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notesSlides/notesSlide8.xml" ContentType="application/vnd.openxmlformats-officedocument.presentationml.notesSlide+xml"/>
  <Override PartName="/ppt/tags/tag4.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5.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6.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6" r:id="rId2"/>
    <p:sldId id="257" r:id="rId3"/>
    <p:sldId id="258" r:id="rId4"/>
    <p:sldId id="283" r:id="rId5"/>
    <p:sldId id="267" r:id="rId6"/>
    <p:sldId id="265" r:id="rId7"/>
    <p:sldId id="282" r:id="rId8"/>
    <p:sldId id="279" r:id="rId9"/>
    <p:sldId id="259" r:id="rId10"/>
    <p:sldId id="277" r:id="rId11"/>
    <p:sldId id="278" r:id="rId12"/>
    <p:sldId id="263" r:id="rId13"/>
    <p:sldId id="284" r:id="rId14"/>
    <p:sldId id="269" r:id="rId15"/>
    <p:sldId id="260" r:id="rId16"/>
    <p:sldId id="272" r:id="rId17"/>
    <p:sldId id="262" r:id="rId18"/>
    <p:sldId id="268" r:id="rId19"/>
    <p:sldId id="270" r:id="rId20"/>
    <p:sldId id="261" r:id="rId21"/>
    <p:sldId id="264" r:id="rId22"/>
    <p:sldId id="273" r:id="rId23"/>
    <p:sldId id="274" r:id="rId24"/>
    <p:sldId id="275" r:id="rId25"/>
    <p:sldId id="281"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409"/>
    <a:srgbClr val="404040"/>
    <a:srgbClr val="FFC647"/>
    <a:srgbClr val="FFDF9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2" d="100"/>
          <a:sy n="72" d="100"/>
        </p:scale>
        <p:origin x="816" y="72"/>
      </p:cViewPr>
      <p:guideLst/>
    </p:cSldViewPr>
  </p:slideViewPr>
  <p:notesTextViewPr>
    <p:cViewPr>
      <p:scale>
        <a:sx n="1" d="1"/>
        <a:sy n="1" d="1"/>
      </p:scale>
      <p:origin x="0" y="0"/>
    </p:cViewPr>
  </p:notesTextViewPr>
  <p:sorterViewPr>
    <p:cViewPr>
      <p:scale>
        <a:sx n="33" d="100"/>
        <a:sy n="33"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成交额</c:v>
                </c:pt>
              </c:strCache>
            </c:strRef>
          </c:tx>
          <c:spPr>
            <a:solidFill>
              <a:srgbClr val="FF9409"/>
            </a:solidFill>
            <a:ln>
              <a:noFill/>
            </a:ln>
            <a:effectLst/>
          </c:spPr>
          <c:invertIfNegative val="0"/>
          <c:cat>
            <c:numRef>
              <c:f>Sheet1!$A$2:$A$5</c:f>
              <c:numCache>
                <c:formatCode>General</c:formatCode>
                <c:ptCount val="4"/>
                <c:pt idx="0">
                  <c:v>2013</c:v>
                </c:pt>
                <c:pt idx="1">
                  <c:v>2016</c:v>
                </c:pt>
                <c:pt idx="2">
                  <c:v>2017</c:v>
                </c:pt>
                <c:pt idx="3">
                  <c:v>2018</c:v>
                </c:pt>
              </c:numCache>
            </c:numRef>
          </c:cat>
          <c:val>
            <c:numRef>
              <c:f>Sheet1!$B$2:$B$5</c:f>
              <c:numCache>
                <c:formatCode>General</c:formatCode>
                <c:ptCount val="4"/>
                <c:pt idx="0">
                  <c:v>1.1000000000000001</c:v>
                </c:pt>
                <c:pt idx="1">
                  <c:v>2.7</c:v>
                </c:pt>
                <c:pt idx="2">
                  <c:v>3.9</c:v>
                </c:pt>
                <c:pt idx="3">
                  <c:v>4.5</c:v>
                </c:pt>
              </c:numCache>
            </c:numRef>
          </c:val>
          <c:extLst>
            <c:ext xmlns:c16="http://schemas.microsoft.com/office/drawing/2014/chart" uri="{C3380CC4-5D6E-409C-BE32-E72D297353CC}">
              <c16:uniqueId val="{00000000-A3D5-470D-9BAE-D974DF632736}"/>
            </c:ext>
          </c:extLst>
        </c:ser>
        <c:ser>
          <c:idx val="1"/>
          <c:order val="1"/>
          <c:tx>
            <c:strRef>
              <c:f>Sheet1!$C$1</c:f>
              <c:strCache>
                <c:ptCount val="1"/>
                <c:pt idx="0">
                  <c:v>使用人数</c:v>
                </c:pt>
              </c:strCache>
            </c:strRef>
          </c:tx>
          <c:spPr>
            <a:solidFill>
              <a:schemeClr val="tx1">
                <a:lumMod val="50000"/>
                <a:lumOff val="50000"/>
              </a:schemeClr>
            </a:solidFill>
            <a:ln>
              <a:noFill/>
            </a:ln>
            <a:effectLst/>
          </c:spPr>
          <c:invertIfNegative val="0"/>
          <c:cat>
            <c:numRef>
              <c:f>Sheet1!$A$2:$A$5</c:f>
              <c:numCache>
                <c:formatCode>General</c:formatCode>
                <c:ptCount val="4"/>
                <c:pt idx="0">
                  <c:v>2013</c:v>
                </c:pt>
                <c:pt idx="1">
                  <c:v>2016</c:v>
                </c:pt>
                <c:pt idx="2">
                  <c:v>2017</c:v>
                </c:pt>
                <c:pt idx="3">
                  <c:v>2018</c:v>
                </c:pt>
              </c:numCache>
            </c:numRef>
          </c:cat>
          <c:val>
            <c:numRef>
              <c:f>Sheet1!$C$2:$C$5</c:f>
              <c:numCache>
                <c:formatCode>General</c:formatCode>
                <c:ptCount val="4"/>
                <c:pt idx="0">
                  <c:v>1.6</c:v>
                </c:pt>
                <c:pt idx="1">
                  <c:v>2.2999999999999998</c:v>
                </c:pt>
                <c:pt idx="2">
                  <c:v>4.7</c:v>
                </c:pt>
                <c:pt idx="3">
                  <c:v>5</c:v>
                </c:pt>
              </c:numCache>
            </c:numRef>
          </c:val>
          <c:extLst>
            <c:ext xmlns:c16="http://schemas.microsoft.com/office/drawing/2014/chart" uri="{C3380CC4-5D6E-409C-BE32-E72D297353CC}">
              <c16:uniqueId val="{00000001-A3D5-470D-9BAE-D974DF632736}"/>
            </c:ext>
          </c:extLst>
        </c:ser>
        <c:ser>
          <c:idx val="2"/>
          <c:order val="2"/>
          <c:tx>
            <c:strRef>
              <c:f>Sheet1!$D$1</c:f>
              <c:strCache>
                <c:ptCount val="1"/>
                <c:pt idx="0">
                  <c:v>市场份额</c:v>
                </c:pt>
              </c:strCache>
            </c:strRef>
          </c:tx>
          <c:spPr>
            <a:solidFill>
              <a:srgbClr val="FF9409"/>
            </a:solidFill>
            <a:ln>
              <a:noFill/>
            </a:ln>
            <a:effectLst/>
          </c:spPr>
          <c:invertIfNegative val="0"/>
          <c:cat>
            <c:numRef>
              <c:f>Sheet1!$A$2:$A$5</c:f>
              <c:numCache>
                <c:formatCode>General</c:formatCode>
                <c:ptCount val="4"/>
                <c:pt idx="0">
                  <c:v>2013</c:v>
                </c:pt>
                <c:pt idx="1">
                  <c:v>2016</c:v>
                </c:pt>
                <c:pt idx="2">
                  <c:v>2017</c:v>
                </c:pt>
                <c:pt idx="3">
                  <c:v>2018</c:v>
                </c:pt>
              </c:numCache>
            </c:numRef>
          </c:cat>
          <c:val>
            <c:numRef>
              <c:f>Sheet1!$D$2:$D$5</c:f>
              <c:numCache>
                <c:formatCode>General</c:formatCode>
                <c:ptCount val="4"/>
                <c:pt idx="0">
                  <c:v>0.6</c:v>
                </c:pt>
                <c:pt idx="1">
                  <c:v>3.2</c:v>
                </c:pt>
                <c:pt idx="2">
                  <c:v>3.6</c:v>
                </c:pt>
                <c:pt idx="3">
                  <c:v>5.6</c:v>
                </c:pt>
              </c:numCache>
            </c:numRef>
          </c:val>
          <c:extLst>
            <c:ext xmlns:c16="http://schemas.microsoft.com/office/drawing/2014/chart" uri="{C3380CC4-5D6E-409C-BE32-E72D297353CC}">
              <c16:uniqueId val="{00000002-A3D5-470D-9BAE-D974DF632736}"/>
            </c:ext>
          </c:extLst>
        </c:ser>
        <c:dLbls>
          <c:showLegendKey val="0"/>
          <c:showVal val="0"/>
          <c:showCatName val="0"/>
          <c:showSerName val="0"/>
          <c:showPercent val="0"/>
          <c:showBubbleSize val="0"/>
        </c:dLbls>
        <c:gapWidth val="219"/>
        <c:overlap val="-27"/>
        <c:axId val="-618790416"/>
        <c:axId val="-618791504"/>
      </c:barChart>
      <c:catAx>
        <c:axId val="-6187904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bg2">
                    <a:lumMod val="50000"/>
                  </a:schemeClr>
                </a:solidFill>
                <a:latin typeface="微软雅黑" panose="020B0503020204020204" pitchFamily="34" charset="-122"/>
                <a:ea typeface="微软雅黑" panose="020B0503020204020204" pitchFamily="34" charset="-122"/>
                <a:cs typeface="+mn-cs"/>
              </a:defRPr>
            </a:pPr>
            <a:endParaRPr lang="zh-CN"/>
          </a:p>
        </c:txPr>
        <c:crossAx val="-618791504"/>
        <c:crosses val="autoZero"/>
        <c:auto val="1"/>
        <c:lblAlgn val="ctr"/>
        <c:lblOffset val="100"/>
        <c:noMultiLvlLbl val="0"/>
      </c:catAx>
      <c:valAx>
        <c:axId val="-618791504"/>
        <c:scaling>
          <c:orientation val="minMax"/>
        </c:scaling>
        <c:delete val="1"/>
        <c:axPos val="l"/>
        <c:numFmt formatCode="General" sourceLinked="1"/>
        <c:majorTickMark val="none"/>
        <c:minorTickMark val="none"/>
        <c:tickLblPos val="none"/>
        <c:crossAx val="-618790416"/>
        <c:crosses val="autoZero"/>
        <c:crossBetween val="between"/>
      </c:valAx>
      <c:spPr>
        <a:noFill/>
        <a:ln w="25400">
          <a:noFill/>
        </a:ln>
        <a:effectLst/>
      </c:spPr>
    </c:plotArea>
    <c:legend>
      <c:legendPos val="b"/>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人数占比</c:v>
                </c:pt>
              </c:strCache>
            </c:strRef>
          </c:tx>
          <c:dPt>
            <c:idx val="0"/>
            <c:bubble3D val="0"/>
            <c:spPr>
              <a:solidFill>
                <a:srgbClr val="FF9409"/>
              </a:solidFill>
              <a:ln w="19050">
                <a:solidFill>
                  <a:schemeClr val="lt1"/>
                </a:solidFill>
              </a:ln>
              <a:effectLst/>
            </c:spPr>
            <c:extLst>
              <c:ext xmlns:c16="http://schemas.microsoft.com/office/drawing/2014/chart" uri="{C3380CC4-5D6E-409C-BE32-E72D297353CC}">
                <c16:uniqueId val="{00000001-0A2C-4FBB-92C9-DD0EF5D6395F}"/>
              </c:ext>
            </c:extLst>
          </c:dPt>
          <c:dPt>
            <c:idx val="1"/>
            <c:bubble3D val="0"/>
            <c:spPr>
              <a:solidFill>
                <a:schemeClr val="tx1">
                  <a:lumMod val="50000"/>
                  <a:lumOff val="50000"/>
                </a:schemeClr>
              </a:solidFill>
              <a:ln w="19050">
                <a:solidFill>
                  <a:schemeClr val="lt1"/>
                </a:solidFill>
              </a:ln>
              <a:effectLst/>
            </c:spPr>
            <c:extLst>
              <c:ext xmlns:c16="http://schemas.microsoft.com/office/drawing/2014/chart" uri="{C3380CC4-5D6E-409C-BE32-E72D297353CC}">
                <c16:uniqueId val="{00000003-0A2C-4FBB-92C9-DD0EF5D6395F}"/>
              </c:ext>
            </c:extLst>
          </c:dPt>
          <c:dPt>
            <c:idx val="2"/>
            <c:bubble3D val="0"/>
            <c:spPr>
              <a:solidFill>
                <a:srgbClr val="FF9409"/>
              </a:solidFill>
              <a:ln w="19050">
                <a:solidFill>
                  <a:schemeClr val="lt1"/>
                </a:solidFill>
              </a:ln>
              <a:effectLst/>
            </c:spPr>
            <c:extLst>
              <c:ext xmlns:c16="http://schemas.microsoft.com/office/drawing/2014/chart" uri="{C3380CC4-5D6E-409C-BE32-E72D297353CC}">
                <c16:uniqueId val="{00000005-0A2C-4FBB-92C9-DD0EF5D6395F}"/>
              </c:ext>
            </c:extLst>
          </c:dPt>
          <c:dPt>
            <c:idx val="3"/>
            <c:bubble3D val="0"/>
            <c:spPr>
              <a:solidFill>
                <a:schemeClr val="tx1">
                  <a:lumMod val="50000"/>
                  <a:lumOff val="50000"/>
                </a:schemeClr>
              </a:solidFill>
              <a:ln w="19050">
                <a:solidFill>
                  <a:schemeClr val="lt1"/>
                </a:solidFill>
              </a:ln>
              <a:effectLst/>
            </c:spPr>
            <c:extLst>
              <c:ext xmlns:c16="http://schemas.microsoft.com/office/drawing/2014/chart" uri="{C3380CC4-5D6E-409C-BE32-E72D297353CC}">
                <c16:uniqueId val="{00000007-0A2C-4FBB-92C9-DD0EF5D6395F}"/>
              </c:ext>
            </c:extLst>
          </c:dPt>
          <c:cat>
            <c:strRef>
              <c:f>Sheet1!$A$2:$A$5</c:f>
              <c:strCache>
                <c:ptCount val="4"/>
                <c:pt idx="0">
                  <c:v>手机</c:v>
                </c:pt>
                <c:pt idx="1">
                  <c:v>电视</c:v>
                </c:pt>
                <c:pt idx="2">
                  <c:v>PC</c:v>
                </c:pt>
                <c:pt idx="3">
                  <c:v>纸媒</c:v>
                </c:pt>
              </c:strCache>
            </c:strRef>
          </c:cat>
          <c:val>
            <c:numRef>
              <c:f>Sheet1!$B$2:$B$5</c:f>
              <c:numCache>
                <c:formatCode>General</c:formatCode>
                <c:ptCount val="4"/>
                <c:pt idx="0">
                  <c:v>8.2000000000000011</c:v>
                </c:pt>
                <c:pt idx="1">
                  <c:v>3.2</c:v>
                </c:pt>
                <c:pt idx="2">
                  <c:v>1.4</c:v>
                </c:pt>
                <c:pt idx="3">
                  <c:v>1.2</c:v>
                </c:pt>
              </c:numCache>
            </c:numRef>
          </c:val>
          <c:extLst>
            <c:ext xmlns:c16="http://schemas.microsoft.com/office/drawing/2014/chart" uri="{C3380CC4-5D6E-409C-BE32-E72D297353CC}">
              <c16:uniqueId val="{00000008-0A2C-4FBB-92C9-DD0EF5D6395F}"/>
            </c:ext>
          </c:extLst>
        </c:ser>
        <c:dLbls>
          <c:showLegendKey val="0"/>
          <c:showVal val="0"/>
          <c:showCatName val="0"/>
          <c:showSerName val="0"/>
          <c:showPercent val="0"/>
          <c:showBubbleSize val="0"/>
          <c:showLeaderLines val="0"/>
        </c:dLbls>
        <c:firstSliceAng val="0"/>
      </c:pieChart>
      <c:spPr>
        <a:noFill/>
        <a:ln>
          <a:noFill/>
        </a:ln>
        <a:effectLst/>
      </c:spPr>
    </c:plotArea>
    <c:legend>
      <c:legendPos val="b"/>
      <c:overlay val="0"/>
      <c:spPr>
        <a:noFill/>
        <a:ln>
          <a:noFill/>
        </a:ln>
        <a:effectLst/>
      </c:spPr>
      <c:txPr>
        <a:bodyPr rot="0" vert="horz"/>
        <a:lstStyle/>
        <a:p>
          <a:pPr>
            <a:defRPr/>
          </a:pPr>
          <a:endParaRPr lang="zh-CN"/>
        </a:p>
      </c:txPr>
    </c:legend>
    <c:plotVisOnly val="1"/>
    <c:dispBlanksAs val="zero"/>
    <c:showDLblsOverMax val="0"/>
  </c:chart>
  <c:spPr>
    <a:noFill/>
    <a:ln>
      <a:noFill/>
    </a:ln>
    <a:effectLst/>
  </c:spPr>
  <c:txPr>
    <a:bodyPr/>
    <a:lstStyle/>
    <a:p>
      <a:pPr>
        <a:defRPr>
          <a:solidFill>
            <a:schemeClr val="tx1"/>
          </a:solidFill>
        </a:defRPr>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92A937-9F3B-4DD8-9B44-B4431323CC07}" type="datetimeFigureOut">
              <a:rPr lang="zh-CN" altLang="en-US" smtClean="0"/>
              <a:t>2019/3/28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5E91BBF-8AEB-46B6-9E15-2F8C45C8CC35}" type="slidenum">
              <a:rPr lang="zh-CN" altLang="en-US" smtClean="0"/>
              <a:t>‹#›</a:t>
            </a:fld>
            <a:endParaRPr lang="zh-CN" altLang="en-US"/>
          </a:p>
        </p:txBody>
      </p:sp>
    </p:spTree>
    <p:extLst>
      <p:ext uri="{BB962C8B-B14F-4D97-AF65-F5344CB8AC3E}">
        <p14:creationId xmlns:p14="http://schemas.microsoft.com/office/powerpoint/2010/main" val="33720308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E91BBF-8AEB-46B6-9E15-2F8C45C8CC35}" type="slidenum">
              <a:rPr lang="zh-CN" altLang="en-US" smtClean="0"/>
              <a:t>1</a:t>
            </a:fld>
            <a:endParaRPr lang="zh-CN" altLang="en-US"/>
          </a:p>
        </p:txBody>
      </p:sp>
    </p:spTree>
    <p:extLst>
      <p:ext uri="{BB962C8B-B14F-4D97-AF65-F5344CB8AC3E}">
        <p14:creationId xmlns:p14="http://schemas.microsoft.com/office/powerpoint/2010/main" val="26476242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FAEDED-51A5-452E-BD16-68FFFC357B7D}" type="slidenum">
              <a:rPr lang="zh-CN" altLang="en-US" smtClean="0"/>
              <a:t>10</a:t>
            </a:fld>
            <a:endParaRPr lang="zh-CN" altLang="en-US"/>
          </a:p>
        </p:txBody>
      </p:sp>
    </p:spTree>
    <p:extLst>
      <p:ext uri="{BB962C8B-B14F-4D97-AF65-F5344CB8AC3E}">
        <p14:creationId xmlns:p14="http://schemas.microsoft.com/office/powerpoint/2010/main" val="18647717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FAEDED-51A5-452E-BD16-68FFFC357B7D}" type="slidenum">
              <a:rPr lang="zh-CN" altLang="en-US" smtClean="0"/>
              <a:t>11</a:t>
            </a:fld>
            <a:endParaRPr lang="zh-CN" altLang="en-US"/>
          </a:p>
        </p:txBody>
      </p:sp>
    </p:spTree>
    <p:extLst>
      <p:ext uri="{BB962C8B-B14F-4D97-AF65-F5344CB8AC3E}">
        <p14:creationId xmlns:p14="http://schemas.microsoft.com/office/powerpoint/2010/main" val="2081462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FAEDED-51A5-452E-BD16-68FFFC357B7D}" type="slidenum">
              <a:rPr lang="zh-CN" altLang="en-US" smtClean="0"/>
              <a:t>12</a:t>
            </a:fld>
            <a:endParaRPr lang="zh-CN" altLang="en-US"/>
          </a:p>
        </p:txBody>
      </p:sp>
    </p:spTree>
    <p:extLst>
      <p:ext uri="{BB962C8B-B14F-4D97-AF65-F5344CB8AC3E}">
        <p14:creationId xmlns:p14="http://schemas.microsoft.com/office/powerpoint/2010/main" val="36039029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E91BBF-8AEB-46B6-9E15-2F8C45C8CC35}" type="slidenum">
              <a:rPr lang="zh-CN" altLang="en-US" smtClean="0"/>
              <a:t>13</a:t>
            </a:fld>
            <a:endParaRPr lang="zh-CN" altLang="en-US"/>
          </a:p>
        </p:txBody>
      </p:sp>
    </p:spTree>
    <p:extLst>
      <p:ext uri="{BB962C8B-B14F-4D97-AF65-F5344CB8AC3E}">
        <p14:creationId xmlns:p14="http://schemas.microsoft.com/office/powerpoint/2010/main" val="5063358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FAEDED-51A5-452E-BD16-68FFFC357B7D}" type="slidenum">
              <a:rPr lang="zh-CN" altLang="en-US" smtClean="0"/>
              <a:t>14</a:t>
            </a:fld>
            <a:endParaRPr lang="zh-CN" altLang="en-US"/>
          </a:p>
        </p:txBody>
      </p:sp>
    </p:spTree>
    <p:extLst>
      <p:ext uri="{BB962C8B-B14F-4D97-AF65-F5344CB8AC3E}">
        <p14:creationId xmlns:p14="http://schemas.microsoft.com/office/powerpoint/2010/main" val="1983338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E91BBF-8AEB-46B6-9E15-2F8C45C8CC35}" type="slidenum">
              <a:rPr lang="zh-CN" altLang="en-US" smtClean="0"/>
              <a:t>15</a:t>
            </a:fld>
            <a:endParaRPr lang="zh-CN" altLang="en-US"/>
          </a:p>
        </p:txBody>
      </p:sp>
    </p:spTree>
    <p:extLst>
      <p:ext uri="{BB962C8B-B14F-4D97-AF65-F5344CB8AC3E}">
        <p14:creationId xmlns:p14="http://schemas.microsoft.com/office/powerpoint/2010/main" val="892209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FAEDED-51A5-452E-BD16-68FFFC357B7D}" type="slidenum">
              <a:rPr lang="zh-CN" altLang="en-US" smtClean="0"/>
              <a:t>16</a:t>
            </a:fld>
            <a:endParaRPr lang="zh-CN" altLang="en-US"/>
          </a:p>
        </p:txBody>
      </p:sp>
    </p:spTree>
    <p:extLst>
      <p:ext uri="{BB962C8B-B14F-4D97-AF65-F5344CB8AC3E}">
        <p14:creationId xmlns:p14="http://schemas.microsoft.com/office/powerpoint/2010/main" val="32282329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FAEDED-51A5-452E-BD16-68FFFC357B7D}" type="slidenum">
              <a:rPr lang="zh-CN" altLang="en-US" smtClean="0"/>
              <a:t>17</a:t>
            </a:fld>
            <a:endParaRPr lang="zh-CN" altLang="en-US"/>
          </a:p>
        </p:txBody>
      </p:sp>
    </p:spTree>
    <p:extLst>
      <p:ext uri="{BB962C8B-B14F-4D97-AF65-F5344CB8AC3E}">
        <p14:creationId xmlns:p14="http://schemas.microsoft.com/office/powerpoint/2010/main" val="13617558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FAEDED-51A5-452E-BD16-68FFFC357B7D}" type="slidenum">
              <a:rPr lang="zh-CN" altLang="en-US" smtClean="0"/>
              <a:t>18</a:t>
            </a:fld>
            <a:endParaRPr lang="zh-CN" altLang="en-US"/>
          </a:p>
        </p:txBody>
      </p:sp>
    </p:spTree>
    <p:extLst>
      <p:ext uri="{BB962C8B-B14F-4D97-AF65-F5344CB8AC3E}">
        <p14:creationId xmlns:p14="http://schemas.microsoft.com/office/powerpoint/2010/main" val="10546614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FAEDED-51A5-452E-BD16-68FFFC357B7D}" type="slidenum">
              <a:rPr lang="zh-CN" altLang="en-US" smtClean="0"/>
              <a:t>19</a:t>
            </a:fld>
            <a:endParaRPr lang="zh-CN" altLang="en-US"/>
          </a:p>
        </p:txBody>
      </p:sp>
    </p:spTree>
    <p:extLst>
      <p:ext uri="{BB962C8B-B14F-4D97-AF65-F5344CB8AC3E}">
        <p14:creationId xmlns:p14="http://schemas.microsoft.com/office/powerpoint/2010/main" val="197118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E91BBF-8AEB-46B6-9E15-2F8C45C8CC35}" type="slidenum">
              <a:rPr lang="zh-CN" altLang="en-US" smtClean="0"/>
              <a:t>2</a:t>
            </a:fld>
            <a:endParaRPr lang="zh-CN" altLang="en-US"/>
          </a:p>
        </p:txBody>
      </p:sp>
    </p:spTree>
    <p:extLst>
      <p:ext uri="{BB962C8B-B14F-4D97-AF65-F5344CB8AC3E}">
        <p14:creationId xmlns:p14="http://schemas.microsoft.com/office/powerpoint/2010/main" val="121276873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E91BBF-8AEB-46B6-9E15-2F8C45C8CC35}" type="slidenum">
              <a:rPr lang="zh-CN" altLang="en-US" smtClean="0"/>
              <a:t>20</a:t>
            </a:fld>
            <a:endParaRPr lang="zh-CN" altLang="en-US"/>
          </a:p>
        </p:txBody>
      </p:sp>
    </p:spTree>
    <p:extLst>
      <p:ext uri="{BB962C8B-B14F-4D97-AF65-F5344CB8AC3E}">
        <p14:creationId xmlns:p14="http://schemas.microsoft.com/office/powerpoint/2010/main" val="40318546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FAEDED-51A5-452E-BD16-68FFFC357B7D}" type="slidenum">
              <a:rPr lang="zh-CN" altLang="en-US" smtClean="0"/>
              <a:t>21</a:t>
            </a:fld>
            <a:endParaRPr lang="zh-CN" altLang="en-US"/>
          </a:p>
        </p:txBody>
      </p:sp>
    </p:spTree>
    <p:extLst>
      <p:ext uri="{BB962C8B-B14F-4D97-AF65-F5344CB8AC3E}">
        <p14:creationId xmlns:p14="http://schemas.microsoft.com/office/powerpoint/2010/main" val="22118851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FAEDED-51A5-452E-BD16-68FFFC357B7D}" type="slidenum">
              <a:rPr lang="zh-CN" altLang="en-US" smtClean="0"/>
              <a:t>22</a:t>
            </a:fld>
            <a:endParaRPr lang="zh-CN" altLang="en-US"/>
          </a:p>
        </p:txBody>
      </p:sp>
    </p:spTree>
    <p:extLst>
      <p:ext uri="{BB962C8B-B14F-4D97-AF65-F5344CB8AC3E}">
        <p14:creationId xmlns:p14="http://schemas.microsoft.com/office/powerpoint/2010/main" val="287538697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FAEDED-51A5-452E-BD16-68FFFC357B7D}" type="slidenum">
              <a:rPr lang="zh-CN" altLang="en-US" smtClean="0"/>
              <a:t>23</a:t>
            </a:fld>
            <a:endParaRPr lang="zh-CN" altLang="en-US"/>
          </a:p>
        </p:txBody>
      </p:sp>
    </p:spTree>
    <p:extLst>
      <p:ext uri="{BB962C8B-B14F-4D97-AF65-F5344CB8AC3E}">
        <p14:creationId xmlns:p14="http://schemas.microsoft.com/office/powerpoint/2010/main" val="178224529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FAEDED-51A5-452E-BD16-68FFFC357B7D}" type="slidenum">
              <a:rPr lang="zh-CN" altLang="en-US" smtClean="0"/>
              <a:t>24</a:t>
            </a:fld>
            <a:endParaRPr lang="zh-CN" altLang="en-US"/>
          </a:p>
        </p:txBody>
      </p:sp>
    </p:spTree>
    <p:extLst>
      <p:ext uri="{BB962C8B-B14F-4D97-AF65-F5344CB8AC3E}">
        <p14:creationId xmlns:p14="http://schemas.microsoft.com/office/powerpoint/2010/main" val="265074531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E91BBF-8AEB-46B6-9E15-2F8C45C8CC35}" type="slidenum">
              <a:rPr lang="zh-CN" altLang="en-US" smtClean="0"/>
              <a:t>25</a:t>
            </a:fld>
            <a:endParaRPr lang="zh-CN" altLang="en-US"/>
          </a:p>
        </p:txBody>
      </p:sp>
    </p:spTree>
    <p:extLst>
      <p:ext uri="{BB962C8B-B14F-4D97-AF65-F5344CB8AC3E}">
        <p14:creationId xmlns:p14="http://schemas.microsoft.com/office/powerpoint/2010/main" val="30491982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E91BBF-8AEB-46B6-9E15-2F8C45C8CC35}" type="slidenum">
              <a:rPr lang="zh-CN" altLang="en-US" smtClean="0"/>
              <a:t>3</a:t>
            </a:fld>
            <a:endParaRPr lang="zh-CN" altLang="en-US"/>
          </a:p>
        </p:txBody>
      </p:sp>
    </p:spTree>
    <p:extLst>
      <p:ext uri="{BB962C8B-B14F-4D97-AF65-F5344CB8AC3E}">
        <p14:creationId xmlns:p14="http://schemas.microsoft.com/office/powerpoint/2010/main" val="38968613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673EC07F-4ED3-43C4-ADBF-6DC776CF73F2}" type="slidenum">
              <a:rPr lang="zh-CN" altLang="en-US" smtClean="0"/>
              <a:t>4</a:t>
            </a:fld>
            <a:endParaRPr lang="zh-CN" altLang="en-US"/>
          </a:p>
        </p:txBody>
      </p:sp>
    </p:spTree>
    <p:extLst>
      <p:ext uri="{BB962C8B-B14F-4D97-AF65-F5344CB8AC3E}">
        <p14:creationId xmlns:p14="http://schemas.microsoft.com/office/powerpoint/2010/main" val="10941511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FAEDED-51A5-452E-BD16-68FFFC357B7D}" type="slidenum">
              <a:rPr lang="zh-CN" altLang="en-US" smtClean="0"/>
              <a:t>5</a:t>
            </a:fld>
            <a:endParaRPr lang="zh-CN" altLang="en-US"/>
          </a:p>
        </p:txBody>
      </p:sp>
    </p:spTree>
    <p:extLst>
      <p:ext uri="{BB962C8B-B14F-4D97-AF65-F5344CB8AC3E}">
        <p14:creationId xmlns:p14="http://schemas.microsoft.com/office/powerpoint/2010/main" val="6269901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FAEDED-51A5-452E-BD16-68FFFC357B7D}" type="slidenum">
              <a:rPr lang="zh-CN" altLang="en-US" smtClean="0"/>
              <a:t>6</a:t>
            </a:fld>
            <a:endParaRPr lang="zh-CN" altLang="en-US"/>
          </a:p>
        </p:txBody>
      </p:sp>
    </p:spTree>
    <p:extLst>
      <p:ext uri="{BB962C8B-B14F-4D97-AF65-F5344CB8AC3E}">
        <p14:creationId xmlns:p14="http://schemas.microsoft.com/office/powerpoint/2010/main" val="42700424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673EC07F-4ED3-43C4-ADBF-6DC776CF73F2}" type="slidenum">
              <a:rPr lang="zh-CN" altLang="en-US" smtClean="0"/>
              <a:t>7</a:t>
            </a:fld>
            <a:endParaRPr lang="zh-CN" altLang="en-US"/>
          </a:p>
        </p:txBody>
      </p:sp>
    </p:spTree>
    <p:extLst>
      <p:ext uri="{BB962C8B-B14F-4D97-AF65-F5344CB8AC3E}">
        <p14:creationId xmlns:p14="http://schemas.microsoft.com/office/powerpoint/2010/main" val="661509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FAEDED-51A5-452E-BD16-68FFFC357B7D}" type="slidenum">
              <a:rPr lang="zh-CN" altLang="en-US" smtClean="0"/>
              <a:t>8</a:t>
            </a:fld>
            <a:endParaRPr lang="zh-CN" altLang="en-US"/>
          </a:p>
        </p:txBody>
      </p:sp>
    </p:spTree>
    <p:extLst>
      <p:ext uri="{BB962C8B-B14F-4D97-AF65-F5344CB8AC3E}">
        <p14:creationId xmlns:p14="http://schemas.microsoft.com/office/powerpoint/2010/main" val="11201435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E91BBF-8AEB-46B6-9E15-2F8C45C8CC35}" type="slidenum">
              <a:rPr lang="zh-CN" altLang="en-US" smtClean="0"/>
              <a:t>9</a:t>
            </a:fld>
            <a:endParaRPr lang="zh-CN" altLang="en-US"/>
          </a:p>
        </p:txBody>
      </p:sp>
    </p:spTree>
    <p:extLst>
      <p:ext uri="{BB962C8B-B14F-4D97-AF65-F5344CB8AC3E}">
        <p14:creationId xmlns:p14="http://schemas.microsoft.com/office/powerpoint/2010/main" val="42943209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080C51AE-2E00-454C-9774-0B9861081AF4}"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3CFCDBA-80F2-4FF1-AB5C-9E0C0AA0B164}" type="slidenum">
              <a:rPr lang="zh-CN" altLang="en-US" smtClean="0"/>
              <a:t>‹#›</a:t>
            </a:fld>
            <a:endParaRPr lang="zh-CN" altLang="en-US"/>
          </a:p>
        </p:txBody>
      </p:sp>
    </p:spTree>
    <p:extLst>
      <p:ext uri="{BB962C8B-B14F-4D97-AF65-F5344CB8AC3E}">
        <p14:creationId xmlns:p14="http://schemas.microsoft.com/office/powerpoint/2010/main" val="3799725689"/>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80C51AE-2E00-454C-9774-0B9861081AF4}"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3CFCDBA-80F2-4FF1-AB5C-9E0C0AA0B164}" type="slidenum">
              <a:rPr lang="zh-CN" altLang="en-US" smtClean="0"/>
              <a:t>‹#›</a:t>
            </a:fld>
            <a:endParaRPr lang="zh-CN" altLang="en-US"/>
          </a:p>
        </p:txBody>
      </p:sp>
    </p:spTree>
    <p:extLst>
      <p:ext uri="{BB962C8B-B14F-4D97-AF65-F5344CB8AC3E}">
        <p14:creationId xmlns:p14="http://schemas.microsoft.com/office/powerpoint/2010/main" val="3757502062"/>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80C51AE-2E00-454C-9774-0B9861081AF4}"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3CFCDBA-80F2-4FF1-AB5C-9E0C0AA0B164}" type="slidenum">
              <a:rPr lang="zh-CN" altLang="en-US" smtClean="0"/>
              <a:t>‹#›</a:t>
            </a:fld>
            <a:endParaRPr lang="zh-CN" altLang="en-US"/>
          </a:p>
        </p:txBody>
      </p:sp>
    </p:spTree>
    <p:extLst>
      <p:ext uri="{BB962C8B-B14F-4D97-AF65-F5344CB8AC3E}">
        <p14:creationId xmlns:p14="http://schemas.microsoft.com/office/powerpoint/2010/main" val="3665382427"/>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Rectangle 5"/>
          <p:cNvSpPr>
            <a:spLocks noChangeArrowheads="1"/>
          </p:cNvSpPr>
          <p:nvPr userDrawn="1"/>
        </p:nvSpPr>
        <p:spPr bwMode="auto">
          <a:xfrm>
            <a:off x="-6350" y="0"/>
            <a:ext cx="12198350" cy="6858000"/>
          </a:xfrm>
          <a:prstGeom prst="rect">
            <a:avLst/>
          </a:prstGeom>
          <a:solidFill>
            <a:srgbClr val="FFDF9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4" name="矩形 3"/>
          <p:cNvSpPr/>
          <p:nvPr userDrawn="1"/>
        </p:nvSpPr>
        <p:spPr>
          <a:xfrm>
            <a:off x="0" y="718458"/>
            <a:ext cx="12192000" cy="59272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1127"/>
            <a:ext cx="1231317" cy="950122"/>
          </a:xfrm>
          <a:prstGeom prst="rect">
            <a:avLst/>
          </a:prstGeom>
        </p:spPr>
      </p:pic>
      <p:sp>
        <p:nvSpPr>
          <p:cNvPr id="5" name="文本框 4"/>
          <p:cNvSpPr txBox="1"/>
          <p:nvPr userDrawn="1"/>
        </p:nvSpPr>
        <p:spPr>
          <a:xfrm>
            <a:off x="1008984" y="160289"/>
            <a:ext cx="3877985" cy="461665"/>
          </a:xfrm>
          <a:prstGeom prst="rect">
            <a:avLst/>
          </a:prstGeom>
          <a:noFill/>
        </p:spPr>
        <p:txBody>
          <a:bodyPr wrap="none" rtlCol="0">
            <a:spAutoFit/>
          </a:bodyPr>
          <a:lstStyle/>
          <a:p>
            <a:r>
              <a:rPr lang="zh-CN" altLang="en-US" sz="2400" dirty="0">
                <a:latin typeface="微软雅黑" panose="020B0503020204020204" pitchFamily="34" charset="-122"/>
                <a:ea typeface="微软雅黑" panose="020B0503020204020204" pitchFamily="34" charset="-122"/>
              </a:rPr>
              <a:t>单击此处添加文字标题内容</a:t>
            </a:r>
          </a:p>
        </p:txBody>
      </p:sp>
    </p:spTree>
    <p:extLst>
      <p:ext uri="{BB962C8B-B14F-4D97-AF65-F5344CB8AC3E}">
        <p14:creationId xmlns:p14="http://schemas.microsoft.com/office/powerpoint/2010/main" val="3228776056"/>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80C51AE-2E00-454C-9774-0B9861081AF4}"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3CFCDBA-80F2-4FF1-AB5C-9E0C0AA0B164}" type="slidenum">
              <a:rPr lang="zh-CN" altLang="en-US" smtClean="0"/>
              <a:t>‹#›</a:t>
            </a:fld>
            <a:endParaRPr lang="zh-CN" altLang="en-US"/>
          </a:p>
        </p:txBody>
      </p:sp>
    </p:spTree>
    <p:extLst>
      <p:ext uri="{BB962C8B-B14F-4D97-AF65-F5344CB8AC3E}">
        <p14:creationId xmlns:p14="http://schemas.microsoft.com/office/powerpoint/2010/main" val="3285740329"/>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080C51AE-2E00-454C-9774-0B9861081AF4}"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3CFCDBA-80F2-4FF1-AB5C-9E0C0AA0B164}" type="slidenum">
              <a:rPr lang="zh-CN" altLang="en-US" smtClean="0"/>
              <a:t>‹#›</a:t>
            </a:fld>
            <a:endParaRPr lang="zh-CN" altLang="en-US"/>
          </a:p>
        </p:txBody>
      </p:sp>
    </p:spTree>
    <p:extLst>
      <p:ext uri="{BB962C8B-B14F-4D97-AF65-F5344CB8AC3E}">
        <p14:creationId xmlns:p14="http://schemas.microsoft.com/office/powerpoint/2010/main" val="1675812882"/>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080C51AE-2E00-454C-9774-0B9861081AF4}" type="datetimeFigureOut">
              <a:rPr lang="zh-CN" altLang="en-US" smtClean="0"/>
              <a:t>2019/3/28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3CFCDBA-80F2-4FF1-AB5C-9E0C0AA0B164}" type="slidenum">
              <a:rPr lang="zh-CN" altLang="en-US" smtClean="0"/>
              <a:t>‹#›</a:t>
            </a:fld>
            <a:endParaRPr lang="zh-CN" altLang="en-US"/>
          </a:p>
        </p:txBody>
      </p:sp>
    </p:spTree>
    <p:extLst>
      <p:ext uri="{BB962C8B-B14F-4D97-AF65-F5344CB8AC3E}">
        <p14:creationId xmlns:p14="http://schemas.microsoft.com/office/powerpoint/2010/main" val="1543891974"/>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080C51AE-2E00-454C-9774-0B9861081AF4}" type="datetimeFigureOut">
              <a:rPr lang="zh-CN" altLang="en-US" smtClean="0"/>
              <a:t>2019/3/28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3CFCDBA-80F2-4FF1-AB5C-9E0C0AA0B164}" type="slidenum">
              <a:rPr lang="zh-CN" altLang="en-US" smtClean="0"/>
              <a:t>‹#›</a:t>
            </a:fld>
            <a:endParaRPr lang="zh-CN" altLang="en-US"/>
          </a:p>
        </p:txBody>
      </p:sp>
    </p:spTree>
    <p:extLst>
      <p:ext uri="{BB962C8B-B14F-4D97-AF65-F5344CB8AC3E}">
        <p14:creationId xmlns:p14="http://schemas.microsoft.com/office/powerpoint/2010/main" val="1408694603"/>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080C51AE-2E00-454C-9774-0B9861081AF4}" type="datetimeFigureOut">
              <a:rPr lang="zh-CN" altLang="en-US" smtClean="0"/>
              <a:t>2019/3/28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3CFCDBA-80F2-4FF1-AB5C-9E0C0AA0B164}" type="slidenum">
              <a:rPr lang="zh-CN" altLang="en-US" smtClean="0"/>
              <a:t>‹#›</a:t>
            </a:fld>
            <a:endParaRPr lang="zh-CN" altLang="en-US"/>
          </a:p>
        </p:txBody>
      </p:sp>
    </p:spTree>
    <p:extLst>
      <p:ext uri="{BB962C8B-B14F-4D97-AF65-F5344CB8AC3E}">
        <p14:creationId xmlns:p14="http://schemas.microsoft.com/office/powerpoint/2010/main" val="1621738770"/>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80C51AE-2E00-454C-9774-0B9861081AF4}" type="datetimeFigureOut">
              <a:rPr lang="zh-CN" altLang="en-US" smtClean="0"/>
              <a:t>2019/3/28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3CFCDBA-80F2-4FF1-AB5C-9E0C0AA0B164}" type="slidenum">
              <a:rPr lang="zh-CN" altLang="en-US" smtClean="0"/>
              <a:t>‹#›</a:t>
            </a:fld>
            <a:endParaRPr lang="zh-CN" altLang="en-US"/>
          </a:p>
        </p:txBody>
      </p:sp>
    </p:spTree>
    <p:extLst>
      <p:ext uri="{BB962C8B-B14F-4D97-AF65-F5344CB8AC3E}">
        <p14:creationId xmlns:p14="http://schemas.microsoft.com/office/powerpoint/2010/main" val="2480689998"/>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080C51AE-2E00-454C-9774-0B9861081AF4}" type="datetimeFigureOut">
              <a:rPr lang="zh-CN" altLang="en-US" smtClean="0"/>
              <a:t>2019/3/28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3CFCDBA-80F2-4FF1-AB5C-9E0C0AA0B164}" type="slidenum">
              <a:rPr lang="zh-CN" altLang="en-US" smtClean="0"/>
              <a:t>‹#›</a:t>
            </a:fld>
            <a:endParaRPr lang="zh-CN" altLang="en-US"/>
          </a:p>
        </p:txBody>
      </p:sp>
    </p:spTree>
    <p:extLst>
      <p:ext uri="{BB962C8B-B14F-4D97-AF65-F5344CB8AC3E}">
        <p14:creationId xmlns:p14="http://schemas.microsoft.com/office/powerpoint/2010/main" val="3639974487"/>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080C51AE-2E00-454C-9774-0B9861081AF4}" type="datetimeFigureOut">
              <a:rPr lang="zh-CN" altLang="en-US" smtClean="0"/>
              <a:t>2019/3/28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3CFCDBA-80F2-4FF1-AB5C-9E0C0AA0B164}" type="slidenum">
              <a:rPr lang="zh-CN" altLang="en-US" smtClean="0"/>
              <a:t>‹#›</a:t>
            </a:fld>
            <a:endParaRPr lang="zh-CN" altLang="en-US"/>
          </a:p>
        </p:txBody>
      </p:sp>
    </p:spTree>
    <p:extLst>
      <p:ext uri="{BB962C8B-B14F-4D97-AF65-F5344CB8AC3E}">
        <p14:creationId xmlns:p14="http://schemas.microsoft.com/office/powerpoint/2010/main" val="2099818284"/>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0C51AE-2E00-454C-9774-0B9861081AF4}" type="datetimeFigureOut">
              <a:rPr lang="zh-CN" altLang="en-US" smtClean="0"/>
              <a:t>2019/3/28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CFCDBA-80F2-4FF1-AB5C-9E0C0AA0B164}" type="slidenum">
              <a:rPr lang="zh-CN" altLang="en-US" smtClean="0"/>
              <a:t>‹#›</a:t>
            </a:fld>
            <a:endParaRPr lang="zh-CN" altLang="en-US"/>
          </a:p>
        </p:txBody>
      </p:sp>
    </p:spTree>
    <p:extLst>
      <p:ext uri="{BB962C8B-B14F-4D97-AF65-F5344CB8AC3E}">
        <p14:creationId xmlns:p14="http://schemas.microsoft.com/office/powerpoint/2010/main" val="2105526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4.xml"/><Relationship Id="rId1" Type="http://schemas.openxmlformats.org/officeDocument/2006/relationships/slideLayout" Target="../slideLayouts/slideLayout12.xml"/><Relationship Id="rId5" Type="http://schemas.openxmlformats.org/officeDocument/2006/relationships/image" Target="../media/image8.jpg"/><Relationship Id="rId4" Type="http://schemas.openxmlformats.org/officeDocument/2006/relationships/image" Target="../media/image13.jp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tags" Target="../tags/tag5.xml"/><Relationship Id="rId5" Type="http://schemas.openxmlformats.org/officeDocument/2006/relationships/image" Target="../media/image3.png"/><Relationship Id="rId4" Type="http://schemas.openxmlformats.org/officeDocument/2006/relationships/image" Target="../media/image2.emf"/></Relationships>
</file>

<file path=ppt/slides/_rels/slide16.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2.xml"/><Relationship Id="rId5" Type="http://schemas.openxmlformats.org/officeDocument/2006/relationships/image" Target="../media/image3.png"/><Relationship Id="rId4" Type="http://schemas.openxmlformats.org/officeDocument/2006/relationships/image" Target="../media/image2.emf"/></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tags" Target="../tags/tag6.xml"/><Relationship Id="rId5" Type="http://schemas.openxmlformats.org/officeDocument/2006/relationships/image" Target="../media/image3.png"/><Relationship Id="rId4" Type="http://schemas.openxmlformats.org/officeDocument/2006/relationships/image" Target="../media/image2.emf"/></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25.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3.xml"/><Relationship Id="rId5" Type="http://schemas.openxmlformats.org/officeDocument/2006/relationships/image" Target="../media/image3.png"/><Relationship Id="rId4" Type="http://schemas.openxmlformats.org/officeDocument/2006/relationships/image" Target="../media/image2.emf"/></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image" Target="../media/image8.jpg"/><Relationship Id="rId5" Type="http://schemas.openxmlformats.org/officeDocument/2006/relationships/image" Target="../media/image7.jpg"/><Relationship Id="rId4" Type="http://schemas.openxmlformats.org/officeDocument/2006/relationships/image" Target="../media/image6.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microsoft.com/office/2007/relationships/hdphoto" Target="../media/hdphoto1.wdp"/><Relationship Id="rId5" Type="http://schemas.openxmlformats.org/officeDocument/2006/relationships/image" Target="../media/image10.png"/><Relationship Id="rId4" Type="http://schemas.openxmlformats.org/officeDocument/2006/relationships/image" Target="../media/image5.jpg"/></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chart" Target="../charts/chart2.xml"/></Relationships>
</file>

<file path=ppt/slides/_rels/slide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image" Target="../media/image12.jp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tags" Target="../tags/tag4.xml"/><Relationship Id="rId5" Type="http://schemas.openxmlformats.org/officeDocument/2006/relationships/image" Target="../media/image3.png"/><Relationship Id="rId4" Type="http://schemas.openxmlformats.org/officeDocument/2006/relationships/image" Target="../media/image2.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ChangeArrowheads="1"/>
          </p:cNvSpPr>
          <p:nvPr/>
        </p:nvSpPr>
        <p:spPr bwMode="auto">
          <a:xfrm>
            <a:off x="-6350" y="0"/>
            <a:ext cx="12198350" cy="6858000"/>
          </a:xfrm>
          <a:prstGeom prst="rect">
            <a:avLst/>
          </a:prstGeom>
          <a:solidFill>
            <a:srgbClr val="FFDF9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pic>
        <p:nvPicPr>
          <p:cNvPr id="8" name="图片 7"/>
          <p:cNvPicPr>
            <a:picLocks noChangeAspect="1"/>
          </p:cNvPicPr>
          <p:nvPr/>
        </p:nvPicPr>
        <p:blipFill>
          <a:blip r:embed="rId3"/>
          <a:stretch>
            <a:fillRect/>
          </a:stretch>
        </p:blipFill>
        <p:spPr>
          <a:xfrm>
            <a:off x="0" y="2187892"/>
            <a:ext cx="7981294" cy="4670108"/>
          </a:xfrm>
          <a:prstGeom prst="rect">
            <a:avLst/>
          </a:prstGeom>
        </p:spPr>
      </p:pic>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33167" y="419101"/>
            <a:ext cx="2462633" cy="1900244"/>
          </a:xfrm>
          <a:prstGeom prst="rect">
            <a:avLst/>
          </a:prstGeom>
        </p:spPr>
      </p:pic>
      <p:sp>
        <p:nvSpPr>
          <p:cNvPr id="10" name="文本框 9"/>
          <p:cNvSpPr txBox="1"/>
          <p:nvPr/>
        </p:nvSpPr>
        <p:spPr>
          <a:xfrm>
            <a:off x="4891673" y="891425"/>
            <a:ext cx="6904454" cy="1107996"/>
          </a:xfrm>
          <a:prstGeom prst="rect">
            <a:avLst/>
          </a:prstGeom>
          <a:noFill/>
        </p:spPr>
        <p:txBody>
          <a:bodyPr wrap="none" rtlCol="0">
            <a:spAutoFit/>
          </a:bodyPr>
          <a:lstStyle/>
          <a:p>
            <a:r>
              <a:rPr lang="zh-CN" altLang="en-US" sz="6600" b="1" dirty="0">
                <a:solidFill>
                  <a:schemeClr val="tx1">
                    <a:lumMod val="75000"/>
                    <a:lumOff val="25000"/>
                  </a:schemeClr>
                </a:solidFill>
                <a:latin typeface="微软雅黑" panose="020B0503020204020204" pitchFamily="34" charset="-122"/>
                <a:ea typeface="微软雅黑" panose="020B0503020204020204" pitchFamily="34" charset="-122"/>
              </a:rPr>
              <a:t>医疗急救</a:t>
            </a:r>
            <a:r>
              <a:rPr lang="en-US" altLang="zh-CN" sz="6600" b="1" dirty="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6600" b="1" dirty="0">
                <a:solidFill>
                  <a:schemeClr val="tx1">
                    <a:lumMod val="75000"/>
                    <a:lumOff val="25000"/>
                  </a:schemeClr>
                </a:solidFill>
                <a:latin typeface="微软雅黑" panose="020B0503020204020204" pitchFamily="34" charset="-122"/>
                <a:ea typeface="微软雅黑" panose="020B0503020204020204" pitchFamily="34" charset="-122"/>
              </a:rPr>
              <a:t>模板</a:t>
            </a:r>
          </a:p>
        </p:txBody>
      </p:sp>
      <p:sp>
        <p:nvSpPr>
          <p:cNvPr id="11" name="文本框 10"/>
          <p:cNvSpPr txBox="1"/>
          <p:nvPr/>
        </p:nvSpPr>
        <p:spPr>
          <a:xfrm>
            <a:off x="6188319" y="2078191"/>
            <a:ext cx="5444123" cy="646331"/>
          </a:xfrm>
          <a:prstGeom prst="rect">
            <a:avLst/>
          </a:prstGeom>
          <a:noFill/>
        </p:spPr>
        <p:txBody>
          <a:bodyPr wrap="square" rtlCol="0">
            <a:spAutoFit/>
          </a:bodyPr>
          <a:lstStyle/>
          <a:p>
            <a:pPr algn="r"/>
            <a:r>
              <a:rPr lang="en-US" altLang="zh-CN" dirty="0"/>
              <a:t>Respect for the designer's achievements welcome to </a:t>
            </a:r>
          </a:p>
          <a:p>
            <a:pPr algn="r"/>
            <a:r>
              <a:rPr lang="en-US" altLang="zh-CN" dirty="0"/>
              <a:t>download my works, thank you for your support! </a:t>
            </a:r>
            <a:endParaRPr lang="zh-CN" altLang="en-US" dirty="0"/>
          </a:p>
        </p:txBody>
      </p:sp>
      <p:sp>
        <p:nvSpPr>
          <p:cNvPr id="12" name="矩形 11"/>
          <p:cNvSpPr/>
          <p:nvPr/>
        </p:nvSpPr>
        <p:spPr>
          <a:xfrm>
            <a:off x="9296400" y="2925355"/>
            <a:ext cx="2164592" cy="462640"/>
          </a:xfrm>
          <a:prstGeom prst="rect">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solidFill>
                <a:latin typeface="微软雅黑" panose="020B0503020204020204" pitchFamily="34" charset="-122"/>
                <a:ea typeface="微软雅黑" panose="020B0503020204020204" pitchFamily="34" charset="-122"/>
              </a:rPr>
              <a:t>演示：</a:t>
            </a:r>
            <a:r>
              <a:rPr lang="en-US" altLang="zh-CN" sz="2000" dirty="0">
                <a:solidFill>
                  <a:schemeClr val="bg1"/>
                </a:solidFill>
                <a:latin typeface="微软雅黑" panose="020B0503020204020204" pitchFamily="34" charset="-122"/>
                <a:ea typeface="微软雅黑" panose="020B0503020204020204" pitchFamily="34" charset="-122"/>
              </a:rPr>
              <a:t>XXX</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p:nvSpPr>
        <p:spPr>
          <a:xfrm>
            <a:off x="9296400" y="3619165"/>
            <a:ext cx="2164592" cy="462640"/>
          </a:xfrm>
          <a:prstGeom prst="rect">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solidFill>
                <a:latin typeface="微软雅黑" panose="020B0503020204020204" pitchFamily="34" charset="-122"/>
                <a:ea typeface="微软雅黑" panose="020B0503020204020204" pitchFamily="34" charset="-122"/>
              </a:rPr>
              <a:t>时间：</a:t>
            </a:r>
            <a:r>
              <a:rPr lang="en-US" altLang="zh-CN" sz="2000" dirty="0">
                <a:solidFill>
                  <a:schemeClr val="bg1"/>
                </a:solidFill>
                <a:latin typeface="微软雅黑" panose="020B0503020204020204" pitchFamily="34" charset="-122"/>
                <a:ea typeface="微软雅黑" panose="020B0503020204020204" pitchFamily="34" charset="-122"/>
              </a:rPr>
              <a:t>XX</a:t>
            </a:r>
            <a:r>
              <a:rPr lang="zh-CN" altLang="en-US" sz="2000" dirty="0">
                <a:solidFill>
                  <a:schemeClr val="bg1"/>
                </a:solidFill>
                <a:latin typeface="微软雅黑" panose="020B0503020204020204" pitchFamily="34" charset="-122"/>
                <a:ea typeface="微软雅黑" panose="020B0503020204020204" pitchFamily="34" charset="-122"/>
              </a:rPr>
              <a:t>年</a:t>
            </a:r>
            <a:r>
              <a:rPr lang="en-US" altLang="zh-CN" sz="2000" dirty="0">
                <a:solidFill>
                  <a:schemeClr val="bg1"/>
                </a:solidFill>
                <a:latin typeface="微软雅黑" panose="020B0503020204020204" pitchFamily="34" charset="-122"/>
                <a:ea typeface="微软雅黑" panose="020B0503020204020204" pitchFamily="34" charset="-122"/>
              </a:rPr>
              <a:t>XX</a:t>
            </a:r>
            <a:r>
              <a:rPr lang="zh-CN" altLang="en-US" sz="2000" dirty="0">
                <a:solidFill>
                  <a:schemeClr val="bg1"/>
                </a:solidFill>
                <a:latin typeface="微软雅黑" panose="020B0503020204020204" pitchFamily="34" charset="-122"/>
                <a:ea typeface="微软雅黑" panose="020B0503020204020204" pitchFamily="34" charset="-122"/>
              </a:rPr>
              <a:t>月</a:t>
            </a:r>
          </a:p>
        </p:txBody>
      </p:sp>
      <p:pic>
        <p:nvPicPr>
          <p:cNvPr id="16" name="图片 1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697532" y="5223486"/>
            <a:ext cx="2763460" cy="1517727"/>
          </a:xfrm>
          <a:prstGeom prst="rect">
            <a:avLst/>
          </a:prstGeom>
        </p:spPr>
      </p:pic>
    </p:spTree>
    <p:extLst>
      <p:ext uri="{BB962C8B-B14F-4D97-AF65-F5344CB8AC3E}">
        <p14:creationId xmlns:p14="http://schemas.microsoft.com/office/powerpoint/2010/main" val="3503573985"/>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000"/>
                                        <p:tgtEl>
                                          <p:spTgt spid="8"/>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par>
                          <p:cTn id="12" fill="hold">
                            <p:stCondLst>
                              <p:cond delay="1500"/>
                            </p:stCondLst>
                            <p:childTnLst>
                              <p:par>
                                <p:cTn id="13" presetID="53" presetClass="entr" presetSubtype="16"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1000" fill="hold"/>
                                        <p:tgtEl>
                                          <p:spTgt spid="9"/>
                                        </p:tgtEl>
                                        <p:attrNameLst>
                                          <p:attrName>ppt_w</p:attrName>
                                        </p:attrNameLst>
                                      </p:cBhvr>
                                      <p:tavLst>
                                        <p:tav tm="0">
                                          <p:val>
                                            <p:fltVal val="0"/>
                                          </p:val>
                                        </p:tav>
                                        <p:tav tm="100000">
                                          <p:val>
                                            <p:strVal val="#ppt_w"/>
                                          </p:val>
                                        </p:tav>
                                      </p:tavLst>
                                    </p:anim>
                                    <p:anim calcmode="lin" valueType="num">
                                      <p:cBhvr>
                                        <p:cTn id="16" dur="1000" fill="hold"/>
                                        <p:tgtEl>
                                          <p:spTgt spid="9"/>
                                        </p:tgtEl>
                                        <p:attrNameLst>
                                          <p:attrName>ppt_h</p:attrName>
                                        </p:attrNameLst>
                                      </p:cBhvr>
                                      <p:tavLst>
                                        <p:tav tm="0">
                                          <p:val>
                                            <p:fltVal val="0"/>
                                          </p:val>
                                        </p:tav>
                                        <p:tav tm="100000">
                                          <p:val>
                                            <p:strVal val="#ppt_h"/>
                                          </p:val>
                                        </p:tav>
                                      </p:tavLst>
                                    </p:anim>
                                    <p:animEffect transition="in" filter="fade">
                                      <p:cBhvr>
                                        <p:cTn id="17" dur="1000"/>
                                        <p:tgtEl>
                                          <p:spTgt spid="9"/>
                                        </p:tgtEl>
                                      </p:cBhvr>
                                    </p:animEffect>
                                  </p:childTnLst>
                                </p:cTn>
                              </p:par>
                            </p:childTnLst>
                          </p:cTn>
                        </p:par>
                        <p:par>
                          <p:cTn id="18" fill="hold">
                            <p:stCondLst>
                              <p:cond delay="2500"/>
                            </p:stCondLst>
                            <p:childTnLst>
                              <p:par>
                                <p:cTn id="19" presetID="2" presetClass="entr" presetSubtype="1" decel="16000" fill="hold" grpId="0" nodeType="afterEffect">
                                  <p:stCondLst>
                                    <p:cond delay="0"/>
                                  </p:stCondLst>
                                  <p:iterate type="lt">
                                    <p:tmPct val="13000"/>
                                  </p:iterate>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0-#ppt_h/2"/>
                                          </p:val>
                                        </p:tav>
                                        <p:tav tm="100000">
                                          <p:val>
                                            <p:strVal val="#ppt_y"/>
                                          </p:val>
                                        </p:tav>
                                      </p:tavLst>
                                    </p:anim>
                                  </p:childTnLst>
                                </p:cTn>
                              </p:par>
                            </p:childTnLst>
                          </p:cTn>
                        </p:par>
                        <p:par>
                          <p:cTn id="23" fill="hold">
                            <p:stCondLst>
                              <p:cond delay="3520"/>
                            </p:stCondLst>
                            <p:childTnLst>
                              <p:par>
                                <p:cTn id="24" presetID="22" presetClass="entr" presetSubtype="2"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right)">
                                      <p:cBhvr>
                                        <p:cTn id="26" dur="750"/>
                                        <p:tgtEl>
                                          <p:spTgt spid="11"/>
                                        </p:tgtEl>
                                      </p:cBhvr>
                                    </p:animEffect>
                                  </p:childTnLst>
                                </p:cTn>
                              </p:par>
                            </p:childTnLst>
                          </p:cTn>
                        </p:par>
                        <p:par>
                          <p:cTn id="27" fill="hold">
                            <p:stCondLst>
                              <p:cond delay="4270"/>
                            </p:stCondLst>
                            <p:childTnLst>
                              <p:par>
                                <p:cTn id="28" presetID="10" presetClass="entr" presetSubtype="0"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childTnLst>
                                </p:cTn>
                              </p:par>
                            </p:childTnLst>
                          </p:cTn>
                        </p:par>
                        <p:par>
                          <p:cTn id="31" fill="hold">
                            <p:stCondLst>
                              <p:cond delay="4770"/>
                            </p:stCondLst>
                            <p:childTnLst>
                              <p:par>
                                <p:cTn id="32" presetID="10" presetClass="entr" presetSubtype="0"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animBg="1"/>
      <p:bldP spid="1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p:cNvSpPr/>
          <p:nvPr/>
        </p:nvSpPr>
        <p:spPr>
          <a:xfrm>
            <a:off x="6302089" y="2311399"/>
            <a:ext cx="4726274" cy="3282953"/>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1163638" y="2311399"/>
            <a:ext cx="1535493" cy="1535967"/>
            <a:chOff x="1163638" y="2311399"/>
            <a:chExt cx="1535493" cy="1535967"/>
          </a:xfrm>
        </p:grpSpPr>
        <p:sp>
          <p:nvSpPr>
            <p:cNvPr id="7" name="Freeform"/>
            <p:cNvSpPr/>
            <p:nvPr/>
          </p:nvSpPr>
          <p:spPr>
            <a:xfrm>
              <a:off x="1163638" y="2311399"/>
              <a:ext cx="1535493" cy="1535967"/>
            </a:xfrm>
            <a:prstGeom prst="rect">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p:cNvSpPr>
              <a:spLocks/>
            </p:cNvSpPr>
            <p:nvPr/>
          </p:nvSpPr>
          <p:spPr bwMode="auto">
            <a:xfrm>
              <a:off x="1773959" y="2889151"/>
              <a:ext cx="314849" cy="380464"/>
            </a:xfrm>
            <a:custGeom>
              <a:avLst/>
              <a:gdLst>
                <a:gd name="T0" fmla="*/ 75 w 116"/>
                <a:gd name="T1" fmla="*/ 56 h 140"/>
                <a:gd name="T2" fmla="*/ 97 w 116"/>
                <a:gd name="T3" fmla="*/ 56 h 140"/>
                <a:gd name="T4" fmla="*/ 103 w 116"/>
                <a:gd name="T5" fmla="*/ 61 h 140"/>
                <a:gd name="T6" fmla="*/ 100 w 116"/>
                <a:gd name="T7" fmla="*/ 66 h 140"/>
                <a:gd name="T8" fmla="*/ 9 w 116"/>
                <a:gd name="T9" fmla="*/ 138 h 140"/>
                <a:gd name="T10" fmla="*/ 1 w 116"/>
                <a:gd name="T11" fmla="*/ 137 h 140"/>
                <a:gd name="T12" fmla="*/ 1 w 116"/>
                <a:gd name="T13" fmla="*/ 131 h 140"/>
                <a:gd name="T14" fmla="*/ 36 w 116"/>
                <a:gd name="T15" fmla="*/ 67 h 140"/>
                <a:gd name="T16" fmla="*/ 15 w 116"/>
                <a:gd name="T17" fmla="*/ 67 h 140"/>
                <a:gd name="T18" fmla="*/ 10 w 116"/>
                <a:gd name="T19" fmla="*/ 61 h 140"/>
                <a:gd name="T20" fmla="*/ 11 w 116"/>
                <a:gd name="T21" fmla="*/ 58 h 140"/>
                <a:gd name="T22" fmla="*/ 49 w 116"/>
                <a:gd name="T23" fmla="*/ 3 h 140"/>
                <a:gd name="T24" fmla="*/ 54 w 116"/>
                <a:gd name="T25" fmla="*/ 1 h 140"/>
                <a:gd name="T26" fmla="*/ 54 w 116"/>
                <a:gd name="T27" fmla="*/ 0 h 140"/>
                <a:gd name="T28" fmla="*/ 111 w 116"/>
                <a:gd name="T29" fmla="*/ 0 h 140"/>
                <a:gd name="T30" fmla="*/ 116 w 116"/>
                <a:gd name="T31" fmla="*/ 6 h 140"/>
                <a:gd name="T32" fmla="*/ 114 w 116"/>
                <a:gd name="T33" fmla="*/ 10 h 140"/>
                <a:gd name="T34" fmla="*/ 75 w 116"/>
                <a:gd name="T35" fmla="*/ 56 h 140"/>
                <a:gd name="T36" fmla="*/ 81 w 116"/>
                <a:gd name="T37" fmla="*/ 67 h 140"/>
                <a:gd name="T38" fmla="*/ 81 w 116"/>
                <a:gd name="T39" fmla="*/ 67 h 140"/>
                <a:gd name="T40" fmla="*/ 63 w 116"/>
                <a:gd name="T41" fmla="*/ 67 h 140"/>
                <a:gd name="T42" fmla="*/ 63 w 116"/>
                <a:gd name="T43" fmla="*/ 67 h 140"/>
                <a:gd name="T44" fmla="*/ 60 w 116"/>
                <a:gd name="T45" fmla="*/ 65 h 140"/>
                <a:gd name="T46" fmla="*/ 59 w 116"/>
                <a:gd name="T47" fmla="*/ 58 h 140"/>
                <a:gd name="T48" fmla="*/ 99 w 116"/>
                <a:gd name="T49" fmla="*/ 11 h 140"/>
                <a:gd name="T50" fmla="*/ 57 w 116"/>
                <a:gd name="T51" fmla="*/ 11 h 140"/>
                <a:gd name="T52" fmla="*/ 26 w 116"/>
                <a:gd name="T53" fmla="*/ 56 h 140"/>
                <a:gd name="T54" fmla="*/ 45 w 116"/>
                <a:gd name="T55" fmla="*/ 56 h 140"/>
                <a:gd name="T56" fmla="*/ 45 w 116"/>
                <a:gd name="T57" fmla="*/ 56 h 140"/>
                <a:gd name="T58" fmla="*/ 48 w 116"/>
                <a:gd name="T59" fmla="*/ 56 h 140"/>
                <a:gd name="T60" fmla="*/ 50 w 116"/>
                <a:gd name="T61" fmla="*/ 64 h 140"/>
                <a:gd name="T62" fmla="*/ 23 w 116"/>
                <a:gd name="T63" fmla="*/ 113 h 140"/>
                <a:gd name="T64" fmla="*/ 81 w 116"/>
                <a:gd name="T65" fmla="*/ 6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6" h="140">
                  <a:moveTo>
                    <a:pt x="75" y="56"/>
                  </a:moveTo>
                  <a:cubicBezTo>
                    <a:pt x="97" y="56"/>
                    <a:pt x="97" y="56"/>
                    <a:pt x="97" y="56"/>
                  </a:cubicBezTo>
                  <a:cubicBezTo>
                    <a:pt x="100" y="56"/>
                    <a:pt x="103" y="58"/>
                    <a:pt x="103" y="61"/>
                  </a:cubicBezTo>
                  <a:cubicBezTo>
                    <a:pt x="103" y="63"/>
                    <a:pt x="102" y="65"/>
                    <a:pt x="100" y="66"/>
                  </a:cubicBezTo>
                  <a:cubicBezTo>
                    <a:pt x="9" y="138"/>
                    <a:pt x="9" y="138"/>
                    <a:pt x="9" y="138"/>
                  </a:cubicBezTo>
                  <a:cubicBezTo>
                    <a:pt x="6" y="140"/>
                    <a:pt x="3" y="140"/>
                    <a:pt x="1" y="137"/>
                  </a:cubicBezTo>
                  <a:cubicBezTo>
                    <a:pt x="0" y="136"/>
                    <a:pt x="0" y="133"/>
                    <a:pt x="1" y="131"/>
                  </a:cubicBezTo>
                  <a:cubicBezTo>
                    <a:pt x="36" y="67"/>
                    <a:pt x="36" y="67"/>
                    <a:pt x="36" y="67"/>
                  </a:cubicBezTo>
                  <a:cubicBezTo>
                    <a:pt x="15" y="67"/>
                    <a:pt x="15" y="67"/>
                    <a:pt x="15" y="67"/>
                  </a:cubicBezTo>
                  <a:cubicBezTo>
                    <a:pt x="12" y="67"/>
                    <a:pt x="10" y="64"/>
                    <a:pt x="10" y="61"/>
                  </a:cubicBezTo>
                  <a:cubicBezTo>
                    <a:pt x="10" y="60"/>
                    <a:pt x="10" y="59"/>
                    <a:pt x="11" y="58"/>
                  </a:cubicBezTo>
                  <a:cubicBezTo>
                    <a:pt x="49" y="3"/>
                    <a:pt x="49" y="3"/>
                    <a:pt x="49" y="3"/>
                  </a:cubicBezTo>
                  <a:cubicBezTo>
                    <a:pt x="50" y="1"/>
                    <a:pt x="52" y="1"/>
                    <a:pt x="54" y="1"/>
                  </a:cubicBezTo>
                  <a:cubicBezTo>
                    <a:pt x="54" y="0"/>
                    <a:pt x="54" y="0"/>
                    <a:pt x="54" y="0"/>
                  </a:cubicBezTo>
                  <a:cubicBezTo>
                    <a:pt x="111" y="0"/>
                    <a:pt x="111" y="0"/>
                    <a:pt x="111" y="0"/>
                  </a:cubicBezTo>
                  <a:cubicBezTo>
                    <a:pt x="114" y="0"/>
                    <a:pt x="116" y="3"/>
                    <a:pt x="116" y="6"/>
                  </a:cubicBezTo>
                  <a:cubicBezTo>
                    <a:pt x="116" y="7"/>
                    <a:pt x="115" y="9"/>
                    <a:pt x="114" y="10"/>
                  </a:cubicBezTo>
                  <a:cubicBezTo>
                    <a:pt x="75" y="56"/>
                    <a:pt x="75" y="56"/>
                    <a:pt x="75" y="56"/>
                  </a:cubicBezTo>
                  <a:close/>
                  <a:moveTo>
                    <a:pt x="81" y="67"/>
                  </a:moveTo>
                  <a:cubicBezTo>
                    <a:pt x="81" y="67"/>
                    <a:pt x="81" y="67"/>
                    <a:pt x="81" y="67"/>
                  </a:cubicBezTo>
                  <a:cubicBezTo>
                    <a:pt x="63" y="67"/>
                    <a:pt x="63" y="67"/>
                    <a:pt x="63" y="67"/>
                  </a:cubicBezTo>
                  <a:cubicBezTo>
                    <a:pt x="63" y="67"/>
                    <a:pt x="63" y="67"/>
                    <a:pt x="63" y="67"/>
                  </a:cubicBezTo>
                  <a:cubicBezTo>
                    <a:pt x="62" y="67"/>
                    <a:pt x="61" y="66"/>
                    <a:pt x="60" y="65"/>
                  </a:cubicBezTo>
                  <a:cubicBezTo>
                    <a:pt x="57" y="63"/>
                    <a:pt x="57" y="60"/>
                    <a:pt x="59" y="58"/>
                  </a:cubicBezTo>
                  <a:cubicBezTo>
                    <a:pt x="99" y="11"/>
                    <a:pt x="99" y="11"/>
                    <a:pt x="99" y="11"/>
                  </a:cubicBezTo>
                  <a:cubicBezTo>
                    <a:pt x="57" y="11"/>
                    <a:pt x="57" y="11"/>
                    <a:pt x="57" y="11"/>
                  </a:cubicBezTo>
                  <a:cubicBezTo>
                    <a:pt x="26" y="56"/>
                    <a:pt x="26" y="56"/>
                    <a:pt x="26" y="56"/>
                  </a:cubicBezTo>
                  <a:cubicBezTo>
                    <a:pt x="45" y="56"/>
                    <a:pt x="45" y="56"/>
                    <a:pt x="45" y="56"/>
                  </a:cubicBezTo>
                  <a:cubicBezTo>
                    <a:pt x="45" y="56"/>
                    <a:pt x="45" y="56"/>
                    <a:pt x="45" y="56"/>
                  </a:cubicBezTo>
                  <a:cubicBezTo>
                    <a:pt x="46" y="56"/>
                    <a:pt x="47" y="56"/>
                    <a:pt x="48" y="56"/>
                  </a:cubicBezTo>
                  <a:cubicBezTo>
                    <a:pt x="51" y="58"/>
                    <a:pt x="52" y="61"/>
                    <a:pt x="50" y="64"/>
                  </a:cubicBezTo>
                  <a:cubicBezTo>
                    <a:pt x="23" y="113"/>
                    <a:pt x="23" y="113"/>
                    <a:pt x="23" y="113"/>
                  </a:cubicBezTo>
                  <a:cubicBezTo>
                    <a:pt x="81" y="67"/>
                    <a:pt x="81" y="67"/>
                    <a:pt x="81" y="6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9" name="组合 8"/>
          <p:cNvGrpSpPr/>
          <p:nvPr/>
        </p:nvGrpSpPr>
        <p:grpSpPr>
          <a:xfrm>
            <a:off x="1163638" y="4058385"/>
            <a:ext cx="1535493" cy="1535967"/>
            <a:chOff x="1163638" y="4058385"/>
            <a:chExt cx="1535493" cy="1535967"/>
          </a:xfrm>
        </p:grpSpPr>
        <p:sp>
          <p:nvSpPr>
            <p:cNvPr id="10" name="Freeform"/>
            <p:cNvSpPr/>
            <p:nvPr/>
          </p:nvSpPr>
          <p:spPr>
            <a:xfrm>
              <a:off x="1163638" y="4058385"/>
              <a:ext cx="1535493" cy="1535967"/>
            </a:xfrm>
            <a:prstGeom prst="rect">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p:cNvSpPr>
              <a:spLocks/>
            </p:cNvSpPr>
            <p:nvPr/>
          </p:nvSpPr>
          <p:spPr bwMode="auto">
            <a:xfrm>
              <a:off x="1741787" y="4634411"/>
              <a:ext cx="380347" cy="383913"/>
            </a:xfrm>
            <a:custGeom>
              <a:avLst/>
              <a:gdLst>
                <a:gd name="T0" fmla="*/ 116 w 140"/>
                <a:gd name="T1" fmla="*/ 2 h 141"/>
                <a:gd name="T2" fmla="*/ 122 w 140"/>
                <a:gd name="T3" fmla="*/ 3 h 141"/>
                <a:gd name="T4" fmla="*/ 122 w 140"/>
                <a:gd name="T5" fmla="*/ 3 h 141"/>
                <a:gd name="T6" fmla="*/ 138 w 140"/>
                <a:gd name="T7" fmla="*/ 19 h 141"/>
                <a:gd name="T8" fmla="*/ 138 w 140"/>
                <a:gd name="T9" fmla="*/ 19 h 141"/>
                <a:gd name="T10" fmla="*/ 139 w 140"/>
                <a:gd name="T11" fmla="*/ 25 h 141"/>
                <a:gd name="T12" fmla="*/ 118 w 140"/>
                <a:gd name="T13" fmla="*/ 43 h 141"/>
                <a:gd name="T14" fmla="*/ 103 w 140"/>
                <a:gd name="T15" fmla="*/ 46 h 141"/>
                <a:gd name="T16" fmla="*/ 99 w 140"/>
                <a:gd name="T17" fmla="*/ 102 h 141"/>
                <a:gd name="T18" fmla="*/ 69 w 140"/>
                <a:gd name="T19" fmla="*/ 115 h 141"/>
                <a:gd name="T20" fmla="*/ 26 w 140"/>
                <a:gd name="T21" fmla="*/ 72 h 141"/>
                <a:gd name="T22" fmla="*/ 69 w 140"/>
                <a:gd name="T23" fmla="*/ 29 h 141"/>
                <a:gd name="T24" fmla="*/ 100 w 140"/>
                <a:gd name="T25" fmla="*/ 33 h 141"/>
                <a:gd name="T26" fmla="*/ 98 w 140"/>
                <a:gd name="T27" fmla="*/ 20 h 141"/>
                <a:gd name="T28" fmla="*/ 124 w 140"/>
                <a:gd name="T29" fmla="*/ 55 h 141"/>
                <a:gd name="T30" fmla="*/ 135 w 140"/>
                <a:gd name="T31" fmla="*/ 52 h 141"/>
                <a:gd name="T32" fmla="*/ 138 w 140"/>
                <a:gd name="T33" fmla="*/ 72 h 141"/>
                <a:gd name="T34" fmla="*/ 69 w 140"/>
                <a:gd name="T35" fmla="*/ 141 h 141"/>
                <a:gd name="T36" fmla="*/ 0 w 140"/>
                <a:gd name="T37" fmla="*/ 72 h 141"/>
                <a:gd name="T38" fmla="*/ 69 w 140"/>
                <a:gd name="T39" fmla="*/ 3 h 141"/>
                <a:gd name="T40" fmla="*/ 89 w 140"/>
                <a:gd name="T41" fmla="*/ 6 h 141"/>
                <a:gd name="T42" fmla="*/ 86 w 140"/>
                <a:gd name="T43" fmla="*/ 16 h 141"/>
                <a:gd name="T44" fmla="*/ 69 w 140"/>
                <a:gd name="T45" fmla="*/ 14 h 141"/>
                <a:gd name="T46" fmla="*/ 11 w 140"/>
                <a:gd name="T47" fmla="*/ 72 h 141"/>
                <a:gd name="T48" fmla="*/ 69 w 140"/>
                <a:gd name="T49" fmla="*/ 130 h 141"/>
                <a:gd name="T50" fmla="*/ 127 w 140"/>
                <a:gd name="T51" fmla="*/ 72 h 141"/>
                <a:gd name="T52" fmla="*/ 124 w 140"/>
                <a:gd name="T53" fmla="*/ 55 h 141"/>
                <a:gd name="T54" fmla="*/ 69 w 140"/>
                <a:gd name="T55" fmla="*/ 52 h 141"/>
                <a:gd name="T56" fmla="*/ 90 w 140"/>
                <a:gd name="T57" fmla="*/ 43 h 141"/>
                <a:gd name="T58" fmla="*/ 43 w 140"/>
                <a:gd name="T59" fmla="*/ 46 h 141"/>
                <a:gd name="T60" fmla="*/ 43 w 140"/>
                <a:gd name="T61" fmla="*/ 46 h 141"/>
                <a:gd name="T62" fmla="*/ 43 w 140"/>
                <a:gd name="T63" fmla="*/ 98 h 141"/>
                <a:gd name="T64" fmla="*/ 94 w 140"/>
                <a:gd name="T65" fmla="*/ 98 h 141"/>
                <a:gd name="T66" fmla="*/ 105 w 140"/>
                <a:gd name="T67" fmla="*/ 72 h 141"/>
                <a:gd name="T68" fmla="*/ 86 w 140"/>
                <a:gd name="T69" fmla="*/ 62 h 141"/>
                <a:gd name="T70" fmla="*/ 83 w 140"/>
                <a:gd name="T71" fmla="*/ 86 h 141"/>
                <a:gd name="T72" fmla="*/ 69 w 140"/>
                <a:gd name="T73" fmla="*/ 92 h 141"/>
                <a:gd name="T74" fmla="*/ 55 w 140"/>
                <a:gd name="T75" fmla="*/ 86 h 141"/>
                <a:gd name="T76" fmla="*/ 55 w 140"/>
                <a:gd name="T77" fmla="*/ 58 h 141"/>
                <a:gd name="T78" fmla="*/ 69 w 140"/>
                <a:gd name="T79" fmla="*/ 52 h 141"/>
                <a:gd name="T80" fmla="*/ 73 w 140"/>
                <a:gd name="T81" fmla="*/ 60 h 141"/>
                <a:gd name="T82" fmla="*/ 60 w 140"/>
                <a:gd name="T83" fmla="*/ 63 h 141"/>
                <a:gd name="T84" fmla="*/ 56 w 140"/>
                <a:gd name="T85" fmla="*/ 72 h 141"/>
                <a:gd name="T86" fmla="*/ 69 w 140"/>
                <a:gd name="T87" fmla="*/ 85 h 141"/>
                <a:gd name="T88" fmla="*/ 78 w 140"/>
                <a:gd name="T89" fmla="*/ 81 h 141"/>
                <a:gd name="T90" fmla="*/ 81 w 140"/>
                <a:gd name="T91" fmla="*/ 68 h 141"/>
                <a:gd name="T92" fmla="*/ 65 w 140"/>
                <a:gd name="T93" fmla="*/ 76 h 141"/>
                <a:gd name="T94" fmla="*/ 73 w 140"/>
                <a:gd name="T95" fmla="*/ 60 h 141"/>
                <a:gd name="T96" fmla="*/ 117 w 140"/>
                <a:gd name="T97" fmla="*/ 10 h 141"/>
                <a:gd name="T98" fmla="*/ 106 w 140"/>
                <a:gd name="T99" fmla="*/ 30 h 141"/>
                <a:gd name="T100" fmla="*/ 117 w 140"/>
                <a:gd name="T101" fmla="*/ 10 h 141"/>
                <a:gd name="T102" fmla="*/ 123 w 140"/>
                <a:gd name="T103" fmla="*/ 22 h 141"/>
                <a:gd name="T104" fmla="*/ 118 w 140"/>
                <a:gd name="T105" fmla="*/ 37 h 141"/>
                <a:gd name="T106" fmla="*/ 123 w 140"/>
                <a:gd name="T107" fmla="*/ 22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0" h="141">
                  <a:moveTo>
                    <a:pt x="98" y="20"/>
                  </a:moveTo>
                  <a:cubicBezTo>
                    <a:pt x="116" y="2"/>
                    <a:pt x="116" y="2"/>
                    <a:pt x="116" y="2"/>
                  </a:cubicBezTo>
                  <a:cubicBezTo>
                    <a:pt x="118" y="0"/>
                    <a:pt x="120" y="0"/>
                    <a:pt x="121" y="2"/>
                  </a:cubicBezTo>
                  <a:cubicBezTo>
                    <a:pt x="121" y="2"/>
                    <a:pt x="122" y="3"/>
                    <a:pt x="122" y="3"/>
                  </a:cubicBezTo>
                  <a:cubicBezTo>
                    <a:pt x="122" y="3"/>
                    <a:pt x="122" y="3"/>
                    <a:pt x="122" y="3"/>
                  </a:cubicBezTo>
                  <a:cubicBezTo>
                    <a:pt x="122" y="3"/>
                    <a:pt x="122" y="3"/>
                    <a:pt x="122" y="3"/>
                  </a:cubicBezTo>
                  <a:cubicBezTo>
                    <a:pt x="125" y="16"/>
                    <a:pt x="125" y="16"/>
                    <a:pt x="125" y="16"/>
                  </a:cubicBezTo>
                  <a:cubicBezTo>
                    <a:pt x="138" y="19"/>
                    <a:pt x="138" y="19"/>
                    <a:pt x="138" y="19"/>
                  </a:cubicBezTo>
                  <a:cubicBezTo>
                    <a:pt x="138" y="19"/>
                    <a:pt x="138" y="19"/>
                    <a:pt x="138" y="19"/>
                  </a:cubicBezTo>
                  <a:cubicBezTo>
                    <a:pt x="138" y="19"/>
                    <a:pt x="138" y="19"/>
                    <a:pt x="138" y="19"/>
                  </a:cubicBezTo>
                  <a:cubicBezTo>
                    <a:pt x="138" y="19"/>
                    <a:pt x="139" y="19"/>
                    <a:pt x="139" y="20"/>
                  </a:cubicBezTo>
                  <a:cubicBezTo>
                    <a:pt x="140" y="21"/>
                    <a:pt x="140" y="23"/>
                    <a:pt x="139" y="25"/>
                  </a:cubicBezTo>
                  <a:cubicBezTo>
                    <a:pt x="121" y="43"/>
                    <a:pt x="121" y="43"/>
                    <a:pt x="121" y="43"/>
                  </a:cubicBezTo>
                  <a:cubicBezTo>
                    <a:pt x="120" y="43"/>
                    <a:pt x="119" y="44"/>
                    <a:pt x="118" y="43"/>
                  </a:cubicBezTo>
                  <a:cubicBezTo>
                    <a:pt x="108" y="41"/>
                    <a:pt x="108" y="41"/>
                    <a:pt x="108" y="41"/>
                  </a:cubicBezTo>
                  <a:cubicBezTo>
                    <a:pt x="103" y="46"/>
                    <a:pt x="103" y="46"/>
                    <a:pt x="103" y="46"/>
                  </a:cubicBezTo>
                  <a:cubicBezTo>
                    <a:pt x="108" y="53"/>
                    <a:pt x="112" y="62"/>
                    <a:pt x="112" y="72"/>
                  </a:cubicBezTo>
                  <a:cubicBezTo>
                    <a:pt x="112" y="84"/>
                    <a:pt x="107" y="95"/>
                    <a:pt x="99" y="102"/>
                  </a:cubicBezTo>
                  <a:cubicBezTo>
                    <a:pt x="99" y="102"/>
                    <a:pt x="99" y="102"/>
                    <a:pt x="99" y="102"/>
                  </a:cubicBezTo>
                  <a:cubicBezTo>
                    <a:pt x="91" y="110"/>
                    <a:pt x="81" y="115"/>
                    <a:pt x="69" y="115"/>
                  </a:cubicBezTo>
                  <a:cubicBezTo>
                    <a:pt x="57" y="115"/>
                    <a:pt x="46" y="110"/>
                    <a:pt x="39" y="102"/>
                  </a:cubicBezTo>
                  <a:cubicBezTo>
                    <a:pt x="31" y="95"/>
                    <a:pt x="26" y="84"/>
                    <a:pt x="26" y="72"/>
                  </a:cubicBezTo>
                  <a:cubicBezTo>
                    <a:pt x="26" y="60"/>
                    <a:pt x="31" y="50"/>
                    <a:pt x="39" y="42"/>
                  </a:cubicBezTo>
                  <a:cubicBezTo>
                    <a:pt x="46" y="34"/>
                    <a:pt x="57" y="29"/>
                    <a:pt x="69" y="29"/>
                  </a:cubicBezTo>
                  <a:cubicBezTo>
                    <a:pt x="79" y="29"/>
                    <a:pt x="88" y="33"/>
                    <a:pt x="95" y="38"/>
                  </a:cubicBezTo>
                  <a:cubicBezTo>
                    <a:pt x="100" y="33"/>
                    <a:pt x="100" y="33"/>
                    <a:pt x="100" y="33"/>
                  </a:cubicBezTo>
                  <a:cubicBezTo>
                    <a:pt x="98" y="23"/>
                    <a:pt x="98" y="23"/>
                    <a:pt x="98" y="23"/>
                  </a:cubicBezTo>
                  <a:cubicBezTo>
                    <a:pt x="97" y="22"/>
                    <a:pt x="98" y="21"/>
                    <a:pt x="98" y="20"/>
                  </a:cubicBezTo>
                  <a:close/>
                  <a:moveTo>
                    <a:pt x="124" y="55"/>
                  </a:moveTo>
                  <a:cubicBezTo>
                    <a:pt x="124" y="55"/>
                    <a:pt x="124" y="55"/>
                    <a:pt x="124" y="55"/>
                  </a:cubicBezTo>
                  <a:cubicBezTo>
                    <a:pt x="124" y="52"/>
                    <a:pt x="125" y="49"/>
                    <a:pt x="128" y="48"/>
                  </a:cubicBezTo>
                  <a:cubicBezTo>
                    <a:pt x="131" y="47"/>
                    <a:pt x="134" y="49"/>
                    <a:pt x="135" y="52"/>
                  </a:cubicBezTo>
                  <a:cubicBezTo>
                    <a:pt x="136" y="55"/>
                    <a:pt x="137" y="58"/>
                    <a:pt x="137" y="62"/>
                  </a:cubicBezTo>
                  <a:cubicBezTo>
                    <a:pt x="138" y="65"/>
                    <a:pt x="138" y="69"/>
                    <a:pt x="138" y="72"/>
                  </a:cubicBezTo>
                  <a:cubicBezTo>
                    <a:pt x="138" y="91"/>
                    <a:pt x="130" y="108"/>
                    <a:pt x="118" y="121"/>
                  </a:cubicBezTo>
                  <a:cubicBezTo>
                    <a:pt x="105" y="133"/>
                    <a:pt x="88" y="141"/>
                    <a:pt x="69" y="141"/>
                  </a:cubicBezTo>
                  <a:cubicBezTo>
                    <a:pt x="50" y="141"/>
                    <a:pt x="33" y="133"/>
                    <a:pt x="20" y="121"/>
                  </a:cubicBezTo>
                  <a:cubicBezTo>
                    <a:pt x="8" y="108"/>
                    <a:pt x="0" y="91"/>
                    <a:pt x="0" y="72"/>
                  </a:cubicBezTo>
                  <a:cubicBezTo>
                    <a:pt x="0" y="53"/>
                    <a:pt x="8" y="36"/>
                    <a:pt x="20" y="23"/>
                  </a:cubicBezTo>
                  <a:cubicBezTo>
                    <a:pt x="33" y="11"/>
                    <a:pt x="50" y="3"/>
                    <a:pt x="69" y="3"/>
                  </a:cubicBezTo>
                  <a:cubicBezTo>
                    <a:pt x="72" y="3"/>
                    <a:pt x="76" y="3"/>
                    <a:pt x="79" y="4"/>
                  </a:cubicBezTo>
                  <a:cubicBezTo>
                    <a:pt x="82" y="4"/>
                    <a:pt x="86" y="5"/>
                    <a:pt x="89" y="6"/>
                  </a:cubicBezTo>
                  <a:cubicBezTo>
                    <a:pt x="92" y="7"/>
                    <a:pt x="93" y="10"/>
                    <a:pt x="93" y="13"/>
                  </a:cubicBezTo>
                  <a:cubicBezTo>
                    <a:pt x="92" y="16"/>
                    <a:pt x="89" y="17"/>
                    <a:pt x="86" y="16"/>
                  </a:cubicBezTo>
                  <a:cubicBezTo>
                    <a:pt x="83" y="16"/>
                    <a:pt x="80" y="15"/>
                    <a:pt x="77" y="15"/>
                  </a:cubicBezTo>
                  <a:cubicBezTo>
                    <a:pt x="75" y="14"/>
                    <a:pt x="72" y="14"/>
                    <a:pt x="69" y="14"/>
                  </a:cubicBezTo>
                  <a:cubicBezTo>
                    <a:pt x="53" y="14"/>
                    <a:pt x="38" y="21"/>
                    <a:pt x="28" y="31"/>
                  </a:cubicBezTo>
                  <a:cubicBezTo>
                    <a:pt x="17" y="42"/>
                    <a:pt x="11" y="56"/>
                    <a:pt x="11" y="72"/>
                  </a:cubicBezTo>
                  <a:cubicBezTo>
                    <a:pt x="11" y="88"/>
                    <a:pt x="17" y="103"/>
                    <a:pt x="28" y="113"/>
                  </a:cubicBezTo>
                  <a:cubicBezTo>
                    <a:pt x="38" y="124"/>
                    <a:pt x="53" y="130"/>
                    <a:pt x="69" y="130"/>
                  </a:cubicBezTo>
                  <a:cubicBezTo>
                    <a:pt x="85" y="130"/>
                    <a:pt x="99" y="124"/>
                    <a:pt x="110" y="113"/>
                  </a:cubicBezTo>
                  <a:cubicBezTo>
                    <a:pt x="120" y="103"/>
                    <a:pt x="127" y="88"/>
                    <a:pt x="127" y="72"/>
                  </a:cubicBezTo>
                  <a:cubicBezTo>
                    <a:pt x="127" y="69"/>
                    <a:pt x="127" y="66"/>
                    <a:pt x="126" y="64"/>
                  </a:cubicBezTo>
                  <a:cubicBezTo>
                    <a:pt x="126" y="61"/>
                    <a:pt x="125" y="58"/>
                    <a:pt x="124" y="55"/>
                  </a:cubicBezTo>
                  <a:close/>
                  <a:moveTo>
                    <a:pt x="69" y="52"/>
                  </a:moveTo>
                  <a:cubicBezTo>
                    <a:pt x="69" y="52"/>
                    <a:pt x="69" y="52"/>
                    <a:pt x="69" y="52"/>
                  </a:cubicBezTo>
                  <a:cubicBezTo>
                    <a:pt x="72" y="52"/>
                    <a:pt x="76" y="53"/>
                    <a:pt x="78" y="55"/>
                  </a:cubicBezTo>
                  <a:cubicBezTo>
                    <a:pt x="90" y="43"/>
                    <a:pt x="90" y="43"/>
                    <a:pt x="90" y="43"/>
                  </a:cubicBezTo>
                  <a:cubicBezTo>
                    <a:pt x="84" y="38"/>
                    <a:pt x="77" y="36"/>
                    <a:pt x="69" y="36"/>
                  </a:cubicBezTo>
                  <a:cubicBezTo>
                    <a:pt x="59" y="36"/>
                    <a:pt x="50" y="40"/>
                    <a:pt x="43" y="46"/>
                  </a:cubicBezTo>
                  <a:cubicBezTo>
                    <a:pt x="43" y="46"/>
                    <a:pt x="43" y="46"/>
                    <a:pt x="43" y="46"/>
                  </a:cubicBezTo>
                  <a:cubicBezTo>
                    <a:pt x="43" y="46"/>
                    <a:pt x="43" y="46"/>
                    <a:pt x="43" y="46"/>
                  </a:cubicBezTo>
                  <a:cubicBezTo>
                    <a:pt x="37" y="53"/>
                    <a:pt x="33" y="62"/>
                    <a:pt x="33" y="72"/>
                  </a:cubicBezTo>
                  <a:cubicBezTo>
                    <a:pt x="33" y="82"/>
                    <a:pt x="37" y="91"/>
                    <a:pt x="43" y="98"/>
                  </a:cubicBezTo>
                  <a:cubicBezTo>
                    <a:pt x="50" y="104"/>
                    <a:pt x="59" y="108"/>
                    <a:pt x="69" y="108"/>
                  </a:cubicBezTo>
                  <a:cubicBezTo>
                    <a:pt x="79" y="108"/>
                    <a:pt x="88" y="104"/>
                    <a:pt x="94" y="98"/>
                  </a:cubicBezTo>
                  <a:cubicBezTo>
                    <a:pt x="95" y="98"/>
                    <a:pt x="95" y="98"/>
                    <a:pt x="95" y="98"/>
                  </a:cubicBezTo>
                  <a:cubicBezTo>
                    <a:pt x="101" y="91"/>
                    <a:pt x="105" y="82"/>
                    <a:pt x="105" y="72"/>
                  </a:cubicBezTo>
                  <a:cubicBezTo>
                    <a:pt x="105" y="64"/>
                    <a:pt x="103" y="57"/>
                    <a:pt x="98" y="51"/>
                  </a:cubicBezTo>
                  <a:cubicBezTo>
                    <a:pt x="86" y="62"/>
                    <a:pt x="86" y="62"/>
                    <a:pt x="86" y="62"/>
                  </a:cubicBezTo>
                  <a:cubicBezTo>
                    <a:pt x="88" y="65"/>
                    <a:pt x="89" y="69"/>
                    <a:pt x="89" y="72"/>
                  </a:cubicBezTo>
                  <a:cubicBezTo>
                    <a:pt x="89" y="77"/>
                    <a:pt x="86" y="82"/>
                    <a:pt x="83" y="86"/>
                  </a:cubicBezTo>
                  <a:cubicBezTo>
                    <a:pt x="83" y="86"/>
                    <a:pt x="83" y="86"/>
                    <a:pt x="83" y="86"/>
                  </a:cubicBezTo>
                  <a:cubicBezTo>
                    <a:pt x="79" y="90"/>
                    <a:pt x="74" y="92"/>
                    <a:pt x="69" y="92"/>
                  </a:cubicBezTo>
                  <a:cubicBezTo>
                    <a:pt x="63" y="92"/>
                    <a:pt x="59" y="90"/>
                    <a:pt x="55" y="86"/>
                  </a:cubicBezTo>
                  <a:cubicBezTo>
                    <a:pt x="55" y="86"/>
                    <a:pt x="55" y="86"/>
                    <a:pt x="55" y="86"/>
                  </a:cubicBezTo>
                  <a:cubicBezTo>
                    <a:pt x="51" y="82"/>
                    <a:pt x="49" y="78"/>
                    <a:pt x="49" y="72"/>
                  </a:cubicBezTo>
                  <a:cubicBezTo>
                    <a:pt x="49" y="67"/>
                    <a:pt x="51" y="62"/>
                    <a:pt x="55" y="58"/>
                  </a:cubicBezTo>
                  <a:cubicBezTo>
                    <a:pt x="55" y="58"/>
                    <a:pt x="55" y="58"/>
                    <a:pt x="55" y="58"/>
                  </a:cubicBezTo>
                  <a:cubicBezTo>
                    <a:pt x="59" y="55"/>
                    <a:pt x="63" y="52"/>
                    <a:pt x="69" y="52"/>
                  </a:cubicBezTo>
                  <a:close/>
                  <a:moveTo>
                    <a:pt x="73" y="60"/>
                  </a:moveTo>
                  <a:cubicBezTo>
                    <a:pt x="73" y="60"/>
                    <a:pt x="73" y="60"/>
                    <a:pt x="73" y="60"/>
                  </a:cubicBezTo>
                  <a:cubicBezTo>
                    <a:pt x="72" y="59"/>
                    <a:pt x="71" y="59"/>
                    <a:pt x="69" y="59"/>
                  </a:cubicBezTo>
                  <a:cubicBezTo>
                    <a:pt x="65" y="59"/>
                    <a:pt x="62" y="60"/>
                    <a:pt x="60" y="63"/>
                  </a:cubicBezTo>
                  <a:cubicBezTo>
                    <a:pt x="60" y="63"/>
                    <a:pt x="60" y="63"/>
                    <a:pt x="60" y="63"/>
                  </a:cubicBezTo>
                  <a:cubicBezTo>
                    <a:pt x="57" y="65"/>
                    <a:pt x="56" y="68"/>
                    <a:pt x="56" y="72"/>
                  </a:cubicBezTo>
                  <a:cubicBezTo>
                    <a:pt x="56" y="76"/>
                    <a:pt x="57" y="79"/>
                    <a:pt x="60" y="81"/>
                  </a:cubicBezTo>
                  <a:cubicBezTo>
                    <a:pt x="62" y="84"/>
                    <a:pt x="65" y="85"/>
                    <a:pt x="69" y="85"/>
                  </a:cubicBezTo>
                  <a:cubicBezTo>
                    <a:pt x="73" y="85"/>
                    <a:pt x="76" y="84"/>
                    <a:pt x="78" y="81"/>
                  </a:cubicBezTo>
                  <a:cubicBezTo>
                    <a:pt x="78" y="81"/>
                    <a:pt x="78" y="81"/>
                    <a:pt x="78" y="81"/>
                  </a:cubicBezTo>
                  <a:cubicBezTo>
                    <a:pt x="81" y="79"/>
                    <a:pt x="82" y="76"/>
                    <a:pt x="82" y="72"/>
                  </a:cubicBezTo>
                  <a:cubicBezTo>
                    <a:pt x="82" y="70"/>
                    <a:pt x="82" y="69"/>
                    <a:pt x="81" y="68"/>
                  </a:cubicBezTo>
                  <a:cubicBezTo>
                    <a:pt x="73" y="76"/>
                    <a:pt x="73" y="76"/>
                    <a:pt x="73" y="76"/>
                  </a:cubicBezTo>
                  <a:cubicBezTo>
                    <a:pt x="71" y="78"/>
                    <a:pt x="67" y="78"/>
                    <a:pt x="65" y="76"/>
                  </a:cubicBezTo>
                  <a:cubicBezTo>
                    <a:pt x="63" y="74"/>
                    <a:pt x="63" y="70"/>
                    <a:pt x="65" y="68"/>
                  </a:cubicBezTo>
                  <a:cubicBezTo>
                    <a:pt x="73" y="60"/>
                    <a:pt x="73" y="60"/>
                    <a:pt x="73" y="60"/>
                  </a:cubicBezTo>
                  <a:close/>
                  <a:moveTo>
                    <a:pt x="117" y="10"/>
                  </a:moveTo>
                  <a:cubicBezTo>
                    <a:pt x="117" y="10"/>
                    <a:pt x="117" y="10"/>
                    <a:pt x="117" y="10"/>
                  </a:cubicBezTo>
                  <a:cubicBezTo>
                    <a:pt x="104" y="23"/>
                    <a:pt x="104" y="23"/>
                    <a:pt x="104" y="23"/>
                  </a:cubicBezTo>
                  <a:cubicBezTo>
                    <a:pt x="106" y="30"/>
                    <a:pt x="106" y="30"/>
                    <a:pt x="106" y="30"/>
                  </a:cubicBezTo>
                  <a:cubicBezTo>
                    <a:pt x="119" y="17"/>
                    <a:pt x="119" y="17"/>
                    <a:pt x="119" y="17"/>
                  </a:cubicBezTo>
                  <a:cubicBezTo>
                    <a:pt x="117" y="10"/>
                    <a:pt x="117" y="10"/>
                    <a:pt x="117" y="10"/>
                  </a:cubicBezTo>
                  <a:close/>
                  <a:moveTo>
                    <a:pt x="123" y="22"/>
                  </a:moveTo>
                  <a:cubicBezTo>
                    <a:pt x="123" y="22"/>
                    <a:pt x="123" y="22"/>
                    <a:pt x="123" y="22"/>
                  </a:cubicBezTo>
                  <a:cubicBezTo>
                    <a:pt x="111" y="35"/>
                    <a:pt x="111" y="35"/>
                    <a:pt x="111" y="35"/>
                  </a:cubicBezTo>
                  <a:cubicBezTo>
                    <a:pt x="118" y="37"/>
                    <a:pt x="118" y="37"/>
                    <a:pt x="118" y="37"/>
                  </a:cubicBezTo>
                  <a:cubicBezTo>
                    <a:pt x="131" y="24"/>
                    <a:pt x="131" y="24"/>
                    <a:pt x="131" y="24"/>
                  </a:cubicBezTo>
                  <a:cubicBezTo>
                    <a:pt x="123" y="22"/>
                    <a:pt x="123" y="22"/>
                    <a:pt x="123" y="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 name="组合 11"/>
          <p:cNvGrpSpPr/>
          <p:nvPr/>
        </p:nvGrpSpPr>
        <p:grpSpPr>
          <a:xfrm>
            <a:off x="2726251" y="2311399"/>
            <a:ext cx="3369749" cy="1535967"/>
            <a:chOff x="2726251" y="2311399"/>
            <a:chExt cx="3369749" cy="1535967"/>
          </a:xfrm>
        </p:grpSpPr>
        <p:sp>
          <p:nvSpPr>
            <p:cNvPr id="13" name="Freeform"/>
            <p:cNvSpPr/>
            <p:nvPr/>
          </p:nvSpPr>
          <p:spPr>
            <a:xfrm>
              <a:off x="2726251" y="2311399"/>
              <a:ext cx="3369749" cy="1535967"/>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857121" y="2842565"/>
              <a:ext cx="3048379" cy="757130"/>
            </a:xfrm>
            <a:prstGeom prst="rect">
              <a:avLst/>
            </a:prstGeom>
          </p:spPr>
          <p:txBody>
            <a:bodyPr wrap="square">
              <a:spAutoFit/>
            </a:bodyPr>
            <a:lstStyle/>
            <a:p>
              <a:pPr>
                <a:lnSpc>
                  <a:spcPct val="120000"/>
                </a:lnSpc>
                <a:defRPr/>
              </a:pPr>
              <a:r>
                <a:rPr lang="zh-CN" altLang="en-US" sz="1200" dirty="0">
                  <a:solidFill>
                    <a:schemeClr val="tx1">
                      <a:lumMod val="50000"/>
                      <a:lumOff val="50000"/>
                    </a:schemeClr>
                  </a:solidFill>
                  <a:latin typeface="+mn-ea"/>
                </a:rPr>
                <a:t>输入内容输入内容输入内容输入内容输入内容输入内容输入内容输入内容输入内容输入内容输入内容输入内容输入内容输入</a:t>
              </a:r>
            </a:p>
          </p:txBody>
        </p:sp>
        <p:sp>
          <p:nvSpPr>
            <p:cNvPr id="15" name="矩形 14"/>
            <p:cNvSpPr/>
            <p:nvPr/>
          </p:nvSpPr>
          <p:spPr>
            <a:xfrm>
              <a:off x="2857122" y="2489041"/>
              <a:ext cx="1210588" cy="400110"/>
            </a:xfrm>
            <a:prstGeom prst="rect">
              <a:avLst/>
            </a:prstGeom>
          </p:spPr>
          <p:txBody>
            <a:bodyPr wrap="none">
              <a:spAutoFit/>
            </a:bodyPr>
            <a:lstStyle/>
            <a:p>
              <a:r>
                <a:rPr lang="zh-CN" altLang="en-US" sz="2000" dirty="0">
                  <a:solidFill>
                    <a:srgbClr val="FF9409"/>
                  </a:solidFill>
                  <a:latin typeface="+mj-ea"/>
                  <a:ea typeface="+mj-ea"/>
                </a:rPr>
                <a:t>添加标题</a:t>
              </a:r>
            </a:p>
          </p:txBody>
        </p:sp>
      </p:grpSp>
      <p:grpSp>
        <p:nvGrpSpPr>
          <p:cNvPr id="16" name="组合 15"/>
          <p:cNvGrpSpPr/>
          <p:nvPr/>
        </p:nvGrpSpPr>
        <p:grpSpPr>
          <a:xfrm>
            <a:off x="2726251" y="4058385"/>
            <a:ext cx="3369749" cy="1535967"/>
            <a:chOff x="2726251" y="4058385"/>
            <a:chExt cx="3369749" cy="1535967"/>
          </a:xfrm>
        </p:grpSpPr>
        <p:sp>
          <p:nvSpPr>
            <p:cNvPr id="17" name="Freeform"/>
            <p:cNvSpPr/>
            <p:nvPr/>
          </p:nvSpPr>
          <p:spPr>
            <a:xfrm>
              <a:off x="2726251" y="4058385"/>
              <a:ext cx="3369749" cy="1535967"/>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857121" y="4587825"/>
              <a:ext cx="3048379" cy="757130"/>
            </a:xfrm>
            <a:prstGeom prst="rect">
              <a:avLst/>
            </a:prstGeom>
          </p:spPr>
          <p:txBody>
            <a:bodyPr wrap="square">
              <a:spAutoFit/>
            </a:bodyPr>
            <a:lstStyle/>
            <a:p>
              <a:pPr>
                <a:lnSpc>
                  <a:spcPct val="120000"/>
                </a:lnSpc>
                <a:defRPr/>
              </a:pPr>
              <a:r>
                <a:rPr lang="zh-CN" altLang="en-US" sz="1200" dirty="0">
                  <a:solidFill>
                    <a:schemeClr val="tx1">
                      <a:lumMod val="50000"/>
                      <a:lumOff val="50000"/>
                    </a:schemeClr>
                  </a:solidFill>
                  <a:latin typeface="+mn-ea"/>
                </a:rPr>
                <a:t>输入内容输入内容输入内容输入内容输入内容输入内容输入内容输入内容输入内容输入内容输入内容输入内容输入内容输入</a:t>
              </a:r>
            </a:p>
          </p:txBody>
        </p:sp>
        <p:sp>
          <p:nvSpPr>
            <p:cNvPr id="19" name="矩形 18"/>
            <p:cNvSpPr/>
            <p:nvPr/>
          </p:nvSpPr>
          <p:spPr>
            <a:xfrm>
              <a:off x="2857122" y="4234301"/>
              <a:ext cx="1210588" cy="400110"/>
            </a:xfrm>
            <a:prstGeom prst="rect">
              <a:avLst/>
            </a:prstGeom>
          </p:spPr>
          <p:txBody>
            <a:bodyPr wrap="none">
              <a:spAutoFit/>
            </a:bodyPr>
            <a:lstStyle/>
            <a:p>
              <a:r>
                <a:rPr lang="zh-CN" altLang="en-US" sz="2000" dirty="0">
                  <a:solidFill>
                    <a:srgbClr val="FF9409"/>
                  </a:solidFill>
                  <a:latin typeface="+mj-ea"/>
                </a:rPr>
                <a:t>添加标题</a:t>
              </a:r>
            </a:p>
          </p:txBody>
        </p:sp>
      </p:grpSp>
    </p:spTree>
    <p:extLst>
      <p:ext uri="{BB962C8B-B14F-4D97-AF65-F5344CB8AC3E}">
        <p14:creationId xmlns:p14="http://schemas.microsoft.com/office/powerpoint/2010/main" val="2959747951"/>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500"/>
                                        <p:tgtEl>
                                          <p:spTgt spid="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left)">
                                      <p:cBhvr>
                                        <p:cTn id="17" dur="1000"/>
                                        <p:tgtEl>
                                          <p:spTgt spid="12"/>
                                        </p:tgtEl>
                                      </p:cBhvr>
                                    </p:animEffect>
                                  </p:childTnLst>
                                </p:cTn>
                              </p:par>
                            </p:childTnLst>
                          </p:cTn>
                        </p:par>
                        <p:par>
                          <p:cTn id="18" fill="hold">
                            <p:stCondLst>
                              <p:cond delay="2000"/>
                            </p:stCondLst>
                            <p:childTnLst>
                              <p:par>
                                <p:cTn id="19" presetID="53" presetClass="entr" presetSubtype="16"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left)">
                                      <p:cBhvr>
                                        <p:cTn id="27"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487488" y="1859201"/>
            <a:ext cx="2765107" cy="4233625"/>
            <a:chOff x="1487488" y="1859201"/>
            <a:chExt cx="2765107" cy="4233625"/>
          </a:xfrm>
        </p:grpSpPr>
        <p:sp>
          <p:nvSpPr>
            <p:cNvPr id="6" name="圆角矩形 3"/>
            <p:cNvSpPr/>
            <p:nvPr/>
          </p:nvSpPr>
          <p:spPr>
            <a:xfrm>
              <a:off x="1487488" y="1859201"/>
              <a:ext cx="2765107" cy="4233625"/>
            </a:xfrm>
            <a:prstGeom prst="roundRect">
              <a:avLst>
                <a:gd name="adj" fmla="val 3485"/>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216000" bIns="216000" anchor="t" anchorCtr="1">
              <a:normAutofit/>
            </a:bodyPr>
            <a:lstStyle/>
            <a:p>
              <a:pPr algn="ctr"/>
              <a:r>
                <a:rPr lang="zh-CN" altLang="en-US" dirty="0">
                  <a:latin typeface="+mj-ea"/>
                  <a:ea typeface="+mj-ea"/>
                </a:rPr>
                <a:t>标题内容</a:t>
              </a:r>
            </a:p>
          </p:txBody>
        </p:sp>
        <p:sp>
          <p:nvSpPr>
            <p:cNvPr id="7" name="任意多边形: 形状 42"/>
            <p:cNvSpPr/>
            <p:nvPr/>
          </p:nvSpPr>
          <p:spPr>
            <a:xfrm>
              <a:off x="1487488" y="2992444"/>
              <a:ext cx="2765107" cy="3012116"/>
            </a:xfrm>
            <a:custGeom>
              <a:avLst/>
              <a:gdLst>
                <a:gd name="connsiteX0" fmla="*/ 0 w 2765107"/>
                <a:gd name="connsiteY0" fmla="*/ 0 h 3012116"/>
                <a:gd name="connsiteX1" fmla="*/ 96364 w 2765107"/>
                <a:gd name="connsiteY1" fmla="*/ 0 h 3012116"/>
                <a:gd name="connsiteX2" fmla="*/ 769698 w 2765107"/>
                <a:gd name="connsiteY2" fmla="*/ 0 h 3012116"/>
                <a:gd name="connsiteX3" fmla="*/ 773432 w 2765107"/>
                <a:gd name="connsiteY3" fmla="*/ 37039 h 3012116"/>
                <a:gd name="connsiteX4" fmla="*/ 1382553 w 2765107"/>
                <a:gd name="connsiteY4" fmla="*/ 533487 h 3012116"/>
                <a:gd name="connsiteX5" fmla="*/ 1991674 w 2765107"/>
                <a:gd name="connsiteY5" fmla="*/ 37039 h 3012116"/>
                <a:gd name="connsiteX6" fmla="*/ 1995408 w 2765107"/>
                <a:gd name="connsiteY6" fmla="*/ 0 h 3012116"/>
                <a:gd name="connsiteX7" fmla="*/ 2668743 w 2765107"/>
                <a:gd name="connsiteY7" fmla="*/ 0 h 3012116"/>
                <a:gd name="connsiteX8" fmla="*/ 2765107 w 2765107"/>
                <a:gd name="connsiteY8" fmla="*/ 0 h 3012116"/>
                <a:gd name="connsiteX9" fmla="*/ 2765107 w 2765107"/>
                <a:gd name="connsiteY9" fmla="*/ 69981 h 3012116"/>
                <a:gd name="connsiteX10" fmla="*/ 2765107 w 2765107"/>
                <a:gd name="connsiteY10" fmla="*/ 502019 h 3012116"/>
                <a:gd name="connsiteX11" fmla="*/ 2765107 w 2765107"/>
                <a:gd name="connsiteY11" fmla="*/ 2942135 h 3012116"/>
                <a:gd name="connsiteX12" fmla="*/ 2668743 w 2765107"/>
                <a:gd name="connsiteY12" fmla="*/ 3012116 h 3012116"/>
                <a:gd name="connsiteX13" fmla="*/ 96364 w 2765107"/>
                <a:gd name="connsiteY13" fmla="*/ 3012116 h 3012116"/>
                <a:gd name="connsiteX14" fmla="*/ 0 w 2765107"/>
                <a:gd name="connsiteY14" fmla="*/ 2942135 h 3012116"/>
                <a:gd name="connsiteX15" fmla="*/ 0 w 2765107"/>
                <a:gd name="connsiteY15" fmla="*/ 502019 h 3012116"/>
                <a:gd name="connsiteX16" fmla="*/ 0 w 2765107"/>
                <a:gd name="connsiteY16" fmla="*/ 69981 h 3012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65107" h="3012116">
                  <a:moveTo>
                    <a:pt x="0" y="0"/>
                  </a:moveTo>
                  <a:lnTo>
                    <a:pt x="96364" y="0"/>
                  </a:lnTo>
                  <a:lnTo>
                    <a:pt x="769698" y="0"/>
                  </a:lnTo>
                  <a:lnTo>
                    <a:pt x="773432" y="37039"/>
                  </a:lnTo>
                  <a:cubicBezTo>
                    <a:pt x="831408" y="320362"/>
                    <a:pt x="1082091" y="533487"/>
                    <a:pt x="1382553" y="533487"/>
                  </a:cubicBezTo>
                  <a:cubicBezTo>
                    <a:pt x="1683015" y="533487"/>
                    <a:pt x="1933698" y="320362"/>
                    <a:pt x="1991674" y="37039"/>
                  </a:cubicBezTo>
                  <a:lnTo>
                    <a:pt x="1995408" y="0"/>
                  </a:lnTo>
                  <a:lnTo>
                    <a:pt x="2668743" y="0"/>
                  </a:lnTo>
                  <a:lnTo>
                    <a:pt x="2765107" y="0"/>
                  </a:lnTo>
                  <a:lnTo>
                    <a:pt x="2765107" y="69981"/>
                  </a:lnTo>
                  <a:lnTo>
                    <a:pt x="2765107" y="502019"/>
                  </a:lnTo>
                  <a:lnTo>
                    <a:pt x="2765107" y="2942135"/>
                  </a:lnTo>
                  <a:cubicBezTo>
                    <a:pt x="2765107" y="2980784"/>
                    <a:pt x="2721964" y="3012116"/>
                    <a:pt x="2668743" y="3012116"/>
                  </a:cubicBezTo>
                  <a:lnTo>
                    <a:pt x="96364" y="3012116"/>
                  </a:lnTo>
                  <a:cubicBezTo>
                    <a:pt x="43144" y="3012116"/>
                    <a:pt x="0" y="2980784"/>
                    <a:pt x="0" y="2942135"/>
                  </a:cubicBezTo>
                  <a:lnTo>
                    <a:pt x="0" y="502019"/>
                  </a:lnTo>
                  <a:lnTo>
                    <a:pt x="0" y="69981"/>
                  </a:lnTo>
                  <a:close/>
                </a:path>
              </a:pathLst>
            </a:custGeom>
            <a:solidFill>
              <a:schemeClr val="bg1">
                <a:lumMod val="95000"/>
              </a:schemeClr>
            </a:solidFill>
            <a:ln>
              <a:noFill/>
            </a:ln>
            <a:effectLst>
              <a:outerShdw dist="25400" dir="16200000" sx="101000" sy="101000"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a:p>
          </p:txBody>
        </p:sp>
        <p:sp>
          <p:nvSpPr>
            <p:cNvPr id="8" name="文本框 8"/>
            <p:cNvSpPr txBox="1"/>
            <p:nvPr/>
          </p:nvSpPr>
          <p:spPr>
            <a:xfrm>
              <a:off x="2407197" y="2649151"/>
              <a:ext cx="925688" cy="867537"/>
            </a:xfrm>
            <a:prstGeom prst="rect">
              <a:avLst/>
            </a:prstGeom>
            <a:noFill/>
          </p:spPr>
          <p:txBody>
            <a:bodyPr wrap="none">
              <a:normAutofit/>
            </a:bodyPr>
            <a:lstStyle/>
            <a:p>
              <a:pPr algn="ctr"/>
              <a:r>
                <a:rPr lang="en-US" sz="4000" dirty="0">
                  <a:solidFill>
                    <a:schemeClr val="bg2"/>
                  </a:solidFill>
                  <a:latin typeface="Agency FB" panose="020B0503020202020204" pitchFamily="34" charset="0"/>
                </a:rPr>
                <a:t>01</a:t>
              </a:r>
            </a:p>
          </p:txBody>
        </p:sp>
        <p:sp>
          <p:nvSpPr>
            <p:cNvPr id="9" name="矩形 8"/>
            <p:cNvSpPr/>
            <p:nvPr/>
          </p:nvSpPr>
          <p:spPr>
            <a:xfrm>
              <a:off x="1747631" y="3780453"/>
              <a:ext cx="2244820" cy="1048404"/>
            </a:xfrm>
            <a:prstGeom prst="rect">
              <a:avLst/>
            </a:prstGeom>
          </p:spPr>
          <p:txBody>
            <a:bodyPr wrap="square">
              <a:normAutofit fontScale="92500"/>
            </a:bodyPr>
            <a:lstStyle/>
            <a:p>
              <a:pPr>
                <a:lnSpc>
                  <a:spcPct val="120000"/>
                </a:lnSpc>
                <a:defRPr/>
              </a:pPr>
              <a:r>
                <a:rPr lang="zh-CN" altLang="en-US" sz="1200" dirty="0">
                  <a:solidFill>
                    <a:schemeClr val="tx2"/>
                  </a:solidFill>
                  <a:latin typeface="+mn-ea"/>
                </a:rPr>
                <a:t>输入内容输入内容输入内容输入内容输入内容输入内容输入内容输入内容输入内容输入内容输入内容输入内容输入内容输入</a:t>
              </a:r>
            </a:p>
          </p:txBody>
        </p:sp>
        <p:sp>
          <p:nvSpPr>
            <p:cNvPr id="10" name="任意多边形 10"/>
            <p:cNvSpPr/>
            <p:nvPr/>
          </p:nvSpPr>
          <p:spPr>
            <a:xfrm>
              <a:off x="2536684" y="4917123"/>
              <a:ext cx="666714" cy="646594"/>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1964"/>
                  </a:lnTo>
                  <a:lnTo>
                    <a:pt x="20618" y="1964"/>
                  </a:lnTo>
                  <a:cubicBezTo>
                    <a:pt x="20618" y="1964"/>
                    <a:pt x="20618" y="2945"/>
                    <a:pt x="20618" y="2945"/>
                  </a:cubicBezTo>
                  <a:close/>
                  <a:moveTo>
                    <a:pt x="19636" y="15709"/>
                  </a:moveTo>
                  <a:lnTo>
                    <a:pt x="1964" y="15709"/>
                  </a:lnTo>
                  <a:lnTo>
                    <a:pt x="1964" y="3927"/>
                  </a:lnTo>
                  <a:lnTo>
                    <a:pt x="19636" y="3927"/>
                  </a:lnTo>
                  <a:cubicBezTo>
                    <a:pt x="19636" y="3927"/>
                    <a:pt x="19636" y="15709"/>
                    <a:pt x="19636" y="15709"/>
                  </a:cubicBezTo>
                  <a:close/>
                  <a:moveTo>
                    <a:pt x="20618" y="982"/>
                  </a:moveTo>
                  <a:lnTo>
                    <a:pt x="11782" y="982"/>
                  </a:lnTo>
                  <a:cubicBezTo>
                    <a:pt x="11782" y="440"/>
                    <a:pt x="11342" y="0"/>
                    <a:pt x="10800" y="0"/>
                  </a:cubicBezTo>
                  <a:cubicBezTo>
                    <a:pt x="10257" y="0"/>
                    <a:pt x="9818" y="440"/>
                    <a:pt x="9818" y="982"/>
                  </a:cubicBezTo>
                  <a:lnTo>
                    <a:pt x="982" y="982"/>
                  </a:lnTo>
                  <a:cubicBezTo>
                    <a:pt x="439" y="982"/>
                    <a:pt x="0" y="1422"/>
                    <a:pt x="0" y="1964"/>
                  </a:cubicBezTo>
                  <a:lnTo>
                    <a:pt x="0" y="2945"/>
                  </a:lnTo>
                  <a:cubicBezTo>
                    <a:pt x="0" y="3488"/>
                    <a:pt x="439" y="3927"/>
                    <a:pt x="982" y="3927"/>
                  </a:cubicBezTo>
                  <a:lnTo>
                    <a:pt x="982" y="15709"/>
                  </a:lnTo>
                  <a:cubicBezTo>
                    <a:pt x="982" y="16252"/>
                    <a:pt x="1421" y="16691"/>
                    <a:pt x="1964" y="16691"/>
                  </a:cubicBezTo>
                  <a:lnTo>
                    <a:pt x="10309" y="16691"/>
                  </a:lnTo>
                  <a:lnTo>
                    <a:pt x="10309" y="17960"/>
                  </a:lnTo>
                  <a:lnTo>
                    <a:pt x="7507" y="20762"/>
                  </a:lnTo>
                  <a:cubicBezTo>
                    <a:pt x="7419" y="20851"/>
                    <a:pt x="7364" y="20974"/>
                    <a:pt x="7364" y="21109"/>
                  </a:cubicBezTo>
                  <a:cubicBezTo>
                    <a:pt x="7364" y="21380"/>
                    <a:pt x="7583" y="21600"/>
                    <a:pt x="7855" y="21600"/>
                  </a:cubicBezTo>
                  <a:cubicBezTo>
                    <a:pt x="7990" y="21600"/>
                    <a:pt x="8113" y="21545"/>
                    <a:pt x="8202" y="21456"/>
                  </a:cubicBezTo>
                  <a:lnTo>
                    <a:pt x="10800" y="18858"/>
                  </a:lnTo>
                  <a:lnTo>
                    <a:pt x="13398" y="21456"/>
                  </a:lnTo>
                  <a:cubicBezTo>
                    <a:pt x="13488" y="21545"/>
                    <a:pt x="13610" y="21600"/>
                    <a:pt x="13745" y="21600"/>
                  </a:cubicBezTo>
                  <a:cubicBezTo>
                    <a:pt x="14017" y="21600"/>
                    <a:pt x="14236" y="21380"/>
                    <a:pt x="14236" y="21109"/>
                  </a:cubicBezTo>
                  <a:cubicBezTo>
                    <a:pt x="14236" y="20974"/>
                    <a:pt x="14182" y="20851"/>
                    <a:pt x="14093" y="20762"/>
                  </a:cubicBezTo>
                  <a:lnTo>
                    <a:pt x="11291" y="17960"/>
                  </a:lnTo>
                  <a:lnTo>
                    <a:pt x="11291" y="16691"/>
                  </a:lnTo>
                  <a:lnTo>
                    <a:pt x="19636" y="16691"/>
                  </a:lnTo>
                  <a:cubicBezTo>
                    <a:pt x="20178" y="16691"/>
                    <a:pt x="20618" y="16252"/>
                    <a:pt x="20618" y="15709"/>
                  </a:cubicBezTo>
                  <a:lnTo>
                    <a:pt x="20618" y="3927"/>
                  </a:lnTo>
                  <a:cubicBezTo>
                    <a:pt x="21160" y="3927"/>
                    <a:pt x="21600" y="3488"/>
                    <a:pt x="21600" y="2945"/>
                  </a:cubicBezTo>
                  <a:lnTo>
                    <a:pt x="21600" y="1964"/>
                  </a:lnTo>
                  <a:cubicBezTo>
                    <a:pt x="21600" y="1422"/>
                    <a:pt x="21160" y="982"/>
                    <a:pt x="20618" y="982"/>
                  </a:cubicBezTo>
                  <a:moveTo>
                    <a:pt x="16200" y="5891"/>
                  </a:moveTo>
                  <a:cubicBezTo>
                    <a:pt x="16471" y="5891"/>
                    <a:pt x="16691" y="6111"/>
                    <a:pt x="16691" y="6382"/>
                  </a:cubicBezTo>
                  <a:cubicBezTo>
                    <a:pt x="16691" y="6653"/>
                    <a:pt x="16471" y="6873"/>
                    <a:pt x="16200" y="6873"/>
                  </a:cubicBezTo>
                  <a:cubicBezTo>
                    <a:pt x="15929" y="6873"/>
                    <a:pt x="15709" y="6653"/>
                    <a:pt x="15709" y="6382"/>
                  </a:cubicBezTo>
                  <a:cubicBezTo>
                    <a:pt x="15709" y="6111"/>
                    <a:pt x="15929" y="5891"/>
                    <a:pt x="16200" y="5891"/>
                  </a:cubicBezTo>
                  <a:moveTo>
                    <a:pt x="16200" y="7855"/>
                  </a:moveTo>
                  <a:cubicBezTo>
                    <a:pt x="17013" y="7855"/>
                    <a:pt x="17673" y="7196"/>
                    <a:pt x="17673" y="6382"/>
                  </a:cubicBezTo>
                  <a:cubicBezTo>
                    <a:pt x="17673" y="5569"/>
                    <a:pt x="17013" y="4909"/>
                    <a:pt x="16200" y="4909"/>
                  </a:cubicBezTo>
                  <a:cubicBezTo>
                    <a:pt x="15387" y="4909"/>
                    <a:pt x="14727" y="5569"/>
                    <a:pt x="14727" y="6382"/>
                  </a:cubicBezTo>
                  <a:cubicBezTo>
                    <a:pt x="14727" y="7196"/>
                    <a:pt x="15387" y="7855"/>
                    <a:pt x="16200" y="7855"/>
                  </a:cubicBezTo>
                  <a:moveTo>
                    <a:pt x="8422" y="8135"/>
                  </a:moveTo>
                  <a:lnTo>
                    <a:pt x="11926" y="11638"/>
                  </a:lnTo>
                  <a:cubicBezTo>
                    <a:pt x="12015" y="11727"/>
                    <a:pt x="12138" y="11782"/>
                    <a:pt x="12273" y="11782"/>
                  </a:cubicBezTo>
                  <a:cubicBezTo>
                    <a:pt x="12408" y="11782"/>
                    <a:pt x="12531" y="11727"/>
                    <a:pt x="12620" y="11638"/>
                  </a:cubicBezTo>
                  <a:lnTo>
                    <a:pt x="14183" y="10075"/>
                  </a:lnTo>
                  <a:lnTo>
                    <a:pt x="16200" y="12764"/>
                  </a:lnTo>
                  <a:lnTo>
                    <a:pt x="5336" y="12764"/>
                  </a:lnTo>
                  <a:cubicBezTo>
                    <a:pt x="5336" y="12764"/>
                    <a:pt x="8422" y="8135"/>
                    <a:pt x="8422" y="8135"/>
                  </a:cubicBezTo>
                  <a:close/>
                  <a:moveTo>
                    <a:pt x="4418" y="13745"/>
                  </a:moveTo>
                  <a:lnTo>
                    <a:pt x="17182" y="13745"/>
                  </a:lnTo>
                  <a:cubicBezTo>
                    <a:pt x="17453" y="13745"/>
                    <a:pt x="17673" y="13526"/>
                    <a:pt x="17673" y="13255"/>
                  </a:cubicBezTo>
                  <a:cubicBezTo>
                    <a:pt x="17673" y="13144"/>
                    <a:pt x="17630" y="13047"/>
                    <a:pt x="17568" y="12965"/>
                  </a:cubicBezTo>
                  <a:lnTo>
                    <a:pt x="17575" y="12960"/>
                  </a:lnTo>
                  <a:lnTo>
                    <a:pt x="14629" y="9033"/>
                  </a:lnTo>
                  <a:lnTo>
                    <a:pt x="14622" y="9038"/>
                  </a:lnTo>
                  <a:cubicBezTo>
                    <a:pt x="14533" y="8919"/>
                    <a:pt x="14397" y="8836"/>
                    <a:pt x="14236" y="8836"/>
                  </a:cubicBezTo>
                  <a:cubicBezTo>
                    <a:pt x="14101" y="8836"/>
                    <a:pt x="13978" y="8891"/>
                    <a:pt x="13889" y="8980"/>
                  </a:cubicBezTo>
                  <a:lnTo>
                    <a:pt x="12273" y="10597"/>
                  </a:lnTo>
                  <a:lnTo>
                    <a:pt x="8693" y="7017"/>
                  </a:lnTo>
                  <a:cubicBezTo>
                    <a:pt x="8604" y="6928"/>
                    <a:pt x="8481" y="6873"/>
                    <a:pt x="8345" y="6873"/>
                  </a:cubicBezTo>
                  <a:cubicBezTo>
                    <a:pt x="8175" y="6873"/>
                    <a:pt x="8033" y="6965"/>
                    <a:pt x="7945" y="7097"/>
                  </a:cubicBezTo>
                  <a:lnTo>
                    <a:pt x="7937" y="7091"/>
                  </a:lnTo>
                  <a:lnTo>
                    <a:pt x="4010" y="12982"/>
                  </a:lnTo>
                  <a:lnTo>
                    <a:pt x="4017" y="12988"/>
                  </a:lnTo>
                  <a:cubicBezTo>
                    <a:pt x="3965" y="13066"/>
                    <a:pt x="3927" y="13154"/>
                    <a:pt x="3927" y="13255"/>
                  </a:cubicBezTo>
                  <a:cubicBezTo>
                    <a:pt x="3927" y="13526"/>
                    <a:pt x="4147" y="13745"/>
                    <a:pt x="4418" y="13745"/>
                  </a:cubicBezTo>
                </a:path>
              </a:pathLst>
            </a:custGeom>
            <a:solidFill>
              <a:srgbClr val="FF9409"/>
            </a:solidFill>
            <a:ln w="12700">
              <a:miter lim="400000"/>
            </a:ln>
            <a:effectLst/>
          </p:spPr>
          <p:txBody>
            <a:bodyPr anchor="ctr"/>
            <a:lstStyle/>
            <a:p>
              <a:pPr algn="ctr"/>
              <a:endParaRPr/>
            </a:p>
          </p:txBody>
        </p:sp>
      </p:grpSp>
      <p:grpSp>
        <p:nvGrpSpPr>
          <p:cNvPr id="11" name="组合 10"/>
          <p:cNvGrpSpPr/>
          <p:nvPr/>
        </p:nvGrpSpPr>
        <p:grpSpPr>
          <a:xfrm>
            <a:off x="4713446" y="1859201"/>
            <a:ext cx="2765107" cy="4233625"/>
            <a:chOff x="4713446" y="1859201"/>
            <a:chExt cx="2765107" cy="4233625"/>
          </a:xfrm>
        </p:grpSpPr>
        <p:sp>
          <p:nvSpPr>
            <p:cNvPr id="12" name="圆角矩形 4"/>
            <p:cNvSpPr/>
            <p:nvPr/>
          </p:nvSpPr>
          <p:spPr>
            <a:xfrm>
              <a:off x="4713446" y="1859201"/>
              <a:ext cx="2765107" cy="4233625"/>
            </a:xfrm>
            <a:prstGeom prst="roundRect">
              <a:avLst>
                <a:gd name="adj" fmla="val 3485"/>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216000" bIns="216000" anchor="t" anchorCtr="1">
              <a:normAutofit/>
            </a:bodyPr>
            <a:lstStyle/>
            <a:p>
              <a:pPr algn="ctr"/>
              <a:r>
                <a:rPr lang="zh-CN" altLang="en-US" dirty="0">
                  <a:latin typeface="+mj-ea"/>
                  <a:ea typeface="+mj-ea"/>
                </a:rPr>
                <a:t>标题内容</a:t>
              </a:r>
            </a:p>
          </p:txBody>
        </p:sp>
        <p:sp>
          <p:nvSpPr>
            <p:cNvPr id="13" name="任意多边形: 形状 48"/>
            <p:cNvSpPr/>
            <p:nvPr/>
          </p:nvSpPr>
          <p:spPr>
            <a:xfrm>
              <a:off x="4713446" y="2992444"/>
              <a:ext cx="2765107" cy="3012116"/>
            </a:xfrm>
            <a:custGeom>
              <a:avLst/>
              <a:gdLst>
                <a:gd name="connsiteX0" fmla="*/ 0 w 2765107"/>
                <a:gd name="connsiteY0" fmla="*/ 0 h 3012116"/>
                <a:gd name="connsiteX1" fmla="*/ 96364 w 2765107"/>
                <a:gd name="connsiteY1" fmla="*/ 0 h 3012116"/>
                <a:gd name="connsiteX2" fmla="*/ 769698 w 2765107"/>
                <a:gd name="connsiteY2" fmla="*/ 0 h 3012116"/>
                <a:gd name="connsiteX3" fmla="*/ 773432 w 2765107"/>
                <a:gd name="connsiteY3" fmla="*/ 37039 h 3012116"/>
                <a:gd name="connsiteX4" fmla="*/ 1382553 w 2765107"/>
                <a:gd name="connsiteY4" fmla="*/ 533487 h 3012116"/>
                <a:gd name="connsiteX5" fmla="*/ 1991674 w 2765107"/>
                <a:gd name="connsiteY5" fmla="*/ 37039 h 3012116"/>
                <a:gd name="connsiteX6" fmla="*/ 1995408 w 2765107"/>
                <a:gd name="connsiteY6" fmla="*/ 0 h 3012116"/>
                <a:gd name="connsiteX7" fmla="*/ 2668743 w 2765107"/>
                <a:gd name="connsiteY7" fmla="*/ 0 h 3012116"/>
                <a:gd name="connsiteX8" fmla="*/ 2765107 w 2765107"/>
                <a:gd name="connsiteY8" fmla="*/ 0 h 3012116"/>
                <a:gd name="connsiteX9" fmla="*/ 2765107 w 2765107"/>
                <a:gd name="connsiteY9" fmla="*/ 69981 h 3012116"/>
                <a:gd name="connsiteX10" fmla="*/ 2765107 w 2765107"/>
                <a:gd name="connsiteY10" fmla="*/ 502019 h 3012116"/>
                <a:gd name="connsiteX11" fmla="*/ 2765107 w 2765107"/>
                <a:gd name="connsiteY11" fmla="*/ 2942135 h 3012116"/>
                <a:gd name="connsiteX12" fmla="*/ 2668743 w 2765107"/>
                <a:gd name="connsiteY12" fmla="*/ 3012116 h 3012116"/>
                <a:gd name="connsiteX13" fmla="*/ 96364 w 2765107"/>
                <a:gd name="connsiteY13" fmla="*/ 3012116 h 3012116"/>
                <a:gd name="connsiteX14" fmla="*/ 0 w 2765107"/>
                <a:gd name="connsiteY14" fmla="*/ 2942135 h 3012116"/>
                <a:gd name="connsiteX15" fmla="*/ 0 w 2765107"/>
                <a:gd name="connsiteY15" fmla="*/ 502019 h 3012116"/>
                <a:gd name="connsiteX16" fmla="*/ 0 w 2765107"/>
                <a:gd name="connsiteY16" fmla="*/ 69981 h 3012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65107" h="3012116">
                  <a:moveTo>
                    <a:pt x="0" y="0"/>
                  </a:moveTo>
                  <a:lnTo>
                    <a:pt x="96364" y="0"/>
                  </a:lnTo>
                  <a:lnTo>
                    <a:pt x="769698" y="0"/>
                  </a:lnTo>
                  <a:lnTo>
                    <a:pt x="773432" y="37039"/>
                  </a:lnTo>
                  <a:cubicBezTo>
                    <a:pt x="831408" y="320362"/>
                    <a:pt x="1082091" y="533487"/>
                    <a:pt x="1382553" y="533487"/>
                  </a:cubicBezTo>
                  <a:cubicBezTo>
                    <a:pt x="1683015" y="533487"/>
                    <a:pt x="1933698" y="320362"/>
                    <a:pt x="1991674" y="37039"/>
                  </a:cubicBezTo>
                  <a:lnTo>
                    <a:pt x="1995408" y="0"/>
                  </a:lnTo>
                  <a:lnTo>
                    <a:pt x="2668743" y="0"/>
                  </a:lnTo>
                  <a:lnTo>
                    <a:pt x="2765107" y="0"/>
                  </a:lnTo>
                  <a:lnTo>
                    <a:pt x="2765107" y="69981"/>
                  </a:lnTo>
                  <a:lnTo>
                    <a:pt x="2765107" y="502019"/>
                  </a:lnTo>
                  <a:lnTo>
                    <a:pt x="2765107" y="2942135"/>
                  </a:lnTo>
                  <a:cubicBezTo>
                    <a:pt x="2765107" y="2980784"/>
                    <a:pt x="2721964" y="3012116"/>
                    <a:pt x="2668743" y="3012116"/>
                  </a:cubicBezTo>
                  <a:lnTo>
                    <a:pt x="96364" y="3012116"/>
                  </a:lnTo>
                  <a:cubicBezTo>
                    <a:pt x="43144" y="3012116"/>
                    <a:pt x="0" y="2980784"/>
                    <a:pt x="0" y="2942135"/>
                  </a:cubicBezTo>
                  <a:lnTo>
                    <a:pt x="0" y="502019"/>
                  </a:lnTo>
                  <a:lnTo>
                    <a:pt x="0" y="69981"/>
                  </a:lnTo>
                  <a:close/>
                </a:path>
              </a:pathLst>
            </a:custGeom>
            <a:solidFill>
              <a:schemeClr val="bg1">
                <a:lumMod val="95000"/>
              </a:schemeClr>
            </a:solidFill>
            <a:ln>
              <a:noFill/>
            </a:ln>
            <a:effectLst>
              <a:outerShdw dist="25400" dir="16200000" sx="101000" sy="101000"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a:p>
          </p:txBody>
        </p:sp>
        <p:sp>
          <p:nvSpPr>
            <p:cNvPr id="14" name="文本框 12"/>
            <p:cNvSpPr txBox="1"/>
            <p:nvPr/>
          </p:nvSpPr>
          <p:spPr>
            <a:xfrm>
              <a:off x="5633155" y="2649151"/>
              <a:ext cx="925688" cy="867537"/>
            </a:xfrm>
            <a:prstGeom prst="rect">
              <a:avLst/>
            </a:prstGeom>
            <a:noFill/>
          </p:spPr>
          <p:txBody>
            <a:bodyPr wrap="none">
              <a:normAutofit/>
            </a:bodyPr>
            <a:lstStyle/>
            <a:p>
              <a:pPr algn="ctr"/>
              <a:r>
                <a:rPr lang="en-US" sz="4000" dirty="0">
                  <a:solidFill>
                    <a:schemeClr val="bg2"/>
                  </a:solidFill>
                  <a:latin typeface="Agency FB" panose="020B0503020202020204" pitchFamily="34" charset="0"/>
                </a:rPr>
                <a:t>02</a:t>
              </a:r>
            </a:p>
          </p:txBody>
        </p:sp>
        <p:sp>
          <p:nvSpPr>
            <p:cNvPr id="15" name="矩形 14"/>
            <p:cNvSpPr/>
            <p:nvPr/>
          </p:nvSpPr>
          <p:spPr>
            <a:xfrm>
              <a:off x="4966950" y="3780453"/>
              <a:ext cx="2258098" cy="1099928"/>
            </a:xfrm>
            <a:prstGeom prst="rect">
              <a:avLst/>
            </a:prstGeom>
          </p:spPr>
          <p:txBody>
            <a:bodyPr wrap="square">
              <a:noAutofit/>
            </a:bodyPr>
            <a:lstStyle/>
            <a:p>
              <a:pPr>
                <a:lnSpc>
                  <a:spcPct val="120000"/>
                </a:lnSpc>
                <a:defRPr/>
              </a:pPr>
              <a:r>
                <a:rPr lang="zh-CN" altLang="en-US" sz="1200" dirty="0">
                  <a:solidFill>
                    <a:schemeClr val="tx2"/>
                  </a:solidFill>
                  <a:latin typeface="+mn-ea"/>
                </a:rPr>
                <a:t>输入内容输入内容输入内容输入内容输入内容输入内容输入内容输入内容输入内容输入内容输入内容输入内容输入内容输入</a:t>
              </a:r>
            </a:p>
          </p:txBody>
        </p:sp>
        <p:sp>
          <p:nvSpPr>
            <p:cNvPr id="16" name="任意多边形 20"/>
            <p:cNvSpPr/>
            <p:nvPr/>
          </p:nvSpPr>
          <p:spPr>
            <a:xfrm>
              <a:off x="5753497" y="4968647"/>
              <a:ext cx="685005" cy="543546"/>
            </a:xfrm>
            <a:custGeom>
              <a:avLst/>
              <a:gdLst/>
              <a:ahLst/>
              <a:cxnLst>
                <a:cxn ang="0">
                  <a:pos x="wd2" y="hd2"/>
                </a:cxn>
                <a:cxn ang="5400000">
                  <a:pos x="wd2" y="hd2"/>
                </a:cxn>
                <a:cxn ang="10800000">
                  <a:pos x="wd2" y="hd2"/>
                </a:cxn>
                <a:cxn ang="16200000">
                  <a:pos x="wd2" y="hd2"/>
                </a:cxn>
              </a:cxnLst>
              <a:rect l="0" t="0" r="r" b="b"/>
              <a:pathLst>
                <a:path w="21600" h="21600" extrusionOk="0">
                  <a:moveTo>
                    <a:pt x="16691" y="20400"/>
                  </a:moveTo>
                  <a:cubicBezTo>
                    <a:pt x="14522" y="20400"/>
                    <a:pt x="12764" y="18251"/>
                    <a:pt x="12764" y="15600"/>
                  </a:cubicBezTo>
                  <a:cubicBezTo>
                    <a:pt x="12764" y="12949"/>
                    <a:pt x="14522" y="10800"/>
                    <a:pt x="16691" y="10800"/>
                  </a:cubicBezTo>
                  <a:cubicBezTo>
                    <a:pt x="18860" y="10800"/>
                    <a:pt x="20618" y="12949"/>
                    <a:pt x="20618" y="15600"/>
                  </a:cubicBezTo>
                  <a:cubicBezTo>
                    <a:pt x="20618" y="18251"/>
                    <a:pt x="18860" y="20400"/>
                    <a:pt x="16691" y="20400"/>
                  </a:cubicBezTo>
                  <a:moveTo>
                    <a:pt x="12762" y="3393"/>
                  </a:moveTo>
                  <a:lnTo>
                    <a:pt x="12781" y="3388"/>
                  </a:lnTo>
                  <a:cubicBezTo>
                    <a:pt x="12870" y="2164"/>
                    <a:pt x="13702" y="1200"/>
                    <a:pt x="14727" y="1200"/>
                  </a:cubicBezTo>
                  <a:cubicBezTo>
                    <a:pt x="15521" y="1200"/>
                    <a:pt x="16202" y="1779"/>
                    <a:pt x="16511" y="2609"/>
                  </a:cubicBezTo>
                  <a:lnTo>
                    <a:pt x="16509" y="2609"/>
                  </a:lnTo>
                  <a:lnTo>
                    <a:pt x="19162" y="10421"/>
                  </a:lnTo>
                  <a:cubicBezTo>
                    <a:pt x="18436" y="9902"/>
                    <a:pt x="17593" y="9600"/>
                    <a:pt x="16691" y="9600"/>
                  </a:cubicBezTo>
                  <a:cubicBezTo>
                    <a:pt x="15082" y="9600"/>
                    <a:pt x="13658" y="10550"/>
                    <a:pt x="12763" y="12012"/>
                  </a:cubicBezTo>
                  <a:cubicBezTo>
                    <a:pt x="12763" y="12012"/>
                    <a:pt x="12762" y="3393"/>
                    <a:pt x="12762" y="3393"/>
                  </a:cubicBezTo>
                  <a:close/>
                  <a:moveTo>
                    <a:pt x="11782" y="13200"/>
                  </a:moveTo>
                  <a:lnTo>
                    <a:pt x="9818" y="13200"/>
                  </a:lnTo>
                  <a:lnTo>
                    <a:pt x="9818" y="4800"/>
                  </a:lnTo>
                  <a:lnTo>
                    <a:pt x="11782" y="4800"/>
                  </a:lnTo>
                  <a:cubicBezTo>
                    <a:pt x="11782" y="4800"/>
                    <a:pt x="11782" y="13200"/>
                    <a:pt x="11782" y="13200"/>
                  </a:cubicBezTo>
                  <a:close/>
                  <a:moveTo>
                    <a:pt x="11782" y="15600"/>
                  </a:moveTo>
                  <a:lnTo>
                    <a:pt x="9818" y="15600"/>
                  </a:lnTo>
                  <a:lnTo>
                    <a:pt x="9818" y="14400"/>
                  </a:lnTo>
                  <a:lnTo>
                    <a:pt x="11782" y="14400"/>
                  </a:lnTo>
                  <a:cubicBezTo>
                    <a:pt x="11782" y="14400"/>
                    <a:pt x="11782" y="15600"/>
                    <a:pt x="11782" y="15600"/>
                  </a:cubicBezTo>
                  <a:close/>
                  <a:moveTo>
                    <a:pt x="8837" y="12012"/>
                  </a:moveTo>
                  <a:cubicBezTo>
                    <a:pt x="7942" y="10550"/>
                    <a:pt x="6518" y="9600"/>
                    <a:pt x="4909" y="9600"/>
                  </a:cubicBezTo>
                  <a:cubicBezTo>
                    <a:pt x="4007" y="9600"/>
                    <a:pt x="3164" y="9902"/>
                    <a:pt x="2438" y="10421"/>
                  </a:cubicBezTo>
                  <a:lnTo>
                    <a:pt x="5091" y="2609"/>
                  </a:lnTo>
                  <a:lnTo>
                    <a:pt x="5089" y="2609"/>
                  </a:lnTo>
                  <a:cubicBezTo>
                    <a:pt x="5398" y="1779"/>
                    <a:pt x="6079" y="1200"/>
                    <a:pt x="6873" y="1200"/>
                  </a:cubicBezTo>
                  <a:cubicBezTo>
                    <a:pt x="7898" y="1200"/>
                    <a:pt x="8730" y="2164"/>
                    <a:pt x="8819" y="3388"/>
                  </a:cubicBezTo>
                  <a:lnTo>
                    <a:pt x="8838" y="3393"/>
                  </a:lnTo>
                  <a:cubicBezTo>
                    <a:pt x="8838" y="3393"/>
                    <a:pt x="8837" y="12012"/>
                    <a:pt x="8837" y="12012"/>
                  </a:cubicBezTo>
                  <a:close/>
                  <a:moveTo>
                    <a:pt x="4909" y="20400"/>
                  </a:moveTo>
                  <a:cubicBezTo>
                    <a:pt x="2740" y="20400"/>
                    <a:pt x="982" y="18251"/>
                    <a:pt x="982" y="15600"/>
                  </a:cubicBezTo>
                  <a:cubicBezTo>
                    <a:pt x="982" y="12949"/>
                    <a:pt x="2740" y="10800"/>
                    <a:pt x="4909" y="10800"/>
                  </a:cubicBezTo>
                  <a:cubicBezTo>
                    <a:pt x="7078" y="10800"/>
                    <a:pt x="8836" y="12949"/>
                    <a:pt x="8836" y="15600"/>
                  </a:cubicBezTo>
                  <a:cubicBezTo>
                    <a:pt x="8836" y="18251"/>
                    <a:pt x="7078" y="20400"/>
                    <a:pt x="4909" y="20400"/>
                  </a:cubicBezTo>
                  <a:moveTo>
                    <a:pt x="21102" y="12980"/>
                  </a:moveTo>
                  <a:lnTo>
                    <a:pt x="17504" y="2400"/>
                  </a:lnTo>
                  <a:lnTo>
                    <a:pt x="17493" y="2402"/>
                  </a:lnTo>
                  <a:cubicBezTo>
                    <a:pt x="17088" y="1006"/>
                    <a:pt x="16009" y="0"/>
                    <a:pt x="14727" y="0"/>
                  </a:cubicBezTo>
                  <a:cubicBezTo>
                    <a:pt x="13101" y="0"/>
                    <a:pt x="11782" y="1612"/>
                    <a:pt x="11782" y="3600"/>
                  </a:cubicBezTo>
                  <a:lnTo>
                    <a:pt x="9818" y="3600"/>
                  </a:lnTo>
                  <a:cubicBezTo>
                    <a:pt x="9818" y="1612"/>
                    <a:pt x="8499" y="0"/>
                    <a:pt x="6873" y="0"/>
                  </a:cubicBezTo>
                  <a:cubicBezTo>
                    <a:pt x="5592" y="0"/>
                    <a:pt x="4512" y="1006"/>
                    <a:pt x="4107" y="2402"/>
                  </a:cubicBezTo>
                  <a:lnTo>
                    <a:pt x="4096" y="2400"/>
                  </a:lnTo>
                  <a:lnTo>
                    <a:pt x="498" y="12980"/>
                  </a:lnTo>
                  <a:cubicBezTo>
                    <a:pt x="182" y="13772"/>
                    <a:pt x="0" y="14659"/>
                    <a:pt x="0" y="15600"/>
                  </a:cubicBezTo>
                  <a:cubicBezTo>
                    <a:pt x="0" y="18914"/>
                    <a:pt x="2198" y="21600"/>
                    <a:pt x="4909" y="21600"/>
                  </a:cubicBezTo>
                  <a:cubicBezTo>
                    <a:pt x="7284" y="21600"/>
                    <a:pt x="9265" y="19539"/>
                    <a:pt x="9719" y="16800"/>
                  </a:cubicBezTo>
                  <a:lnTo>
                    <a:pt x="11881" y="16800"/>
                  </a:lnTo>
                  <a:cubicBezTo>
                    <a:pt x="12335" y="19539"/>
                    <a:pt x="14316" y="21600"/>
                    <a:pt x="16691" y="21600"/>
                  </a:cubicBezTo>
                  <a:cubicBezTo>
                    <a:pt x="19402" y="21600"/>
                    <a:pt x="21600" y="18914"/>
                    <a:pt x="21600" y="15600"/>
                  </a:cubicBezTo>
                  <a:cubicBezTo>
                    <a:pt x="21600" y="14659"/>
                    <a:pt x="21418" y="13772"/>
                    <a:pt x="21102" y="12980"/>
                  </a:cubicBezTo>
                  <a:moveTo>
                    <a:pt x="16691" y="12000"/>
                  </a:moveTo>
                  <a:cubicBezTo>
                    <a:pt x="15064" y="12000"/>
                    <a:pt x="13745" y="13612"/>
                    <a:pt x="13745" y="15600"/>
                  </a:cubicBezTo>
                  <a:cubicBezTo>
                    <a:pt x="13745" y="15932"/>
                    <a:pt x="13965" y="16200"/>
                    <a:pt x="14236" y="16200"/>
                  </a:cubicBezTo>
                  <a:cubicBezTo>
                    <a:pt x="14508" y="16200"/>
                    <a:pt x="14727" y="15932"/>
                    <a:pt x="14727" y="15600"/>
                  </a:cubicBezTo>
                  <a:cubicBezTo>
                    <a:pt x="14727" y="14275"/>
                    <a:pt x="15606" y="13200"/>
                    <a:pt x="16691" y="13200"/>
                  </a:cubicBezTo>
                  <a:cubicBezTo>
                    <a:pt x="16962" y="13200"/>
                    <a:pt x="17182" y="12932"/>
                    <a:pt x="17182" y="12600"/>
                  </a:cubicBezTo>
                  <a:cubicBezTo>
                    <a:pt x="17182" y="12268"/>
                    <a:pt x="16962" y="12000"/>
                    <a:pt x="16691" y="12000"/>
                  </a:cubicBezTo>
                  <a:moveTo>
                    <a:pt x="4909" y="12000"/>
                  </a:moveTo>
                  <a:cubicBezTo>
                    <a:pt x="3282" y="12000"/>
                    <a:pt x="1964" y="13612"/>
                    <a:pt x="1964" y="15600"/>
                  </a:cubicBezTo>
                  <a:cubicBezTo>
                    <a:pt x="1964" y="15932"/>
                    <a:pt x="2183" y="16200"/>
                    <a:pt x="2455" y="16200"/>
                  </a:cubicBezTo>
                  <a:cubicBezTo>
                    <a:pt x="2726" y="16200"/>
                    <a:pt x="2945" y="15932"/>
                    <a:pt x="2945" y="15600"/>
                  </a:cubicBezTo>
                  <a:cubicBezTo>
                    <a:pt x="2945" y="14275"/>
                    <a:pt x="3825" y="13200"/>
                    <a:pt x="4909" y="13200"/>
                  </a:cubicBezTo>
                  <a:cubicBezTo>
                    <a:pt x="5180" y="13200"/>
                    <a:pt x="5400" y="12932"/>
                    <a:pt x="5400" y="12600"/>
                  </a:cubicBezTo>
                  <a:cubicBezTo>
                    <a:pt x="5400" y="12268"/>
                    <a:pt x="5180" y="12000"/>
                    <a:pt x="4909" y="12000"/>
                  </a:cubicBezTo>
                </a:path>
              </a:pathLst>
            </a:custGeom>
            <a:solidFill>
              <a:srgbClr val="FF9409"/>
            </a:solidFill>
            <a:ln w="12700">
              <a:miter lim="400000"/>
            </a:ln>
          </p:spPr>
          <p:txBody>
            <a:bodyPr anchor="ctr"/>
            <a:lstStyle/>
            <a:p>
              <a:pPr algn="ctr"/>
              <a:endParaRPr/>
            </a:p>
          </p:txBody>
        </p:sp>
      </p:grpSp>
      <p:grpSp>
        <p:nvGrpSpPr>
          <p:cNvPr id="17" name="组合 16"/>
          <p:cNvGrpSpPr/>
          <p:nvPr/>
        </p:nvGrpSpPr>
        <p:grpSpPr>
          <a:xfrm>
            <a:off x="7939405" y="1859201"/>
            <a:ext cx="2765107" cy="4233625"/>
            <a:chOff x="7939405" y="1859201"/>
            <a:chExt cx="2765107" cy="4233625"/>
          </a:xfrm>
        </p:grpSpPr>
        <p:sp>
          <p:nvSpPr>
            <p:cNvPr id="18" name="圆角矩形 6"/>
            <p:cNvSpPr/>
            <p:nvPr/>
          </p:nvSpPr>
          <p:spPr>
            <a:xfrm>
              <a:off x="7939405" y="1859201"/>
              <a:ext cx="2765107" cy="4233625"/>
            </a:xfrm>
            <a:prstGeom prst="roundRect">
              <a:avLst>
                <a:gd name="adj" fmla="val 3485"/>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216000" bIns="216000" anchor="t" anchorCtr="1">
              <a:normAutofit/>
            </a:bodyPr>
            <a:lstStyle/>
            <a:p>
              <a:pPr algn="ctr"/>
              <a:r>
                <a:rPr lang="zh-CN" altLang="en-US" dirty="0">
                  <a:latin typeface="+mj-ea"/>
                  <a:ea typeface="+mj-ea"/>
                </a:rPr>
                <a:t>标题内容</a:t>
              </a:r>
            </a:p>
          </p:txBody>
        </p:sp>
        <p:sp>
          <p:nvSpPr>
            <p:cNvPr id="19" name="任意多边形: 形状 54"/>
            <p:cNvSpPr/>
            <p:nvPr/>
          </p:nvSpPr>
          <p:spPr>
            <a:xfrm>
              <a:off x="7939405" y="2992444"/>
              <a:ext cx="2765107" cy="3012116"/>
            </a:xfrm>
            <a:custGeom>
              <a:avLst/>
              <a:gdLst>
                <a:gd name="connsiteX0" fmla="*/ 0 w 2765107"/>
                <a:gd name="connsiteY0" fmla="*/ 0 h 3012116"/>
                <a:gd name="connsiteX1" fmla="*/ 96364 w 2765107"/>
                <a:gd name="connsiteY1" fmla="*/ 0 h 3012116"/>
                <a:gd name="connsiteX2" fmla="*/ 769698 w 2765107"/>
                <a:gd name="connsiteY2" fmla="*/ 0 h 3012116"/>
                <a:gd name="connsiteX3" fmla="*/ 773432 w 2765107"/>
                <a:gd name="connsiteY3" fmla="*/ 37039 h 3012116"/>
                <a:gd name="connsiteX4" fmla="*/ 1382553 w 2765107"/>
                <a:gd name="connsiteY4" fmla="*/ 533487 h 3012116"/>
                <a:gd name="connsiteX5" fmla="*/ 1991674 w 2765107"/>
                <a:gd name="connsiteY5" fmla="*/ 37039 h 3012116"/>
                <a:gd name="connsiteX6" fmla="*/ 1995408 w 2765107"/>
                <a:gd name="connsiteY6" fmla="*/ 0 h 3012116"/>
                <a:gd name="connsiteX7" fmla="*/ 2668743 w 2765107"/>
                <a:gd name="connsiteY7" fmla="*/ 0 h 3012116"/>
                <a:gd name="connsiteX8" fmla="*/ 2765107 w 2765107"/>
                <a:gd name="connsiteY8" fmla="*/ 0 h 3012116"/>
                <a:gd name="connsiteX9" fmla="*/ 2765107 w 2765107"/>
                <a:gd name="connsiteY9" fmla="*/ 69981 h 3012116"/>
                <a:gd name="connsiteX10" fmla="*/ 2765107 w 2765107"/>
                <a:gd name="connsiteY10" fmla="*/ 502019 h 3012116"/>
                <a:gd name="connsiteX11" fmla="*/ 2765107 w 2765107"/>
                <a:gd name="connsiteY11" fmla="*/ 2942135 h 3012116"/>
                <a:gd name="connsiteX12" fmla="*/ 2668743 w 2765107"/>
                <a:gd name="connsiteY12" fmla="*/ 3012116 h 3012116"/>
                <a:gd name="connsiteX13" fmla="*/ 96364 w 2765107"/>
                <a:gd name="connsiteY13" fmla="*/ 3012116 h 3012116"/>
                <a:gd name="connsiteX14" fmla="*/ 0 w 2765107"/>
                <a:gd name="connsiteY14" fmla="*/ 2942135 h 3012116"/>
                <a:gd name="connsiteX15" fmla="*/ 0 w 2765107"/>
                <a:gd name="connsiteY15" fmla="*/ 502019 h 3012116"/>
                <a:gd name="connsiteX16" fmla="*/ 0 w 2765107"/>
                <a:gd name="connsiteY16" fmla="*/ 69981 h 3012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65107" h="3012116">
                  <a:moveTo>
                    <a:pt x="0" y="0"/>
                  </a:moveTo>
                  <a:lnTo>
                    <a:pt x="96364" y="0"/>
                  </a:lnTo>
                  <a:lnTo>
                    <a:pt x="769698" y="0"/>
                  </a:lnTo>
                  <a:lnTo>
                    <a:pt x="773432" y="37039"/>
                  </a:lnTo>
                  <a:cubicBezTo>
                    <a:pt x="831408" y="320362"/>
                    <a:pt x="1082091" y="533487"/>
                    <a:pt x="1382553" y="533487"/>
                  </a:cubicBezTo>
                  <a:cubicBezTo>
                    <a:pt x="1683015" y="533487"/>
                    <a:pt x="1933698" y="320362"/>
                    <a:pt x="1991674" y="37039"/>
                  </a:cubicBezTo>
                  <a:lnTo>
                    <a:pt x="1995408" y="0"/>
                  </a:lnTo>
                  <a:lnTo>
                    <a:pt x="2668743" y="0"/>
                  </a:lnTo>
                  <a:lnTo>
                    <a:pt x="2765107" y="0"/>
                  </a:lnTo>
                  <a:lnTo>
                    <a:pt x="2765107" y="69981"/>
                  </a:lnTo>
                  <a:lnTo>
                    <a:pt x="2765107" y="502019"/>
                  </a:lnTo>
                  <a:lnTo>
                    <a:pt x="2765107" y="2942135"/>
                  </a:lnTo>
                  <a:cubicBezTo>
                    <a:pt x="2765107" y="2980784"/>
                    <a:pt x="2721963" y="3012116"/>
                    <a:pt x="2668743" y="3012116"/>
                  </a:cubicBezTo>
                  <a:lnTo>
                    <a:pt x="96364" y="3012116"/>
                  </a:lnTo>
                  <a:cubicBezTo>
                    <a:pt x="43144" y="3012116"/>
                    <a:pt x="0" y="2980784"/>
                    <a:pt x="0" y="2942135"/>
                  </a:cubicBezTo>
                  <a:lnTo>
                    <a:pt x="0" y="502019"/>
                  </a:lnTo>
                  <a:lnTo>
                    <a:pt x="0" y="69981"/>
                  </a:lnTo>
                  <a:close/>
                </a:path>
              </a:pathLst>
            </a:custGeom>
            <a:solidFill>
              <a:schemeClr val="bg1">
                <a:lumMod val="95000"/>
              </a:schemeClr>
            </a:solidFill>
            <a:ln>
              <a:noFill/>
            </a:ln>
            <a:effectLst>
              <a:outerShdw dist="25400" dir="16200000" sx="101000" sy="101000"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a:p>
          </p:txBody>
        </p:sp>
        <p:sp>
          <p:nvSpPr>
            <p:cNvPr id="20" name="文本框 18"/>
            <p:cNvSpPr txBox="1"/>
            <p:nvPr/>
          </p:nvSpPr>
          <p:spPr>
            <a:xfrm>
              <a:off x="8859115" y="2649151"/>
              <a:ext cx="925687" cy="867537"/>
            </a:xfrm>
            <a:prstGeom prst="rect">
              <a:avLst/>
            </a:prstGeom>
            <a:noFill/>
          </p:spPr>
          <p:txBody>
            <a:bodyPr wrap="none">
              <a:normAutofit/>
            </a:bodyPr>
            <a:lstStyle/>
            <a:p>
              <a:pPr algn="ctr"/>
              <a:r>
                <a:rPr lang="en-US" sz="4000" dirty="0">
                  <a:solidFill>
                    <a:schemeClr val="bg2"/>
                  </a:solidFill>
                  <a:latin typeface="Agency FB" panose="020B0503020202020204" pitchFamily="34" charset="0"/>
                </a:rPr>
                <a:t>03</a:t>
              </a:r>
            </a:p>
          </p:txBody>
        </p:sp>
        <p:sp>
          <p:nvSpPr>
            <p:cNvPr id="21" name="矩形 20"/>
            <p:cNvSpPr/>
            <p:nvPr/>
          </p:nvSpPr>
          <p:spPr>
            <a:xfrm>
              <a:off x="8186271" y="3780453"/>
              <a:ext cx="2271374" cy="1098674"/>
            </a:xfrm>
            <a:prstGeom prst="rect">
              <a:avLst/>
            </a:prstGeom>
          </p:spPr>
          <p:txBody>
            <a:bodyPr wrap="square">
              <a:noAutofit/>
            </a:bodyPr>
            <a:lstStyle/>
            <a:p>
              <a:pPr>
                <a:lnSpc>
                  <a:spcPct val="120000"/>
                </a:lnSpc>
                <a:defRPr/>
              </a:pPr>
              <a:r>
                <a:rPr lang="zh-CN" altLang="en-US" sz="1200" dirty="0">
                  <a:solidFill>
                    <a:schemeClr val="tx2"/>
                  </a:solidFill>
                  <a:latin typeface="+mn-ea"/>
                </a:rPr>
                <a:t>输入内容输入内容输入内容输入内容输入内容输入内容输入内容输入内容输入内容输入内容输入内容输入内容输入内容输入</a:t>
              </a:r>
            </a:p>
          </p:txBody>
        </p:sp>
        <p:sp>
          <p:nvSpPr>
            <p:cNvPr id="22" name="任意多边形 21"/>
            <p:cNvSpPr/>
            <p:nvPr/>
          </p:nvSpPr>
          <p:spPr>
            <a:xfrm>
              <a:off x="9040436" y="4967393"/>
              <a:ext cx="563045" cy="546054"/>
            </a:xfrm>
            <a:custGeom>
              <a:avLst/>
              <a:gdLst/>
              <a:ahLst/>
              <a:cxnLst>
                <a:cxn ang="0">
                  <a:pos x="wd2" y="hd2"/>
                </a:cxn>
                <a:cxn ang="5400000">
                  <a:pos x="wd2" y="hd2"/>
                </a:cxn>
                <a:cxn ang="10800000">
                  <a:pos x="wd2" y="hd2"/>
                </a:cxn>
                <a:cxn ang="16200000">
                  <a:pos x="wd2" y="hd2"/>
                </a:cxn>
              </a:cxnLst>
              <a:rect l="0" t="0" r="r" b="b"/>
              <a:pathLst>
                <a:path w="21600" h="21600" extrusionOk="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rgbClr val="FF9409"/>
            </a:solidFill>
            <a:ln w="12700">
              <a:miter lim="400000"/>
            </a:ln>
          </p:spPr>
          <p:txBody>
            <a:bodyPr anchor="ctr"/>
            <a:lstStyle/>
            <a:p>
              <a:pPr algn="ctr"/>
              <a:endParaRPr/>
            </a:p>
          </p:txBody>
        </p:sp>
      </p:grpSp>
    </p:spTree>
    <p:extLst>
      <p:ext uri="{BB962C8B-B14F-4D97-AF65-F5344CB8AC3E}">
        <p14:creationId xmlns:p14="http://schemas.microsoft.com/office/powerpoint/2010/main" val="3252664"/>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ppt_x"/>
                                          </p:val>
                                        </p:tav>
                                        <p:tav tm="100000">
                                          <p:val>
                                            <p:strVal val="#ppt_x"/>
                                          </p:val>
                                        </p:tav>
                                      </p:tavLst>
                                    </p:anim>
                                    <p:anim calcmode="lin" valueType="num">
                                      <p:cBhvr additive="base">
                                        <p:cTn id="8" dur="10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30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1000" fill="hold"/>
                                        <p:tgtEl>
                                          <p:spTgt spid="11"/>
                                        </p:tgtEl>
                                        <p:attrNameLst>
                                          <p:attrName>ppt_x</p:attrName>
                                        </p:attrNameLst>
                                      </p:cBhvr>
                                      <p:tavLst>
                                        <p:tav tm="0">
                                          <p:val>
                                            <p:strVal val="#ppt_x"/>
                                          </p:val>
                                        </p:tav>
                                        <p:tav tm="100000">
                                          <p:val>
                                            <p:strVal val="#ppt_x"/>
                                          </p:val>
                                        </p:tav>
                                      </p:tavLst>
                                    </p:anim>
                                    <p:anim calcmode="lin" valueType="num">
                                      <p:cBhvr additive="base">
                                        <p:cTn id="12" dur="1000" fill="hold"/>
                                        <p:tgtEl>
                                          <p:spTgt spid="11"/>
                                        </p:tgtEl>
                                        <p:attrNameLst>
                                          <p:attrName>ppt_y</p:attrName>
                                        </p:attrNameLst>
                                      </p:cBhvr>
                                      <p:tavLst>
                                        <p:tav tm="0">
                                          <p:val>
                                            <p:strVal val="1+#ppt_h/2"/>
                                          </p:val>
                                        </p:tav>
                                        <p:tav tm="100000">
                                          <p:val>
                                            <p:strVal val="#ppt_y"/>
                                          </p:val>
                                        </p:tav>
                                      </p:tavLst>
                                    </p:anim>
                                  </p:childTnLst>
                                </p:cTn>
                              </p:par>
                              <p:par>
                                <p:cTn id="13" presetID="2" presetClass="entr" presetSubtype="4" decel="100000" fill="hold" nodeType="withEffect">
                                  <p:stCondLst>
                                    <p:cond delay="60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1000" fill="hold"/>
                                        <p:tgtEl>
                                          <p:spTgt spid="17"/>
                                        </p:tgtEl>
                                        <p:attrNameLst>
                                          <p:attrName>ppt_x</p:attrName>
                                        </p:attrNameLst>
                                      </p:cBhvr>
                                      <p:tavLst>
                                        <p:tav tm="0">
                                          <p:val>
                                            <p:strVal val="#ppt_x"/>
                                          </p:val>
                                        </p:tav>
                                        <p:tav tm="100000">
                                          <p:val>
                                            <p:strVal val="#ppt_x"/>
                                          </p:val>
                                        </p:tav>
                                      </p:tavLst>
                                    </p:anim>
                                    <p:anim calcmode="lin" valueType="num">
                                      <p:cBhvr additive="base">
                                        <p:cTn id="16" dur="10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0"/>
          <p:cNvSpPr txBox="1"/>
          <p:nvPr/>
        </p:nvSpPr>
        <p:spPr>
          <a:xfrm>
            <a:off x="6559286" y="2675588"/>
            <a:ext cx="5354454" cy="545939"/>
          </a:xfrm>
          <a:prstGeom prst="rect">
            <a:avLst/>
          </a:prstGeom>
          <a:noFill/>
          <a:ln w="9525">
            <a:noFill/>
          </a:ln>
        </p:spPr>
        <p:txBody>
          <a:bodyPr wrap="square" lIns="91396" tIns="45698" rIns="91396" bIns="45698">
            <a:spAutoFit/>
          </a:bodyPr>
          <a:lstStyle/>
          <a:p>
            <a:pPr>
              <a:lnSpc>
                <a:spcPct val="130000"/>
              </a:lnSpc>
              <a:buNone/>
            </a:pPr>
            <a:r>
              <a:rPr lang="zh-CN" altLang="en-US" sz="1200" dirty="0">
                <a:solidFill>
                  <a:schemeClr val="tx1">
                    <a:lumMod val="50000"/>
                    <a:lumOff val="50000"/>
                  </a:schemeClr>
                </a:solidFill>
                <a:latin typeface="冬青黑体简体中文 W3" panose="020B0300000000000000" pitchFamily="34" charset="-122"/>
                <a:ea typeface="冬青黑体简体中文 W3" panose="020B0300000000000000" pitchFamily="34" charset="-122"/>
              </a:rPr>
              <a:t>详写内容</a:t>
            </a:r>
            <a:r>
              <a:rPr lang="en-US" altLang="zh-CN" sz="1200" dirty="0">
                <a:solidFill>
                  <a:schemeClr val="tx1">
                    <a:lumMod val="50000"/>
                    <a:lumOff val="50000"/>
                  </a:schemeClr>
                </a:solidFill>
                <a:latin typeface="冬青黑体简体中文 W3" panose="020B0300000000000000" pitchFamily="34" charset="-122"/>
                <a:ea typeface="冬青黑体简体中文 W3" panose="020B0300000000000000" pitchFamily="34" charset="-122"/>
              </a:rPr>
              <a:t>……</a:t>
            </a:r>
            <a:r>
              <a:rPr lang="zh-CN" altLang="en-US" sz="1200" dirty="0">
                <a:solidFill>
                  <a:schemeClr val="tx1">
                    <a:lumMod val="50000"/>
                    <a:lumOff val="50000"/>
                  </a:schemeClr>
                </a:solidFill>
                <a:latin typeface="冬青黑体简体中文 W3" panose="020B0300000000000000" pitchFamily="34" charset="-122"/>
                <a:ea typeface="冬青黑体简体中文 W3" panose="020B0300000000000000" pitchFamily="34" charset="-122"/>
              </a:rPr>
              <a:t>点击输入本栏的具体文字，简明扼要的说明分项内容，此为概念图解</a:t>
            </a:r>
          </a:p>
        </p:txBody>
      </p:sp>
      <p:sp>
        <p:nvSpPr>
          <p:cNvPr id="6" name="矩形 5"/>
          <p:cNvSpPr/>
          <p:nvPr/>
        </p:nvSpPr>
        <p:spPr>
          <a:xfrm>
            <a:off x="6662124" y="2266825"/>
            <a:ext cx="3402389" cy="408762"/>
          </a:xfrm>
          <a:prstGeom prst="rect">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lIns="91396" tIns="45698" rIns="91396" bIns="45698" rtlCol="0" anchor="ctr"/>
          <a:lstStyle/>
          <a:p>
            <a:pPr defTabSz="913943">
              <a:defRPr/>
            </a:pPr>
            <a:r>
              <a:rPr lang="en-US" altLang="zh-CN" sz="1599" b="1" kern="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1599" b="1" kern="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宝贵的标题</a:t>
            </a:r>
            <a:endParaRPr lang="en-US" altLang="en-US" sz="1599" b="1" kern="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7" name="文本框 40"/>
          <p:cNvSpPr txBox="1"/>
          <p:nvPr/>
        </p:nvSpPr>
        <p:spPr>
          <a:xfrm>
            <a:off x="6559286" y="3797293"/>
            <a:ext cx="5354454" cy="545939"/>
          </a:xfrm>
          <a:prstGeom prst="rect">
            <a:avLst/>
          </a:prstGeom>
          <a:noFill/>
          <a:ln w="9525">
            <a:noFill/>
          </a:ln>
        </p:spPr>
        <p:txBody>
          <a:bodyPr wrap="square" lIns="91396" tIns="45698" rIns="91396" bIns="45698">
            <a:spAutoFit/>
          </a:bodyPr>
          <a:lstStyle/>
          <a:p>
            <a:pPr>
              <a:lnSpc>
                <a:spcPct val="130000"/>
              </a:lnSpc>
              <a:buNone/>
            </a:pPr>
            <a:r>
              <a:rPr lang="zh-CN" altLang="en-US" sz="1200" dirty="0">
                <a:solidFill>
                  <a:schemeClr val="tx1">
                    <a:lumMod val="50000"/>
                    <a:lumOff val="50000"/>
                  </a:schemeClr>
                </a:solidFill>
                <a:latin typeface="冬青黑体简体中文 W3" panose="020B0300000000000000" pitchFamily="34" charset="-122"/>
                <a:ea typeface="冬青黑体简体中文 W3" panose="020B0300000000000000" pitchFamily="34" charset="-122"/>
              </a:rPr>
              <a:t>详写内容</a:t>
            </a:r>
            <a:r>
              <a:rPr lang="en-US" altLang="zh-CN" sz="1200" dirty="0">
                <a:solidFill>
                  <a:schemeClr val="tx1">
                    <a:lumMod val="50000"/>
                    <a:lumOff val="50000"/>
                  </a:schemeClr>
                </a:solidFill>
                <a:latin typeface="冬青黑体简体中文 W3" panose="020B0300000000000000" pitchFamily="34" charset="-122"/>
                <a:ea typeface="冬青黑体简体中文 W3" panose="020B0300000000000000" pitchFamily="34" charset="-122"/>
              </a:rPr>
              <a:t>……</a:t>
            </a:r>
            <a:r>
              <a:rPr lang="zh-CN" altLang="en-US" sz="1200" dirty="0">
                <a:solidFill>
                  <a:schemeClr val="tx1">
                    <a:lumMod val="50000"/>
                    <a:lumOff val="50000"/>
                  </a:schemeClr>
                </a:solidFill>
                <a:latin typeface="冬青黑体简体中文 W3" panose="020B0300000000000000" pitchFamily="34" charset="-122"/>
                <a:ea typeface="冬青黑体简体中文 W3" panose="020B0300000000000000" pitchFamily="34" charset="-122"/>
              </a:rPr>
              <a:t>点击输入本栏的具体文字，简明扼要的说明分项内容，此为概念图解</a:t>
            </a:r>
          </a:p>
        </p:txBody>
      </p:sp>
      <p:sp>
        <p:nvSpPr>
          <p:cNvPr id="8" name="矩形 7"/>
          <p:cNvSpPr/>
          <p:nvPr/>
        </p:nvSpPr>
        <p:spPr>
          <a:xfrm>
            <a:off x="6662124" y="3388532"/>
            <a:ext cx="3402389" cy="408762"/>
          </a:xfrm>
          <a:prstGeom prst="rect">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lIns="91396" tIns="45698" rIns="91396" bIns="45698" rtlCol="0" anchor="ctr"/>
          <a:lstStyle/>
          <a:p>
            <a:pPr defTabSz="913943">
              <a:defRPr/>
            </a:pPr>
            <a:r>
              <a:rPr lang="en-US" altLang="zh-CN" sz="1599" b="1" kern="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1599" b="1" kern="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宝贵的标题</a:t>
            </a:r>
            <a:endParaRPr lang="en-US" altLang="en-US" sz="1599" b="1" kern="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9" name="文本框 40"/>
          <p:cNvSpPr txBox="1"/>
          <p:nvPr/>
        </p:nvSpPr>
        <p:spPr>
          <a:xfrm>
            <a:off x="6559286" y="4850335"/>
            <a:ext cx="5354454" cy="545939"/>
          </a:xfrm>
          <a:prstGeom prst="rect">
            <a:avLst/>
          </a:prstGeom>
          <a:noFill/>
          <a:ln w="9525">
            <a:noFill/>
          </a:ln>
        </p:spPr>
        <p:txBody>
          <a:bodyPr wrap="square" lIns="91396" tIns="45698" rIns="91396" bIns="45698">
            <a:spAutoFit/>
          </a:bodyPr>
          <a:lstStyle/>
          <a:p>
            <a:pPr>
              <a:lnSpc>
                <a:spcPct val="130000"/>
              </a:lnSpc>
              <a:buNone/>
            </a:pPr>
            <a:r>
              <a:rPr lang="zh-CN" altLang="en-US" sz="1200" dirty="0">
                <a:solidFill>
                  <a:schemeClr val="tx1">
                    <a:lumMod val="50000"/>
                    <a:lumOff val="50000"/>
                  </a:schemeClr>
                </a:solidFill>
                <a:latin typeface="冬青黑体简体中文 W3" panose="020B0300000000000000" pitchFamily="34" charset="-122"/>
                <a:ea typeface="冬青黑体简体中文 W3" panose="020B0300000000000000" pitchFamily="34" charset="-122"/>
              </a:rPr>
              <a:t>详写内容</a:t>
            </a:r>
            <a:r>
              <a:rPr lang="en-US" altLang="zh-CN" sz="1200" dirty="0">
                <a:solidFill>
                  <a:schemeClr val="tx1">
                    <a:lumMod val="50000"/>
                    <a:lumOff val="50000"/>
                  </a:schemeClr>
                </a:solidFill>
                <a:latin typeface="冬青黑体简体中文 W3" panose="020B0300000000000000" pitchFamily="34" charset="-122"/>
                <a:ea typeface="冬青黑体简体中文 W3" panose="020B0300000000000000" pitchFamily="34" charset="-122"/>
              </a:rPr>
              <a:t>……</a:t>
            </a:r>
            <a:r>
              <a:rPr lang="zh-CN" altLang="en-US" sz="1200" dirty="0">
                <a:solidFill>
                  <a:schemeClr val="tx1">
                    <a:lumMod val="50000"/>
                    <a:lumOff val="50000"/>
                  </a:schemeClr>
                </a:solidFill>
                <a:latin typeface="冬青黑体简体中文 W3" panose="020B0300000000000000" pitchFamily="34" charset="-122"/>
                <a:ea typeface="冬青黑体简体中文 W3" panose="020B0300000000000000" pitchFamily="34" charset="-122"/>
              </a:rPr>
              <a:t>点击输入本栏的具体文字，简明扼要的说明分项内容，此为概念图解</a:t>
            </a:r>
          </a:p>
        </p:txBody>
      </p:sp>
      <p:sp>
        <p:nvSpPr>
          <p:cNvPr id="10" name="矩形 9"/>
          <p:cNvSpPr/>
          <p:nvPr/>
        </p:nvSpPr>
        <p:spPr>
          <a:xfrm>
            <a:off x="6662124" y="4441571"/>
            <a:ext cx="3402389" cy="408762"/>
          </a:xfrm>
          <a:prstGeom prst="rect">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lIns="91396" tIns="45698" rIns="91396" bIns="45698" rtlCol="0" anchor="ctr"/>
          <a:lstStyle/>
          <a:p>
            <a:pPr defTabSz="913943">
              <a:defRPr/>
            </a:pPr>
            <a:r>
              <a:rPr lang="en-US" altLang="zh-CN" sz="1599" b="1" kern="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1599" b="1" kern="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宝贵的标题</a:t>
            </a:r>
            <a:endParaRPr lang="en-US" altLang="en-US" sz="1599" b="1" kern="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1" name="Rectangle 7"/>
          <p:cNvSpPr>
            <a:spLocks noChangeArrowheads="1"/>
          </p:cNvSpPr>
          <p:nvPr/>
        </p:nvSpPr>
        <p:spPr bwMode="auto">
          <a:xfrm>
            <a:off x="268790" y="1981849"/>
            <a:ext cx="6120046" cy="3688628"/>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txBody>
          <a:bodyPr lIns="91396" tIns="45698" rIns="91396" bIns="45698"/>
          <a:lstStyle/>
          <a:p>
            <a:pPr defTabSz="913943">
              <a:defRPr/>
            </a:pPr>
            <a:endParaRPr lang="id-ID" sz="1899" kern="0" dirty="0">
              <a:solidFill>
                <a:sysClr val="windowText" lastClr="0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00938647"/>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ppt_x"/>
                                          </p:val>
                                        </p:tav>
                                        <p:tav tm="100000">
                                          <p:val>
                                            <p:strVal val="#ppt_x"/>
                                          </p:val>
                                        </p:tav>
                                      </p:tavLst>
                                    </p:anim>
                                    <p:anim calcmode="lin" valueType="num">
                                      <p:cBhvr additive="base">
                                        <p:cTn id="17" dur="500" fill="hold"/>
                                        <p:tgtEl>
                                          <p:spTgt spid="6"/>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fill="hold"/>
                                        <p:tgtEl>
                                          <p:spTgt spid="7"/>
                                        </p:tgtEl>
                                        <p:attrNameLst>
                                          <p:attrName>ppt_x</p:attrName>
                                        </p:attrNameLst>
                                      </p:cBhvr>
                                      <p:tavLst>
                                        <p:tav tm="0">
                                          <p:val>
                                            <p:strVal val="#ppt_x"/>
                                          </p:val>
                                        </p:tav>
                                        <p:tav tm="100000">
                                          <p:val>
                                            <p:strVal val="#ppt_x"/>
                                          </p:val>
                                        </p:tav>
                                      </p:tavLst>
                                    </p:anim>
                                    <p:anim calcmode="lin" valueType="num">
                                      <p:cBhvr additive="base">
                                        <p:cTn id="21" dur="500" fill="hold"/>
                                        <p:tgtEl>
                                          <p:spTgt spid="7"/>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ppt_x"/>
                                          </p:val>
                                        </p:tav>
                                        <p:tav tm="100000">
                                          <p:val>
                                            <p:strVal val="#ppt_x"/>
                                          </p:val>
                                        </p:tav>
                                      </p:tavLst>
                                    </p:anim>
                                    <p:anim calcmode="lin" valueType="num">
                                      <p:cBhvr additive="base">
                                        <p:cTn id="25" dur="500" fill="hold"/>
                                        <p:tgtEl>
                                          <p:spTgt spid="8"/>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fill="hold"/>
                                        <p:tgtEl>
                                          <p:spTgt spid="9"/>
                                        </p:tgtEl>
                                        <p:attrNameLst>
                                          <p:attrName>ppt_x</p:attrName>
                                        </p:attrNameLst>
                                      </p:cBhvr>
                                      <p:tavLst>
                                        <p:tav tm="0">
                                          <p:val>
                                            <p:strVal val="#ppt_x"/>
                                          </p:val>
                                        </p:tav>
                                        <p:tav tm="100000">
                                          <p:val>
                                            <p:strVal val="#ppt_x"/>
                                          </p:val>
                                        </p:tav>
                                      </p:tavLst>
                                    </p:anim>
                                    <p:anim calcmode="lin" valueType="num">
                                      <p:cBhvr additive="base">
                                        <p:cTn id="29" dur="500" fill="hold"/>
                                        <p:tgtEl>
                                          <p:spTgt spid="9"/>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500" fill="hold"/>
                                        <p:tgtEl>
                                          <p:spTgt spid="10"/>
                                        </p:tgtEl>
                                        <p:attrNameLst>
                                          <p:attrName>ppt_x</p:attrName>
                                        </p:attrNameLst>
                                      </p:cBhvr>
                                      <p:tavLst>
                                        <p:tav tm="0">
                                          <p:val>
                                            <p:strVal val="#ppt_x"/>
                                          </p:val>
                                        </p:tav>
                                        <p:tav tm="100000">
                                          <p:val>
                                            <p:strVal val="#ppt_x"/>
                                          </p:val>
                                        </p:tav>
                                      </p:tavLst>
                                    </p:anim>
                                    <p:anim calcmode="lin" valueType="num">
                                      <p:cBhvr additive="base">
                                        <p:cTn id="3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p:bldP spid="8" grpId="0" animBg="1"/>
      <p:bldP spid="9" grpId="0"/>
      <p:bldP spid="10" grpId="0" animBg="1"/>
      <p:bldP spid="1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8F8F17C2-C68A-4291-ACA5-5B4AB92CC6C0}"/>
              </a:ext>
            </a:extLst>
          </p:cNvPr>
          <p:cNvGrpSpPr/>
          <p:nvPr/>
        </p:nvGrpSpPr>
        <p:grpSpPr>
          <a:xfrm>
            <a:off x="8752602" y="2911471"/>
            <a:ext cx="815220" cy="681212"/>
            <a:chOff x="8605645" y="3352343"/>
            <a:chExt cx="815220" cy="681212"/>
          </a:xfrm>
        </p:grpSpPr>
        <p:sp>
          <p:nvSpPr>
            <p:cNvPr id="5" name="Freeform 28">
              <a:extLst>
                <a:ext uri="{FF2B5EF4-FFF2-40B4-BE49-F238E27FC236}">
                  <a16:creationId xmlns:a16="http://schemas.microsoft.com/office/drawing/2014/main" id="{3B4BABFF-90F4-435D-8A2D-90D9E8F61FE8}"/>
                </a:ext>
              </a:extLst>
            </p:cNvPr>
            <p:cNvSpPr>
              <a:spLocks/>
            </p:cNvSpPr>
            <p:nvPr/>
          </p:nvSpPr>
          <p:spPr bwMode="auto">
            <a:xfrm rot="16200000" flipH="1">
              <a:off x="8672649" y="3285339"/>
              <a:ext cx="681212" cy="815220"/>
            </a:xfrm>
            <a:custGeom>
              <a:avLst/>
              <a:gdLst>
                <a:gd name="T0" fmla="*/ 634 w 1268"/>
                <a:gd name="T1" fmla="*/ 0 h 1515"/>
                <a:gd name="T2" fmla="*/ 1268 w 1268"/>
                <a:gd name="T3" fmla="*/ 635 h 1515"/>
                <a:gd name="T4" fmla="*/ 867 w 1268"/>
                <a:gd name="T5" fmla="*/ 1225 h 1515"/>
                <a:gd name="T6" fmla="*/ 867 w 1268"/>
                <a:gd name="T7" fmla="*/ 1225 h 1515"/>
                <a:gd name="T8" fmla="*/ 649 w 1268"/>
                <a:gd name="T9" fmla="*/ 1515 h 1515"/>
                <a:gd name="T10" fmla="*/ 400 w 1268"/>
                <a:gd name="T11" fmla="*/ 1225 h 1515"/>
                <a:gd name="T12" fmla="*/ 400 w 1268"/>
                <a:gd name="T13" fmla="*/ 1225 h 1515"/>
                <a:gd name="T14" fmla="*/ 0 w 1268"/>
                <a:gd name="T15" fmla="*/ 635 h 1515"/>
                <a:gd name="T16" fmla="*/ 634 w 1268"/>
                <a:gd name="T17" fmla="*/ 0 h 1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8" h="1515">
                  <a:moveTo>
                    <a:pt x="634" y="0"/>
                  </a:moveTo>
                  <a:cubicBezTo>
                    <a:pt x="984" y="0"/>
                    <a:pt x="1268" y="284"/>
                    <a:pt x="1268" y="635"/>
                  </a:cubicBezTo>
                  <a:cubicBezTo>
                    <a:pt x="1268" y="903"/>
                    <a:pt x="1102" y="1132"/>
                    <a:pt x="867" y="1225"/>
                  </a:cubicBezTo>
                  <a:cubicBezTo>
                    <a:pt x="867" y="1225"/>
                    <a:pt x="867" y="1225"/>
                    <a:pt x="867" y="1225"/>
                  </a:cubicBezTo>
                  <a:cubicBezTo>
                    <a:pt x="649" y="1515"/>
                    <a:pt x="649" y="1515"/>
                    <a:pt x="649" y="1515"/>
                  </a:cubicBezTo>
                  <a:cubicBezTo>
                    <a:pt x="400" y="1225"/>
                    <a:pt x="400" y="1225"/>
                    <a:pt x="400" y="1225"/>
                  </a:cubicBezTo>
                  <a:cubicBezTo>
                    <a:pt x="400" y="1225"/>
                    <a:pt x="400" y="1225"/>
                    <a:pt x="400" y="1225"/>
                  </a:cubicBezTo>
                  <a:cubicBezTo>
                    <a:pt x="165" y="1131"/>
                    <a:pt x="0" y="902"/>
                    <a:pt x="0" y="635"/>
                  </a:cubicBezTo>
                  <a:cubicBezTo>
                    <a:pt x="0" y="284"/>
                    <a:pt x="284" y="0"/>
                    <a:pt x="634" y="0"/>
                  </a:cubicBezTo>
                  <a:close/>
                </a:path>
              </a:pathLst>
            </a:custGeom>
            <a:solidFill>
              <a:srgbClr val="FF9409"/>
            </a:solid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6" name="Text Box 7">
              <a:extLst>
                <a:ext uri="{FF2B5EF4-FFF2-40B4-BE49-F238E27FC236}">
                  <a16:creationId xmlns:a16="http://schemas.microsoft.com/office/drawing/2014/main" id="{121B0676-2297-4F1F-9C00-3BA42BED4AD4}"/>
                </a:ext>
              </a:extLst>
            </p:cNvPr>
            <p:cNvSpPr txBox="1">
              <a:spLocks noChangeArrowheads="1"/>
            </p:cNvSpPr>
            <p:nvPr/>
          </p:nvSpPr>
          <p:spPr bwMode="auto">
            <a:xfrm flipH="1">
              <a:off x="8671493" y="3496113"/>
              <a:ext cx="520334" cy="353943"/>
            </a:xfrm>
            <a:prstGeom prst="rect">
              <a:avLst/>
            </a:prstGeom>
            <a:noFill/>
            <a:ln w="9525">
              <a:noFill/>
              <a:miter lim="800000"/>
              <a:headEnd/>
              <a:tailEnd/>
            </a:ln>
          </p:spPr>
          <p:txBody>
            <a:bodyPr wrap="none" lIns="45720" tIns="22860" rIns="45720" bIns="22860">
              <a:spAutoFit/>
            </a:bodyPr>
            <a:lstStyle/>
            <a:p>
              <a:pPr algn="ctr" defTabSz="1088232"/>
              <a:r>
                <a:rPr lang="en-CA" sz="2000" spc="-150">
                  <a:solidFill>
                    <a:schemeClr val="bg1"/>
                  </a:solidFill>
                  <a:latin typeface="Open Sans Light" pitchFamily="34" charset="0"/>
                  <a:ea typeface="Open Sans Light" pitchFamily="34" charset="0"/>
                  <a:cs typeface="Open Sans Light" pitchFamily="34" charset="0"/>
                </a:rPr>
                <a:t>35%</a:t>
              </a:r>
            </a:p>
          </p:txBody>
        </p:sp>
      </p:grpSp>
      <p:grpSp>
        <p:nvGrpSpPr>
          <p:cNvPr id="7" name="组合 6">
            <a:extLst>
              <a:ext uri="{FF2B5EF4-FFF2-40B4-BE49-F238E27FC236}">
                <a16:creationId xmlns:a16="http://schemas.microsoft.com/office/drawing/2014/main" id="{C31FD297-A227-48E1-8905-674BA0F85A07}"/>
              </a:ext>
            </a:extLst>
          </p:cNvPr>
          <p:cNvGrpSpPr/>
          <p:nvPr/>
        </p:nvGrpSpPr>
        <p:grpSpPr>
          <a:xfrm>
            <a:off x="9573372" y="1370391"/>
            <a:ext cx="737411" cy="4282108"/>
            <a:chOff x="9426415" y="1811263"/>
            <a:chExt cx="737411" cy="4282108"/>
          </a:xfrm>
        </p:grpSpPr>
        <p:sp>
          <p:nvSpPr>
            <p:cNvPr id="8" name="Freeform 5">
              <a:extLst>
                <a:ext uri="{FF2B5EF4-FFF2-40B4-BE49-F238E27FC236}">
                  <a16:creationId xmlns:a16="http://schemas.microsoft.com/office/drawing/2014/main" id="{59BE3E6F-BF5F-42B6-8634-468E6C5A3FC0}"/>
                </a:ext>
              </a:extLst>
            </p:cNvPr>
            <p:cNvSpPr>
              <a:spLocks/>
            </p:cNvSpPr>
            <p:nvPr/>
          </p:nvSpPr>
          <p:spPr bwMode="auto">
            <a:xfrm flipH="1">
              <a:off x="9426415" y="1811263"/>
              <a:ext cx="737411" cy="3900792"/>
            </a:xfrm>
            <a:custGeom>
              <a:avLst/>
              <a:gdLst>
                <a:gd name="T0" fmla="*/ 197 w 290"/>
                <a:gd name="T1" fmla="*/ 1273 h 1548"/>
                <a:gd name="T2" fmla="*/ 290 w 290"/>
                <a:gd name="T3" fmla="*/ 1406 h 1548"/>
                <a:gd name="T4" fmla="*/ 145 w 290"/>
                <a:gd name="T5" fmla="*/ 1548 h 1548"/>
                <a:gd name="T6" fmla="*/ 0 w 290"/>
                <a:gd name="T7" fmla="*/ 1406 h 1548"/>
                <a:gd name="T8" fmla="*/ 93 w 290"/>
                <a:gd name="T9" fmla="*/ 1273 h 1548"/>
                <a:gd name="T10" fmla="*/ 93 w 290"/>
                <a:gd name="T11" fmla="*/ 0 h 1548"/>
                <a:gd name="T12" fmla="*/ 197 w 290"/>
                <a:gd name="T13" fmla="*/ 0 h 1548"/>
                <a:gd name="T14" fmla="*/ 197 w 290"/>
                <a:gd name="T15" fmla="*/ 1273 h 15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1548">
                  <a:moveTo>
                    <a:pt x="197" y="1273"/>
                  </a:moveTo>
                  <a:cubicBezTo>
                    <a:pt x="251" y="1294"/>
                    <a:pt x="290" y="1345"/>
                    <a:pt x="290" y="1406"/>
                  </a:cubicBezTo>
                  <a:cubicBezTo>
                    <a:pt x="290" y="1485"/>
                    <a:pt x="225" y="1548"/>
                    <a:pt x="145" y="1548"/>
                  </a:cubicBezTo>
                  <a:cubicBezTo>
                    <a:pt x="65" y="1548"/>
                    <a:pt x="0" y="1485"/>
                    <a:pt x="0" y="1406"/>
                  </a:cubicBezTo>
                  <a:cubicBezTo>
                    <a:pt x="0" y="1345"/>
                    <a:pt x="38" y="1294"/>
                    <a:pt x="93" y="1273"/>
                  </a:cubicBezTo>
                  <a:cubicBezTo>
                    <a:pt x="93" y="0"/>
                    <a:pt x="93" y="0"/>
                    <a:pt x="93" y="0"/>
                  </a:cubicBezTo>
                  <a:cubicBezTo>
                    <a:pt x="197" y="0"/>
                    <a:pt x="197" y="0"/>
                    <a:pt x="197" y="0"/>
                  </a:cubicBezTo>
                  <a:lnTo>
                    <a:pt x="197" y="1273"/>
                  </a:lnTo>
                  <a:close/>
                </a:path>
              </a:pathLst>
            </a:custGeom>
            <a:solidFill>
              <a:srgbClr val="FF9409"/>
            </a:solid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grpSp>
          <p:nvGrpSpPr>
            <p:cNvPr id="9" name="Group 5">
              <a:extLst>
                <a:ext uri="{FF2B5EF4-FFF2-40B4-BE49-F238E27FC236}">
                  <a16:creationId xmlns:a16="http://schemas.microsoft.com/office/drawing/2014/main" id="{1679EBB1-36A9-4A14-BDE3-E6A7A6EBDE5F}"/>
                </a:ext>
              </a:extLst>
            </p:cNvPr>
            <p:cNvGrpSpPr/>
            <p:nvPr/>
          </p:nvGrpSpPr>
          <p:grpSpPr>
            <a:xfrm flipH="1">
              <a:off x="9597409" y="4033555"/>
              <a:ext cx="395424" cy="1481857"/>
              <a:chOff x="3313112" y="3231686"/>
              <a:chExt cx="293688" cy="1100602"/>
            </a:xfrm>
          </p:grpSpPr>
          <p:sp>
            <p:nvSpPr>
              <p:cNvPr id="11" name="Oval 6">
                <a:extLst>
                  <a:ext uri="{FF2B5EF4-FFF2-40B4-BE49-F238E27FC236}">
                    <a16:creationId xmlns:a16="http://schemas.microsoft.com/office/drawing/2014/main" id="{6AF9D6AA-4CE8-47D2-9024-DA10A9FF3BDB}"/>
                  </a:ext>
                </a:extLst>
              </p:cNvPr>
              <p:cNvSpPr>
                <a:spLocks noChangeArrowheads="1"/>
              </p:cNvSpPr>
              <p:nvPr/>
            </p:nvSpPr>
            <p:spPr bwMode="auto">
              <a:xfrm>
                <a:off x="3313112" y="4046538"/>
                <a:ext cx="293688" cy="285750"/>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12" name="Rectangle 7">
                <a:extLst>
                  <a:ext uri="{FF2B5EF4-FFF2-40B4-BE49-F238E27FC236}">
                    <a16:creationId xmlns:a16="http://schemas.microsoft.com/office/drawing/2014/main" id="{51471590-98A8-48BE-9BC3-6BC875413DAC}"/>
                  </a:ext>
                </a:extLst>
              </p:cNvPr>
              <p:cNvSpPr>
                <a:spLocks noChangeArrowheads="1"/>
              </p:cNvSpPr>
              <p:nvPr/>
            </p:nvSpPr>
            <p:spPr bwMode="auto">
              <a:xfrm>
                <a:off x="3409664" y="3231686"/>
                <a:ext cx="100584" cy="876764"/>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grpSp>
        <p:sp>
          <p:nvSpPr>
            <p:cNvPr id="10" name="Text Box 7">
              <a:extLst>
                <a:ext uri="{FF2B5EF4-FFF2-40B4-BE49-F238E27FC236}">
                  <a16:creationId xmlns:a16="http://schemas.microsoft.com/office/drawing/2014/main" id="{9D31A1D9-B3C0-45C0-8BF2-2E084E4E61B1}"/>
                </a:ext>
              </a:extLst>
            </p:cNvPr>
            <p:cNvSpPr txBox="1">
              <a:spLocks noChangeArrowheads="1"/>
            </p:cNvSpPr>
            <p:nvPr/>
          </p:nvSpPr>
          <p:spPr bwMode="auto">
            <a:xfrm flipH="1">
              <a:off x="9537358" y="5770207"/>
              <a:ext cx="515526" cy="323164"/>
            </a:xfrm>
            <a:prstGeom prst="rect">
              <a:avLst/>
            </a:prstGeom>
            <a:noFill/>
            <a:ln w="9525">
              <a:noFill/>
              <a:miter lim="800000"/>
              <a:headEnd/>
              <a:tailEnd/>
            </a:ln>
          </p:spPr>
          <p:txBody>
            <a:bodyPr wrap="none" lIns="45720" tIns="22860" rIns="45720" bIns="22860">
              <a:spAutoFit/>
            </a:bodyPr>
            <a:lstStyle/>
            <a:p>
              <a:pPr algn="ctr" defTabSz="1088232"/>
              <a:r>
                <a:rPr lang="en-CA" spc="-150" dirty="0">
                  <a:solidFill>
                    <a:schemeClr val="bg1">
                      <a:lumMod val="50000"/>
                    </a:schemeClr>
                  </a:solidFill>
                  <a:latin typeface="Open Sans Light" pitchFamily="34" charset="0"/>
                  <a:ea typeface="Open Sans Light" pitchFamily="34" charset="0"/>
                  <a:cs typeface="Open Sans Light" pitchFamily="34" charset="0"/>
                </a:rPr>
                <a:t>2016</a:t>
              </a:r>
            </a:p>
          </p:txBody>
        </p:sp>
      </p:grpSp>
      <p:grpSp>
        <p:nvGrpSpPr>
          <p:cNvPr id="13" name="组合 12">
            <a:extLst>
              <a:ext uri="{FF2B5EF4-FFF2-40B4-BE49-F238E27FC236}">
                <a16:creationId xmlns:a16="http://schemas.microsoft.com/office/drawing/2014/main" id="{9F845517-BF63-49F4-A859-71413757F713}"/>
              </a:ext>
            </a:extLst>
          </p:cNvPr>
          <p:cNvGrpSpPr/>
          <p:nvPr/>
        </p:nvGrpSpPr>
        <p:grpSpPr>
          <a:xfrm>
            <a:off x="6886633" y="2911471"/>
            <a:ext cx="815220" cy="681212"/>
            <a:chOff x="6739676" y="3352343"/>
            <a:chExt cx="815220" cy="681212"/>
          </a:xfrm>
        </p:grpSpPr>
        <p:sp>
          <p:nvSpPr>
            <p:cNvPr id="14" name="Freeform 28">
              <a:extLst>
                <a:ext uri="{FF2B5EF4-FFF2-40B4-BE49-F238E27FC236}">
                  <a16:creationId xmlns:a16="http://schemas.microsoft.com/office/drawing/2014/main" id="{CF280E04-E2BA-4A8F-9ABB-504D79461B63}"/>
                </a:ext>
              </a:extLst>
            </p:cNvPr>
            <p:cNvSpPr>
              <a:spLocks/>
            </p:cNvSpPr>
            <p:nvPr/>
          </p:nvSpPr>
          <p:spPr bwMode="auto">
            <a:xfrm rot="16200000" flipH="1">
              <a:off x="6806680" y="3285339"/>
              <a:ext cx="681212" cy="815220"/>
            </a:xfrm>
            <a:custGeom>
              <a:avLst/>
              <a:gdLst>
                <a:gd name="T0" fmla="*/ 634 w 1268"/>
                <a:gd name="T1" fmla="*/ 0 h 1515"/>
                <a:gd name="T2" fmla="*/ 1268 w 1268"/>
                <a:gd name="T3" fmla="*/ 635 h 1515"/>
                <a:gd name="T4" fmla="*/ 867 w 1268"/>
                <a:gd name="T5" fmla="*/ 1225 h 1515"/>
                <a:gd name="T6" fmla="*/ 867 w 1268"/>
                <a:gd name="T7" fmla="*/ 1225 h 1515"/>
                <a:gd name="T8" fmla="*/ 649 w 1268"/>
                <a:gd name="T9" fmla="*/ 1515 h 1515"/>
                <a:gd name="T10" fmla="*/ 400 w 1268"/>
                <a:gd name="T11" fmla="*/ 1225 h 1515"/>
                <a:gd name="T12" fmla="*/ 400 w 1268"/>
                <a:gd name="T13" fmla="*/ 1225 h 1515"/>
                <a:gd name="T14" fmla="*/ 0 w 1268"/>
                <a:gd name="T15" fmla="*/ 635 h 1515"/>
                <a:gd name="T16" fmla="*/ 634 w 1268"/>
                <a:gd name="T17" fmla="*/ 0 h 1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8" h="1515">
                  <a:moveTo>
                    <a:pt x="634" y="0"/>
                  </a:moveTo>
                  <a:cubicBezTo>
                    <a:pt x="984" y="0"/>
                    <a:pt x="1268" y="284"/>
                    <a:pt x="1268" y="635"/>
                  </a:cubicBezTo>
                  <a:cubicBezTo>
                    <a:pt x="1268" y="903"/>
                    <a:pt x="1102" y="1132"/>
                    <a:pt x="867" y="1225"/>
                  </a:cubicBezTo>
                  <a:cubicBezTo>
                    <a:pt x="867" y="1225"/>
                    <a:pt x="867" y="1225"/>
                    <a:pt x="867" y="1225"/>
                  </a:cubicBezTo>
                  <a:cubicBezTo>
                    <a:pt x="649" y="1515"/>
                    <a:pt x="649" y="1515"/>
                    <a:pt x="649" y="1515"/>
                  </a:cubicBezTo>
                  <a:cubicBezTo>
                    <a:pt x="400" y="1225"/>
                    <a:pt x="400" y="1225"/>
                    <a:pt x="400" y="1225"/>
                  </a:cubicBezTo>
                  <a:cubicBezTo>
                    <a:pt x="400" y="1225"/>
                    <a:pt x="400" y="1225"/>
                    <a:pt x="400" y="1225"/>
                  </a:cubicBezTo>
                  <a:cubicBezTo>
                    <a:pt x="165" y="1131"/>
                    <a:pt x="0" y="902"/>
                    <a:pt x="0" y="635"/>
                  </a:cubicBezTo>
                  <a:cubicBezTo>
                    <a:pt x="0" y="284"/>
                    <a:pt x="284" y="0"/>
                    <a:pt x="634" y="0"/>
                  </a:cubicBezTo>
                  <a:close/>
                </a:path>
              </a:pathLst>
            </a:custGeom>
            <a:solidFill>
              <a:srgbClr val="FF9409"/>
            </a:solid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15" name="Text Box 7">
              <a:extLst>
                <a:ext uri="{FF2B5EF4-FFF2-40B4-BE49-F238E27FC236}">
                  <a16:creationId xmlns:a16="http://schemas.microsoft.com/office/drawing/2014/main" id="{D1E2956A-E5CB-4460-8E0E-33D87F69183B}"/>
                </a:ext>
              </a:extLst>
            </p:cNvPr>
            <p:cNvSpPr txBox="1">
              <a:spLocks noChangeArrowheads="1"/>
            </p:cNvSpPr>
            <p:nvPr/>
          </p:nvSpPr>
          <p:spPr bwMode="auto">
            <a:xfrm flipH="1">
              <a:off x="6805525" y="3496113"/>
              <a:ext cx="520334" cy="353943"/>
            </a:xfrm>
            <a:prstGeom prst="rect">
              <a:avLst/>
            </a:prstGeom>
            <a:noFill/>
            <a:ln w="9525">
              <a:noFill/>
              <a:miter lim="800000"/>
              <a:headEnd/>
              <a:tailEnd/>
            </a:ln>
          </p:spPr>
          <p:txBody>
            <a:bodyPr wrap="none" lIns="45720" tIns="22860" rIns="45720" bIns="22860">
              <a:spAutoFit/>
            </a:bodyPr>
            <a:lstStyle/>
            <a:p>
              <a:pPr algn="ctr" defTabSz="1088232"/>
              <a:r>
                <a:rPr lang="en-CA" sz="2000" spc="-150" dirty="0">
                  <a:solidFill>
                    <a:schemeClr val="bg1"/>
                  </a:solidFill>
                  <a:latin typeface="Open Sans Light" pitchFamily="34" charset="0"/>
                  <a:ea typeface="Open Sans Light" pitchFamily="34" charset="0"/>
                  <a:cs typeface="Open Sans Light" pitchFamily="34" charset="0"/>
                </a:rPr>
                <a:t>92%</a:t>
              </a:r>
            </a:p>
          </p:txBody>
        </p:sp>
      </p:grpSp>
      <p:grpSp>
        <p:nvGrpSpPr>
          <p:cNvPr id="16" name="组合 15">
            <a:extLst>
              <a:ext uri="{FF2B5EF4-FFF2-40B4-BE49-F238E27FC236}">
                <a16:creationId xmlns:a16="http://schemas.microsoft.com/office/drawing/2014/main" id="{6FEE3408-FF53-4E78-ADE9-1AFAC574013B}"/>
              </a:ext>
            </a:extLst>
          </p:cNvPr>
          <p:cNvGrpSpPr/>
          <p:nvPr/>
        </p:nvGrpSpPr>
        <p:grpSpPr>
          <a:xfrm>
            <a:off x="7707403" y="1370391"/>
            <a:ext cx="737411" cy="4282108"/>
            <a:chOff x="7560446" y="1811263"/>
            <a:chExt cx="737411" cy="4282108"/>
          </a:xfrm>
        </p:grpSpPr>
        <p:sp>
          <p:nvSpPr>
            <p:cNvPr id="17" name="Freeform 5">
              <a:extLst>
                <a:ext uri="{FF2B5EF4-FFF2-40B4-BE49-F238E27FC236}">
                  <a16:creationId xmlns:a16="http://schemas.microsoft.com/office/drawing/2014/main" id="{798EF617-09A4-4A33-BFC4-EAC93957EF6A}"/>
                </a:ext>
              </a:extLst>
            </p:cNvPr>
            <p:cNvSpPr>
              <a:spLocks/>
            </p:cNvSpPr>
            <p:nvPr/>
          </p:nvSpPr>
          <p:spPr bwMode="auto">
            <a:xfrm flipH="1">
              <a:off x="7560446" y="1811263"/>
              <a:ext cx="737411" cy="3900792"/>
            </a:xfrm>
            <a:custGeom>
              <a:avLst/>
              <a:gdLst>
                <a:gd name="T0" fmla="*/ 197 w 290"/>
                <a:gd name="T1" fmla="*/ 1273 h 1548"/>
                <a:gd name="T2" fmla="*/ 290 w 290"/>
                <a:gd name="T3" fmla="*/ 1406 h 1548"/>
                <a:gd name="T4" fmla="*/ 145 w 290"/>
                <a:gd name="T5" fmla="*/ 1548 h 1548"/>
                <a:gd name="T6" fmla="*/ 0 w 290"/>
                <a:gd name="T7" fmla="*/ 1406 h 1548"/>
                <a:gd name="T8" fmla="*/ 93 w 290"/>
                <a:gd name="T9" fmla="*/ 1273 h 1548"/>
                <a:gd name="T10" fmla="*/ 93 w 290"/>
                <a:gd name="T11" fmla="*/ 0 h 1548"/>
                <a:gd name="T12" fmla="*/ 197 w 290"/>
                <a:gd name="T13" fmla="*/ 0 h 1548"/>
                <a:gd name="T14" fmla="*/ 197 w 290"/>
                <a:gd name="T15" fmla="*/ 1273 h 15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1548">
                  <a:moveTo>
                    <a:pt x="197" y="1273"/>
                  </a:moveTo>
                  <a:cubicBezTo>
                    <a:pt x="251" y="1294"/>
                    <a:pt x="290" y="1345"/>
                    <a:pt x="290" y="1406"/>
                  </a:cubicBezTo>
                  <a:cubicBezTo>
                    <a:pt x="290" y="1485"/>
                    <a:pt x="225" y="1548"/>
                    <a:pt x="145" y="1548"/>
                  </a:cubicBezTo>
                  <a:cubicBezTo>
                    <a:pt x="65" y="1548"/>
                    <a:pt x="0" y="1485"/>
                    <a:pt x="0" y="1406"/>
                  </a:cubicBezTo>
                  <a:cubicBezTo>
                    <a:pt x="0" y="1345"/>
                    <a:pt x="38" y="1294"/>
                    <a:pt x="93" y="1273"/>
                  </a:cubicBezTo>
                  <a:cubicBezTo>
                    <a:pt x="93" y="0"/>
                    <a:pt x="93" y="0"/>
                    <a:pt x="93" y="0"/>
                  </a:cubicBezTo>
                  <a:cubicBezTo>
                    <a:pt x="197" y="0"/>
                    <a:pt x="197" y="0"/>
                    <a:pt x="197" y="0"/>
                  </a:cubicBezTo>
                  <a:lnTo>
                    <a:pt x="197" y="1273"/>
                  </a:lnTo>
                  <a:close/>
                </a:path>
              </a:pathLst>
            </a:custGeom>
            <a:solidFill>
              <a:srgbClr val="FF9409"/>
            </a:solid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grpSp>
          <p:nvGrpSpPr>
            <p:cNvPr id="18" name="Group 6">
              <a:extLst>
                <a:ext uri="{FF2B5EF4-FFF2-40B4-BE49-F238E27FC236}">
                  <a16:creationId xmlns:a16="http://schemas.microsoft.com/office/drawing/2014/main" id="{8EAA0A39-5BD0-4B92-8D90-EF8CCAD974C3}"/>
                </a:ext>
              </a:extLst>
            </p:cNvPr>
            <p:cNvGrpSpPr/>
            <p:nvPr/>
          </p:nvGrpSpPr>
          <p:grpSpPr>
            <a:xfrm flipH="1">
              <a:off x="7731439" y="2121190"/>
              <a:ext cx="395424" cy="3394223"/>
              <a:chOff x="4699000" y="1811338"/>
              <a:chExt cx="293688" cy="2520950"/>
            </a:xfrm>
          </p:grpSpPr>
          <p:sp>
            <p:nvSpPr>
              <p:cNvPr id="20" name="Oval 6">
                <a:extLst>
                  <a:ext uri="{FF2B5EF4-FFF2-40B4-BE49-F238E27FC236}">
                    <a16:creationId xmlns:a16="http://schemas.microsoft.com/office/drawing/2014/main" id="{6FA521FE-EB46-4270-A865-77BF5BE8B910}"/>
                  </a:ext>
                </a:extLst>
              </p:cNvPr>
              <p:cNvSpPr>
                <a:spLocks noChangeArrowheads="1"/>
              </p:cNvSpPr>
              <p:nvPr/>
            </p:nvSpPr>
            <p:spPr bwMode="auto">
              <a:xfrm>
                <a:off x="4699000" y="4046538"/>
                <a:ext cx="293688" cy="285750"/>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21" name="Rectangle 7">
                <a:extLst>
                  <a:ext uri="{FF2B5EF4-FFF2-40B4-BE49-F238E27FC236}">
                    <a16:creationId xmlns:a16="http://schemas.microsoft.com/office/drawing/2014/main" id="{5D82C19A-FB60-4A6B-8922-DBD0125EFD7F}"/>
                  </a:ext>
                </a:extLst>
              </p:cNvPr>
              <p:cNvSpPr>
                <a:spLocks noChangeArrowheads="1"/>
              </p:cNvSpPr>
              <p:nvPr/>
            </p:nvSpPr>
            <p:spPr bwMode="auto">
              <a:xfrm>
                <a:off x="4795552" y="1811338"/>
                <a:ext cx="100584" cy="2297112"/>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grpSp>
        <p:sp>
          <p:nvSpPr>
            <p:cNvPr id="19" name="Text Box 7">
              <a:extLst>
                <a:ext uri="{FF2B5EF4-FFF2-40B4-BE49-F238E27FC236}">
                  <a16:creationId xmlns:a16="http://schemas.microsoft.com/office/drawing/2014/main" id="{EEBFDEED-089E-4543-A906-80E4E57B9405}"/>
                </a:ext>
              </a:extLst>
            </p:cNvPr>
            <p:cNvSpPr txBox="1">
              <a:spLocks noChangeArrowheads="1"/>
            </p:cNvSpPr>
            <p:nvPr/>
          </p:nvSpPr>
          <p:spPr bwMode="auto">
            <a:xfrm flipH="1">
              <a:off x="7671388" y="5770207"/>
              <a:ext cx="515526" cy="323164"/>
            </a:xfrm>
            <a:prstGeom prst="rect">
              <a:avLst/>
            </a:prstGeom>
            <a:noFill/>
            <a:ln w="9525">
              <a:noFill/>
              <a:miter lim="800000"/>
              <a:headEnd/>
              <a:tailEnd/>
            </a:ln>
          </p:spPr>
          <p:txBody>
            <a:bodyPr wrap="none" lIns="45720" tIns="22860" rIns="45720" bIns="22860">
              <a:spAutoFit/>
            </a:bodyPr>
            <a:lstStyle/>
            <a:p>
              <a:pPr algn="ctr" defTabSz="1088232"/>
              <a:r>
                <a:rPr lang="en-CA" spc="-150" dirty="0">
                  <a:solidFill>
                    <a:schemeClr val="bg1">
                      <a:lumMod val="50000"/>
                    </a:schemeClr>
                  </a:solidFill>
                  <a:latin typeface="Open Sans Light" pitchFamily="34" charset="0"/>
                  <a:ea typeface="Open Sans Light" pitchFamily="34" charset="0"/>
                  <a:cs typeface="Open Sans Light" pitchFamily="34" charset="0"/>
                </a:rPr>
                <a:t>2017</a:t>
              </a:r>
            </a:p>
          </p:txBody>
        </p:sp>
      </p:grpSp>
      <p:sp>
        <p:nvSpPr>
          <p:cNvPr id="22" name="矩形 21">
            <a:extLst>
              <a:ext uri="{FF2B5EF4-FFF2-40B4-BE49-F238E27FC236}">
                <a16:creationId xmlns:a16="http://schemas.microsoft.com/office/drawing/2014/main" id="{5044DAA8-7D49-4EFE-94F5-B0E33AA6A103}"/>
              </a:ext>
            </a:extLst>
          </p:cNvPr>
          <p:cNvSpPr/>
          <p:nvPr/>
        </p:nvSpPr>
        <p:spPr>
          <a:xfrm>
            <a:off x="822102" y="3605817"/>
            <a:ext cx="5678822" cy="1705403"/>
          </a:xfrm>
          <a:prstGeom prst="rect">
            <a:avLst/>
          </a:prstGeom>
        </p:spPr>
        <p:txBody>
          <a:bodyPr wrap="square">
            <a:spAutoFit/>
          </a:bodyPr>
          <a:lstStyle/>
          <a:p>
            <a:pPr fontAlgn="base">
              <a:lnSpc>
                <a:spcPct val="150000"/>
              </a:lnSpc>
              <a:spcBef>
                <a:spcPct val="0"/>
              </a:spcBef>
              <a:spcAft>
                <a:spcPct val="0"/>
              </a:spcAft>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点击输入简要文字内容，文字内容需概括精炼，不用多余的文字修饰，言简意赅的说明分项内容。点击输入简要文字内容，文字内容需概括精炼，不用多余的文字修饰，言简意赅的说明分项内容。</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Lato Light" charset="0"/>
            </a:endParaRPr>
          </a:p>
        </p:txBody>
      </p:sp>
      <p:cxnSp>
        <p:nvCxnSpPr>
          <p:cNvPr id="23" name="直接连接符 22">
            <a:extLst>
              <a:ext uri="{FF2B5EF4-FFF2-40B4-BE49-F238E27FC236}">
                <a16:creationId xmlns:a16="http://schemas.microsoft.com/office/drawing/2014/main" id="{C32753EC-0F6D-42A1-ADD4-C022310B4529}"/>
              </a:ext>
            </a:extLst>
          </p:cNvPr>
          <p:cNvCxnSpPr/>
          <p:nvPr/>
        </p:nvCxnSpPr>
        <p:spPr>
          <a:xfrm>
            <a:off x="946088" y="3409184"/>
            <a:ext cx="567882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24" name="组合 23">
            <a:extLst>
              <a:ext uri="{FF2B5EF4-FFF2-40B4-BE49-F238E27FC236}">
                <a16:creationId xmlns:a16="http://schemas.microsoft.com/office/drawing/2014/main" id="{5CEB7F5A-8345-4183-86E6-625DD49A0B29}"/>
              </a:ext>
            </a:extLst>
          </p:cNvPr>
          <p:cNvGrpSpPr/>
          <p:nvPr/>
        </p:nvGrpSpPr>
        <p:grpSpPr>
          <a:xfrm>
            <a:off x="822102" y="2094346"/>
            <a:ext cx="960895" cy="960895"/>
            <a:chOff x="675145" y="2535218"/>
            <a:chExt cx="960895" cy="960895"/>
          </a:xfrm>
        </p:grpSpPr>
        <p:sp>
          <p:nvSpPr>
            <p:cNvPr id="25" name="椭圆 24">
              <a:extLst>
                <a:ext uri="{FF2B5EF4-FFF2-40B4-BE49-F238E27FC236}">
                  <a16:creationId xmlns:a16="http://schemas.microsoft.com/office/drawing/2014/main" id="{263CB4C1-0071-4EA2-96C6-7AF16F93B106}"/>
                </a:ext>
              </a:extLst>
            </p:cNvPr>
            <p:cNvSpPr/>
            <p:nvPr/>
          </p:nvSpPr>
          <p:spPr>
            <a:xfrm>
              <a:off x="675145" y="2535218"/>
              <a:ext cx="960895" cy="960895"/>
            </a:xfrm>
            <a:prstGeom prst="ellipse">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clerk-with-tie_73199">
              <a:extLst>
                <a:ext uri="{FF2B5EF4-FFF2-40B4-BE49-F238E27FC236}">
                  <a16:creationId xmlns:a16="http://schemas.microsoft.com/office/drawing/2014/main" id="{C51EA4FB-2535-4CED-A521-AF533130A698}"/>
                </a:ext>
              </a:extLst>
            </p:cNvPr>
            <p:cNvSpPr>
              <a:spLocks noChangeAspect="1"/>
            </p:cNvSpPr>
            <p:nvPr/>
          </p:nvSpPr>
          <p:spPr bwMode="auto">
            <a:xfrm>
              <a:off x="920875" y="2720340"/>
              <a:ext cx="459935" cy="515907"/>
            </a:xfrm>
            <a:custGeom>
              <a:avLst/>
              <a:gdLst>
                <a:gd name="connsiteX0" fmla="*/ 199932 w 300038"/>
                <a:gd name="connsiteY0" fmla="*/ 273051 h 336551"/>
                <a:gd name="connsiteX1" fmla="*/ 192088 w 300038"/>
                <a:gd name="connsiteY1" fmla="*/ 280989 h 336551"/>
                <a:gd name="connsiteX2" fmla="*/ 192088 w 300038"/>
                <a:gd name="connsiteY2" fmla="*/ 306124 h 336551"/>
                <a:gd name="connsiteX3" fmla="*/ 199932 w 300038"/>
                <a:gd name="connsiteY3" fmla="*/ 312739 h 336551"/>
                <a:gd name="connsiteX4" fmla="*/ 250919 w 300038"/>
                <a:gd name="connsiteY4" fmla="*/ 312739 h 336551"/>
                <a:gd name="connsiteX5" fmla="*/ 258763 w 300038"/>
                <a:gd name="connsiteY5" fmla="*/ 306124 h 336551"/>
                <a:gd name="connsiteX6" fmla="*/ 258763 w 300038"/>
                <a:gd name="connsiteY6" fmla="*/ 280989 h 336551"/>
                <a:gd name="connsiteX7" fmla="*/ 250919 w 300038"/>
                <a:gd name="connsiteY7" fmla="*/ 273051 h 336551"/>
                <a:gd name="connsiteX8" fmla="*/ 199932 w 300038"/>
                <a:gd name="connsiteY8" fmla="*/ 273051 h 336551"/>
                <a:gd name="connsiteX9" fmla="*/ 101328 w 300038"/>
                <a:gd name="connsiteY9" fmla="*/ 196851 h 336551"/>
                <a:gd name="connsiteX10" fmla="*/ 107908 w 300038"/>
                <a:gd name="connsiteY10" fmla="*/ 196851 h 336551"/>
                <a:gd name="connsiteX11" fmla="*/ 111856 w 300038"/>
                <a:gd name="connsiteY11" fmla="*/ 202123 h 336551"/>
                <a:gd name="connsiteX12" fmla="*/ 128964 w 300038"/>
                <a:gd name="connsiteY12" fmla="*/ 248250 h 336551"/>
                <a:gd name="connsiteX13" fmla="*/ 131595 w 300038"/>
                <a:gd name="connsiteY13" fmla="*/ 239025 h 336551"/>
                <a:gd name="connsiteX14" fmla="*/ 126332 w 300038"/>
                <a:gd name="connsiteY14" fmla="*/ 225845 h 336551"/>
                <a:gd name="connsiteX15" fmla="*/ 127648 w 300038"/>
                <a:gd name="connsiteY15" fmla="*/ 217938 h 336551"/>
                <a:gd name="connsiteX16" fmla="*/ 132911 w 300038"/>
                <a:gd name="connsiteY16" fmla="*/ 215302 h 336551"/>
                <a:gd name="connsiteX17" fmla="*/ 167126 w 300038"/>
                <a:gd name="connsiteY17" fmla="*/ 215302 h 336551"/>
                <a:gd name="connsiteX18" fmla="*/ 172390 w 300038"/>
                <a:gd name="connsiteY18" fmla="*/ 217938 h 336551"/>
                <a:gd name="connsiteX19" fmla="*/ 173706 w 300038"/>
                <a:gd name="connsiteY19" fmla="*/ 225845 h 336551"/>
                <a:gd name="connsiteX20" fmla="*/ 168442 w 300038"/>
                <a:gd name="connsiteY20" fmla="*/ 239025 h 336551"/>
                <a:gd name="connsiteX21" fmla="*/ 171074 w 300038"/>
                <a:gd name="connsiteY21" fmla="*/ 248250 h 336551"/>
                <a:gd name="connsiteX22" fmla="*/ 188182 w 300038"/>
                <a:gd name="connsiteY22" fmla="*/ 202123 h 336551"/>
                <a:gd name="connsiteX23" fmla="*/ 192130 w 300038"/>
                <a:gd name="connsiteY23" fmla="*/ 196851 h 336551"/>
                <a:gd name="connsiteX24" fmla="*/ 198710 w 300038"/>
                <a:gd name="connsiteY24" fmla="*/ 196851 h 336551"/>
                <a:gd name="connsiteX25" fmla="*/ 265823 w 300038"/>
                <a:gd name="connsiteY25" fmla="*/ 224527 h 336551"/>
                <a:gd name="connsiteX26" fmla="*/ 300038 w 300038"/>
                <a:gd name="connsiteY26" fmla="*/ 274609 h 336551"/>
                <a:gd name="connsiteX27" fmla="*/ 300038 w 300038"/>
                <a:gd name="connsiteY27" fmla="*/ 328643 h 336551"/>
                <a:gd name="connsiteX28" fmla="*/ 292142 w 300038"/>
                <a:gd name="connsiteY28" fmla="*/ 336551 h 336551"/>
                <a:gd name="connsiteX29" fmla="*/ 7896 w 300038"/>
                <a:gd name="connsiteY29" fmla="*/ 336551 h 336551"/>
                <a:gd name="connsiteX30" fmla="*/ 0 w 300038"/>
                <a:gd name="connsiteY30" fmla="*/ 328643 h 336551"/>
                <a:gd name="connsiteX31" fmla="*/ 0 w 300038"/>
                <a:gd name="connsiteY31" fmla="*/ 274609 h 336551"/>
                <a:gd name="connsiteX32" fmla="*/ 34215 w 300038"/>
                <a:gd name="connsiteY32" fmla="*/ 224527 h 336551"/>
                <a:gd name="connsiteX33" fmla="*/ 101328 w 300038"/>
                <a:gd name="connsiteY33" fmla="*/ 196851 h 336551"/>
                <a:gd name="connsiteX34" fmla="*/ 155328 w 300038"/>
                <a:gd name="connsiteY34" fmla="*/ 0 h 336551"/>
                <a:gd name="connsiteX35" fmla="*/ 201775 w 300038"/>
                <a:gd name="connsiteY35" fmla="*/ 15854 h 336551"/>
                <a:gd name="connsiteX36" fmla="*/ 223008 w 300038"/>
                <a:gd name="connsiteY36" fmla="*/ 79268 h 336551"/>
                <a:gd name="connsiteX37" fmla="*/ 224335 w 300038"/>
                <a:gd name="connsiteY37" fmla="*/ 93801 h 336551"/>
                <a:gd name="connsiteX38" fmla="*/ 229643 w 300038"/>
                <a:gd name="connsiteY38" fmla="*/ 100407 h 336551"/>
                <a:gd name="connsiteX39" fmla="*/ 232297 w 300038"/>
                <a:gd name="connsiteY39" fmla="*/ 125508 h 336551"/>
                <a:gd name="connsiteX40" fmla="*/ 208410 w 300038"/>
                <a:gd name="connsiteY40" fmla="*/ 151931 h 336551"/>
                <a:gd name="connsiteX41" fmla="*/ 185850 w 300038"/>
                <a:gd name="connsiteY41" fmla="*/ 183639 h 336551"/>
                <a:gd name="connsiteX42" fmla="*/ 172579 w 300038"/>
                <a:gd name="connsiteY42" fmla="*/ 192887 h 336551"/>
                <a:gd name="connsiteX43" fmla="*/ 150019 w 300038"/>
                <a:gd name="connsiteY43" fmla="*/ 196850 h 336551"/>
                <a:gd name="connsiteX44" fmla="*/ 127459 w 300038"/>
                <a:gd name="connsiteY44" fmla="*/ 192887 h 336551"/>
                <a:gd name="connsiteX45" fmla="*/ 114189 w 300038"/>
                <a:gd name="connsiteY45" fmla="*/ 183639 h 336551"/>
                <a:gd name="connsiteX46" fmla="*/ 91629 w 300038"/>
                <a:gd name="connsiteY46" fmla="*/ 151931 h 336551"/>
                <a:gd name="connsiteX47" fmla="*/ 67742 w 300038"/>
                <a:gd name="connsiteY47" fmla="*/ 125508 h 336551"/>
                <a:gd name="connsiteX48" fmla="*/ 70396 w 300038"/>
                <a:gd name="connsiteY48" fmla="*/ 100407 h 336551"/>
                <a:gd name="connsiteX49" fmla="*/ 75704 w 300038"/>
                <a:gd name="connsiteY49" fmla="*/ 93801 h 336551"/>
                <a:gd name="connsiteX50" fmla="*/ 77031 w 300038"/>
                <a:gd name="connsiteY50" fmla="*/ 85874 h 336551"/>
                <a:gd name="connsiteX51" fmla="*/ 74377 w 300038"/>
                <a:gd name="connsiteY51" fmla="*/ 50203 h 336551"/>
                <a:gd name="connsiteX52" fmla="*/ 103572 w 300038"/>
                <a:gd name="connsiteY52" fmla="*/ 27744 h 336551"/>
                <a:gd name="connsiteX53" fmla="*/ 119497 w 300038"/>
                <a:gd name="connsiteY53" fmla="*/ 10569 h 336551"/>
                <a:gd name="connsiteX54" fmla="*/ 155328 w 300038"/>
                <a:gd name="connsiteY54" fmla="*/ 0 h 33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00038" h="336551">
                  <a:moveTo>
                    <a:pt x="199932" y="273051"/>
                  </a:moveTo>
                  <a:cubicBezTo>
                    <a:pt x="194703" y="273051"/>
                    <a:pt x="192088" y="277020"/>
                    <a:pt x="192088" y="280989"/>
                  </a:cubicBezTo>
                  <a:cubicBezTo>
                    <a:pt x="192088" y="306124"/>
                    <a:pt x="192088" y="306124"/>
                    <a:pt x="192088" y="306124"/>
                  </a:cubicBezTo>
                  <a:cubicBezTo>
                    <a:pt x="192088" y="310093"/>
                    <a:pt x="194703" y="312739"/>
                    <a:pt x="199932" y="312739"/>
                  </a:cubicBezTo>
                  <a:cubicBezTo>
                    <a:pt x="250919" y="312739"/>
                    <a:pt x="250919" y="312739"/>
                    <a:pt x="250919" y="312739"/>
                  </a:cubicBezTo>
                  <a:cubicBezTo>
                    <a:pt x="254841" y="312739"/>
                    <a:pt x="258763" y="310093"/>
                    <a:pt x="258763" y="306124"/>
                  </a:cubicBezTo>
                  <a:lnTo>
                    <a:pt x="258763" y="280989"/>
                  </a:lnTo>
                  <a:cubicBezTo>
                    <a:pt x="258763" y="277020"/>
                    <a:pt x="254841" y="273051"/>
                    <a:pt x="250919" y="273051"/>
                  </a:cubicBezTo>
                  <a:cubicBezTo>
                    <a:pt x="199932" y="273051"/>
                    <a:pt x="199932" y="273051"/>
                    <a:pt x="199932" y="273051"/>
                  </a:cubicBezTo>
                  <a:close/>
                  <a:moveTo>
                    <a:pt x="101328" y="196851"/>
                  </a:moveTo>
                  <a:cubicBezTo>
                    <a:pt x="103960" y="196851"/>
                    <a:pt x="105276" y="196851"/>
                    <a:pt x="107908" y="196851"/>
                  </a:cubicBezTo>
                  <a:cubicBezTo>
                    <a:pt x="109224" y="198169"/>
                    <a:pt x="110540" y="199487"/>
                    <a:pt x="111856" y="202123"/>
                  </a:cubicBezTo>
                  <a:cubicBezTo>
                    <a:pt x="128964" y="248250"/>
                    <a:pt x="128964" y="248250"/>
                    <a:pt x="128964" y="248250"/>
                  </a:cubicBezTo>
                  <a:cubicBezTo>
                    <a:pt x="131595" y="239025"/>
                    <a:pt x="131595" y="239025"/>
                    <a:pt x="131595" y="239025"/>
                  </a:cubicBezTo>
                  <a:cubicBezTo>
                    <a:pt x="126332" y="225845"/>
                    <a:pt x="126332" y="225845"/>
                    <a:pt x="126332" y="225845"/>
                  </a:cubicBezTo>
                  <a:cubicBezTo>
                    <a:pt x="125016" y="223209"/>
                    <a:pt x="126332" y="220574"/>
                    <a:pt x="127648" y="217938"/>
                  </a:cubicBezTo>
                  <a:cubicBezTo>
                    <a:pt x="128964" y="216620"/>
                    <a:pt x="131595" y="215302"/>
                    <a:pt x="132911" y="215302"/>
                  </a:cubicBezTo>
                  <a:cubicBezTo>
                    <a:pt x="167126" y="215302"/>
                    <a:pt x="167126" y="215302"/>
                    <a:pt x="167126" y="215302"/>
                  </a:cubicBezTo>
                  <a:cubicBezTo>
                    <a:pt x="168442" y="215302"/>
                    <a:pt x="171074" y="216620"/>
                    <a:pt x="172390" y="217938"/>
                  </a:cubicBezTo>
                  <a:cubicBezTo>
                    <a:pt x="173706" y="220574"/>
                    <a:pt x="175022" y="223209"/>
                    <a:pt x="173706" y="225845"/>
                  </a:cubicBezTo>
                  <a:cubicBezTo>
                    <a:pt x="168442" y="239025"/>
                    <a:pt x="168442" y="239025"/>
                    <a:pt x="168442" y="239025"/>
                  </a:cubicBezTo>
                  <a:cubicBezTo>
                    <a:pt x="171074" y="248250"/>
                    <a:pt x="171074" y="248250"/>
                    <a:pt x="171074" y="248250"/>
                  </a:cubicBezTo>
                  <a:cubicBezTo>
                    <a:pt x="188182" y="202123"/>
                    <a:pt x="188182" y="202123"/>
                    <a:pt x="188182" y="202123"/>
                  </a:cubicBezTo>
                  <a:cubicBezTo>
                    <a:pt x="189498" y="199487"/>
                    <a:pt x="190814" y="198169"/>
                    <a:pt x="192130" y="196851"/>
                  </a:cubicBezTo>
                  <a:cubicBezTo>
                    <a:pt x="194762" y="196851"/>
                    <a:pt x="196078" y="196851"/>
                    <a:pt x="198710" y="196851"/>
                  </a:cubicBezTo>
                  <a:cubicBezTo>
                    <a:pt x="265823" y="224527"/>
                    <a:pt x="265823" y="224527"/>
                    <a:pt x="265823" y="224527"/>
                  </a:cubicBezTo>
                  <a:cubicBezTo>
                    <a:pt x="286879" y="232435"/>
                    <a:pt x="300038" y="252204"/>
                    <a:pt x="300038" y="274609"/>
                  </a:cubicBezTo>
                  <a:cubicBezTo>
                    <a:pt x="300038" y="328643"/>
                    <a:pt x="300038" y="328643"/>
                    <a:pt x="300038" y="328643"/>
                  </a:cubicBezTo>
                  <a:cubicBezTo>
                    <a:pt x="300038" y="332597"/>
                    <a:pt x="296090" y="336551"/>
                    <a:pt x="292142" y="336551"/>
                  </a:cubicBezTo>
                  <a:cubicBezTo>
                    <a:pt x="7896" y="336551"/>
                    <a:pt x="7896" y="336551"/>
                    <a:pt x="7896" y="336551"/>
                  </a:cubicBezTo>
                  <a:cubicBezTo>
                    <a:pt x="3948" y="336551"/>
                    <a:pt x="0" y="332597"/>
                    <a:pt x="0" y="328643"/>
                  </a:cubicBezTo>
                  <a:cubicBezTo>
                    <a:pt x="0" y="274609"/>
                    <a:pt x="0" y="274609"/>
                    <a:pt x="0" y="274609"/>
                  </a:cubicBezTo>
                  <a:cubicBezTo>
                    <a:pt x="0" y="252204"/>
                    <a:pt x="13159" y="232435"/>
                    <a:pt x="34215" y="224527"/>
                  </a:cubicBezTo>
                  <a:cubicBezTo>
                    <a:pt x="101328" y="196851"/>
                    <a:pt x="101328" y="196851"/>
                    <a:pt x="101328" y="196851"/>
                  </a:cubicBezTo>
                  <a:close/>
                  <a:moveTo>
                    <a:pt x="155328" y="0"/>
                  </a:moveTo>
                  <a:cubicBezTo>
                    <a:pt x="171252" y="0"/>
                    <a:pt x="187177" y="5285"/>
                    <a:pt x="201775" y="15854"/>
                  </a:cubicBezTo>
                  <a:cubicBezTo>
                    <a:pt x="225662" y="34350"/>
                    <a:pt x="223008" y="72663"/>
                    <a:pt x="223008" y="79268"/>
                  </a:cubicBezTo>
                  <a:cubicBezTo>
                    <a:pt x="223008" y="84553"/>
                    <a:pt x="224335" y="89838"/>
                    <a:pt x="224335" y="93801"/>
                  </a:cubicBezTo>
                  <a:cubicBezTo>
                    <a:pt x="225662" y="95122"/>
                    <a:pt x="228316" y="96443"/>
                    <a:pt x="229643" y="100407"/>
                  </a:cubicBezTo>
                  <a:cubicBezTo>
                    <a:pt x="234951" y="107012"/>
                    <a:pt x="234951" y="114939"/>
                    <a:pt x="232297" y="125508"/>
                  </a:cubicBezTo>
                  <a:cubicBezTo>
                    <a:pt x="226989" y="146647"/>
                    <a:pt x="215045" y="150610"/>
                    <a:pt x="208410" y="151931"/>
                  </a:cubicBezTo>
                  <a:cubicBezTo>
                    <a:pt x="204429" y="159858"/>
                    <a:pt x="195139" y="175712"/>
                    <a:pt x="185850" y="183639"/>
                  </a:cubicBezTo>
                  <a:cubicBezTo>
                    <a:pt x="183196" y="187602"/>
                    <a:pt x="177888" y="190244"/>
                    <a:pt x="172579" y="192887"/>
                  </a:cubicBezTo>
                  <a:cubicBezTo>
                    <a:pt x="164617" y="195529"/>
                    <a:pt x="157982" y="196850"/>
                    <a:pt x="150019" y="196850"/>
                  </a:cubicBezTo>
                  <a:cubicBezTo>
                    <a:pt x="142057" y="196850"/>
                    <a:pt x="135422" y="195529"/>
                    <a:pt x="127459" y="192887"/>
                  </a:cubicBezTo>
                  <a:cubicBezTo>
                    <a:pt x="122151" y="190244"/>
                    <a:pt x="116843" y="187602"/>
                    <a:pt x="114189" y="183639"/>
                  </a:cubicBezTo>
                  <a:cubicBezTo>
                    <a:pt x="104900" y="175712"/>
                    <a:pt x="95610" y="159858"/>
                    <a:pt x="91629" y="151931"/>
                  </a:cubicBezTo>
                  <a:cubicBezTo>
                    <a:pt x="84994" y="150610"/>
                    <a:pt x="73050" y="146647"/>
                    <a:pt x="67742" y="125508"/>
                  </a:cubicBezTo>
                  <a:cubicBezTo>
                    <a:pt x="65088" y="114939"/>
                    <a:pt x="65088" y="107012"/>
                    <a:pt x="70396" y="100407"/>
                  </a:cubicBezTo>
                  <a:cubicBezTo>
                    <a:pt x="71723" y="96443"/>
                    <a:pt x="74377" y="95122"/>
                    <a:pt x="75704" y="93801"/>
                  </a:cubicBezTo>
                  <a:cubicBezTo>
                    <a:pt x="75704" y="91159"/>
                    <a:pt x="75704" y="88516"/>
                    <a:pt x="77031" y="85874"/>
                  </a:cubicBezTo>
                  <a:cubicBezTo>
                    <a:pt x="73050" y="80590"/>
                    <a:pt x="67742" y="68699"/>
                    <a:pt x="74377" y="50203"/>
                  </a:cubicBezTo>
                  <a:cubicBezTo>
                    <a:pt x="81013" y="30386"/>
                    <a:pt x="95610" y="27744"/>
                    <a:pt x="103572" y="27744"/>
                  </a:cubicBezTo>
                  <a:cubicBezTo>
                    <a:pt x="106227" y="22459"/>
                    <a:pt x="111535" y="17175"/>
                    <a:pt x="119497" y="10569"/>
                  </a:cubicBezTo>
                  <a:cubicBezTo>
                    <a:pt x="128786" y="3963"/>
                    <a:pt x="142057" y="0"/>
                    <a:pt x="155328" y="0"/>
                  </a:cubicBezTo>
                  <a:close/>
                </a:path>
              </a:pathLst>
            </a:custGeom>
            <a:solidFill>
              <a:schemeClr val="bg1"/>
            </a:solidFill>
            <a:ln>
              <a:noFill/>
            </a:ln>
          </p:spPr>
        </p:sp>
      </p:grpSp>
      <p:grpSp>
        <p:nvGrpSpPr>
          <p:cNvPr id="27" name="组合 26">
            <a:extLst>
              <a:ext uri="{FF2B5EF4-FFF2-40B4-BE49-F238E27FC236}">
                <a16:creationId xmlns:a16="http://schemas.microsoft.com/office/drawing/2014/main" id="{C6D00251-B5E5-4B3E-95A3-CE9F99F6A268}"/>
              </a:ext>
            </a:extLst>
          </p:cNvPr>
          <p:cNvGrpSpPr/>
          <p:nvPr/>
        </p:nvGrpSpPr>
        <p:grpSpPr>
          <a:xfrm>
            <a:off x="2607764" y="2094346"/>
            <a:ext cx="960895" cy="960895"/>
            <a:chOff x="2460807" y="2535218"/>
            <a:chExt cx="960895" cy="960895"/>
          </a:xfrm>
        </p:grpSpPr>
        <p:sp>
          <p:nvSpPr>
            <p:cNvPr id="28" name="椭圆 27">
              <a:extLst>
                <a:ext uri="{FF2B5EF4-FFF2-40B4-BE49-F238E27FC236}">
                  <a16:creationId xmlns:a16="http://schemas.microsoft.com/office/drawing/2014/main" id="{E3436F90-6B7D-4A74-9E31-8825F07DA321}"/>
                </a:ext>
              </a:extLst>
            </p:cNvPr>
            <p:cNvSpPr/>
            <p:nvPr/>
          </p:nvSpPr>
          <p:spPr>
            <a:xfrm>
              <a:off x="2460807" y="2535218"/>
              <a:ext cx="960895" cy="960895"/>
            </a:xfrm>
            <a:prstGeom prst="ellipse">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clerk-with-tie_73199">
              <a:extLst>
                <a:ext uri="{FF2B5EF4-FFF2-40B4-BE49-F238E27FC236}">
                  <a16:creationId xmlns:a16="http://schemas.microsoft.com/office/drawing/2014/main" id="{ED0BECE1-1A9C-4309-8A66-46CA3E833F60}"/>
                </a:ext>
              </a:extLst>
            </p:cNvPr>
            <p:cNvSpPr>
              <a:spLocks noChangeAspect="1"/>
            </p:cNvSpPr>
            <p:nvPr/>
          </p:nvSpPr>
          <p:spPr bwMode="auto">
            <a:xfrm>
              <a:off x="2729974" y="2720340"/>
              <a:ext cx="428300" cy="515907"/>
            </a:xfrm>
            <a:custGeom>
              <a:avLst/>
              <a:gdLst>
                <a:gd name="T0" fmla="*/ 212 w 212"/>
                <a:gd name="T1" fmla="*/ 160 h 256"/>
                <a:gd name="T2" fmla="*/ 210 w 212"/>
                <a:gd name="T3" fmla="*/ 171 h 256"/>
                <a:gd name="T4" fmla="*/ 203 w 212"/>
                <a:gd name="T5" fmla="*/ 180 h 256"/>
                <a:gd name="T6" fmla="*/ 208 w 212"/>
                <a:gd name="T7" fmla="*/ 188 h 256"/>
                <a:gd name="T8" fmla="*/ 209 w 212"/>
                <a:gd name="T9" fmla="*/ 200 h 256"/>
                <a:gd name="T10" fmla="*/ 205 w 212"/>
                <a:gd name="T11" fmla="*/ 212 h 256"/>
                <a:gd name="T12" fmla="*/ 200 w 212"/>
                <a:gd name="T13" fmla="*/ 218 h 256"/>
                <a:gd name="T14" fmla="*/ 193 w 212"/>
                <a:gd name="T15" fmla="*/ 222 h 256"/>
                <a:gd name="T16" fmla="*/ 194 w 212"/>
                <a:gd name="T17" fmla="*/ 235 h 256"/>
                <a:gd name="T18" fmla="*/ 186 w 212"/>
                <a:gd name="T19" fmla="*/ 245 h 256"/>
                <a:gd name="T20" fmla="*/ 176 w 212"/>
                <a:gd name="T21" fmla="*/ 251 h 256"/>
                <a:gd name="T22" fmla="*/ 169 w 212"/>
                <a:gd name="T23" fmla="*/ 254 h 256"/>
                <a:gd name="T24" fmla="*/ 131 w 212"/>
                <a:gd name="T25" fmla="*/ 256 h 256"/>
                <a:gd name="T26" fmla="*/ 91 w 212"/>
                <a:gd name="T27" fmla="*/ 254 h 256"/>
                <a:gd name="T28" fmla="*/ 60 w 212"/>
                <a:gd name="T29" fmla="*/ 247 h 256"/>
                <a:gd name="T30" fmla="*/ 55 w 212"/>
                <a:gd name="T31" fmla="*/ 245 h 256"/>
                <a:gd name="T32" fmla="*/ 50 w 212"/>
                <a:gd name="T33" fmla="*/ 242 h 256"/>
                <a:gd name="T34" fmla="*/ 46 w 212"/>
                <a:gd name="T35" fmla="*/ 239 h 256"/>
                <a:gd name="T36" fmla="*/ 42 w 212"/>
                <a:gd name="T37" fmla="*/ 234 h 256"/>
                <a:gd name="T38" fmla="*/ 0 w 212"/>
                <a:gd name="T39" fmla="*/ 230 h 256"/>
                <a:gd name="T40" fmla="*/ 0 w 212"/>
                <a:gd name="T41" fmla="*/ 136 h 256"/>
                <a:gd name="T42" fmla="*/ 15 w 212"/>
                <a:gd name="T43" fmla="*/ 136 h 256"/>
                <a:gd name="T44" fmla="*/ 30 w 212"/>
                <a:gd name="T45" fmla="*/ 136 h 256"/>
                <a:gd name="T46" fmla="*/ 37 w 212"/>
                <a:gd name="T47" fmla="*/ 131 h 256"/>
                <a:gd name="T48" fmla="*/ 41 w 212"/>
                <a:gd name="T49" fmla="*/ 127 h 256"/>
                <a:gd name="T50" fmla="*/ 43 w 212"/>
                <a:gd name="T51" fmla="*/ 116 h 256"/>
                <a:gd name="T52" fmla="*/ 46 w 212"/>
                <a:gd name="T53" fmla="*/ 104 h 256"/>
                <a:gd name="T54" fmla="*/ 50 w 212"/>
                <a:gd name="T55" fmla="*/ 95 h 256"/>
                <a:gd name="T56" fmla="*/ 56 w 212"/>
                <a:gd name="T57" fmla="*/ 84 h 256"/>
                <a:gd name="T58" fmla="*/ 73 w 212"/>
                <a:gd name="T59" fmla="*/ 68 h 256"/>
                <a:gd name="T60" fmla="*/ 89 w 212"/>
                <a:gd name="T61" fmla="*/ 18 h 256"/>
                <a:gd name="T62" fmla="*/ 89 w 212"/>
                <a:gd name="T63" fmla="*/ 2 h 256"/>
                <a:gd name="T64" fmla="*/ 97 w 212"/>
                <a:gd name="T65" fmla="*/ 0 h 256"/>
                <a:gd name="T66" fmla="*/ 117 w 212"/>
                <a:gd name="T67" fmla="*/ 18 h 256"/>
                <a:gd name="T68" fmla="*/ 121 w 212"/>
                <a:gd name="T69" fmla="*/ 39 h 256"/>
                <a:gd name="T70" fmla="*/ 114 w 212"/>
                <a:gd name="T71" fmla="*/ 59 h 256"/>
                <a:gd name="T72" fmla="*/ 109 w 212"/>
                <a:gd name="T73" fmla="*/ 89 h 256"/>
                <a:gd name="T74" fmla="*/ 113 w 212"/>
                <a:gd name="T75" fmla="*/ 100 h 256"/>
                <a:gd name="T76" fmla="*/ 122 w 212"/>
                <a:gd name="T77" fmla="*/ 107 h 256"/>
                <a:gd name="T78" fmla="*/ 126 w 212"/>
                <a:gd name="T79" fmla="*/ 107 h 256"/>
                <a:gd name="T80" fmla="*/ 131 w 212"/>
                <a:gd name="T81" fmla="*/ 107 h 256"/>
                <a:gd name="T82" fmla="*/ 136 w 212"/>
                <a:gd name="T83" fmla="*/ 107 h 256"/>
                <a:gd name="T84" fmla="*/ 141 w 212"/>
                <a:gd name="T85" fmla="*/ 106 h 256"/>
                <a:gd name="T86" fmla="*/ 152 w 212"/>
                <a:gd name="T87" fmla="*/ 103 h 256"/>
                <a:gd name="T88" fmla="*/ 164 w 212"/>
                <a:gd name="T89" fmla="*/ 99 h 256"/>
                <a:gd name="T90" fmla="*/ 188 w 212"/>
                <a:gd name="T91" fmla="*/ 98 h 256"/>
                <a:gd name="T92" fmla="*/ 198 w 212"/>
                <a:gd name="T93" fmla="*/ 101 h 256"/>
                <a:gd name="T94" fmla="*/ 205 w 212"/>
                <a:gd name="T95" fmla="*/ 106 h 256"/>
                <a:gd name="T96" fmla="*/ 206 w 212"/>
                <a:gd name="T97" fmla="*/ 109 h 256"/>
                <a:gd name="T98" fmla="*/ 207 w 212"/>
                <a:gd name="T99" fmla="*/ 112 h 256"/>
                <a:gd name="T100" fmla="*/ 208 w 212"/>
                <a:gd name="T101" fmla="*/ 115 h 256"/>
                <a:gd name="T102" fmla="*/ 208 w 212"/>
                <a:gd name="T103" fmla="*/ 118 h 256"/>
                <a:gd name="T104" fmla="*/ 208 w 212"/>
                <a:gd name="T105" fmla="*/ 123 h 256"/>
                <a:gd name="T106" fmla="*/ 203 w 212"/>
                <a:gd name="T107" fmla="*/ 136 h 256"/>
                <a:gd name="T108" fmla="*/ 205 w 212"/>
                <a:gd name="T109" fmla="*/ 139 h 256"/>
                <a:gd name="T110" fmla="*/ 207 w 212"/>
                <a:gd name="T111" fmla="*/ 141 h 256"/>
                <a:gd name="T112" fmla="*/ 209 w 212"/>
                <a:gd name="T113" fmla="*/ 144 h 256"/>
                <a:gd name="T114" fmla="*/ 210 w 212"/>
                <a:gd name="T115" fmla="*/ 147 h 256"/>
                <a:gd name="T116" fmla="*/ 211 w 212"/>
                <a:gd name="T117" fmla="*/ 150 h 256"/>
                <a:gd name="T118" fmla="*/ 212 w 212"/>
                <a:gd name="T119" fmla="*/ 155 h 256"/>
                <a:gd name="T120" fmla="*/ 212 w 212"/>
                <a:gd name="T121" fmla="*/ 16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2" h="256">
                  <a:moveTo>
                    <a:pt x="212" y="160"/>
                  </a:moveTo>
                  <a:cubicBezTo>
                    <a:pt x="212" y="165"/>
                    <a:pt x="211" y="169"/>
                    <a:pt x="210" y="171"/>
                  </a:cubicBezTo>
                  <a:cubicBezTo>
                    <a:pt x="209" y="174"/>
                    <a:pt x="206" y="177"/>
                    <a:pt x="203" y="180"/>
                  </a:cubicBezTo>
                  <a:cubicBezTo>
                    <a:pt x="205" y="182"/>
                    <a:pt x="207" y="185"/>
                    <a:pt x="208" y="188"/>
                  </a:cubicBezTo>
                  <a:cubicBezTo>
                    <a:pt x="208" y="191"/>
                    <a:pt x="209" y="195"/>
                    <a:pt x="209" y="200"/>
                  </a:cubicBezTo>
                  <a:cubicBezTo>
                    <a:pt x="208" y="205"/>
                    <a:pt x="207" y="209"/>
                    <a:pt x="205" y="212"/>
                  </a:cubicBezTo>
                  <a:cubicBezTo>
                    <a:pt x="203" y="215"/>
                    <a:pt x="201" y="217"/>
                    <a:pt x="200" y="218"/>
                  </a:cubicBezTo>
                  <a:cubicBezTo>
                    <a:pt x="199" y="219"/>
                    <a:pt x="196" y="220"/>
                    <a:pt x="193" y="222"/>
                  </a:cubicBezTo>
                  <a:cubicBezTo>
                    <a:pt x="195" y="227"/>
                    <a:pt x="195" y="231"/>
                    <a:pt x="194" y="235"/>
                  </a:cubicBezTo>
                  <a:cubicBezTo>
                    <a:pt x="192" y="239"/>
                    <a:pt x="190" y="242"/>
                    <a:pt x="186" y="245"/>
                  </a:cubicBezTo>
                  <a:cubicBezTo>
                    <a:pt x="183" y="248"/>
                    <a:pt x="180" y="250"/>
                    <a:pt x="176" y="251"/>
                  </a:cubicBezTo>
                  <a:cubicBezTo>
                    <a:pt x="173" y="253"/>
                    <a:pt x="171" y="254"/>
                    <a:pt x="169" y="254"/>
                  </a:cubicBezTo>
                  <a:cubicBezTo>
                    <a:pt x="157" y="255"/>
                    <a:pt x="144" y="256"/>
                    <a:pt x="131" y="256"/>
                  </a:cubicBezTo>
                  <a:cubicBezTo>
                    <a:pt x="118" y="256"/>
                    <a:pt x="104" y="256"/>
                    <a:pt x="91" y="254"/>
                  </a:cubicBezTo>
                  <a:cubicBezTo>
                    <a:pt x="77" y="253"/>
                    <a:pt x="67" y="250"/>
                    <a:pt x="60" y="247"/>
                  </a:cubicBezTo>
                  <a:cubicBezTo>
                    <a:pt x="60" y="247"/>
                    <a:pt x="58" y="246"/>
                    <a:pt x="55" y="245"/>
                  </a:cubicBezTo>
                  <a:cubicBezTo>
                    <a:pt x="53" y="243"/>
                    <a:pt x="51" y="243"/>
                    <a:pt x="50" y="242"/>
                  </a:cubicBezTo>
                  <a:cubicBezTo>
                    <a:pt x="49" y="241"/>
                    <a:pt x="47" y="240"/>
                    <a:pt x="46" y="239"/>
                  </a:cubicBezTo>
                  <a:cubicBezTo>
                    <a:pt x="44" y="237"/>
                    <a:pt x="43" y="236"/>
                    <a:pt x="42" y="234"/>
                  </a:cubicBezTo>
                  <a:cubicBezTo>
                    <a:pt x="37" y="231"/>
                    <a:pt x="24" y="230"/>
                    <a:pt x="0" y="230"/>
                  </a:cubicBezTo>
                  <a:cubicBezTo>
                    <a:pt x="0" y="136"/>
                    <a:pt x="0" y="136"/>
                    <a:pt x="0" y="136"/>
                  </a:cubicBezTo>
                  <a:cubicBezTo>
                    <a:pt x="5" y="136"/>
                    <a:pt x="10" y="136"/>
                    <a:pt x="15" y="136"/>
                  </a:cubicBezTo>
                  <a:cubicBezTo>
                    <a:pt x="21" y="136"/>
                    <a:pt x="26" y="136"/>
                    <a:pt x="30" y="136"/>
                  </a:cubicBezTo>
                  <a:cubicBezTo>
                    <a:pt x="35" y="135"/>
                    <a:pt x="37" y="134"/>
                    <a:pt x="37" y="131"/>
                  </a:cubicBezTo>
                  <a:cubicBezTo>
                    <a:pt x="38" y="130"/>
                    <a:pt x="40" y="128"/>
                    <a:pt x="41" y="127"/>
                  </a:cubicBezTo>
                  <a:cubicBezTo>
                    <a:pt x="41" y="126"/>
                    <a:pt x="42" y="122"/>
                    <a:pt x="43" y="116"/>
                  </a:cubicBezTo>
                  <a:cubicBezTo>
                    <a:pt x="45" y="111"/>
                    <a:pt x="46" y="107"/>
                    <a:pt x="46" y="104"/>
                  </a:cubicBezTo>
                  <a:cubicBezTo>
                    <a:pt x="47" y="102"/>
                    <a:pt x="48" y="99"/>
                    <a:pt x="50" y="95"/>
                  </a:cubicBezTo>
                  <a:cubicBezTo>
                    <a:pt x="52" y="91"/>
                    <a:pt x="54" y="87"/>
                    <a:pt x="56" y="84"/>
                  </a:cubicBezTo>
                  <a:cubicBezTo>
                    <a:pt x="73" y="68"/>
                    <a:pt x="73" y="68"/>
                    <a:pt x="73" y="68"/>
                  </a:cubicBezTo>
                  <a:cubicBezTo>
                    <a:pt x="84" y="48"/>
                    <a:pt x="89" y="32"/>
                    <a:pt x="89" y="18"/>
                  </a:cubicBezTo>
                  <a:cubicBezTo>
                    <a:pt x="89" y="2"/>
                    <a:pt x="89" y="2"/>
                    <a:pt x="89" y="2"/>
                  </a:cubicBezTo>
                  <a:cubicBezTo>
                    <a:pt x="90" y="1"/>
                    <a:pt x="92" y="0"/>
                    <a:pt x="97" y="0"/>
                  </a:cubicBezTo>
                  <a:cubicBezTo>
                    <a:pt x="107" y="0"/>
                    <a:pt x="114" y="6"/>
                    <a:pt x="117" y="18"/>
                  </a:cubicBezTo>
                  <a:cubicBezTo>
                    <a:pt x="121" y="39"/>
                    <a:pt x="121" y="39"/>
                    <a:pt x="121" y="39"/>
                  </a:cubicBezTo>
                  <a:cubicBezTo>
                    <a:pt x="120" y="49"/>
                    <a:pt x="118" y="56"/>
                    <a:pt x="114" y="59"/>
                  </a:cubicBezTo>
                  <a:cubicBezTo>
                    <a:pt x="112" y="75"/>
                    <a:pt x="111" y="85"/>
                    <a:pt x="109" y="89"/>
                  </a:cubicBezTo>
                  <a:cubicBezTo>
                    <a:pt x="108" y="93"/>
                    <a:pt x="110" y="97"/>
                    <a:pt x="113" y="100"/>
                  </a:cubicBezTo>
                  <a:cubicBezTo>
                    <a:pt x="116" y="104"/>
                    <a:pt x="119" y="106"/>
                    <a:pt x="122" y="107"/>
                  </a:cubicBezTo>
                  <a:cubicBezTo>
                    <a:pt x="124" y="107"/>
                    <a:pt x="126" y="107"/>
                    <a:pt x="126" y="107"/>
                  </a:cubicBezTo>
                  <a:cubicBezTo>
                    <a:pt x="127" y="107"/>
                    <a:pt x="129" y="107"/>
                    <a:pt x="131" y="107"/>
                  </a:cubicBezTo>
                  <a:cubicBezTo>
                    <a:pt x="133" y="107"/>
                    <a:pt x="134" y="107"/>
                    <a:pt x="136" y="107"/>
                  </a:cubicBezTo>
                  <a:cubicBezTo>
                    <a:pt x="138" y="107"/>
                    <a:pt x="139" y="106"/>
                    <a:pt x="141" y="106"/>
                  </a:cubicBezTo>
                  <a:cubicBezTo>
                    <a:pt x="143" y="105"/>
                    <a:pt x="147" y="104"/>
                    <a:pt x="152" y="103"/>
                  </a:cubicBezTo>
                  <a:cubicBezTo>
                    <a:pt x="158" y="101"/>
                    <a:pt x="162" y="100"/>
                    <a:pt x="164" y="99"/>
                  </a:cubicBezTo>
                  <a:cubicBezTo>
                    <a:pt x="173" y="97"/>
                    <a:pt x="181" y="97"/>
                    <a:pt x="188" y="98"/>
                  </a:cubicBezTo>
                  <a:cubicBezTo>
                    <a:pt x="191" y="99"/>
                    <a:pt x="195" y="100"/>
                    <a:pt x="198" y="101"/>
                  </a:cubicBezTo>
                  <a:cubicBezTo>
                    <a:pt x="202" y="103"/>
                    <a:pt x="204" y="104"/>
                    <a:pt x="205" y="106"/>
                  </a:cubicBezTo>
                  <a:cubicBezTo>
                    <a:pt x="205" y="106"/>
                    <a:pt x="205" y="107"/>
                    <a:pt x="206" y="109"/>
                  </a:cubicBezTo>
                  <a:cubicBezTo>
                    <a:pt x="207" y="111"/>
                    <a:pt x="207" y="112"/>
                    <a:pt x="207" y="112"/>
                  </a:cubicBezTo>
                  <a:cubicBezTo>
                    <a:pt x="207" y="112"/>
                    <a:pt x="207" y="113"/>
                    <a:pt x="208" y="115"/>
                  </a:cubicBezTo>
                  <a:cubicBezTo>
                    <a:pt x="208" y="116"/>
                    <a:pt x="209" y="118"/>
                    <a:pt x="208" y="118"/>
                  </a:cubicBezTo>
                  <a:cubicBezTo>
                    <a:pt x="208" y="119"/>
                    <a:pt x="208" y="120"/>
                    <a:pt x="208" y="123"/>
                  </a:cubicBezTo>
                  <a:cubicBezTo>
                    <a:pt x="208" y="125"/>
                    <a:pt x="206" y="129"/>
                    <a:pt x="203" y="136"/>
                  </a:cubicBezTo>
                  <a:cubicBezTo>
                    <a:pt x="203" y="136"/>
                    <a:pt x="204" y="137"/>
                    <a:pt x="205" y="139"/>
                  </a:cubicBezTo>
                  <a:cubicBezTo>
                    <a:pt x="206" y="140"/>
                    <a:pt x="207" y="141"/>
                    <a:pt x="207" y="141"/>
                  </a:cubicBezTo>
                  <a:cubicBezTo>
                    <a:pt x="207" y="142"/>
                    <a:pt x="208" y="143"/>
                    <a:pt x="209" y="144"/>
                  </a:cubicBezTo>
                  <a:cubicBezTo>
                    <a:pt x="209" y="145"/>
                    <a:pt x="210" y="146"/>
                    <a:pt x="210" y="147"/>
                  </a:cubicBezTo>
                  <a:cubicBezTo>
                    <a:pt x="210" y="148"/>
                    <a:pt x="211" y="149"/>
                    <a:pt x="211" y="150"/>
                  </a:cubicBezTo>
                  <a:cubicBezTo>
                    <a:pt x="211" y="152"/>
                    <a:pt x="212" y="153"/>
                    <a:pt x="212" y="155"/>
                  </a:cubicBezTo>
                  <a:cubicBezTo>
                    <a:pt x="212" y="156"/>
                    <a:pt x="212" y="158"/>
                    <a:pt x="212" y="160"/>
                  </a:cubicBezTo>
                  <a:close/>
                </a:path>
              </a:pathLst>
            </a:custGeom>
            <a:solidFill>
              <a:schemeClr val="bg1"/>
            </a:solidFill>
            <a:ln>
              <a:noFill/>
            </a:ln>
          </p:spPr>
          <p:txBody>
            <a:bodyPr/>
            <a:lstStyle/>
            <a:p>
              <a:endParaRPr lang="zh-CN" altLang="en-US"/>
            </a:p>
          </p:txBody>
        </p:sp>
      </p:grpSp>
      <p:grpSp>
        <p:nvGrpSpPr>
          <p:cNvPr id="30" name="组合 29">
            <a:extLst>
              <a:ext uri="{FF2B5EF4-FFF2-40B4-BE49-F238E27FC236}">
                <a16:creationId xmlns:a16="http://schemas.microsoft.com/office/drawing/2014/main" id="{53AA9421-2EFB-418D-B210-5811916C9153}"/>
              </a:ext>
            </a:extLst>
          </p:cNvPr>
          <p:cNvGrpSpPr/>
          <p:nvPr/>
        </p:nvGrpSpPr>
        <p:grpSpPr>
          <a:xfrm>
            <a:off x="4393426" y="2094346"/>
            <a:ext cx="960895" cy="960895"/>
            <a:chOff x="4246469" y="2535218"/>
            <a:chExt cx="960895" cy="960895"/>
          </a:xfrm>
        </p:grpSpPr>
        <p:sp>
          <p:nvSpPr>
            <p:cNvPr id="31" name="椭圆 30">
              <a:extLst>
                <a:ext uri="{FF2B5EF4-FFF2-40B4-BE49-F238E27FC236}">
                  <a16:creationId xmlns:a16="http://schemas.microsoft.com/office/drawing/2014/main" id="{8A8C4F97-43CC-4A84-8731-344F38D45563}"/>
                </a:ext>
              </a:extLst>
            </p:cNvPr>
            <p:cNvSpPr/>
            <p:nvPr/>
          </p:nvSpPr>
          <p:spPr>
            <a:xfrm>
              <a:off x="4246469" y="2535218"/>
              <a:ext cx="960895" cy="960895"/>
            </a:xfrm>
            <a:prstGeom prst="ellipse">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clerk-with-tie_73199">
              <a:extLst>
                <a:ext uri="{FF2B5EF4-FFF2-40B4-BE49-F238E27FC236}">
                  <a16:creationId xmlns:a16="http://schemas.microsoft.com/office/drawing/2014/main" id="{96A2B677-CD53-4294-8A93-A4A6DE7C5356}"/>
                </a:ext>
              </a:extLst>
            </p:cNvPr>
            <p:cNvSpPr>
              <a:spLocks noChangeAspect="1"/>
            </p:cNvSpPr>
            <p:nvPr/>
          </p:nvSpPr>
          <p:spPr bwMode="auto">
            <a:xfrm>
              <a:off x="4468962" y="2724043"/>
              <a:ext cx="515907" cy="508501"/>
            </a:xfrm>
            <a:custGeom>
              <a:avLst/>
              <a:gdLst>
                <a:gd name="connsiteX0" fmla="*/ 155534 w 331788"/>
                <a:gd name="connsiteY0" fmla="*/ 53107 h 327025"/>
                <a:gd name="connsiteX1" fmla="*/ 176255 w 331788"/>
                <a:gd name="connsiteY1" fmla="*/ 53107 h 327025"/>
                <a:gd name="connsiteX2" fmla="*/ 283746 w 331788"/>
                <a:gd name="connsiteY2" fmla="*/ 141384 h 327025"/>
                <a:gd name="connsiteX3" fmla="*/ 288926 w 331788"/>
                <a:gd name="connsiteY3" fmla="*/ 154366 h 327025"/>
                <a:gd name="connsiteX4" fmla="*/ 288926 w 331788"/>
                <a:gd name="connsiteY4" fmla="*/ 310149 h 327025"/>
                <a:gd name="connsiteX5" fmla="*/ 273385 w 331788"/>
                <a:gd name="connsiteY5" fmla="*/ 327025 h 327025"/>
                <a:gd name="connsiteX6" fmla="*/ 207337 w 331788"/>
                <a:gd name="connsiteY6" fmla="*/ 327025 h 327025"/>
                <a:gd name="connsiteX7" fmla="*/ 207337 w 331788"/>
                <a:gd name="connsiteY7" fmla="*/ 234854 h 327025"/>
                <a:gd name="connsiteX8" fmla="*/ 195681 w 331788"/>
                <a:gd name="connsiteY8" fmla="*/ 223170 h 327025"/>
                <a:gd name="connsiteX9" fmla="*/ 136108 w 331788"/>
                <a:gd name="connsiteY9" fmla="*/ 223170 h 327025"/>
                <a:gd name="connsiteX10" fmla="*/ 124452 w 331788"/>
                <a:gd name="connsiteY10" fmla="*/ 234854 h 327025"/>
                <a:gd name="connsiteX11" fmla="*/ 124452 w 331788"/>
                <a:gd name="connsiteY11" fmla="*/ 327025 h 327025"/>
                <a:gd name="connsiteX12" fmla="*/ 58404 w 331788"/>
                <a:gd name="connsiteY12" fmla="*/ 327025 h 327025"/>
                <a:gd name="connsiteX13" fmla="*/ 42863 w 331788"/>
                <a:gd name="connsiteY13" fmla="*/ 310149 h 327025"/>
                <a:gd name="connsiteX14" fmla="*/ 42863 w 331788"/>
                <a:gd name="connsiteY14" fmla="*/ 154366 h 327025"/>
                <a:gd name="connsiteX15" fmla="*/ 48043 w 331788"/>
                <a:gd name="connsiteY15" fmla="*/ 141384 h 327025"/>
                <a:gd name="connsiteX16" fmla="*/ 155534 w 331788"/>
                <a:gd name="connsiteY16" fmla="*/ 53107 h 327025"/>
                <a:gd name="connsiteX17" fmla="*/ 165894 w 331788"/>
                <a:gd name="connsiteY17" fmla="*/ 0 h 327025"/>
                <a:gd name="connsiteX18" fmla="*/ 189223 w 331788"/>
                <a:gd name="connsiteY18" fmla="*/ 9125 h 327025"/>
                <a:gd name="connsiteX19" fmla="*/ 325308 w 331788"/>
                <a:gd name="connsiteY19" fmla="*/ 117321 h 327025"/>
                <a:gd name="connsiteX20" fmla="*/ 331788 w 331788"/>
                <a:gd name="connsiteY20" fmla="*/ 130356 h 327025"/>
                <a:gd name="connsiteX21" fmla="*/ 331788 w 331788"/>
                <a:gd name="connsiteY21" fmla="*/ 143392 h 327025"/>
                <a:gd name="connsiteX22" fmla="*/ 314940 w 331788"/>
                <a:gd name="connsiteY22" fmla="*/ 160338 h 327025"/>
                <a:gd name="connsiteX23" fmla="*/ 298091 w 331788"/>
                <a:gd name="connsiteY23" fmla="*/ 143392 h 327025"/>
                <a:gd name="connsiteX24" fmla="*/ 298091 w 331788"/>
                <a:gd name="connsiteY24" fmla="*/ 139481 h 327025"/>
                <a:gd name="connsiteX25" fmla="*/ 176263 w 331788"/>
                <a:gd name="connsiteY25" fmla="*/ 41714 h 327025"/>
                <a:gd name="connsiteX26" fmla="*/ 165894 w 331788"/>
                <a:gd name="connsiteY26" fmla="*/ 37804 h 327025"/>
                <a:gd name="connsiteX27" fmla="*/ 155526 w 331788"/>
                <a:gd name="connsiteY27" fmla="*/ 41714 h 327025"/>
                <a:gd name="connsiteX28" fmla="*/ 33697 w 331788"/>
                <a:gd name="connsiteY28" fmla="*/ 139481 h 327025"/>
                <a:gd name="connsiteX29" fmla="*/ 33697 w 331788"/>
                <a:gd name="connsiteY29" fmla="*/ 143392 h 327025"/>
                <a:gd name="connsiteX30" fmla="*/ 16849 w 331788"/>
                <a:gd name="connsiteY30" fmla="*/ 160338 h 327025"/>
                <a:gd name="connsiteX31" fmla="*/ 0 w 331788"/>
                <a:gd name="connsiteY31" fmla="*/ 143392 h 327025"/>
                <a:gd name="connsiteX32" fmla="*/ 0 w 331788"/>
                <a:gd name="connsiteY32" fmla="*/ 130356 h 327025"/>
                <a:gd name="connsiteX33" fmla="*/ 6480 w 331788"/>
                <a:gd name="connsiteY33" fmla="*/ 117321 h 327025"/>
                <a:gd name="connsiteX34" fmla="*/ 142565 w 331788"/>
                <a:gd name="connsiteY34" fmla="*/ 9125 h 327025"/>
                <a:gd name="connsiteX35" fmla="*/ 165894 w 331788"/>
                <a:gd name="connsiteY35" fmla="*/ 0 h 327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31788" h="327025">
                  <a:moveTo>
                    <a:pt x="155534" y="53107"/>
                  </a:moveTo>
                  <a:cubicBezTo>
                    <a:pt x="162009" y="49212"/>
                    <a:pt x="169780" y="49212"/>
                    <a:pt x="176255" y="53107"/>
                  </a:cubicBezTo>
                  <a:cubicBezTo>
                    <a:pt x="176255" y="53107"/>
                    <a:pt x="176255" y="53107"/>
                    <a:pt x="283746" y="141384"/>
                  </a:cubicBezTo>
                  <a:cubicBezTo>
                    <a:pt x="286336" y="143980"/>
                    <a:pt x="288926" y="149173"/>
                    <a:pt x="288926" y="154366"/>
                  </a:cubicBezTo>
                  <a:cubicBezTo>
                    <a:pt x="288926" y="154366"/>
                    <a:pt x="288926" y="154366"/>
                    <a:pt x="288926" y="310149"/>
                  </a:cubicBezTo>
                  <a:cubicBezTo>
                    <a:pt x="288926" y="319236"/>
                    <a:pt x="282451" y="327025"/>
                    <a:pt x="273385" y="327025"/>
                  </a:cubicBezTo>
                  <a:cubicBezTo>
                    <a:pt x="273385" y="327025"/>
                    <a:pt x="273385" y="327025"/>
                    <a:pt x="207337" y="327025"/>
                  </a:cubicBezTo>
                  <a:cubicBezTo>
                    <a:pt x="207337" y="327025"/>
                    <a:pt x="207337" y="327025"/>
                    <a:pt x="207337" y="234854"/>
                  </a:cubicBezTo>
                  <a:cubicBezTo>
                    <a:pt x="207337" y="228363"/>
                    <a:pt x="202157" y="223170"/>
                    <a:pt x="195681" y="223170"/>
                  </a:cubicBezTo>
                  <a:cubicBezTo>
                    <a:pt x="195681" y="223170"/>
                    <a:pt x="195681" y="223170"/>
                    <a:pt x="136108" y="223170"/>
                  </a:cubicBezTo>
                  <a:cubicBezTo>
                    <a:pt x="129633" y="223170"/>
                    <a:pt x="124452" y="228363"/>
                    <a:pt x="124452" y="234854"/>
                  </a:cubicBezTo>
                  <a:cubicBezTo>
                    <a:pt x="124452" y="234854"/>
                    <a:pt x="124452" y="234854"/>
                    <a:pt x="124452" y="327025"/>
                  </a:cubicBezTo>
                  <a:cubicBezTo>
                    <a:pt x="124452" y="327025"/>
                    <a:pt x="124452" y="327025"/>
                    <a:pt x="58404" y="327025"/>
                  </a:cubicBezTo>
                  <a:cubicBezTo>
                    <a:pt x="49338" y="327025"/>
                    <a:pt x="42863" y="319236"/>
                    <a:pt x="42863" y="310149"/>
                  </a:cubicBezTo>
                  <a:cubicBezTo>
                    <a:pt x="42863" y="310149"/>
                    <a:pt x="42863" y="310149"/>
                    <a:pt x="42863" y="154366"/>
                  </a:cubicBezTo>
                  <a:cubicBezTo>
                    <a:pt x="42863" y="149173"/>
                    <a:pt x="45453" y="143980"/>
                    <a:pt x="48043" y="141384"/>
                  </a:cubicBezTo>
                  <a:cubicBezTo>
                    <a:pt x="48043" y="141384"/>
                    <a:pt x="48043" y="141384"/>
                    <a:pt x="155534" y="53107"/>
                  </a:cubicBezTo>
                  <a:close/>
                  <a:moveTo>
                    <a:pt x="165894" y="0"/>
                  </a:moveTo>
                  <a:cubicBezTo>
                    <a:pt x="173670" y="0"/>
                    <a:pt x="182743" y="2607"/>
                    <a:pt x="189223" y="9125"/>
                  </a:cubicBezTo>
                  <a:cubicBezTo>
                    <a:pt x="189223" y="9125"/>
                    <a:pt x="189223" y="9125"/>
                    <a:pt x="325308" y="117321"/>
                  </a:cubicBezTo>
                  <a:cubicBezTo>
                    <a:pt x="329196" y="121231"/>
                    <a:pt x="331788" y="126446"/>
                    <a:pt x="331788" y="130356"/>
                  </a:cubicBezTo>
                  <a:cubicBezTo>
                    <a:pt x="331788" y="130356"/>
                    <a:pt x="331788" y="138178"/>
                    <a:pt x="331788" y="143392"/>
                  </a:cubicBezTo>
                  <a:cubicBezTo>
                    <a:pt x="331788" y="152517"/>
                    <a:pt x="324012" y="160338"/>
                    <a:pt x="314940" y="160338"/>
                  </a:cubicBezTo>
                  <a:cubicBezTo>
                    <a:pt x="305867" y="160338"/>
                    <a:pt x="298091" y="152517"/>
                    <a:pt x="298091" y="143392"/>
                  </a:cubicBezTo>
                  <a:cubicBezTo>
                    <a:pt x="298091" y="142088"/>
                    <a:pt x="298091" y="140785"/>
                    <a:pt x="298091" y="139481"/>
                  </a:cubicBezTo>
                  <a:cubicBezTo>
                    <a:pt x="298091" y="139481"/>
                    <a:pt x="298091" y="139481"/>
                    <a:pt x="176263" y="41714"/>
                  </a:cubicBezTo>
                  <a:cubicBezTo>
                    <a:pt x="176263" y="41714"/>
                    <a:pt x="171078" y="37804"/>
                    <a:pt x="165894" y="37804"/>
                  </a:cubicBezTo>
                  <a:cubicBezTo>
                    <a:pt x="160710" y="37804"/>
                    <a:pt x="155526" y="41714"/>
                    <a:pt x="155526" y="41714"/>
                  </a:cubicBezTo>
                  <a:cubicBezTo>
                    <a:pt x="155526" y="41714"/>
                    <a:pt x="155526" y="41714"/>
                    <a:pt x="33697" y="139481"/>
                  </a:cubicBezTo>
                  <a:cubicBezTo>
                    <a:pt x="33697" y="140785"/>
                    <a:pt x="33697" y="142088"/>
                    <a:pt x="33697" y="143392"/>
                  </a:cubicBezTo>
                  <a:cubicBezTo>
                    <a:pt x="33697" y="152517"/>
                    <a:pt x="25921" y="160338"/>
                    <a:pt x="16849" y="160338"/>
                  </a:cubicBezTo>
                  <a:cubicBezTo>
                    <a:pt x="7776" y="160338"/>
                    <a:pt x="0" y="152517"/>
                    <a:pt x="0" y="143392"/>
                  </a:cubicBezTo>
                  <a:cubicBezTo>
                    <a:pt x="0" y="138178"/>
                    <a:pt x="0" y="130356"/>
                    <a:pt x="0" y="130356"/>
                  </a:cubicBezTo>
                  <a:cubicBezTo>
                    <a:pt x="0" y="126446"/>
                    <a:pt x="2592" y="121231"/>
                    <a:pt x="6480" y="117321"/>
                  </a:cubicBezTo>
                  <a:cubicBezTo>
                    <a:pt x="6480" y="117321"/>
                    <a:pt x="6480" y="117321"/>
                    <a:pt x="142565" y="9125"/>
                  </a:cubicBezTo>
                  <a:cubicBezTo>
                    <a:pt x="149046" y="2607"/>
                    <a:pt x="158118" y="0"/>
                    <a:pt x="165894" y="0"/>
                  </a:cubicBezTo>
                  <a:close/>
                </a:path>
              </a:pathLst>
            </a:custGeom>
            <a:solidFill>
              <a:schemeClr val="bg1"/>
            </a:solidFill>
            <a:ln>
              <a:noFill/>
            </a:ln>
          </p:spPr>
          <p:txBody>
            <a:bodyPr/>
            <a:lstStyle/>
            <a:p>
              <a:endParaRPr lang="zh-CN" altLang="en-US"/>
            </a:p>
          </p:txBody>
        </p:sp>
      </p:grpSp>
    </p:spTree>
    <p:extLst>
      <p:ext uri="{BB962C8B-B14F-4D97-AF65-F5344CB8AC3E}">
        <p14:creationId xmlns:p14="http://schemas.microsoft.com/office/powerpoint/2010/main" val="3948703232"/>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childTnLst>
                                </p:cTn>
                              </p:par>
                              <p:par>
                                <p:cTn id="10" presetID="53" presetClass="entr" presetSubtype="16" fill="hold" nodeType="with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p:cTn id="12" dur="500" fill="hold"/>
                                        <p:tgtEl>
                                          <p:spTgt spid="27"/>
                                        </p:tgtEl>
                                        <p:attrNameLst>
                                          <p:attrName>ppt_w</p:attrName>
                                        </p:attrNameLst>
                                      </p:cBhvr>
                                      <p:tavLst>
                                        <p:tav tm="0">
                                          <p:val>
                                            <p:fltVal val="0"/>
                                          </p:val>
                                        </p:tav>
                                        <p:tav tm="100000">
                                          <p:val>
                                            <p:strVal val="#ppt_w"/>
                                          </p:val>
                                        </p:tav>
                                      </p:tavLst>
                                    </p:anim>
                                    <p:anim calcmode="lin" valueType="num">
                                      <p:cBhvr>
                                        <p:cTn id="13" dur="500" fill="hold"/>
                                        <p:tgtEl>
                                          <p:spTgt spid="27"/>
                                        </p:tgtEl>
                                        <p:attrNameLst>
                                          <p:attrName>ppt_h</p:attrName>
                                        </p:attrNameLst>
                                      </p:cBhvr>
                                      <p:tavLst>
                                        <p:tav tm="0">
                                          <p:val>
                                            <p:fltVal val="0"/>
                                          </p:val>
                                        </p:tav>
                                        <p:tav tm="100000">
                                          <p:val>
                                            <p:strVal val="#ppt_h"/>
                                          </p:val>
                                        </p:tav>
                                      </p:tavLst>
                                    </p:anim>
                                    <p:animEffect transition="in" filter="fade">
                                      <p:cBhvr>
                                        <p:cTn id="14" dur="500"/>
                                        <p:tgtEl>
                                          <p:spTgt spid="27"/>
                                        </p:tgtEl>
                                      </p:cBhvr>
                                    </p:animEffect>
                                  </p:childTnLst>
                                </p:cTn>
                              </p:par>
                              <p:par>
                                <p:cTn id="15" presetID="53" presetClass="entr" presetSubtype="16" fill="hold" nodeType="with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p:cTn id="17" dur="500" fill="hold"/>
                                        <p:tgtEl>
                                          <p:spTgt spid="30"/>
                                        </p:tgtEl>
                                        <p:attrNameLst>
                                          <p:attrName>ppt_w</p:attrName>
                                        </p:attrNameLst>
                                      </p:cBhvr>
                                      <p:tavLst>
                                        <p:tav tm="0">
                                          <p:val>
                                            <p:fltVal val="0"/>
                                          </p:val>
                                        </p:tav>
                                        <p:tav tm="100000">
                                          <p:val>
                                            <p:strVal val="#ppt_w"/>
                                          </p:val>
                                        </p:tav>
                                      </p:tavLst>
                                    </p:anim>
                                    <p:anim calcmode="lin" valueType="num">
                                      <p:cBhvr>
                                        <p:cTn id="18" dur="500" fill="hold"/>
                                        <p:tgtEl>
                                          <p:spTgt spid="30"/>
                                        </p:tgtEl>
                                        <p:attrNameLst>
                                          <p:attrName>ppt_h</p:attrName>
                                        </p:attrNameLst>
                                      </p:cBhvr>
                                      <p:tavLst>
                                        <p:tav tm="0">
                                          <p:val>
                                            <p:fltVal val="0"/>
                                          </p:val>
                                        </p:tav>
                                        <p:tav tm="100000">
                                          <p:val>
                                            <p:strVal val="#ppt_h"/>
                                          </p:val>
                                        </p:tav>
                                      </p:tavLst>
                                    </p:anim>
                                    <p:animEffect transition="in" filter="fade">
                                      <p:cBhvr>
                                        <p:cTn id="19" dur="500"/>
                                        <p:tgtEl>
                                          <p:spTgt spid="30"/>
                                        </p:tgtEl>
                                      </p:cBhvr>
                                    </p:animEffect>
                                  </p:childTnLst>
                                </p:cTn>
                              </p:par>
                            </p:childTnLst>
                          </p:cTn>
                        </p:par>
                        <p:par>
                          <p:cTn id="20" fill="hold">
                            <p:stCondLst>
                              <p:cond delay="500"/>
                            </p:stCondLst>
                            <p:childTnLst>
                              <p:par>
                                <p:cTn id="21" presetID="2" presetClass="entr" presetSubtype="8" fill="hold" nodeType="afterEffect">
                                  <p:stCondLst>
                                    <p:cond delay="0"/>
                                  </p:stCondLst>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500" fill="hold"/>
                                        <p:tgtEl>
                                          <p:spTgt spid="23"/>
                                        </p:tgtEl>
                                        <p:attrNameLst>
                                          <p:attrName>ppt_x</p:attrName>
                                        </p:attrNameLst>
                                      </p:cBhvr>
                                      <p:tavLst>
                                        <p:tav tm="0">
                                          <p:val>
                                            <p:strVal val="0-#ppt_w/2"/>
                                          </p:val>
                                        </p:tav>
                                        <p:tav tm="100000">
                                          <p:val>
                                            <p:strVal val="#ppt_x"/>
                                          </p:val>
                                        </p:tav>
                                      </p:tavLst>
                                    </p:anim>
                                    <p:anim calcmode="lin" valueType="num">
                                      <p:cBhvr additive="base">
                                        <p:cTn id="24" dur="500" fill="hold"/>
                                        <p:tgtEl>
                                          <p:spTgt spid="23"/>
                                        </p:tgtEl>
                                        <p:attrNameLst>
                                          <p:attrName>ppt_y</p:attrName>
                                        </p:attrNameLst>
                                      </p:cBhvr>
                                      <p:tavLst>
                                        <p:tav tm="0">
                                          <p:val>
                                            <p:strVal val="#ppt_y"/>
                                          </p:val>
                                        </p:tav>
                                        <p:tav tm="100000">
                                          <p:val>
                                            <p:strVal val="#ppt_y"/>
                                          </p:val>
                                        </p:tav>
                                      </p:tavLst>
                                    </p:anim>
                                  </p:childTnLst>
                                </p:cTn>
                              </p:par>
                            </p:childTnLst>
                          </p:cTn>
                        </p:par>
                        <p:par>
                          <p:cTn id="25" fill="hold">
                            <p:stCondLst>
                              <p:cond delay="1000"/>
                            </p:stCondLst>
                            <p:childTnLst>
                              <p:par>
                                <p:cTn id="26" presetID="42" presetClass="entr" presetSubtype="0"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anim calcmode="lin" valueType="num">
                                      <p:cBhvr>
                                        <p:cTn id="29" dur="500" fill="hold"/>
                                        <p:tgtEl>
                                          <p:spTgt spid="22"/>
                                        </p:tgtEl>
                                        <p:attrNameLst>
                                          <p:attrName>ppt_x</p:attrName>
                                        </p:attrNameLst>
                                      </p:cBhvr>
                                      <p:tavLst>
                                        <p:tav tm="0">
                                          <p:val>
                                            <p:strVal val="#ppt_x"/>
                                          </p:val>
                                        </p:tav>
                                        <p:tav tm="100000">
                                          <p:val>
                                            <p:strVal val="#ppt_x"/>
                                          </p:val>
                                        </p:tav>
                                      </p:tavLst>
                                    </p:anim>
                                    <p:anim calcmode="lin" valueType="num">
                                      <p:cBhvr>
                                        <p:cTn id="30" dur="5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nodeType="click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ipe(down)">
                                      <p:cBhvr>
                                        <p:cTn id="35" dur="500"/>
                                        <p:tgtEl>
                                          <p:spTgt spid="16"/>
                                        </p:tgtEl>
                                      </p:cBhvr>
                                    </p:animEffect>
                                  </p:childTnLst>
                                </p:cTn>
                              </p:par>
                            </p:childTnLst>
                          </p:cTn>
                        </p:par>
                        <p:par>
                          <p:cTn id="36" fill="hold">
                            <p:stCondLst>
                              <p:cond delay="500"/>
                            </p:stCondLst>
                            <p:childTnLst>
                              <p:par>
                                <p:cTn id="37" presetID="22" presetClass="entr" presetSubtype="8" fill="hold"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left)">
                                      <p:cBhvr>
                                        <p:cTn id="39" dur="500"/>
                                        <p:tgtEl>
                                          <p:spTgt spid="13"/>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nodeType="click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down)">
                                      <p:cBhvr>
                                        <p:cTn id="44" dur="500"/>
                                        <p:tgtEl>
                                          <p:spTgt spid="7"/>
                                        </p:tgtEl>
                                      </p:cBhvr>
                                    </p:animEffect>
                                  </p:childTnLst>
                                </p:cTn>
                              </p:par>
                            </p:childTnLst>
                          </p:cTn>
                        </p:par>
                        <p:par>
                          <p:cTn id="45" fill="hold">
                            <p:stCondLst>
                              <p:cond delay="500"/>
                            </p:stCondLst>
                            <p:childTnLst>
                              <p:par>
                                <p:cTn id="46" presetID="22" presetClass="entr" presetSubtype="8"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wipe(left)">
                                      <p:cBhvr>
                                        <p:cTn id="4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六边形 4"/>
          <p:cNvSpPr/>
          <p:nvPr/>
        </p:nvSpPr>
        <p:spPr>
          <a:xfrm>
            <a:off x="4057400" y="2431382"/>
            <a:ext cx="2178927" cy="1880445"/>
          </a:xfrm>
          <a:prstGeom prst="hexagon">
            <a:avLst>
              <a:gd name="adj" fmla="val 25000"/>
              <a:gd name="vf" fmla="val 115470"/>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6" name="六边形 5"/>
          <p:cNvSpPr/>
          <p:nvPr/>
        </p:nvSpPr>
        <p:spPr>
          <a:xfrm>
            <a:off x="5921473" y="3455519"/>
            <a:ext cx="2178927" cy="1880445"/>
          </a:xfrm>
          <a:prstGeom prst="hexagon">
            <a:avLst>
              <a:gd name="adj" fmla="val 25000"/>
              <a:gd name="vf" fmla="val 115470"/>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7" name="六边形 6"/>
          <p:cNvSpPr/>
          <p:nvPr/>
        </p:nvSpPr>
        <p:spPr>
          <a:xfrm>
            <a:off x="7820152" y="2455501"/>
            <a:ext cx="2178927" cy="1880445"/>
          </a:xfrm>
          <a:prstGeom prst="hexagon">
            <a:avLst>
              <a:gd name="adj" fmla="val 25000"/>
              <a:gd name="vf" fmla="val 115470"/>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grpSp>
        <p:nvGrpSpPr>
          <p:cNvPr id="8" name="组合 29"/>
          <p:cNvGrpSpPr/>
          <p:nvPr/>
        </p:nvGrpSpPr>
        <p:grpSpPr>
          <a:xfrm>
            <a:off x="1341292" y="3083741"/>
            <a:ext cx="2988562" cy="2579171"/>
            <a:chOff x="195473" y="1923678"/>
            <a:chExt cx="2654349" cy="2288511"/>
          </a:xfrm>
          <a:solidFill>
            <a:srgbClr val="F86251"/>
          </a:solidFill>
          <a:effectLst/>
          <a:scene3d>
            <a:camera prst="orthographicFront">
              <a:rot lat="0" lon="0" rev="0"/>
            </a:camera>
            <a:lightRig rig="glow" dir="t">
              <a:rot lat="0" lon="0" rev="4800000"/>
            </a:lightRig>
          </a:scene3d>
        </p:grpSpPr>
        <p:sp>
          <p:nvSpPr>
            <p:cNvPr id="9" name="六边形 8"/>
            <p:cNvSpPr/>
            <p:nvPr/>
          </p:nvSpPr>
          <p:spPr>
            <a:xfrm>
              <a:off x="195473" y="1923678"/>
              <a:ext cx="2654349" cy="2288511"/>
            </a:xfrm>
            <a:prstGeom prst="hexagon">
              <a:avLst>
                <a:gd name="adj" fmla="val 25000"/>
                <a:gd name="vf" fmla="val 115470"/>
              </a:avLst>
            </a:prstGeom>
            <a:solidFill>
              <a:srgbClr val="FF9409"/>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sp>
        <p:sp>
          <p:nvSpPr>
            <p:cNvPr id="10" name="TextBox 31"/>
            <p:cNvSpPr txBox="1"/>
            <p:nvPr/>
          </p:nvSpPr>
          <p:spPr>
            <a:xfrm>
              <a:off x="539553" y="2427734"/>
              <a:ext cx="1944216" cy="1101129"/>
            </a:xfrm>
            <a:prstGeom prst="rect">
              <a:avLst/>
            </a:prstGeom>
            <a:noFill/>
            <a:ln>
              <a:noFill/>
            </a:ln>
            <a:effectLst>
              <a:outerShdw blurRad="190500" dist="228600" dir="2700000" algn="ctr">
                <a:srgbClr val="000000">
                  <a:alpha val="30000"/>
                </a:srgbClr>
              </a:outerShdw>
            </a:effectLst>
            <a:sp3d prstMaterial="matte"/>
          </p:spPr>
          <p:txBody>
            <a:bodyPr wrap="square" rtlCol="0">
              <a:spAutoFit/>
            </a:bodyPr>
            <a:lstStyle/>
            <a:p>
              <a:pPr algn="ctr"/>
              <a:r>
                <a:rPr lang="zh-CN" altLang="en-US" sz="3732" b="1" dirty="0">
                  <a:solidFill>
                    <a:schemeClr val="bg1"/>
                  </a:solidFill>
                  <a:effectLst/>
                  <a:latin typeface="迷你简菱心" panose="02010609000101010101" pitchFamily="49" charset="-122"/>
                  <a:ea typeface="迷你简菱心" panose="02010609000101010101" pitchFamily="49" charset="-122"/>
                </a:rPr>
                <a:t>点击此处添加文本</a:t>
              </a:r>
            </a:p>
          </p:txBody>
        </p:sp>
      </p:grpSp>
      <p:grpSp>
        <p:nvGrpSpPr>
          <p:cNvPr id="11" name="组合 32"/>
          <p:cNvGrpSpPr/>
          <p:nvPr/>
        </p:nvGrpSpPr>
        <p:grpSpPr>
          <a:xfrm>
            <a:off x="3998782" y="4490120"/>
            <a:ext cx="2220560" cy="1880445"/>
            <a:chOff x="2555776" y="3171564"/>
            <a:chExt cx="1972234" cy="1668527"/>
          </a:xfrm>
          <a:effectLst/>
          <a:scene3d>
            <a:camera prst="orthographicFront">
              <a:rot lat="0" lon="0" rev="0"/>
            </a:camera>
            <a:lightRig rig="glow" dir="t">
              <a:rot lat="0" lon="0" rev="4800000"/>
            </a:lightRig>
          </a:scene3d>
        </p:grpSpPr>
        <p:sp>
          <p:nvSpPr>
            <p:cNvPr id="12" name="六边形 11"/>
            <p:cNvSpPr/>
            <p:nvPr/>
          </p:nvSpPr>
          <p:spPr>
            <a:xfrm>
              <a:off x="2592755" y="3171564"/>
              <a:ext cx="1935255" cy="1668527"/>
            </a:xfrm>
            <a:prstGeom prst="hexagon">
              <a:avLst>
                <a:gd name="adj" fmla="val 25000"/>
                <a:gd name="vf" fmla="val 115470"/>
              </a:avLst>
            </a:prstGeom>
            <a:solidFill>
              <a:srgbClr val="FF9409"/>
            </a:solidFill>
            <a:ln>
              <a:noFill/>
            </a:ln>
            <a:effectLst>
              <a:outerShdw blurRad="63500" algn="ctr" rotWithShape="0">
                <a:prstClr val="black">
                  <a:alpha val="40000"/>
                </a:prstClr>
              </a:outerShdw>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3" name="TextBox 34"/>
            <p:cNvSpPr txBox="1"/>
            <p:nvPr/>
          </p:nvSpPr>
          <p:spPr>
            <a:xfrm>
              <a:off x="2555776" y="3651871"/>
              <a:ext cx="1944216" cy="627940"/>
            </a:xfrm>
            <a:prstGeom prst="rect">
              <a:avLst/>
            </a:prstGeom>
            <a:noFill/>
            <a:ln>
              <a:noFill/>
            </a:ln>
            <a:effectLst>
              <a:outerShdw blurRad="190500" dist="228600" dir="2700000" algn="ctr">
                <a:srgbClr val="000000">
                  <a:alpha val="30000"/>
                </a:srgbClr>
              </a:outerShdw>
            </a:effectLst>
            <a:sp3d prstMaterial="matte"/>
          </p:spPr>
          <p:txBody>
            <a:bodyPr wrap="square" rtlCol="0">
              <a:spAutoFit/>
            </a:bodyPr>
            <a:lstStyle/>
            <a:p>
              <a:pPr algn="ctr"/>
              <a:r>
                <a:rPr lang="zh-CN" altLang="en-US" sz="1866" b="1" dirty="0">
                  <a:solidFill>
                    <a:schemeClr val="bg1"/>
                  </a:solidFill>
                  <a:effectLst/>
                  <a:latin typeface="迷你简菱心" panose="02010609000101010101" pitchFamily="49" charset="-122"/>
                  <a:ea typeface="迷你简菱心" panose="02010609000101010101" pitchFamily="49" charset="-122"/>
                </a:rPr>
                <a:t>项目展示</a:t>
              </a:r>
              <a:endParaRPr lang="en-US" altLang="zh-CN" sz="1866" b="1" dirty="0">
                <a:solidFill>
                  <a:schemeClr val="bg1"/>
                </a:solidFill>
                <a:effectLst/>
                <a:latin typeface="迷你简菱心" panose="02010609000101010101" pitchFamily="49" charset="-122"/>
                <a:ea typeface="迷你简菱心" panose="02010609000101010101" pitchFamily="49" charset="-122"/>
              </a:endParaRPr>
            </a:p>
            <a:p>
              <a:pPr algn="ctr"/>
              <a:r>
                <a:rPr lang="zh-CN" altLang="en-US" sz="2133" dirty="0">
                  <a:solidFill>
                    <a:schemeClr val="bg1"/>
                  </a:solidFill>
                  <a:effectLst/>
                  <a:latin typeface="迷你简菱心" panose="02010609000101010101" pitchFamily="49" charset="-122"/>
                  <a:ea typeface="迷你简菱心" panose="02010609000101010101" pitchFamily="49" charset="-122"/>
                </a:rPr>
                <a:t>添加文字说明</a:t>
              </a:r>
            </a:p>
          </p:txBody>
        </p:sp>
      </p:grpSp>
      <p:grpSp>
        <p:nvGrpSpPr>
          <p:cNvPr id="14" name="组合 35"/>
          <p:cNvGrpSpPr/>
          <p:nvPr/>
        </p:nvGrpSpPr>
        <p:grpSpPr>
          <a:xfrm>
            <a:off x="5921475" y="1408725"/>
            <a:ext cx="2198455" cy="1880445"/>
            <a:chOff x="4263453" y="437431"/>
            <a:chExt cx="1952601" cy="1668527"/>
          </a:xfrm>
          <a:effectLst/>
          <a:scene3d>
            <a:camera prst="orthographicFront">
              <a:rot lat="0" lon="0" rev="0"/>
            </a:camera>
            <a:lightRig rig="glow" dir="t">
              <a:rot lat="0" lon="0" rev="4800000"/>
            </a:lightRig>
          </a:scene3d>
        </p:grpSpPr>
        <p:sp>
          <p:nvSpPr>
            <p:cNvPr id="15" name="六边形 14"/>
            <p:cNvSpPr/>
            <p:nvPr/>
          </p:nvSpPr>
          <p:spPr>
            <a:xfrm>
              <a:off x="4263453" y="437431"/>
              <a:ext cx="1935255" cy="1668527"/>
            </a:xfrm>
            <a:prstGeom prst="hexagon">
              <a:avLst>
                <a:gd name="adj" fmla="val 25000"/>
                <a:gd name="vf" fmla="val 115470"/>
              </a:avLst>
            </a:prstGeom>
            <a:solidFill>
              <a:srgbClr val="FF9409"/>
            </a:solidFill>
            <a:ln>
              <a:noFill/>
            </a:ln>
            <a:effectLst>
              <a:outerShdw blurRad="63500" algn="ctr" rotWithShape="0">
                <a:prstClr val="black">
                  <a:alpha val="40000"/>
                </a:prstClr>
              </a:outerShdw>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6" name="TextBox 37"/>
            <p:cNvSpPr txBox="1"/>
            <p:nvPr/>
          </p:nvSpPr>
          <p:spPr>
            <a:xfrm>
              <a:off x="4271837" y="948527"/>
              <a:ext cx="1944217" cy="627940"/>
            </a:xfrm>
            <a:prstGeom prst="rect">
              <a:avLst/>
            </a:prstGeom>
            <a:noFill/>
            <a:ln>
              <a:noFill/>
            </a:ln>
            <a:effectLst>
              <a:outerShdw blurRad="190500" dist="228600" dir="2700000" algn="ctr">
                <a:srgbClr val="000000">
                  <a:alpha val="30000"/>
                </a:srgbClr>
              </a:outerShdw>
            </a:effectLst>
            <a:sp3d prstMaterial="matte"/>
          </p:spPr>
          <p:txBody>
            <a:bodyPr wrap="square" rtlCol="0">
              <a:spAutoFit/>
            </a:bodyPr>
            <a:lstStyle/>
            <a:p>
              <a:pPr algn="ctr"/>
              <a:r>
                <a:rPr lang="zh-CN" altLang="en-US" sz="1866" b="1" dirty="0">
                  <a:solidFill>
                    <a:schemeClr val="bg1"/>
                  </a:solidFill>
                  <a:effectLst/>
                  <a:latin typeface="迷你简菱心" panose="02010609000101010101" pitchFamily="49" charset="-122"/>
                  <a:ea typeface="迷你简菱心" panose="02010609000101010101" pitchFamily="49" charset="-122"/>
                </a:rPr>
                <a:t>项目展示</a:t>
              </a:r>
              <a:endParaRPr lang="en-US" altLang="zh-CN" sz="1866" b="1" dirty="0">
                <a:solidFill>
                  <a:schemeClr val="bg1"/>
                </a:solidFill>
                <a:effectLst/>
                <a:latin typeface="迷你简菱心" panose="02010609000101010101" pitchFamily="49" charset="-122"/>
                <a:ea typeface="迷你简菱心" panose="02010609000101010101" pitchFamily="49" charset="-122"/>
              </a:endParaRPr>
            </a:p>
            <a:p>
              <a:pPr algn="ctr"/>
              <a:r>
                <a:rPr lang="zh-CN" altLang="en-US" sz="2133" dirty="0">
                  <a:solidFill>
                    <a:schemeClr val="bg1"/>
                  </a:solidFill>
                  <a:effectLst/>
                  <a:latin typeface="迷你简菱心" panose="02010609000101010101" pitchFamily="49" charset="-122"/>
                  <a:ea typeface="迷你简菱心" panose="02010609000101010101" pitchFamily="49" charset="-122"/>
                </a:rPr>
                <a:t>添加文字说明</a:t>
              </a:r>
            </a:p>
          </p:txBody>
        </p:sp>
      </p:grpSp>
      <p:grpSp>
        <p:nvGrpSpPr>
          <p:cNvPr id="17" name="组合 38"/>
          <p:cNvGrpSpPr/>
          <p:nvPr/>
        </p:nvGrpSpPr>
        <p:grpSpPr>
          <a:xfrm>
            <a:off x="7786191" y="4490119"/>
            <a:ext cx="2189015" cy="1880445"/>
            <a:chOff x="5919636" y="3171564"/>
            <a:chExt cx="1944216" cy="1668527"/>
          </a:xfrm>
          <a:effectLst/>
          <a:scene3d>
            <a:camera prst="orthographicFront">
              <a:rot lat="0" lon="0" rev="0"/>
            </a:camera>
            <a:lightRig rig="glow" dir="t">
              <a:rot lat="0" lon="0" rev="4800000"/>
            </a:lightRig>
          </a:scene3d>
        </p:grpSpPr>
        <p:sp>
          <p:nvSpPr>
            <p:cNvPr id="18" name="六边形 17"/>
            <p:cNvSpPr/>
            <p:nvPr/>
          </p:nvSpPr>
          <p:spPr>
            <a:xfrm>
              <a:off x="5919637" y="3171564"/>
              <a:ext cx="1935255" cy="1668527"/>
            </a:xfrm>
            <a:prstGeom prst="hexagon">
              <a:avLst>
                <a:gd name="adj" fmla="val 25000"/>
                <a:gd name="vf" fmla="val 115470"/>
              </a:avLst>
            </a:prstGeom>
            <a:solidFill>
              <a:srgbClr val="FF9409"/>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sp>
        <p:sp>
          <p:nvSpPr>
            <p:cNvPr id="19" name="TextBox 40"/>
            <p:cNvSpPr txBox="1"/>
            <p:nvPr/>
          </p:nvSpPr>
          <p:spPr>
            <a:xfrm>
              <a:off x="5919636" y="3682659"/>
              <a:ext cx="1944216" cy="627940"/>
            </a:xfrm>
            <a:prstGeom prst="rect">
              <a:avLst/>
            </a:prstGeom>
            <a:noFill/>
            <a:ln>
              <a:noFill/>
            </a:ln>
            <a:effectLst>
              <a:outerShdw blurRad="190500" dist="228600" dir="2700000" algn="ctr">
                <a:srgbClr val="000000">
                  <a:alpha val="30000"/>
                </a:srgbClr>
              </a:outerShdw>
            </a:effectLst>
            <a:sp3d prstMaterial="matte"/>
          </p:spPr>
          <p:txBody>
            <a:bodyPr wrap="square" rtlCol="0">
              <a:spAutoFit/>
            </a:bodyPr>
            <a:lstStyle/>
            <a:p>
              <a:pPr algn="ctr"/>
              <a:r>
                <a:rPr lang="zh-CN" altLang="en-US" sz="1866" b="1" dirty="0">
                  <a:solidFill>
                    <a:schemeClr val="bg1"/>
                  </a:solidFill>
                  <a:effectLst/>
                  <a:latin typeface="迷你简菱心" panose="02010609000101010101" pitchFamily="49" charset="-122"/>
                  <a:ea typeface="迷你简菱心" panose="02010609000101010101" pitchFamily="49" charset="-122"/>
                </a:rPr>
                <a:t>项目展示</a:t>
              </a:r>
              <a:endParaRPr lang="en-US" altLang="zh-CN" sz="1866" b="1" dirty="0">
                <a:solidFill>
                  <a:schemeClr val="bg1"/>
                </a:solidFill>
                <a:effectLst/>
                <a:latin typeface="迷你简菱心" panose="02010609000101010101" pitchFamily="49" charset="-122"/>
                <a:ea typeface="迷你简菱心" panose="02010609000101010101" pitchFamily="49" charset="-122"/>
              </a:endParaRPr>
            </a:p>
            <a:p>
              <a:pPr algn="ctr"/>
              <a:r>
                <a:rPr lang="zh-CN" altLang="en-US" sz="2133" dirty="0">
                  <a:solidFill>
                    <a:schemeClr val="bg1"/>
                  </a:solidFill>
                  <a:effectLst/>
                  <a:latin typeface="迷你简菱心" panose="02010609000101010101" pitchFamily="49" charset="-122"/>
                  <a:ea typeface="迷你简菱心" panose="02010609000101010101" pitchFamily="49" charset="-122"/>
                </a:rPr>
                <a:t>添加文字说明</a:t>
              </a:r>
            </a:p>
          </p:txBody>
        </p:sp>
      </p:grpSp>
      <p:sp>
        <p:nvSpPr>
          <p:cNvPr id="20" name="直接连接符 19"/>
          <p:cNvSpPr>
            <a:spLocks noChangeShapeType="1"/>
          </p:cNvSpPr>
          <p:nvPr/>
        </p:nvSpPr>
        <p:spPr bwMode="auto">
          <a:xfrm flipH="1">
            <a:off x="1480795" y="2087162"/>
            <a:ext cx="2672627" cy="2117"/>
          </a:xfrm>
          <a:prstGeom prst="line">
            <a:avLst/>
          </a:prstGeom>
          <a:noFill/>
          <a:ln w="12700" cap="flat" cmpd="sng">
            <a:solidFill>
              <a:srgbClr val="7F7F7F"/>
            </a:solidFill>
            <a:prstDash val="dash"/>
            <a:bevel/>
            <a:headEnd/>
            <a:tailEnd/>
          </a:ln>
          <a:extLst>
            <a:ext uri="{909E8E84-426E-40DD-AFC4-6F175D3DCCD1}">
              <a14:hiddenFill xmlns:a14="http://schemas.microsoft.com/office/drawing/2010/main">
                <a:noFill/>
              </a14:hiddenFill>
            </a:ext>
          </a:extLst>
        </p:spPr>
        <p:txBody>
          <a:bodyPr lIns="121890" tIns="60945" rIns="121890" bIns="60945"/>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398"/>
          </a:p>
        </p:txBody>
      </p:sp>
      <p:sp>
        <p:nvSpPr>
          <p:cNvPr id="21" name="矩形 20"/>
          <p:cNvSpPr/>
          <p:nvPr/>
        </p:nvSpPr>
        <p:spPr>
          <a:xfrm>
            <a:off x="1531534" y="1630811"/>
            <a:ext cx="2583335" cy="410210"/>
          </a:xfrm>
          <a:prstGeom prst="rect">
            <a:avLst/>
          </a:prstGeom>
        </p:spPr>
        <p:txBody>
          <a:bodyPr wrap="square" lIns="121890" tIns="60945" rIns="121890" bIns="60945">
            <a:spAutoFit/>
          </a:bodyPr>
          <a:lstStyle/>
          <a:p>
            <a:r>
              <a:rPr lang="zh-CN" altLang="en-US" sz="1866" dirty="0">
                <a:solidFill>
                  <a:srgbClr val="FF9409"/>
                </a:solidFill>
                <a:latin typeface="迷你简菱心" panose="02010609000101010101" pitchFamily="49" charset="-122"/>
                <a:ea typeface="迷你简菱心" panose="02010609000101010101" pitchFamily="49" charset="-122"/>
              </a:rPr>
              <a:t>添加标题</a:t>
            </a:r>
            <a:endParaRPr lang="en-US" altLang="zh-CN" sz="1866" dirty="0">
              <a:solidFill>
                <a:srgbClr val="FF9409"/>
              </a:solidFill>
              <a:latin typeface="迷你简菱心" panose="02010609000101010101" pitchFamily="49" charset="-122"/>
              <a:ea typeface="迷你简菱心" panose="02010609000101010101" pitchFamily="49" charset="-122"/>
            </a:endParaRPr>
          </a:p>
        </p:txBody>
      </p:sp>
      <p:sp>
        <p:nvSpPr>
          <p:cNvPr id="22" name="TextBox 43"/>
          <p:cNvSpPr txBox="1"/>
          <p:nvPr/>
        </p:nvSpPr>
        <p:spPr>
          <a:xfrm>
            <a:off x="1531533" y="2096062"/>
            <a:ext cx="2583333" cy="892522"/>
          </a:xfrm>
          <a:prstGeom prst="rect">
            <a:avLst/>
          </a:prstGeom>
          <a:noFill/>
        </p:spPr>
        <p:txBody>
          <a:bodyPr wrap="square" lIns="121890" tIns="60945" rIns="121890" bIns="60945" rtlCol="0">
            <a:spAutoFit/>
          </a:bodyPr>
          <a:lstStyle/>
          <a:p>
            <a:pPr algn="just">
              <a:lnSpc>
                <a:spcPts val="2000"/>
              </a:lnSpc>
            </a:pPr>
            <a:r>
              <a:rPr lang="zh-CN" altLang="en-US" sz="1200" dirty="0">
                <a:solidFill>
                  <a:schemeClr val="tx1">
                    <a:lumMod val="50000"/>
                    <a:lumOff val="50000"/>
                  </a:schemeClr>
                </a:solidFill>
                <a:latin typeface="冬青黑体简体中文 W3" panose="020B0300000000000000" pitchFamily="34" charset="-122"/>
                <a:ea typeface="冬青黑体简体中文 W3" panose="020B0300000000000000" pitchFamily="34" charset="-122"/>
              </a:rPr>
              <a:t>详写内容</a:t>
            </a:r>
            <a:r>
              <a:rPr lang="en-US" altLang="zh-CN" sz="1200" dirty="0">
                <a:solidFill>
                  <a:schemeClr val="tx1">
                    <a:lumMod val="50000"/>
                    <a:lumOff val="50000"/>
                  </a:schemeClr>
                </a:solidFill>
                <a:latin typeface="冬青黑体简体中文 W3" panose="020B0300000000000000" pitchFamily="34" charset="-122"/>
                <a:ea typeface="冬青黑体简体中文 W3" panose="020B0300000000000000" pitchFamily="34" charset="-122"/>
              </a:rPr>
              <a:t>……</a:t>
            </a:r>
            <a:r>
              <a:rPr lang="zh-CN" altLang="en-US" sz="1200" dirty="0">
                <a:solidFill>
                  <a:schemeClr val="tx1">
                    <a:lumMod val="50000"/>
                    <a:lumOff val="50000"/>
                  </a:schemeClr>
                </a:solidFill>
                <a:latin typeface="冬青黑体简体中文 W3" panose="020B0300000000000000" pitchFamily="34" charset="-122"/>
                <a:ea typeface="冬青黑体简体中文 W3" panose="020B0300000000000000" pitchFamily="34" charset="-122"/>
              </a:rPr>
              <a:t>点击输入本栏的具体文字，简明扼要的说明分项内容，此为概念图解</a:t>
            </a:r>
            <a:endParaRPr lang="en-US" altLang="zh-CN" sz="1200" dirty="0">
              <a:solidFill>
                <a:schemeClr val="tx1">
                  <a:lumMod val="50000"/>
                  <a:lumOff val="50000"/>
                </a:schemeClr>
              </a:solidFill>
              <a:latin typeface="冬青黑体简体中文 W3" panose="020B0300000000000000" pitchFamily="34" charset="-122"/>
              <a:ea typeface="冬青黑体简体中文 W3" panose="020B0300000000000000" pitchFamily="34" charset="-122"/>
            </a:endParaRPr>
          </a:p>
        </p:txBody>
      </p:sp>
    </p:spTree>
    <p:extLst>
      <p:ext uri="{BB962C8B-B14F-4D97-AF65-F5344CB8AC3E}">
        <p14:creationId xmlns:p14="http://schemas.microsoft.com/office/powerpoint/2010/main" val="1245426784"/>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10" presetClass="entr" presetSubtype="0" fill="hold" nodeType="withEffect">
                                  <p:stCondLst>
                                    <p:cond delay="50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500"/>
                                        <p:tgtEl>
                                          <p:spTgt spid="5"/>
                                        </p:tgtEl>
                                      </p:cBhvr>
                                    </p:animEffect>
                                  </p:childTnLst>
                                </p:cTn>
                              </p:par>
                              <p:par>
                                <p:cTn id="13" presetID="10" presetClass="entr" presetSubtype="0" fill="hold" nodeType="withEffect">
                                  <p:stCondLst>
                                    <p:cond delay="50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1500"/>
                                        <p:tgtEl>
                                          <p:spTgt spid="11"/>
                                        </p:tgtEl>
                                      </p:cBhvr>
                                    </p:animEffect>
                                  </p:childTnLst>
                                </p:cTn>
                              </p:par>
                              <p:par>
                                <p:cTn id="16" presetID="10" presetClass="entr" presetSubtype="0" fill="hold" nodeType="withEffect">
                                  <p:stCondLst>
                                    <p:cond delay="50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1500"/>
                                        <p:tgtEl>
                                          <p:spTgt spid="6"/>
                                        </p:tgtEl>
                                      </p:cBhvr>
                                    </p:animEffect>
                                  </p:childTnLst>
                                </p:cTn>
                              </p:par>
                              <p:par>
                                <p:cTn id="19" presetID="10" presetClass="entr" presetSubtype="0" fill="hold" nodeType="withEffect">
                                  <p:stCondLst>
                                    <p:cond delay="50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500"/>
                                        <p:tgtEl>
                                          <p:spTgt spid="14"/>
                                        </p:tgtEl>
                                      </p:cBhvr>
                                    </p:animEffect>
                                  </p:childTnLst>
                                </p:cTn>
                              </p:par>
                              <p:par>
                                <p:cTn id="22" presetID="10" presetClass="entr" presetSubtype="0" fill="hold" nodeType="withEffect">
                                  <p:stCondLst>
                                    <p:cond delay="50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500"/>
                                        <p:tgtEl>
                                          <p:spTgt spid="7"/>
                                        </p:tgtEl>
                                      </p:cBhvr>
                                    </p:animEffect>
                                  </p:childTnLst>
                                </p:cTn>
                              </p:par>
                              <p:par>
                                <p:cTn id="25" presetID="10" presetClass="entr" presetSubtype="0" fill="hold" nodeType="withEffect">
                                  <p:stCondLst>
                                    <p:cond delay="50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1500"/>
                                        <p:tgtEl>
                                          <p:spTgt spid="17"/>
                                        </p:tgtEl>
                                      </p:cBhvr>
                                    </p:animEffect>
                                  </p:childTnLst>
                                </p:cTn>
                              </p:par>
                              <p:par>
                                <p:cTn id="28" presetID="8" presetClass="emph" presetSubtype="0" decel="58000" fill="hold" nodeType="withEffect">
                                  <p:stCondLst>
                                    <p:cond delay="500"/>
                                  </p:stCondLst>
                                  <p:childTnLst>
                                    <p:animRot by="-21600000">
                                      <p:cBhvr>
                                        <p:cTn id="29" dur="1500" fill="hold"/>
                                        <p:tgtEl>
                                          <p:spTgt spid="5"/>
                                        </p:tgtEl>
                                        <p:attrNameLst>
                                          <p:attrName>r</p:attrName>
                                        </p:attrNameLst>
                                      </p:cBhvr>
                                    </p:animRot>
                                  </p:childTnLst>
                                </p:cTn>
                              </p:par>
                              <p:par>
                                <p:cTn id="30" presetID="8" presetClass="emph" presetSubtype="0" decel="58000" fill="hold" nodeType="withEffect">
                                  <p:stCondLst>
                                    <p:cond delay="500"/>
                                  </p:stCondLst>
                                  <p:childTnLst>
                                    <p:animRot by="21600000">
                                      <p:cBhvr>
                                        <p:cTn id="31" dur="1500" fill="hold"/>
                                        <p:tgtEl>
                                          <p:spTgt spid="11"/>
                                        </p:tgtEl>
                                        <p:attrNameLst>
                                          <p:attrName>r</p:attrName>
                                        </p:attrNameLst>
                                      </p:cBhvr>
                                    </p:animRot>
                                  </p:childTnLst>
                                </p:cTn>
                              </p:par>
                              <p:par>
                                <p:cTn id="32" presetID="8" presetClass="emph" presetSubtype="0" decel="58000" fill="hold" nodeType="withEffect">
                                  <p:stCondLst>
                                    <p:cond delay="500"/>
                                  </p:stCondLst>
                                  <p:childTnLst>
                                    <p:animRot by="-21600000">
                                      <p:cBhvr>
                                        <p:cTn id="33" dur="1500" fill="hold"/>
                                        <p:tgtEl>
                                          <p:spTgt spid="6"/>
                                        </p:tgtEl>
                                        <p:attrNameLst>
                                          <p:attrName>r</p:attrName>
                                        </p:attrNameLst>
                                      </p:cBhvr>
                                    </p:animRot>
                                  </p:childTnLst>
                                </p:cTn>
                              </p:par>
                              <p:par>
                                <p:cTn id="34" presetID="8" presetClass="emph" presetSubtype="0" decel="58000" fill="hold" nodeType="withEffect">
                                  <p:stCondLst>
                                    <p:cond delay="500"/>
                                  </p:stCondLst>
                                  <p:childTnLst>
                                    <p:animRot by="21600000">
                                      <p:cBhvr>
                                        <p:cTn id="35" dur="1500" fill="hold"/>
                                        <p:tgtEl>
                                          <p:spTgt spid="14"/>
                                        </p:tgtEl>
                                        <p:attrNameLst>
                                          <p:attrName>r</p:attrName>
                                        </p:attrNameLst>
                                      </p:cBhvr>
                                    </p:animRot>
                                  </p:childTnLst>
                                </p:cTn>
                              </p:par>
                              <p:par>
                                <p:cTn id="36" presetID="8" presetClass="emph" presetSubtype="0" decel="58000" fill="hold" nodeType="withEffect">
                                  <p:stCondLst>
                                    <p:cond delay="500"/>
                                  </p:stCondLst>
                                  <p:childTnLst>
                                    <p:animRot by="-21600000">
                                      <p:cBhvr>
                                        <p:cTn id="37" dur="1500" fill="hold"/>
                                        <p:tgtEl>
                                          <p:spTgt spid="7"/>
                                        </p:tgtEl>
                                        <p:attrNameLst>
                                          <p:attrName>r</p:attrName>
                                        </p:attrNameLst>
                                      </p:cBhvr>
                                    </p:animRot>
                                  </p:childTnLst>
                                </p:cTn>
                              </p:par>
                              <p:par>
                                <p:cTn id="38" presetID="8" presetClass="emph" presetSubtype="0" decel="58000" fill="hold" nodeType="withEffect">
                                  <p:stCondLst>
                                    <p:cond delay="500"/>
                                  </p:stCondLst>
                                  <p:childTnLst>
                                    <p:animRot by="21600000">
                                      <p:cBhvr>
                                        <p:cTn id="39" dur="1500" fill="hold"/>
                                        <p:tgtEl>
                                          <p:spTgt spid="17"/>
                                        </p:tgtEl>
                                        <p:attrNameLst>
                                          <p:attrName>r</p:attrName>
                                        </p:attrNameLst>
                                      </p:cBhvr>
                                    </p:animRot>
                                  </p:childTnLst>
                                </p:cTn>
                              </p:par>
                              <p:par>
                                <p:cTn id="40" presetID="0" presetClass="path" presetSubtype="0" accel="50000" decel="50000" fill="hold" nodeType="withEffect">
                                  <p:stCondLst>
                                    <p:cond delay="500"/>
                                  </p:stCondLst>
                                  <p:childTnLst>
                                    <p:animMotion origin="layout" path="M -0.475 -0.47408 C -0.47188 -0.46574 -0.46888 -0.45949 -0.46563 -0.45186 C -0.46094 -0.44144 -0.45938 -0.43334 -0.45313 -0.42593 C -0.45196 -0.41922 -0.44441 -0.40625 -0.44063 -0.40371 C -0.43451 -0.39283 -0.42605 -0.37963 -0.41784 -0.37593 C -0.41146 -0.3676 -0.40456 -0.36389 -0.39701 -0.36111 C -0.37917 -0.34537 -0.35261 -0.34167 -0.33334 -0.34074 C -0.27553 -0.33889 -0.21732 -0.3382 -0.15938 -0.33704 C -0.1448 -0.33334 -0.12982 -0.33056 -0.11563 -0.32408 C -0.1112 -0.31875 -0.10534 -0.31598 -0.1 -0.31297 C -0.0948 -0.30371 -0.08959 -0.29445 -0.08438 -0.28519 C -0.08099 -0.27894 -0.07969 -0.27107 -0.07605 -0.26482 C -0.07605 -0.26227 -0.07605 -0.25949 -0.075 -0.25741 C -0.07409 -0.25348 -0.07084 -0.2463 -0.07084 -0.24607 C -0.06993 -0.23889 -0.07006 -0.2382 -0.06771 -0.23148 C -0.06667 -0.22778 -0.06355 -0.22037 -0.06355 -0.22014 C -0.06211 -0.21088 -0.05938 -0.20093 -0.05625 -0.1926 C -0.0543 -0.18773 -0.05013 -0.17778 -0.05013 -0.17755 C -0.04636 -0.15903 -0.03946 -0.14144 -0.03542 -0.12223 C -0.03165 -0.1044 -0.02852 -0.08496 -0.025 -0.06667 C -0.02409 -0.06227 -0.02214 -0.05949 -0.02084 -0.05556 C -0.01797 -0.04514 -0.0142 -0.03588 -0.01055 -0.02593 C -0.00743 -0.01736 -0.00521 -0.00903 4.58333E-6 3.33333E-6 " pathEditMode="relative" rAng="0" ptsTypes="AAAAAAAAAAAAAAAAAAAAAAA">
                                      <p:cBhvr>
                                        <p:cTn id="41" dur="1500" fill="hold"/>
                                        <p:tgtEl>
                                          <p:spTgt spid="5"/>
                                        </p:tgtEl>
                                        <p:attrNameLst>
                                          <p:attrName>ppt_x</p:attrName>
                                          <p:attrName>ppt_y</p:attrName>
                                        </p:attrNameLst>
                                      </p:cBhvr>
                                      <p:rCtr x="23750" y="23704"/>
                                    </p:animMotion>
                                  </p:childTnLst>
                                </p:cTn>
                              </p:par>
                              <p:par>
                                <p:cTn id="42" presetID="0" presetClass="path" presetSubtype="0" accel="50000" decel="50000" fill="hold" nodeType="withEffect">
                                  <p:stCondLst>
                                    <p:cond delay="500"/>
                                  </p:stCondLst>
                                  <p:childTnLst>
                                    <p:animMotion origin="layout" path="M -0.4625 0.39259 C -0.46706 0.35995 -0.4625 0.32037 -0.44896 0.29629 C -0.44727 0.28449 -0.43997 0.27592 -0.43542 0.26666 C -0.42565 0.24745 -0.40885 0.22662 -0.39479 0.22037 C -0.39023 0.21389 -0.38659 0.20902 -0.38125 0.20555 C -0.37656 0.20254 -0.37669 0.20532 -0.37292 0.20185 C -0.36992 0.1993 -0.36771 0.19444 -0.36458 0.19259 C -0.35299 0.18588 -0.34023 0.18495 -0.32812 0.18333 C -0.31497 0.17569 -0.30143 0.175 -0.2875 0.17222 C -0.26198 0.15717 -0.22357 0.17245 -0.19479 0.17777 C -0.0875 0.17477 -0.15573 0.18055 -0.12083 0.17037 C -0.11706 0.16504 -0.11406 0.16389 -0.10937 0.16111 C -0.10052 0.1493 -0.09219 0.13796 -0.08437 0.12407 C -0.07917 0.11481 -0.06771 0.09143 -0.06042 0.08703 C -0.05625 0.07963 -0.05469 0.07037 -0.05208 0.06111 C -0.04622 0.04004 -0.05195 0.06134 -0.04583 0.04629 C -0.04284 0.03889 -0.04531 0.03865 -0.04062 0.03518 C -0.03542 0.03125 -0.0293 0.02708 -0.02396 0.02407 C -0.02148 0.02245 -0.02018 0.01828 -0.01771 0.01666 C -0.01562 0.01551 -0.01146 0.01296 -0.01146 0.01319 C -0.0082 0.00717 -0.0043 0.00578 -4.16667E-7 3.33333E-6 " pathEditMode="relative" rAng="0" ptsTypes="AAAAAAAAAAAAAAAAAAAAA">
                                      <p:cBhvr>
                                        <p:cTn id="43" dur="1500" fill="hold"/>
                                        <p:tgtEl>
                                          <p:spTgt spid="11"/>
                                        </p:tgtEl>
                                        <p:attrNameLst>
                                          <p:attrName>ppt_x</p:attrName>
                                          <p:attrName>ppt_y</p:attrName>
                                        </p:attrNameLst>
                                      </p:cBhvr>
                                      <p:rCtr x="23034" y="-19630"/>
                                    </p:animMotion>
                                  </p:childTnLst>
                                </p:cTn>
                              </p:par>
                              <p:par>
                                <p:cTn id="44" presetID="0" presetClass="path" presetSubtype="0" accel="50000" decel="50000" fill="hold" nodeType="withEffect">
                                  <p:stCondLst>
                                    <p:cond delay="500"/>
                                  </p:stCondLst>
                                  <p:childTnLst>
                                    <p:animMotion origin="layout" path="M -0.15 -0.42778 C -0.14232 -0.4118 -0.13542 -0.39467 -0.12708 -0.37963 C -0.1168 -0.36111 -0.10521 -0.34815 -0.09375 -0.33333 C -0.08476 -0.32153 -0.07708 -0.30717 -0.06875 -0.29444 C -0.05794 -0.27847 -0.05417 -0.2537 -0.04479 -0.23704 C -0.04258 -0.22523 -0.03919 -0.21782 -0.03437 -0.20926 C -0.02904 -0.18588 -0.0168 -0.16852 -0.00937 -0.1463 C -0.00351 -0.12893 0.00352 -0.11088 0.01042 -0.09444 C 0.01302 -0.07616 0.01354 -0.07592 0.01146 -0.05 C 0.01094 -0.04421 0.00729 -0.03333 0.00625 -0.02778 C 0.00508 -0.02153 0.00456 -0.01551 0.00313 -0.00926 C 0.00091 0.00023 0.00104 -0.00671 -1.25E-6 -1.11111E-6 " pathEditMode="relative" rAng="0" ptsTypes="AAAAAAAAAAAA">
                                      <p:cBhvr>
                                        <p:cTn id="45" dur="1500" fill="hold"/>
                                        <p:tgtEl>
                                          <p:spTgt spid="14"/>
                                        </p:tgtEl>
                                        <p:attrNameLst>
                                          <p:attrName>ppt_x</p:attrName>
                                          <p:attrName>ppt_y</p:attrName>
                                        </p:attrNameLst>
                                      </p:cBhvr>
                                      <p:rCtr x="8125" y="21389"/>
                                    </p:animMotion>
                                  </p:childTnLst>
                                </p:cTn>
                              </p:par>
                              <p:par>
                                <p:cTn id="46" presetID="0" presetClass="path" presetSubtype="0" accel="50000" decel="50000" fill="hold" nodeType="withEffect">
                                  <p:stCondLst>
                                    <p:cond delay="500"/>
                                  </p:stCondLst>
                                  <p:childTnLst>
                                    <p:animMotion origin="layout" path="M 0.11042 -0.79259 C 0.11471 -0.775 0.11706 -0.75625 0.12188 -0.73889 C 0.13034 -0.70856 0.13841 -0.67801 0.14479 -0.64629 C 0.1474 -0.63379 0.14805 -0.62199 0.15104 -0.60949 C 0.15638 -0.56203 0.14883 -0.61944 0.15833 -0.5743 C 0.15924 -0.57037 0.15872 -0.56574 0.15938 -0.56111 C 0.16003 -0.55578 0.16159 -0.55116 0.1625 -0.54653 C 0.16341 -0.5419 0.16393 -0.53796 0.16458 -0.53333 C 0.16719 -0.51504 0.16875 -0.49653 0.17292 -0.47986 C 0.17552 -0.45278 0.17188 -0.48634 0.17708 -0.45555 C 0.17904 -0.44444 0.17982 -0.43356 0.18229 -0.42245 C 0.18372 -0.40416 0.18438 -0.39421 0.1875 -0.37824 C 0.18958 -0.29629 0.1974 -0.18171 0.15208 -0.12778 C 0.14948 -0.12106 0.14701 -0.11759 0.14271 -0.11504 C 0.13958 -0.10949 0.1375 -0.10625 0.13333 -0.1037 C 0.12435 -0.0919 0.13438 -0.10347 0.12396 -0.09629 C 0.12096 -0.09467 0.11862 -0.09074 0.11563 -0.08889 C 0.11458 -0.08819 0.11354 -0.08773 0.1125 -0.08727 C 0.10404 -0.07222 0.11497 -0.08981 0.10521 -0.07986 C 0.10404 -0.07847 0.10326 -0.07546 0.10208 -0.0743 C 0.10013 -0.07245 0.09583 -0.07037 0.09583 -0.07037 C 0.09063 -0.06366 0.08581 -0.06227 0.08021 -0.05555 C 0.06263 -0.03518 0.04219 -0.02384 0.02188 -0.01504 C 0.01497 -0.00648 0.00872 -0.00648 1.11022E-16 -0.00023 " pathEditMode="relative" rAng="0" ptsTypes="AAAAAAAAAAAAAAAAAAAAAAAA">
                                      <p:cBhvr>
                                        <p:cTn id="47" dur="1500" fill="hold"/>
                                        <p:tgtEl>
                                          <p:spTgt spid="6"/>
                                        </p:tgtEl>
                                        <p:attrNameLst>
                                          <p:attrName>ppt_x</p:attrName>
                                          <p:attrName>ppt_y</p:attrName>
                                        </p:attrNameLst>
                                      </p:cBhvr>
                                      <p:rCtr x="-1576" y="39630"/>
                                    </p:animMotion>
                                  </p:childTnLst>
                                </p:cTn>
                              </p:par>
                              <p:par>
                                <p:cTn id="48" presetID="0" presetClass="path" presetSubtype="0" accel="50000" decel="50000" fill="hold" nodeType="withEffect">
                                  <p:stCondLst>
                                    <p:cond delay="500"/>
                                  </p:stCondLst>
                                  <p:childTnLst>
                                    <p:animMotion origin="layout" path="M 0.1625 -0.61852 C 0.16836 -0.59792 0.16979 -0.57593 0.17292 -0.5537 C 0.17773 -0.51921 0.17461 -0.55625 0.17917 -0.51667 C 0.18607 -0.45648 0.17917 -0.49283 0.18854 -0.45023 C 0.18997 -0.42153 0.19635 -0.39653 0.19896 -0.36852 C 0.20299 -0.32593 0.20534 -0.28241 0.20729 -0.23889 C 0.20872 -0.20533 0.20898 -0.20857 0.21042 -0.1838 C 0.21107 -0.1713 0.2125 -0.14653 0.2125 -0.14653 C 0.21159 -0.08426 0.21667 0.02315 0.20104 0.09259 C 0.19948 0.10972 0.197 0.12801 0.19167 0.14236 C 0.18958 0.15694 0.18529 0.17292 0.17812 0.18148 C 0.1724 0.21111 0.15404 0.21366 0.13958 0.22384 C 0.12331 0.22292 0.10482 0.23287 0.09062 0.21829 C 0.07969 0.20717 0.09414 0.21667 0.08437 0.21088 C 0.08177 0.20764 0.07851 0.20532 0.07604 0.20162 C 0.06914 0.19167 0.0681 0.17755 0.05937 0.16852 C 0.0543 0.15694 0.04948 0.14537 0.04375 0.13518 C 0.04128 0.12176 0.03581 0.11273 0.03125 0.10162 C 0.02878 0.09606 0.02721 0.08889 0.025 0.08333 C 0.02174 0.0743 0.01888 0.0618 0.01667 0.05185 C 0.01575 0.04815 0.01575 0.04421 0.01458 0.04074 C 0.01198 0.03356 0.01042 0.02592 0.00833 0.01852 C 0.00664 0.01204 0.00325 0.00741 8.33333E-7 1.11111E-6 " pathEditMode="relative" rAng="0" ptsTypes="AAAAAAAAAAAAAAAAAAAAAAA">
                                      <p:cBhvr>
                                        <p:cTn id="49" dur="1500" fill="hold"/>
                                        <p:tgtEl>
                                          <p:spTgt spid="7"/>
                                        </p:tgtEl>
                                        <p:attrNameLst>
                                          <p:attrName>ppt_x</p:attrName>
                                          <p:attrName>ppt_y</p:attrName>
                                        </p:attrNameLst>
                                      </p:cBhvr>
                                      <p:rCtr x="-5625" y="42245"/>
                                    </p:animMotion>
                                  </p:childTnLst>
                                </p:cTn>
                              </p:par>
                              <p:par>
                                <p:cTn id="50" presetID="0" presetClass="path" presetSubtype="0" accel="50000" decel="50000" fill="hold" nodeType="withEffect">
                                  <p:stCondLst>
                                    <p:cond delay="500"/>
                                  </p:stCondLst>
                                  <p:childTnLst>
                                    <p:animMotion origin="layout" path="M -0.63438 -0.88334 C -0.62383 -0.87709 -0.61576 -0.86227 -0.60521 -0.85556 C -0.60196 -0.85348 -0.59831 -0.85371 -0.5948 -0.85186 C -0.58698 -0.84769 -0.57982 -0.84468 -0.57188 -0.84236 C -0.56146 -0.83611 -0.5517 -0.83473 -0.54063 -0.83311 C -0.51915 -0.82662 -0.49766 -0.8213 -0.47605 -0.81667 C -0.46563 -0.81135 -0.46081 -0.80834 -0.44896 -0.80741 C -0.43868 -0.80093 -0.42982 -0.80093 -0.41875 -0.8 C -0.41029 -0.79699 -0.40248 -0.7926 -0.39375 -0.79074 C -0.37396 -0.7757 -0.35196 -0.77871 -0.33138 -0.77037 C -0.32826 -0.76922 -0.325 -0.7676 -0.32188 -0.76667 C -0.31563 -0.76505 -0.30326 -0.76297 -0.30326 -0.76273 C -0.27631 -0.75023 -0.29011 -0.75486 -0.26159 -0.75 C -0.24584 -0.74723 -0.23021 -0.73959 -0.21459 -0.73519 C -0.19232 -0.72894 -0.17019 -0.72408 -0.14792 -0.71852 C -0.12748 -0.70486 -0.10899 -0.69815 -0.0875 -0.6926 C -0.07696 -0.68542 -0.06758 -0.68496 -0.05625 -0.68334 C -0.04336 -0.67755 -0.03086 -0.6757 -0.01784 -0.67408 C -0.00691 -0.66574 0.00494 -0.66088 0.01653 -0.65741 C 0.02239 -0.65209 0.02812 -0.65093 0.03437 -0.6463 C 0.04127 -0.64074 0.04791 -0.63403 0.05507 -0.62963 C 0.0651 -0.61598 0.07669 -0.60486 0.08645 -0.59074 C 0.08893 -0.58681 0.09101 -0.58148 0.09375 -0.57778 C 0.09987 -0.56945 0.10742 -0.56088 0.11237 -0.55 C 0.11562 -0.54283 0.12174 -0.53056 0.125 -0.52223 C 0.14661 -0.46598 0.13437 -0.48866 0.1457 -0.46852 C 0.14947 -0.45255 0.15468 -0.43727 0.15924 -0.42223 C 0.16341 -0.40857 0.16588 -0.39329 0.16979 -0.37963 C 0.17474 -0.36181 0.17317 -0.34144 0.17916 -0.32408 C 0.18085 -0.30857 0.18164 -0.2926 0.18437 -0.27778 C 0.1858 -0.25648 0.18841 -0.25278 0.18945 -0.22963 C 0.18906 -0.16297 0.20846 0.01365 0.14987 0.0537 C 0.13789 0.06203 0.1401 0.05926 0.125 0.06111 C 0.03112 0.05902 0.06549 0.07222 0.02174 0.04629 C 0.01718 0.04051 0.01184 0.03588 0.00833 0.02777 C 0.00455 0.01875 0.00247 0.01134 4.58333E-6 3.33333E-6 " pathEditMode="relative" rAng="0" ptsTypes="AAAAAAAAAAAAAAAAAAAAAAAAAAAAAAAAAAAA">
                                      <p:cBhvr>
                                        <p:cTn id="51" dur="1500" fill="hold"/>
                                        <p:tgtEl>
                                          <p:spTgt spid="17"/>
                                        </p:tgtEl>
                                        <p:attrNameLst>
                                          <p:attrName>ppt_x</p:attrName>
                                          <p:attrName>ppt_y</p:attrName>
                                        </p:attrNameLst>
                                      </p:cBhvr>
                                      <p:rCtr x="41328" y="47292"/>
                                    </p:animMotion>
                                  </p:childTnLst>
                                </p:cTn>
                              </p:par>
                            </p:childTnLst>
                          </p:cTn>
                        </p:par>
                        <p:par>
                          <p:cTn id="52" fill="hold">
                            <p:stCondLst>
                              <p:cond delay="2000"/>
                            </p:stCondLst>
                            <p:childTnLst>
                              <p:par>
                                <p:cTn id="53" presetID="22" presetClass="entr" presetSubtype="2" fill="hold" grpId="0" nodeType="after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wipe(right)">
                                      <p:cBhvr>
                                        <p:cTn id="55" dur="500"/>
                                        <p:tgtEl>
                                          <p:spTgt spid="20"/>
                                        </p:tgtEl>
                                      </p:cBhvr>
                                    </p:animEffect>
                                  </p:childTnLst>
                                </p:cTn>
                              </p:par>
                            </p:childTnLst>
                          </p:cTn>
                        </p:par>
                        <p:par>
                          <p:cTn id="56" fill="hold">
                            <p:stCondLst>
                              <p:cond delay="2500"/>
                            </p:stCondLst>
                            <p:childTnLst>
                              <p:par>
                                <p:cTn id="57" presetID="17" presetClass="entr" presetSubtype="1" fill="hold" grpId="0" nodeType="afterEffect">
                                  <p:stCondLst>
                                    <p:cond delay="0"/>
                                  </p:stCondLst>
                                  <p:iterate type="lt">
                                    <p:tmPct val="10000"/>
                                  </p:iterate>
                                  <p:childTnLst>
                                    <p:set>
                                      <p:cBhvr>
                                        <p:cTn id="58" dur="1" fill="hold">
                                          <p:stCondLst>
                                            <p:cond delay="0"/>
                                          </p:stCondLst>
                                        </p:cTn>
                                        <p:tgtEl>
                                          <p:spTgt spid="21"/>
                                        </p:tgtEl>
                                        <p:attrNameLst>
                                          <p:attrName>style.visibility</p:attrName>
                                        </p:attrNameLst>
                                      </p:cBhvr>
                                      <p:to>
                                        <p:strVal val="visible"/>
                                      </p:to>
                                    </p:set>
                                    <p:anim calcmode="lin" valueType="num">
                                      <p:cBhvr>
                                        <p:cTn id="59" dur="500" fill="hold"/>
                                        <p:tgtEl>
                                          <p:spTgt spid="21"/>
                                        </p:tgtEl>
                                        <p:attrNameLst>
                                          <p:attrName>ppt_x</p:attrName>
                                        </p:attrNameLst>
                                      </p:cBhvr>
                                      <p:tavLst>
                                        <p:tav tm="0">
                                          <p:val>
                                            <p:strVal val="#ppt_x"/>
                                          </p:val>
                                        </p:tav>
                                        <p:tav tm="100000">
                                          <p:val>
                                            <p:strVal val="#ppt_x"/>
                                          </p:val>
                                        </p:tav>
                                      </p:tavLst>
                                    </p:anim>
                                    <p:anim calcmode="lin" valueType="num">
                                      <p:cBhvr>
                                        <p:cTn id="60" dur="500" fill="hold"/>
                                        <p:tgtEl>
                                          <p:spTgt spid="21"/>
                                        </p:tgtEl>
                                        <p:attrNameLst>
                                          <p:attrName>ppt_y</p:attrName>
                                        </p:attrNameLst>
                                      </p:cBhvr>
                                      <p:tavLst>
                                        <p:tav tm="0">
                                          <p:val>
                                            <p:strVal val="#ppt_y-#ppt_h/2"/>
                                          </p:val>
                                        </p:tav>
                                        <p:tav tm="100000">
                                          <p:val>
                                            <p:strVal val="#ppt_y"/>
                                          </p:val>
                                        </p:tav>
                                      </p:tavLst>
                                    </p:anim>
                                    <p:anim calcmode="lin" valueType="num">
                                      <p:cBhvr>
                                        <p:cTn id="61" dur="500" fill="hold"/>
                                        <p:tgtEl>
                                          <p:spTgt spid="21"/>
                                        </p:tgtEl>
                                        <p:attrNameLst>
                                          <p:attrName>ppt_w</p:attrName>
                                        </p:attrNameLst>
                                      </p:cBhvr>
                                      <p:tavLst>
                                        <p:tav tm="0">
                                          <p:val>
                                            <p:strVal val="#ppt_w"/>
                                          </p:val>
                                        </p:tav>
                                        <p:tav tm="100000">
                                          <p:val>
                                            <p:strVal val="#ppt_w"/>
                                          </p:val>
                                        </p:tav>
                                      </p:tavLst>
                                    </p:anim>
                                    <p:anim calcmode="lin" valueType="num">
                                      <p:cBhvr>
                                        <p:cTn id="62" dur="500" fill="hold"/>
                                        <p:tgtEl>
                                          <p:spTgt spid="21"/>
                                        </p:tgtEl>
                                        <p:attrNameLst>
                                          <p:attrName>ppt_h</p:attrName>
                                        </p:attrNameLst>
                                      </p:cBhvr>
                                      <p:tavLst>
                                        <p:tav tm="0">
                                          <p:val>
                                            <p:fltVal val="0"/>
                                          </p:val>
                                        </p:tav>
                                        <p:tav tm="100000">
                                          <p:val>
                                            <p:strVal val="#ppt_h"/>
                                          </p:val>
                                        </p:tav>
                                      </p:tavLst>
                                    </p:anim>
                                  </p:childTnLst>
                                </p:cTn>
                              </p:par>
                              <p:par>
                                <p:cTn id="63" presetID="10" presetClass="entr" presetSubtype="0" fill="hold" grpId="0" nodeType="withEffect">
                                  <p:stCondLst>
                                    <p:cond delay="250"/>
                                  </p:stCondLst>
                                  <p:childTnLst>
                                    <p:set>
                                      <p:cBhvr>
                                        <p:cTn id="64" dur="1" fill="hold">
                                          <p:stCondLst>
                                            <p:cond delay="0"/>
                                          </p:stCondLst>
                                        </p:cTn>
                                        <p:tgtEl>
                                          <p:spTgt spid="22"/>
                                        </p:tgtEl>
                                        <p:attrNameLst>
                                          <p:attrName>style.visibility</p:attrName>
                                        </p:attrNameLst>
                                      </p:cBhvr>
                                      <p:to>
                                        <p:strVal val="visible"/>
                                      </p:to>
                                    </p:set>
                                    <p:animEffect transition="in" filter="fade">
                                      <p:cBhvr>
                                        <p:cTn id="6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p:bldP spid="2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ChangeArrowheads="1"/>
          </p:cNvSpPr>
          <p:nvPr/>
        </p:nvSpPr>
        <p:spPr bwMode="auto">
          <a:xfrm>
            <a:off x="-6350" y="0"/>
            <a:ext cx="12198350" cy="6858000"/>
          </a:xfrm>
          <a:prstGeom prst="rect">
            <a:avLst/>
          </a:prstGeom>
          <a:solidFill>
            <a:srgbClr val="FFDF9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pic>
        <p:nvPicPr>
          <p:cNvPr id="8" name="图片 7"/>
          <p:cNvPicPr>
            <a:picLocks noChangeAspect="1"/>
          </p:cNvPicPr>
          <p:nvPr/>
        </p:nvPicPr>
        <p:blipFill>
          <a:blip r:embed="rId4"/>
          <a:stretch>
            <a:fillRect/>
          </a:stretch>
        </p:blipFill>
        <p:spPr>
          <a:xfrm>
            <a:off x="0" y="3792640"/>
            <a:ext cx="5238750" cy="3065359"/>
          </a:xfrm>
          <a:prstGeom prst="rect">
            <a:avLst/>
          </a:prstGeom>
        </p:spPr>
      </p:pic>
      <p:pic>
        <p:nvPicPr>
          <p:cNvPr id="9" name="图片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47317" y="482695"/>
            <a:ext cx="2462633" cy="1900244"/>
          </a:xfrm>
          <a:prstGeom prst="rect">
            <a:avLst/>
          </a:prstGeom>
        </p:spPr>
      </p:pic>
      <p:sp>
        <p:nvSpPr>
          <p:cNvPr id="14" name="文本框 13"/>
          <p:cNvSpPr txBox="1"/>
          <p:nvPr/>
        </p:nvSpPr>
        <p:spPr>
          <a:xfrm>
            <a:off x="1202243" y="2259709"/>
            <a:ext cx="1776448" cy="923330"/>
          </a:xfrm>
          <a:prstGeom prst="rect">
            <a:avLst/>
          </a:prstGeom>
          <a:noFill/>
        </p:spPr>
        <p:txBody>
          <a:bodyPr wrap="none" rtlCol="0">
            <a:spAutoFit/>
          </a:bodyPr>
          <a:lstStyle/>
          <a:p>
            <a:r>
              <a:rPr lang="zh-CN" altLang="en-US" sz="5400" b="1" dirty="0">
                <a:solidFill>
                  <a:srgbClr val="404040"/>
                </a:solidFill>
                <a:latin typeface="微软雅黑" panose="020B0503020204020204" pitchFamily="34" charset="-122"/>
                <a:ea typeface="微软雅黑" panose="020B0503020204020204" pitchFamily="34" charset="-122"/>
              </a:rPr>
              <a:t>目 录</a:t>
            </a:r>
          </a:p>
        </p:txBody>
      </p:sp>
      <p:sp>
        <p:nvSpPr>
          <p:cNvPr id="15" name="矩形 2"/>
          <p:cNvSpPr>
            <a:spLocks noChangeArrowheads="1"/>
          </p:cNvSpPr>
          <p:nvPr>
            <p:custDataLst>
              <p:tags r:id="rId1"/>
            </p:custDataLst>
          </p:nvPr>
        </p:nvSpPr>
        <p:spPr bwMode="auto">
          <a:xfrm>
            <a:off x="947317" y="3024289"/>
            <a:ext cx="2462633"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en-US" altLang="zh-CN" sz="3200" b="1" dirty="0">
                <a:solidFill>
                  <a:schemeClr val="tx1">
                    <a:lumMod val="75000"/>
                    <a:lumOff val="25000"/>
                  </a:schemeClr>
                </a:solidFill>
                <a:latin typeface="微软雅黑" panose="020B0503020204020204" pitchFamily="34" charset="-122"/>
                <a:ea typeface="微软雅黑" panose="020B0503020204020204" pitchFamily="34" charset="-122"/>
              </a:rPr>
              <a:t>CONTENTS</a:t>
            </a:r>
          </a:p>
        </p:txBody>
      </p:sp>
      <p:sp>
        <p:nvSpPr>
          <p:cNvPr id="35" name="圆角矩形 34"/>
          <p:cNvSpPr/>
          <p:nvPr/>
        </p:nvSpPr>
        <p:spPr>
          <a:xfrm>
            <a:off x="7366788" y="1425190"/>
            <a:ext cx="2090058" cy="1905783"/>
          </a:xfrm>
          <a:prstGeom prst="roundRect">
            <a:avLst>
              <a:gd name="adj" fmla="val 8846"/>
            </a:avLst>
          </a:prstGeom>
          <a:solidFill>
            <a:srgbClr val="FF9409"/>
          </a:solidFill>
          <a:ln w="25400" cap="flat" cmpd="sng" algn="ctr">
            <a:solidFill>
              <a:sysClr val="window" lastClr="FFFFFF"/>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等线" panose="02010600030101010101" pitchFamily="2" charset="-122"/>
              <a:cs typeface="+mn-cs"/>
            </a:endParaRPr>
          </a:p>
        </p:txBody>
      </p:sp>
      <p:sp>
        <p:nvSpPr>
          <p:cNvPr id="36" name="文本框 35"/>
          <p:cNvSpPr txBox="1"/>
          <p:nvPr/>
        </p:nvSpPr>
        <p:spPr>
          <a:xfrm>
            <a:off x="7646702" y="1119114"/>
            <a:ext cx="1486304" cy="2215991"/>
          </a:xfrm>
          <a:prstGeom prst="rect">
            <a:avLst/>
          </a:prstGeom>
          <a:noFill/>
        </p:spPr>
        <p:txBody>
          <a:bodyPr wrap="none" rtlCol="0">
            <a:spAutoFit/>
          </a:bodyPr>
          <a:lstStyle/>
          <a:p>
            <a:pPr defTabSz="457200"/>
            <a:r>
              <a:rPr lang="en-US" altLang="zh-CN" sz="13800" dirty="0">
                <a:solidFill>
                  <a:prstClr val="white"/>
                </a:solidFill>
                <a:latin typeface="DINCond-Black" pitchFamily="50" charset="0"/>
              </a:rPr>
              <a:t>03</a:t>
            </a:r>
            <a:endParaRPr lang="zh-CN" altLang="en-US" sz="13800" dirty="0">
              <a:solidFill>
                <a:prstClr val="white"/>
              </a:solidFill>
              <a:latin typeface="DINCond-Black" pitchFamily="50" charset="0"/>
            </a:endParaRPr>
          </a:p>
        </p:txBody>
      </p:sp>
      <p:sp>
        <p:nvSpPr>
          <p:cNvPr id="37" name="文本框 36"/>
          <p:cNvSpPr txBox="1"/>
          <p:nvPr/>
        </p:nvSpPr>
        <p:spPr>
          <a:xfrm>
            <a:off x="7451887" y="2665913"/>
            <a:ext cx="1996059" cy="584775"/>
          </a:xfrm>
          <a:prstGeom prst="rect">
            <a:avLst/>
          </a:prstGeom>
          <a:noFill/>
        </p:spPr>
        <p:txBody>
          <a:bodyPr wrap="none" rtlCol="0">
            <a:spAutoFit/>
          </a:bodyPr>
          <a:lstStyle/>
          <a:p>
            <a:pPr defTabSz="457200"/>
            <a:r>
              <a:rPr lang="en-US" altLang="zh-CN" sz="3200" dirty="0">
                <a:solidFill>
                  <a:prstClr val="white"/>
                </a:solidFill>
                <a:latin typeface="DINCond-Medium" pitchFamily="50" charset="0"/>
              </a:rPr>
              <a:t>PART THREE</a:t>
            </a:r>
            <a:endParaRPr lang="zh-CN" altLang="en-US" sz="3200" dirty="0">
              <a:solidFill>
                <a:prstClr val="white"/>
              </a:solidFill>
              <a:latin typeface="DINCond-Medium" pitchFamily="50" charset="0"/>
            </a:endParaRPr>
          </a:p>
        </p:txBody>
      </p:sp>
      <p:sp>
        <p:nvSpPr>
          <p:cNvPr id="38" name="文本框 37"/>
          <p:cNvSpPr txBox="1"/>
          <p:nvPr/>
        </p:nvSpPr>
        <p:spPr>
          <a:xfrm>
            <a:off x="5549495" y="3735489"/>
            <a:ext cx="5724644" cy="646331"/>
          </a:xfrm>
          <a:prstGeom prst="rect">
            <a:avLst/>
          </a:prstGeom>
          <a:noFill/>
        </p:spPr>
        <p:txBody>
          <a:bodyPr wrap="none" rtlCol="0">
            <a:spAutoFit/>
          </a:bodyPr>
          <a:lstStyle/>
          <a:p>
            <a:r>
              <a:rPr lang="zh-CN" altLang="en-US" sz="3600" b="1" dirty="0">
                <a:solidFill>
                  <a:srgbClr val="404040"/>
                </a:solidFill>
                <a:latin typeface="微软雅黑" panose="020B0503020204020204" pitchFamily="34" charset="-122"/>
                <a:ea typeface="微软雅黑" panose="020B0503020204020204" pitchFamily="34" charset="-122"/>
              </a:rPr>
              <a:t>单击此处添加文字标题内容</a:t>
            </a:r>
          </a:p>
        </p:txBody>
      </p:sp>
      <p:sp>
        <p:nvSpPr>
          <p:cNvPr id="3" name="文本框 2"/>
          <p:cNvSpPr txBox="1"/>
          <p:nvPr/>
        </p:nvSpPr>
        <p:spPr>
          <a:xfrm>
            <a:off x="5340781" y="4459038"/>
            <a:ext cx="6296917" cy="646331"/>
          </a:xfrm>
          <a:prstGeom prst="rect">
            <a:avLst/>
          </a:prstGeom>
          <a:noFill/>
        </p:spPr>
        <p:txBody>
          <a:bodyPr wrap="none" rtlCol="0">
            <a:spAutoFit/>
          </a:bodyPr>
          <a:lstStyle/>
          <a:p>
            <a:pPr algn="ctr"/>
            <a:r>
              <a:rPr lang="en-US" altLang="zh-CN" dirty="0">
                <a:solidFill>
                  <a:srgbClr val="404040"/>
                </a:solidFill>
              </a:rPr>
              <a:t>Respect for the designer's achievements, </a:t>
            </a:r>
          </a:p>
          <a:p>
            <a:pPr algn="ctr"/>
            <a:r>
              <a:rPr lang="en-US" altLang="zh-CN" dirty="0">
                <a:solidFill>
                  <a:srgbClr val="404040"/>
                </a:solidFill>
              </a:rPr>
              <a:t>welcome to download my works, thank you for your support! </a:t>
            </a:r>
            <a:endParaRPr lang="zh-CN" altLang="en-US" dirty="0">
              <a:solidFill>
                <a:srgbClr val="404040"/>
              </a:solidFill>
            </a:endParaRPr>
          </a:p>
        </p:txBody>
      </p:sp>
    </p:spTree>
    <p:extLst>
      <p:ext uri="{BB962C8B-B14F-4D97-AF65-F5344CB8AC3E}">
        <p14:creationId xmlns:p14="http://schemas.microsoft.com/office/powerpoint/2010/main" val="1054379998"/>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decel="16000" fill="hold" grpId="0" nodeType="afterEffect">
                                  <p:stCondLst>
                                    <p:cond delay="0"/>
                                  </p:stCondLst>
                                  <p:iterate type="lt">
                                    <p:tmPct val="13000"/>
                                  </p:iterate>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0-#ppt_h/2"/>
                                          </p:val>
                                        </p:tav>
                                        <p:tav tm="100000">
                                          <p:val>
                                            <p:strVal val="#ppt_y"/>
                                          </p:val>
                                        </p:tav>
                                      </p:tavLst>
                                    </p:anim>
                                  </p:childTnLst>
                                </p:cTn>
                              </p:par>
                            </p:childTnLst>
                          </p:cTn>
                        </p:par>
                        <p:par>
                          <p:cTn id="9" fill="hold">
                            <p:stCondLst>
                              <p:cond delay="565"/>
                            </p:stCondLst>
                            <p:childTnLst>
                              <p:par>
                                <p:cTn id="10" presetID="10" presetClass="entr" presetSubtype="0"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par>
                          <p:cTn id="13" fill="hold">
                            <p:stCondLst>
                              <p:cond delay="1065"/>
                            </p:stCondLst>
                            <p:childTnLst>
                              <p:par>
                                <p:cTn id="14" presetID="21" presetClass="entr" presetSubtype="2" fill="hold" grpId="0" nodeType="afterEffect">
                                  <p:stCondLst>
                                    <p:cond delay="0"/>
                                  </p:stCondLst>
                                  <p:childTnLst>
                                    <p:set>
                                      <p:cBhvr>
                                        <p:cTn id="15" dur="1" fill="hold">
                                          <p:stCondLst>
                                            <p:cond delay="0"/>
                                          </p:stCondLst>
                                        </p:cTn>
                                        <p:tgtEl>
                                          <p:spTgt spid="35"/>
                                        </p:tgtEl>
                                        <p:attrNameLst>
                                          <p:attrName>style.visibility</p:attrName>
                                        </p:attrNameLst>
                                      </p:cBhvr>
                                      <p:to>
                                        <p:strVal val="visible"/>
                                      </p:to>
                                    </p:set>
                                    <p:animEffect transition="in" filter="wheel(2)">
                                      <p:cBhvr>
                                        <p:cTn id="16" dur="1000"/>
                                        <p:tgtEl>
                                          <p:spTgt spid="35"/>
                                        </p:tgtEl>
                                      </p:cBhvr>
                                    </p:animEffect>
                                  </p:childTnLst>
                                </p:cTn>
                              </p:par>
                            </p:childTnLst>
                          </p:cTn>
                        </p:par>
                        <p:par>
                          <p:cTn id="17" fill="hold">
                            <p:stCondLst>
                              <p:cond delay="2065"/>
                            </p:stCondLst>
                            <p:childTnLst>
                              <p:par>
                                <p:cTn id="18" presetID="17" presetClass="entr" presetSubtype="10" fill="hold" grpId="0" nodeType="afterEffect">
                                  <p:stCondLst>
                                    <p:cond delay="0"/>
                                  </p:stCondLst>
                                  <p:iterate type="lt">
                                    <p:tmPct val="10000"/>
                                  </p:iterate>
                                  <p:childTnLst>
                                    <p:set>
                                      <p:cBhvr>
                                        <p:cTn id="19" dur="1" fill="hold">
                                          <p:stCondLst>
                                            <p:cond delay="0"/>
                                          </p:stCondLst>
                                        </p:cTn>
                                        <p:tgtEl>
                                          <p:spTgt spid="36"/>
                                        </p:tgtEl>
                                        <p:attrNameLst>
                                          <p:attrName>style.visibility</p:attrName>
                                        </p:attrNameLst>
                                      </p:cBhvr>
                                      <p:to>
                                        <p:strVal val="visible"/>
                                      </p:to>
                                    </p:set>
                                    <p:anim calcmode="lin" valueType="num">
                                      <p:cBhvr>
                                        <p:cTn id="20" dur="500" fill="hold"/>
                                        <p:tgtEl>
                                          <p:spTgt spid="36"/>
                                        </p:tgtEl>
                                        <p:attrNameLst>
                                          <p:attrName>ppt_w</p:attrName>
                                        </p:attrNameLst>
                                      </p:cBhvr>
                                      <p:tavLst>
                                        <p:tav tm="0">
                                          <p:val>
                                            <p:fltVal val="0"/>
                                          </p:val>
                                        </p:tav>
                                        <p:tav tm="100000">
                                          <p:val>
                                            <p:strVal val="#ppt_w"/>
                                          </p:val>
                                        </p:tav>
                                      </p:tavLst>
                                    </p:anim>
                                    <p:anim calcmode="lin" valueType="num">
                                      <p:cBhvr>
                                        <p:cTn id="21" dur="500" fill="hold"/>
                                        <p:tgtEl>
                                          <p:spTgt spid="36"/>
                                        </p:tgtEl>
                                        <p:attrNameLst>
                                          <p:attrName>ppt_h</p:attrName>
                                        </p:attrNameLst>
                                      </p:cBhvr>
                                      <p:tavLst>
                                        <p:tav tm="0">
                                          <p:val>
                                            <p:strVal val="#ppt_h"/>
                                          </p:val>
                                        </p:tav>
                                        <p:tav tm="100000">
                                          <p:val>
                                            <p:strVal val="#ppt_h"/>
                                          </p:val>
                                        </p:tav>
                                      </p:tavLst>
                                    </p:anim>
                                  </p:childTnLst>
                                </p:cTn>
                              </p:par>
                              <p:par>
                                <p:cTn id="22" presetID="17" presetClass="entr" presetSubtype="10" fill="hold" grpId="0" nodeType="withEffect">
                                  <p:stCondLst>
                                    <p:cond delay="0"/>
                                  </p:stCondLst>
                                  <p:iterate type="lt">
                                    <p:tmPct val="10000"/>
                                  </p:iterate>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strVal val="#ppt_h"/>
                                          </p:val>
                                        </p:tav>
                                        <p:tav tm="100000">
                                          <p:val>
                                            <p:strVal val="#ppt_h"/>
                                          </p:val>
                                        </p:tav>
                                      </p:tavLst>
                                    </p:anim>
                                  </p:childTnLst>
                                </p:cTn>
                              </p:par>
                            </p:childTnLst>
                          </p:cTn>
                        </p:par>
                        <p:par>
                          <p:cTn id="26" fill="hold">
                            <p:stCondLst>
                              <p:cond delay="2965"/>
                            </p:stCondLst>
                            <p:childTnLst>
                              <p:par>
                                <p:cTn id="27" presetID="2" presetClass="entr" presetSubtype="2" fill="hold" grpId="0" nodeType="afterEffect">
                                  <p:stCondLst>
                                    <p:cond delay="0"/>
                                  </p:stCondLst>
                                  <p:childTnLst>
                                    <p:set>
                                      <p:cBhvr>
                                        <p:cTn id="28" dur="1" fill="hold">
                                          <p:stCondLst>
                                            <p:cond delay="0"/>
                                          </p:stCondLst>
                                        </p:cTn>
                                        <p:tgtEl>
                                          <p:spTgt spid="38"/>
                                        </p:tgtEl>
                                        <p:attrNameLst>
                                          <p:attrName>style.visibility</p:attrName>
                                        </p:attrNameLst>
                                      </p:cBhvr>
                                      <p:to>
                                        <p:strVal val="visible"/>
                                      </p:to>
                                    </p:set>
                                    <p:anim calcmode="lin" valueType="num">
                                      <p:cBhvr additive="base">
                                        <p:cTn id="29" dur="500" fill="hold"/>
                                        <p:tgtEl>
                                          <p:spTgt spid="38"/>
                                        </p:tgtEl>
                                        <p:attrNameLst>
                                          <p:attrName>ppt_x</p:attrName>
                                        </p:attrNameLst>
                                      </p:cBhvr>
                                      <p:tavLst>
                                        <p:tav tm="0">
                                          <p:val>
                                            <p:strVal val="1+#ppt_w/2"/>
                                          </p:val>
                                        </p:tav>
                                        <p:tav tm="100000">
                                          <p:val>
                                            <p:strVal val="#ppt_x"/>
                                          </p:val>
                                        </p:tav>
                                      </p:tavLst>
                                    </p:anim>
                                    <p:anim calcmode="lin" valueType="num">
                                      <p:cBhvr additive="base">
                                        <p:cTn id="30" dur="500" fill="hold"/>
                                        <p:tgtEl>
                                          <p:spTgt spid="38"/>
                                        </p:tgtEl>
                                        <p:attrNameLst>
                                          <p:attrName>ppt_y</p:attrName>
                                        </p:attrNameLst>
                                      </p:cBhvr>
                                      <p:tavLst>
                                        <p:tav tm="0">
                                          <p:val>
                                            <p:strVal val="#ppt_y"/>
                                          </p:val>
                                        </p:tav>
                                        <p:tav tm="100000">
                                          <p:val>
                                            <p:strVal val="#ppt_y"/>
                                          </p:val>
                                        </p:tav>
                                      </p:tavLst>
                                    </p:anim>
                                  </p:childTnLst>
                                </p:cTn>
                              </p:par>
                            </p:childTnLst>
                          </p:cTn>
                        </p:par>
                        <p:par>
                          <p:cTn id="31" fill="hold">
                            <p:stCondLst>
                              <p:cond delay="3465"/>
                            </p:stCondLst>
                            <p:childTnLst>
                              <p:par>
                                <p:cTn id="32" presetID="42" presetClass="entr" presetSubtype="0" fill="hold" grpId="0" nodeType="after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fade">
                                      <p:cBhvr>
                                        <p:cTn id="34" dur="1000"/>
                                        <p:tgtEl>
                                          <p:spTgt spid="3"/>
                                        </p:tgtEl>
                                      </p:cBhvr>
                                    </p:animEffect>
                                    <p:anim calcmode="lin" valueType="num">
                                      <p:cBhvr>
                                        <p:cTn id="35" dur="1000" fill="hold"/>
                                        <p:tgtEl>
                                          <p:spTgt spid="3"/>
                                        </p:tgtEl>
                                        <p:attrNameLst>
                                          <p:attrName>ppt_x</p:attrName>
                                        </p:attrNameLst>
                                      </p:cBhvr>
                                      <p:tavLst>
                                        <p:tav tm="0">
                                          <p:val>
                                            <p:strVal val="#ppt_x"/>
                                          </p:val>
                                        </p:tav>
                                        <p:tav tm="100000">
                                          <p:val>
                                            <p:strVal val="#ppt_x"/>
                                          </p:val>
                                        </p:tav>
                                      </p:tavLst>
                                    </p:anim>
                                    <p:anim calcmode="lin" valueType="num">
                                      <p:cBhvr>
                                        <p:cTn id="3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35" grpId="0" animBg="1"/>
      <p:bldP spid="36" grpId="0"/>
      <p:bldP spid="37" grpId="0"/>
      <p:bldP spid="38" grpId="0"/>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914305" y="4993272"/>
            <a:ext cx="775546" cy="775546"/>
          </a:xfrm>
          <a:prstGeom prst="ellipse">
            <a:avLst/>
          </a:prstGeom>
          <a:solidFill>
            <a:srgbClr val="FF9409"/>
          </a:solidFill>
          <a:ln>
            <a:noFill/>
          </a:ln>
          <a:effectLst>
            <a:outerShdw blurRad="254000" dist="127000" dir="5400000" algn="ctr" rotWithShape="0">
              <a:schemeClr val="tx1">
                <a:lumMod val="50000"/>
                <a:lumOff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914305" y="3589116"/>
            <a:ext cx="775546" cy="775546"/>
          </a:xfrm>
          <a:prstGeom prst="ellipse">
            <a:avLst/>
          </a:prstGeom>
          <a:solidFill>
            <a:srgbClr val="FF9409"/>
          </a:solidFill>
          <a:ln>
            <a:noFill/>
          </a:ln>
          <a:effectLst>
            <a:outerShdw blurRad="254000" dist="127000" dir="5400000" algn="ctr" rotWithShape="0">
              <a:schemeClr val="tx1">
                <a:lumMod val="50000"/>
                <a:lumOff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914305" y="1965771"/>
            <a:ext cx="775546" cy="775546"/>
          </a:xfrm>
          <a:prstGeom prst="ellipse">
            <a:avLst/>
          </a:prstGeom>
          <a:solidFill>
            <a:srgbClr val="FF9409"/>
          </a:solidFill>
          <a:ln>
            <a:noFill/>
          </a:ln>
          <a:effectLst>
            <a:outerShdw blurRad="254000" dist="127000" dir="5400000" algn="ctr" rotWithShape="0">
              <a:schemeClr val="tx1">
                <a:lumMod val="50000"/>
                <a:lumOff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8"/>
          <p:cNvSpPr>
            <a:spLocks noEditPoints="1"/>
          </p:cNvSpPr>
          <p:nvPr/>
        </p:nvSpPr>
        <p:spPr bwMode="auto">
          <a:xfrm>
            <a:off x="1071232" y="3746043"/>
            <a:ext cx="461692" cy="461692"/>
          </a:xfrm>
          <a:custGeom>
            <a:avLst/>
            <a:gdLst>
              <a:gd name="T0" fmla="*/ 43 w 280"/>
              <a:gd name="T1" fmla="*/ 91 h 280"/>
              <a:gd name="T2" fmla="*/ 32 w 280"/>
              <a:gd name="T3" fmla="*/ 101 h 280"/>
              <a:gd name="T4" fmla="*/ 134 w 280"/>
              <a:gd name="T5" fmla="*/ 26 h 280"/>
              <a:gd name="T6" fmla="*/ 134 w 280"/>
              <a:gd name="T7" fmla="*/ 0 h 280"/>
              <a:gd name="T8" fmla="*/ 177 w 280"/>
              <a:gd name="T9" fmla="*/ 43 h 280"/>
              <a:gd name="T10" fmla="*/ 134 w 280"/>
              <a:gd name="T11" fmla="*/ 86 h 280"/>
              <a:gd name="T12" fmla="*/ 134 w 280"/>
              <a:gd name="T13" fmla="*/ 61 h 280"/>
              <a:gd name="T14" fmla="*/ 65 w 280"/>
              <a:gd name="T15" fmla="*/ 113 h 280"/>
              <a:gd name="T16" fmla="*/ 65 w 280"/>
              <a:gd name="T17" fmla="*/ 113 h 280"/>
              <a:gd name="T18" fmla="*/ 43 w 280"/>
              <a:gd name="T19" fmla="*/ 91 h 280"/>
              <a:gd name="T20" fmla="*/ 87 w 280"/>
              <a:gd name="T21" fmla="*/ 140 h 280"/>
              <a:gd name="T22" fmla="*/ 140 w 280"/>
              <a:gd name="T23" fmla="*/ 193 h 280"/>
              <a:gd name="T24" fmla="*/ 193 w 280"/>
              <a:gd name="T25" fmla="*/ 140 h 280"/>
              <a:gd name="T26" fmla="*/ 140 w 280"/>
              <a:gd name="T27" fmla="*/ 87 h 280"/>
              <a:gd name="T28" fmla="*/ 87 w 280"/>
              <a:gd name="T29" fmla="*/ 140 h 280"/>
              <a:gd name="T30" fmla="*/ 190 w 280"/>
              <a:gd name="T31" fmla="*/ 43 h 280"/>
              <a:gd name="T32" fmla="*/ 167 w 280"/>
              <a:gd name="T33" fmla="*/ 66 h 280"/>
              <a:gd name="T34" fmla="*/ 219 w 280"/>
              <a:gd name="T35" fmla="*/ 135 h 280"/>
              <a:gd name="T36" fmla="*/ 194 w 280"/>
              <a:gd name="T37" fmla="*/ 135 h 280"/>
              <a:gd name="T38" fmla="*/ 237 w 280"/>
              <a:gd name="T39" fmla="*/ 177 h 280"/>
              <a:gd name="T40" fmla="*/ 280 w 280"/>
              <a:gd name="T41" fmla="*/ 135 h 280"/>
              <a:gd name="T42" fmla="*/ 255 w 280"/>
              <a:gd name="T43" fmla="*/ 135 h 280"/>
              <a:gd name="T44" fmla="*/ 179 w 280"/>
              <a:gd name="T45" fmla="*/ 32 h 280"/>
              <a:gd name="T46" fmla="*/ 190 w 280"/>
              <a:gd name="T47" fmla="*/ 43 h 280"/>
              <a:gd name="T48" fmla="*/ 214 w 280"/>
              <a:gd name="T49" fmla="*/ 167 h 280"/>
              <a:gd name="T50" fmla="*/ 214 w 280"/>
              <a:gd name="T51" fmla="*/ 167 h 280"/>
              <a:gd name="T52" fmla="*/ 146 w 280"/>
              <a:gd name="T53" fmla="*/ 219 h 280"/>
              <a:gd name="T54" fmla="*/ 146 w 280"/>
              <a:gd name="T55" fmla="*/ 195 h 280"/>
              <a:gd name="T56" fmla="*/ 103 w 280"/>
              <a:gd name="T57" fmla="*/ 238 h 280"/>
              <a:gd name="T58" fmla="*/ 146 w 280"/>
              <a:gd name="T59" fmla="*/ 280 h 280"/>
              <a:gd name="T60" fmla="*/ 146 w 280"/>
              <a:gd name="T61" fmla="*/ 255 h 280"/>
              <a:gd name="T62" fmla="*/ 248 w 280"/>
              <a:gd name="T63" fmla="*/ 179 h 280"/>
              <a:gd name="T64" fmla="*/ 237 w 280"/>
              <a:gd name="T65" fmla="*/ 190 h 280"/>
              <a:gd name="T66" fmla="*/ 214 w 280"/>
              <a:gd name="T67" fmla="*/ 167 h 280"/>
              <a:gd name="T68" fmla="*/ 113 w 280"/>
              <a:gd name="T69" fmla="*/ 215 h 280"/>
              <a:gd name="T70" fmla="*/ 113 w 280"/>
              <a:gd name="T71" fmla="*/ 215 h 280"/>
              <a:gd name="T72" fmla="*/ 61 w 280"/>
              <a:gd name="T73" fmla="*/ 146 h 280"/>
              <a:gd name="T74" fmla="*/ 86 w 280"/>
              <a:gd name="T75" fmla="*/ 146 h 280"/>
              <a:gd name="T76" fmla="*/ 43 w 280"/>
              <a:gd name="T77" fmla="*/ 103 h 280"/>
              <a:gd name="T78" fmla="*/ 0 w 280"/>
              <a:gd name="T79" fmla="*/ 146 h 280"/>
              <a:gd name="T80" fmla="*/ 25 w 280"/>
              <a:gd name="T81" fmla="*/ 146 h 280"/>
              <a:gd name="T82" fmla="*/ 101 w 280"/>
              <a:gd name="T83" fmla="*/ 248 h 280"/>
              <a:gd name="T84" fmla="*/ 90 w 280"/>
              <a:gd name="T85" fmla="*/ 238 h 280"/>
              <a:gd name="T86" fmla="*/ 113 w 280"/>
              <a:gd name="T87" fmla="*/ 215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80" h="280">
                <a:moveTo>
                  <a:pt x="43" y="91"/>
                </a:moveTo>
                <a:cubicBezTo>
                  <a:pt x="32" y="101"/>
                  <a:pt x="32" y="101"/>
                  <a:pt x="32" y="101"/>
                </a:cubicBezTo>
                <a:cubicBezTo>
                  <a:pt x="47" y="59"/>
                  <a:pt x="87" y="28"/>
                  <a:pt x="134" y="26"/>
                </a:cubicBezTo>
                <a:cubicBezTo>
                  <a:pt x="134" y="0"/>
                  <a:pt x="134" y="0"/>
                  <a:pt x="134" y="0"/>
                </a:cubicBezTo>
                <a:cubicBezTo>
                  <a:pt x="177" y="43"/>
                  <a:pt x="177" y="43"/>
                  <a:pt x="177" y="43"/>
                </a:cubicBezTo>
                <a:cubicBezTo>
                  <a:pt x="134" y="86"/>
                  <a:pt x="134" y="86"/>
                  <a:pt x="134" y="86"/>
                </a:cubicBezTo>
                <a:cubicBezTo>
                  <a:pt x="134" y="61"/>
                  <a:pt x="134" y="61"/>
                  <a:pt x="134" y="61"/>
                </a:cubicBezTo>
                <a:cubicBezTo>
                  <a:pt x="102" y="64"/>
                  <a:pt x="76" y="85"/>
                  <a:pt x="65" y="113"/>
                </a:cubicBezTo>
                <a:cubicBezTo>
                  <a:pt x="65" y="113"/>
                  <a:pt x="65" y="113"/>
                  <a:pt x="65" y="113"/>
                </a:cubicBezTo>
                <a:lnTo>
                  <a:pt x="43" y="91"/>
                </a:lnTo>
                <a:close/>
                <a:moveTo>
                  <a:pt x="87" y="140"/>
                </a:moveTo>
                <a:cubicBezTo>
                  <a:pt x="87" y="170"/>
                  <a:pt x="111" y="193"/>
                  <a:pt x="140" y="193"/>
                </a:cubicBezTo>
                <a:cubicBezTo>
                  <a:pt x="169" y="193"/>
                  <a:pt x="193" y="170"/>
                  <a:pt x="193" y="140"/>
                </a:cubicBezTo>
                <a:cubicBezTo>
                  <a:pt x="193" y="111"/>
                  <a:pt x="169" y="87"/>
                  <a:pt x="140" y="87"/>
                </a:cubicBezTo>
                <a:cubicBezTo>
                  <a:pt x="111" y="87"/>
                  <a:pt x="87" y="111"/>
                  <a:pt x="87" y="140"/>
                </a:cubicBezTo>
                <a:close/>
                <a:moveTo>
                  <a:pt x="190" y="43"/>
                </a:moveTo>
                <a:cubicBezTo>
                  <a:pt x="167" y="66"/>
                  <a:pt x="167" y="66"/>
                  <a:pt x="167" y="66"/>
                </a:cubicBezTo>
                <a:cubicBezTo>
                  <a:pt x="196" y="76"/>
                  <a:pt x="217" y="103"/>
                  <a:pt x="219" y="135"/>
                </a:cubicBezTo>
                <a:cubicBezTo>
                  <a:pt x="194" y="135"/>
                  <a:pt x="194" y="135"/>
                  <a:pt x="194" y="135"/>
                </a:cubicBezTo>
                <a:cubicBezTo>
                  <a:pt x="237" y="177"/>
                  <a:pt x="237" y="177"/>
                  <a:pt x="237" y="177"/>
                </a:cubicBezTo>
                <a:cubicBezTo>
                  <a:pt x="280" y="135"/>
                  <a:pt x="280" y="135"/>
                  <a:pt x="280" y="135"/>
                </a:cubicBezTo>
                <a:cubicBezTo>
                  <a:pt x="255" y="135"/>
                  <a:pt x="255" y="135"/>
                  <a:pt x="255" y="135"/>
                </a:cubicBezTo>
                <a:cubicBezTo>
                  <a:pt x="252" y="87"/>
                  <a:pt x="221" y="48"/>
                  <a:pt x="179" y="32"/>
                </a:cubicBezTo>
                <a:cubicBezTo>
                  <a:pt x="190" y="43"/>
                  <a:pt x="190" y="43"/>
                  <a:pt x="190" y="43"/>
                </a:cubicBezTo>
                <a:close/>
                <a:moveTo>
                  <a:pt x="214" y="167"/>
                </a:moveTo>
                <a:cubicBezTo>
                  <a:pt x="214" y="167"/>
                  <a:pt x="214" y="167"/>
                  <a:pt x="214" y="167"/>
                </a:cubicBezTo>
                <a:cubicBezTo>
                  <a:pt x="204" y="196"/>
                  <a:pt x="177" y="217"/>
                  <a:pt x="146" y="219"/>
                </a:cubicBezTo>
                <a:cubicBezTo>
                  <a:pt x="146" y="195"/>
                  <a:pt x="146" y="195"/>
                  <a:pt x="146" y="195"/>
                </a:cubicBezTo>
                <a:cubicBezTo>
                  <a:pt x="103" y="238"/>
                  <a:pt x="103" y="238"/>
                  <a:pt x="103" y="238"/>
                </a:cubicBezTo>
                <a:cubicBezTo>
                  <a:pt x="146" y="280"/>
                  <a:pt x="146" y="280"/>
                  <a:pt x="146" y="280"/>
                </a:cubicBezTo>
                <a:cubicBezTo>
                  <a:pt x="146" y="255"/>
                  <a:pt x="146" y="255"/>
                  <a:pt x="146" y="255"/>
                </a:cubicBezTo>
                <a:cubicBezTo>
                  <a:pt x="193" y="253"/>
                  <a:pt x="232" y="222"/>
                  <a:pt x="248" y="179"/>
                </a:cubicBezTo>
                <a:cubicBezTo>
                  <a:pt x="237" y="190"/>
                  <a:pt x="237" y="190"/>
                  <a:pt x="237" y="190"/>
                </a:cubicBezTo>
                <a:lnTo>
                  <a:pt x="214" y="167"/>
                </a:lnTo>
                <a:close/>
                <a:moveTo>
                  <a:pt x="113" y="215"/>
                </a:moveTo>
                <a:cubicBezTo>
                  <a:pt x="113" y="215"/>
                  <a:pt x="113" y="215"/>
                  <a:pt x="113" y="215"/>
                </a:cubicBezTo>
                <a:cubicBezTo>
                  <a:pt x="84" y="204"/>
                  <a:pt x="63" y="178"/>
                  <a:pt x="61" y="146"/>
                </a:cubicBezTo>
                <a:cubicBezTo>
                  <a:pt x="86" y="146"/>
                  <a:pt x="86" y="146"/>
                  <a:pt x="86" y="146"/>
                </a:cubicBezTo>
                <a:cubicBezTo>
                  <a:pt x="43" y="103"/>
                  <a:pt x="43" y="103"/>
                  <a:pt x="43" y="103"/>
                </a:cubicBezTo>
                <a:cubicBezTo>
                  <a:pt x="0" y="146"/>
                  <a:pt x="0" y="146"/>
                  <a:pt x="0" y="146"/>
                </a:cubicBezTo>
                <a:cubicBezTo>
                  <a:pt x="25" y="146"/>
                  <a:pt x="25" y="146"/>
                  <a:pt x="25" y="146"/>
                </a:cubicBezTo>
                <a:cubicBezTo>
                  <a:pt x="28" y="193"/>
                  <a:pt x="59" y="233"/>
                  <a:pt x="101" y="248"/>
                </a:cubicBezTo>
                <a:cubicBezTo>
                  <a:pt x="90" y="238"/>
                  <a:pt x="90" y="238"/>
                  <a:pt x="90" y="238"/>
                </a:cubicBezTo>
                <a:lnTo>
                  <a:pt x="113" y="21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9"/>
          <p:cNvSpPr>
            <a:spLocks/>
          </p:cNvSpPr>
          <p:nvPr/>
        </p:nvSpPr>
        <p:spPr bwMode="auto">
          <a:xfrm>
            <a:off x="1091837" y="5193155"/>
            <a:ext cx="420482" cy="375780"/>
          </a:xfrm>
          <a:custGeom>
            <a:avLst/>
            <a:gdLst>
              <a:gd name="T0" fmla="*/ 255 w 255"/>
              <a:gd name="T1" fmla="*/ 228 h 228"/>
              <a:gd name="T2" fmla="*/ 0 w 255"/>
              <a:gd name="T3" fmla="*/ 228 h 228"/>
              <a:gd name="T4" fmla="*/ 7 w 255"/>
              <a:gd name="T5" fmla="*/ 191 h 228"/>
              <a:gd name="T6" fmla="*/ 24 w 255"/>
              <a:gd name="T7" fmla="*/ 176 h 228"/>
              <a:gd name="T8" fmla="*/ 67 w 255"/>
              <a:gd name="T9" fmla="*/ 159 h 228"/>
              <a:gd name="T10" fmla="*/ 68 w 255"/>
              <a:gd name="T11" fmla="*/ 158 h 228"/>
              <a:gd name="T12" fmla="*/ 69 w 255"/>
              <a:gd name="T13" fmla="*/ 158 h 228"/>
              <a:gd name="T14" fmla="*/ 69 w 255"/>
              <a:gd name="T15" fmla="*/ 158 h 228"/>
              <a:gd name="T16" fmla="*/ 69 w 255"/>
              <a:gd name="T17" fmla="*/ 157 h 228"/>
              <a:gd name="T18" fmla="*/ 86 w 255"/>
              <a:gd name="T19" fmla="*/ 145 h 228"/>
              <a:gd name="T20" fmla="*/ 90 w 255"/>
              <a:gd name="T21" fmla="*/ 143 h 228"/>
              <a:gd name="T22" fmla="*/ 91 w 255"/>
              <a:gd name="T23" fmla="*/ 143 h 228"/>
              <a:gd name="T24" fmla="*/ 94 w 255"/>
              <a:gd name="T25" fmla="*/ 132 h 228"/>
              <a:gd name="T26" fmla="*/ 96 w 255"/>
              <a:gd name="T27" fmla="*/ 133 h 228"/>
              <a:gd name="T28" fmla="*/ 95 w 255"/>
              <a:gd name="T29" fmla="*/ 129 h 228"/>
              <a:gd name="T30" fmla="*/ 94 w 255"/>
              <a:gd name="T31" fmla="*/ 122 h 228"/>
              <a:gd name="T32" fmla="*/ 92 w 255"/>
              <a:gd name="T33" fmla="*/ 120 h 228"/>
              <a:gd name="T34" fmla="*/ 88 w 255"/>
              <a:gd name="T35" fmla="*/ 107 h 228"/>
              <a:gd name="T36" fmla="*/ 81 w 255"/>
              <a:gd name="T37" fmla="*/ 95 h 228"/>
              <a:gd name="T38" fmla="*/ 78 w 255"/>
              <a:gd name="T39" fmla="*/ 71 h 228"/>
              <a:gd name="T40" fmla="*/ 80 w 255"/>
              <a:gd name="T41" fmla="*/ 72 h 228"/>
              <a:gd name="T42" fmla="*/ 79 w 255"/>
              <a:gd name="T43" fmla="*/ 68 h 228"/>
              <a:gd name="T44" fmla="*/ 76 w 255"/>
              <a:gd name="T45" fmla="*/ 56 h 228"/>
              <a:gd name="T46" fmla="*/ 82 w 255"/>
              <a:gd name="T47" fmla="*/ 19 h 228"/>
              <a:gd name="T48" fmla="*/ 103 w 255"/>
              <a:gd name="T49" fmla="*/ 3 h 228"/>
              <a:gd name="T50" fmla="*/ 145 w 255"/>
              <a:gd name="T51" fmla="*/ 3 h 228"/>
              <a:gd name="T52" fmla="*/ 154 w 255"/>
              <a:gd name="T53" fmla="*/ 9 h 228"/>
              <a:gd name="T54" fmla="*/ 168 w 255"/>
              <a:gd name="T55" fmla="*/ 21 h 228"/>
              <a:gd name="T56" fmla="*/ 173 w 255"/>
              <a:gd name="T57" fmla="*/ 56 h 228"/>
              <a:gd name="T58" fmla="*/ 171 w 255"/>
              <a:gd name="T59" fmla="*/ 73 h 228"/>
              <a:gd name="T60" fmla="*/ 173 w 255"/>
              <a:gd name="T61" fmla="*/ 71 h 228"/>
              <a:gd name="T62" fmla="*/ 171 w 255"/>
              <a:gd name="T63" fmla="*/ 95 h 228"/>
              <a:gd name="T64" fmla="*/ 164 w 255"/>
              <a:gd name="T65" fmla="*/ 107 h 228"/>
              <a:gd name="T66" fmla="*/ 160 w 255"/>
              <a:gd name="T67" fmla="*/ 120 h 228"/>
              <a:gd name="T68" fmla="*/ 158 w 255"/>
              <a:gd name="T69" fmla="*/ 122 h 228"/>
              <a:gd name="T70" fmla="*/ 157 w 255"/>
              <a:gd name="T71" fmla="*/ 130 h 228"/>
              <a:gd name="T72" fmla="*/ 159 w 255"/>
              <a:gd name="T73" fmla="*/ 132 h 228"/>
              <a:gd name="T74" fmla="*/ 162 w 255"/>
              <a:gd name="T75" fmla="*/ 142 h 228"/>
              <a:gd name="T76" fmla="*/ 163 w 255"/>
              <a:gd name="T77" fmla="*/ 143 h 228"/>
              <a:gd name="T78" fmla="*/ 163 w 255"/>
              <a:gd name="T79" fmla="*/ 143 h 228"/>
              <a:gd name="T80" fmla="*/ 163 w 255"/>
              <a:gd name="T81" fmla="*/ 143 h 228"/>
              <a:gd name="T82" fmla="*/ 163 w 255"/>
              <a:gd name="T83" fmla="*/ 143 h 228"/>
              <a:gd name="T84" fmla="*/ 163 w 255"/>
              <a:gd name="T85" fmla="*/ 143 h 228"/>
              <a:gd name="T86" fmla="*/ 163 w 255"/>
              <a:gd name="T87" fmla="*/ 143 h 228"/>
              <a:gd name="T88" fmla="*/ 164 w 255"/>
              <a:gd name="T89" fmla="*/ 143 h 228"/>
              <a:gd name="T90" fmla="*/ 167 w 255"/>
              <a:gd name="T91" fmla="*/ 145 h 228"/>
              <a:gd name="T92" fmla="*/ 167 w 255"/>
              <a:gd name="T93" fmla="*/ 145 h 228"/>
              <a:gd name="T94" fmla="*/ 167 w 255"/>
              <a:gd name="T95" fmla="*/ 146 h 228"/>
              <a:gd name="T96" fmla="*/ 167 w 255"/>
              <a:gd name="T97" fmla="*/ 146 h 228"/>
              <a:gd name="T98" fmla="*/ 167 w 255"/>
              <a:gd name="T99" fmla="*/ 146 h 228"/>
              <a:gd name="T100" fmla="*/ 167 w 255"/>
              <a:gd name="T101" fmla="*/ 146 h 228"/>
              <a:gd name="T102" fmla="*/ 167 w 255"/>
              <a:gd name="T103" fmla="*/ 146 h 228"/>
              <a:gd name="T104" fmla="*/ 167 w 255"/>
              <a:gd name="T105" fmla="*/ 147 h 228"/>
              <a:gd name="T106" fmla="*/ 184 w 255"/>
              <a:gd name="T107" fmla="*/ 158 h 228"/>
              <a:gd name="T108" fmla="*/ 184 w 255"/>
              <a:gd name="T109" fmla="*/ 158 h 228"/>
              <a:gd name="T110" fmla="*/ 186 w 255"/>
              <a:gd name="T111" fmla="*/ 159 h 228"/>
              <a:gd name="T112" fmla="*/ 229 w 255"/>
              <a:gd name="T113" fmla="*/ 176 h 228"/>
              <a:gd name="T114" fmla="*/ 246 w 255"/>
              <a:gd name="T115" fmla="*/ 191 h 228"/>
              <a:gd name="T116" fmla="*/ 246 w 255"/>
              <a:gd name="T117" fmla="*/ 191 h 228"/>
              <a:gd name="T118" fmla="*/ 255 w 255"/>
              <a:gd name="T119" fmla="*/ 228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5" h="228">
                <a:moveTo>
                  <a:pt x="255" y="228"/>
                </a:moveTo>
                <a:cubicBezTo>
                  <a:pt x="0" y="228"/>
                  <a:pt x="0" y="228"/>
                  <a:pt x="0" y="228"/>
                </a:cubicBezTo>
                <a:cubicBezTo>
                  <a:pt x="7" y="191"/>
                  <a:pt x="7" y="191"/>
                  <a:pt x="7" y="191"/>
                </a:cubicBezTo>
                <a:cubicBezTo>
                  <a:pt x="7" y="180"/>
                  <a:pt x="15" y="180"/>
                  <a:pt x="24" y="176"/>
                </a:cubicBezTo>
                <a:cubicBezTo>
                  <a:pt x="67" y="159"/>
                  <a:pt x="67" y="159"/>
                  <a:pt x="67" y="159"/>
                </a:cubicBezTo>
                <a:cubicBezTo>
                  <a:pt x="67" y="159"/>
                  <a:pt x="68" y="159"/>
                  <a:pt x="68" y="158"/>
                </a:cubicBezTo>
                <a:cubicBezTo>
                  <a:pt x="69" y="158"/>
                  <a:pt x="69" y="158"/>
                  <a:pt x="69" y="158"/>
                </a:cubicBezTo>
                <a:cubicBezTo>
                  <a:pt x="69" y="158"/>
                  <a:pt x="69" y="158"/>
                  <a:pt x="69" y="158"/>
                </a:cubicBezTo>
                <a:cubicBezTo>
                  <a:pt x="69" y="157"/>
                  <a:pt x="69" y="157"/>
                  <a:pt x="69" y="157"/>
                </a:cubicBezTo>
                <a:cubicBezTo>
                  <a:pt x="77" y="154"/>
                  <a:pt x="84" y="149"/>
                  <a:pt x="86" y="145"/>
                </a:cubicBezTo>
                <a:cubicBezTo>
                  <a:pt x="87" y="143"/>
                  <a:pt x="89" y="142"/>
                  <a:pt x="90" y="143"/>
                </a:cubicBezTo>
                <a:cubicBezTo>
                  <a:pt x="90" y="143"/>
                  <a:pt x="90" y="143"/>
                  <a:pt x="91" y="143"/>
                </a:cubicBezTo>
                <a:cubicBezTo>
                  <a:pt x="92" y="139"/>
                  <a:pt x="93" y="136"/>
                  <a:pt x="94" y="132"/>
                </a:cubicBezTo>
                <a:cubicBezTo>
                  <a:pt x="94" y="131"/>
                  <a:pt x="95" y="132"/>
                  <a:pt x="96" y="133"/>
                </a:cubicBezTo>
                <a:cubicBezTo>
                  <a:pt x="95" y="129"/>
                  <a:pt x="95" y="129"/>
                  <a:pt x="95" y="129"/>
                </a:cubicBezTo>
                <a:cubicBezTo>
                  <a:pt x="94" y="122"/>
                  <a:pt x="94" y="122"/>
                  <a:pt x="94" y="122"/>
                </a:cubicBezTo>
                <a:cubicBezTo>
                  <a:pt x="93" y="121"/>
                  <a:pt x="93" y="121"/>
                  <a:pt x="92" y="120"/>
                </a:cubicBezTo>
                <a:cubicBezTo>
                  <a:pt x="90" y="117"/>
                  <a:pt x="89" y="109"/>
                  <a:pt x="88" y="107"/>
                </a:cubicBezTo>
                <a:cubicBezTo>
                  <a:pt x="87" y="105"/>
                  <a:pt x="84" y="104"/>
                  <a:pt x="81" y="95"/>
                </a:cubicBezTo>
                <a:cubicBezTo>
                  <a:pt x="78" y="85"/>
                  <a:pt x="75" y="72"/>
                  <a:pt x="78" y="71"/>
                </a:cubicBezTo>
                <a:cubicBezTo>
                  <a:pt x="79" y="71"/>
                  <a:pt x="79" y="71"/>
                  <a:pt x="80" y="72"/>
                </a:cubicBezTo>
                <a:cubicBezTo>
                  <a:pt x="79" y="70"/>
                  <a:pt x="79" y="70"/>
                  <a:pt x="79" y="68"/>
                </a:cubicBezTo>
                <a:cubicBezTo>
                  <a:pt x="78" y="65"/>
                  <a:pt x="76" y="59"/>
                  <a:pt x="76" y="56"/>
                </a:cubicBezTo>
                <a:cubicBezTo>
                  <a:pt x="76" y="48"/>
                  <a:pt x="78" y="26"/>
                  <a:pt x="82" y="19"/>
                </a:cubicBezTo>
                <a:cubicBezTo>
                  <a:pt x="86" y="12"/>
                  <a:pt x="93" y="6"/>
                  <a:pt x="103" y="3"/>
                </a:cubicBezTo>
                <a:cubicBezTo>
                  <a:pt x="111" y="2"/>
                  <a:pt x="137" y="0"/>
                  <a:pt x="145" y="3"/>
                </a:cubicBezTo>
                <a:cubicBezTo>
                  <a:pt x="147" y="5"/>
                  <a:pt x="150" y="6"/>
                  <a:pt x="154" y="9"/>
                </a:cubicBezTo>
                <a:cubicBezTo>
                  <a:pt x="159" y="12"/>
                  <a:pt x="165" y="16"/>
                  <a:pt x="168" y="21"/>
                </a:cubicBezTo>
                <a:cubicBezTo>
                  <a:pt x="172" y="28"/>
                  <a:pt x="173" y="48"/>
                  <a:pt x="173" y="56"/>
                </a:cubicBezTo>
                <a:cubicBezTo>
                  <a:pt x="172" y="61"/>
                  <a:pt x="171" y="69"/>
                  <a:pt x="171" y="73"/>
                </a:cubicBezTo>
                <a:cubicBezTo>
                  <a:pt x="172" y="72"/>
                  <a:pt x="173" y="71"/>
                  <a:pt x="173" y="71"/>
                </a:cubicBezTo>
                <a:cubicBezTo>
                  <a:pt x="177" y="72"/>
                  <a:pt x="174" y="85"/>
                  <a:pt x="171" y="95"/>
                </a:cubicBezTo>
                <a:cubicBezTo>
                  <a:pt x="168" y="104"/>
                  <a:pt x="165" y="105"/>
                  <a:pt x="164" y="107"/>
                </a:cubicBezTo>
                <a:cubicBezTo>
                  <a:pt x="162" y="109"/>
                  <a:pt x="162" y="117"/>
                  <a:pt x="160" y="120"/>
                </a:cubicBezTo>
                <a:cubicBezTo>
                  <a:pt x="159" y="121"/>
                  <a:pt x="158" y="121"/>
                  <a:pt x="158" y="122"/>
                </a:cubicBezTo>
                <a:cubicBezTo>
                  <a:pt x="157" y="130"/>
                  <a:pt x="157" y="130"/>
                  <a:pt x="157" y="130"/>
                </a:cubicBezTo>
                <a:cubicBezTo>
                  <a:pt x="157" y="135"/>
                  <a:pt x="158" y="131"/>
                  <a:pt x="159" y="132"/>
                </a:cubicBezTo>
                <a:cubicBezTo>
                  <a:pt x="159" y="133"/>
                  <a:pt x="161" y="139"/>
                  <a:pt x="162" y="142"/>
                </a:cubicBezTo>
                <a:cubicBezTo>
                  <a:pt x="162" y="143"/>
                  <a:pt x="162" y="144"/>
                  <a:pt x="163" y="143"/>
                </a:cubicBezTo>
                <a:cubicBezTo>
                  <a:pt x="163" y="143"/>
                  <a:pt x="163" y="143"/>
                  <a:pt x="163" y="143"/>
                </a:cubicBezTo>
                <a:cubicBezTo>
                  <a:pt x="163" y="143"/>
                  <a:pt x="163" y="143"/>
                  <a:pt x="163" y="143"/>
                </a:cubicBezTo>
                <a:cubicBezTo>
                  <a:pt x="163" y="143"/>
                  <a:pt x="163" y="143"/>
                  <a:pt x="163" y="143"/>
                </a:cubicBezTo>
                <a:cubicBezTo>
                  <a:pt x="163" y="143"/>
                  <a:pt x="163" y="143"/>
                  <a:pt x="163" y="143"/>
                </a:cubicBezTo>
                <a:cubicBezTo>
                  <a:pt x="163" y="143"/>
                  <a:pt x="163" y="143"/>
                  <a:pt x="163" y="143"/>
                </a:cubicBezTo>
                <a:cubicBezTo>
                  <a:pt x="164" y="143"/>
                  <a:pt x="164" y="143"/>
                  <a:pt x="164" y="143"/>
                </a:cubicBezTo>
                <a:cubicBezTo>
                  <a:pt x="164" y="143"/>
                  <a:pt x="166" y="144"/>
                  <a:pt x="167" y="145"/>
                </a:cubicBezTo>
                <a:cubicBezTo>
                  <a:pt x="167" y="145"/>
                  <a:pt x="167" y="145"/>
                  <a:pt x="167" y="145"/>
                </a:cubicBezTo>
                <a:cubicBezTo>
                  <a:pt x="167" y="146"/>
                  <a:pt x="167" y="146"/>
                  <a:pt x="167" y="146"/>
                </a:cubicBezTo>
                <a:cubicBezTo>
                  <a:pt x="167" y="146"/>
                  <a:pt x="167" y="146"/>
                  <a:pt x="167" y="146"/>
                </a:cubicBezTo>
                <a:cubicBezTo>
                  <a:pt x="167" y="146"/>
                  <a:pt x="167" y="146"/>
                  <a:pt x="167" y="146"/>
                </a:cubicBezTo>
                <a:cubicBezTo>
                  <a:pt x="167" y="146"/>
                  <a:pt x="167" y="146"/>
                  <a:pt x="167" y="146"/>
                </a:cubicBezTo>
                <a:cubicBezTo>
                  <a:pt x="167" y="146"/>
                  <a:pt x="167" y="146"/>
                  <a:pt x="167" y="146"/>
                </a:cubicBezTo>
                <a:cubicBezTo>
                  <a:pt x="167" y="147"/>
                  <a:pt x="167" y="147"/>
                  <a:pt x="167" y="147"/>
                </a:cubicBezTo>
                <a:cubicBezTo>
                  <a:pt x="170" y="150"/>
                  <a:pt x="177" y="155"/>
                  <a:pt x="184" y="158"/>
                </a:cubicBezTo>
                <a:cubicBezTo>
                  <a:pt x="184" y="158"/>
                  <a:pt x="184" y="158"/>
                  <a:pt x="184" y="158"/>
                </a:cubicBezTo>
                <a:cubicBezTo>
                  <a:pt x="185" y="158"/>
                  <a:pt x="186" y="159"/>
                  <a:pt x="186" y="159"/>
                </a:cubicBezTo>
                <a:cubicBezTo>
                  <a:pt x="229" y="176"/>
                  <a:pt x="229" y="176"/>
                  <a:pt x="229" y="176"/>
                </a:cubicBezTo>
                <a:cubicBezTo>
                  <a:pt x="238" y="180"/>
                  <a:pt x="245" y="180"/>
                  <a:pt x="246" y="191"/>
                </a:cubicBezTo>
                <a:cubicBezTo>
                  <a:pt x="246" y="191"/>
                  <a:pt x="246" y="191"/>
                  <a:pt x="246" y="191"/>
                </a:cubicBezTo>
                <a:lnTo>
                  <a:pt x="255" y="22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10"/>
          <p:cNvSpPr>
            <a:spLocks noEditPoints="1"/>
          </p:cNvSpPr>
          <p:nvPr/>
        </p:nvSpPr>
        <p:spPr bwMode="auto">
          <a:xfrm>
            <a:off x="1096727" y="2151708"/>
            <a:ext cx="410702" cy="398131"/>
          </a:xfrm>
          <a:custGeom>
            <a:avLst/>
            <a:gdLst>
              <a:gd name="T0" fmla="*/ 172 w 249"/>
              <a:gd name="T1" fmla="*/ 108 h 241"/>
              <a:gd name="T2" fmla="*/ 173 w 249"/>
              <a:gd name="T3" fmla="*/ 179 h 241"/>
              <a:gd name="T4" fmla="*/ 166 w 249"/>
              <a:gd name="T5" fmla="*/ 210 h 241"/>
              <a:gd name="T6" fmla="*/ 148 w 249"/>
              <a:gd name="T7" fmla="*/ 226 h 241"/>
              <a:gd name="T8" fmla="*/ 118 w 249"/>
              <a:gd name="T9" fmla="*/ 236 h 241"/>
              <a:gd name="T10" fmla="*/ 118 w 249"/>
              <a:gd name="T11" fmla="*/ 236 h 241"/>
              <a:gd name="T12" fmla="*/ 37 w 249"/>
              <a:gd name="T13" fmla="*/ 236 h 241"/>
              <a:gd name="T14" fmla="*/ 15 w 249"/>
              <a:gd name="T15" fmla="*/ 217 h 241"/>
              <a:gd name="T16" fmla="*/ 1 w 249"/>
              <a:gd name="T17" fmla="*/ 171 h 241"/>
              <a:gd name="T18" fmla="*/ 8 w 249"/>
              <a:gd name="T19" fmla="*/ 113 h 241"/>
              <a:gd name="T20" fmla="*/ 18 w 249"/>
              <a:gd name="T21" fmla="*/ 98 h 241"/>
              <a:gd name="T22" fmla="*/ 43 w 249"/>
              <a:gd name="T23" fmla="*/ 92 h 241"/>
              <a:gd name="T24" fmla="*/ 85 w 249"/>
              <a:gd name="T25" fmla="*/ 97 h 241"/>
              <a:gd name="T26" fmla="*/ 71 w 249"/>
              <a:gd name="T27" fmla="*/ 62 h 241"/>
              <a:gd name="T28" fmla="*/ 71 w 249"/>
              <a:gd name="T29" fmla="*/ 25 h 241"/>
              <a:gd name="T30" fmla="*/ 74 w 249"/>
              <a:gd name="T31" fmla="*/ 13 h 241"/>
              <a:gd name="T32" fmla="*/ 103 w 249"/>
              <a:gd name="T33" fmla="*/ 3 h 241"/>
              <a:gd name="T34" fmla="*/ 141 w 249"/>
              <a:gd name="T35" fmla="*/ 82 h 241"/>
              <a:gd name="T36" fmla="*/ 172 w 249"/>
              <a:gd name="T37" fmla="*/ 108 h 241"/>
              <a:gd name="T38" fmla="*/ 216 w 249"/>
              <a:gd name="T39" fmla="*/ 99 h 241"/>
              <a:gd name="T40" fmla="*/ 183 w 249"/>
              <a:gd name="T41" fmla="*/ 133 h 241"/>
              <a:gd name="T42" fmla="*/ 183 w 249"/>
              <a:gd name="T43" fmla="*/ 200 h 241"/>
              <a:gd name="T44" fmla="*/ 216 w 249"/>
              <a:gd name="T45" fmla="*/ 233 h 241"/>
              <a:gd name="T46" fmla="*/ 249 w 249"/>
              <a:gd name="T47" fmla="*/ 233 h 241"/>
              <a:gd name="T48" fmla="*/ 249 w 249"/>
              <a:gd name="T49" fmla="*/ 99 h 241"/>
              <a:gd name="T50" fmla="*/ 216 w 249"/>
              <a:gd name="T51" fmla="*/ 99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49" h="241">
                <a:moveTo>
                  <a:pt x="172" y="108"/>
                </a:moveTo>
                <a:cubicBezTo>
                  <a:pt x="177" y="131"/>
                  <a:pt x="177" y="156"/>
                  <a:pt x="173" y="179"/>
                </a:cubicBezTo>
                <a:cubicBezTo>
                  <a:pt x="172" y="190"/>
                  <a:pt x="171" y="201"/>
                  <a:pt x="166" y="210"/>
                </a:cubicBezTo>
                <a:cubicBezTo>
                  <a:pt x="162" y="217"/>
                  <a:pt x="155" y="223"/>
                  <a:pt x="148" y="226"/>
                </a:cubicBezTo>
                <a:cubicBezTo>
                  <a:pt x="139" y="231"/>
                  <a:pt x="128" y="234"/>
                  <a:pt x="118" y="236"/>
                </a:cubicBezTo>
                <a:cubicBezTo>
                  <a:pt x="118" y="236"/>
                  <a:pt x="118" y="236"/>
                  <a:pt x="118" y="236"/>
                </a:cubicBezTo>
                <a:cubicBezTo>
                  <a:pt x="94" y="240"/>
                  <a:pt x="50" y="241"/>
                  <a:pt x="37" y="236"/>
                </a:cubicBezTo>
                <a:cubicBezTo>
                  <a:pt x="28" y="232"/>
                  <a:pt x="21" y="225"/>
                  <a:pt x="15" y="217"/>
                </a:cubicBezTo>
                <a:cubicBezTo>
                  <a:pt x="6" y="204"/>
                  <a:pt x="2" y="187"/>
                  <a:pt x="1" y="171"/>
                </a:cubicBezTo>
                <a:cubicBezTo>
                  <a:pt x="0" y="151"/>
                  <a:pt x="3" y="132"/>
                  <a:pt x="8" y="113"/>
                </a:cubicBezTo>
                <a:cubicBezTo>
                  <a:pt x="9" y="107"/>
                  <a:pt x="13" y="102"/>
                  <a:pt x="18" y="98"/>
                </a:cubicBezTo>
                <a:cubicBezTo>
                  <a:pt x="25" y="94"/>
                  <a:pt x="34" y="92"/>
                  <a:pt x="43" y="92"/>
                </a:cubicBezTo>
                <a:cubicBezTo>
                  <a:pt x="57" y="91"/>
                  <a:pt x="72" y="94"/>
                  <a:pt x="85" y="97"/>
                </a:cubicBezTo>
                <a:cubicBezTo>
                  <a:pt x="77" y="87"/>
                  <a:pt x="73" y="75"/>
                  <a:pt x="71" y="62"/>
                </a:cubicBezTo>
                <a:cubicBezTo>
                  <a:pt x="70" y="50"/>
                  <a:pt x="70" y="37"/>
                  <a:pt x="71" y="25"/>
                </a:cubicBezTo>
                <a:cubicBezTo>
                  <a:pt x="71" y="21"/>
                  <a:pt x="72" y="17"/>
                  <a:pt x="74" y="13"/>
                </a:cubicBezTo>
                <a:cubicBezTo>
                  <a:pt x="81" y="5"/>
                  <a:pt x="96" y="0"/>
                  <a:pt x="103" y="3"/>
                </a:cubicBezTo>
                <a:cubicBezTo>
                  <a:pt x="109" y="7"/>
                  <a:pt x="116" y="57"/>
                  <a:pt x="141" y="82"/>
                </a:cubicBezTo>
                <a:cubicBezTo>
                  <a:pt x="151" y="91"/>
                  <a:pt x="161" y="100"/>
                  <a:pt x="172" y="108"/>
                </a:cubicBezTo>
                <a:close/>
                <a:moveTo>
                  <a:pt x="216" y="99"/>
                </a:moveTo>
                <a:cubicBezTo>
                  <a:pt x="198" y="99"/>
                  <a:pt x="183" y="114"/>
                  <a:pt x="183" y="133"/>
                </a:cubicBezTo>
                <a:cubicBezTo>
                  <a:pt x="183" y="200"/>
                  <a:pt x="183" y="200"/>
                  <a:pt x="183" y="200"/>
                </a:cubicBezTo>
                <a:cubicBezTo>
                  <a:pt x="183" y="218"/>
                  <a:pt x="198" y="233"/>
                  <a:pt x="216" y="233"/>
                </a:cubicBezTo>
                <a:cubicBezTo>
                  <a:pt x="249" y="233"/>
                  <a:pt x="249" y="233"/>
                  <a:pt x="249" y="233"/>
                </a:cubicBezTo>
                <a:cubicBezTo>
                  <a:pt x="249" y="99"/>
                  <a:pt x="249" y="99"/>
                  <a:pt x="249" y="99"/>
                </a:cubicBezTo>
                <a:lnTo>
                  <a:pt x="216" y="9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TextBox 46"/>
          <p:cNvSpPr txBox="1"/>
          <p:nvPr/>
        </p:nvSpPr>
        <p:spPr>
          <a:xfrm>
            <a:off x="1986154" y="1882721"/>
            <a:ext cx="2520280" cy="369332"/>
          </a:xfrm>
          <a:prstGeom prst="rect">
            <a:avLst/>
          </a:prstGeom>
          <a:noFill/>
        </p:spPr>
        <p:txBody>
          <a:bodyPr wrap="square" tIns="0" bIns="0" rtlCol="0" anchor="t">
            <a:spAutoFit/>
          </a:bodyPr>
          <a:lstStyle/>
          <a:p>
            <a:pPr>
              <a:lnSpc>
                <a:spcPct val="150000"/>
              </a:lnSpc>
            </a:pPr>
            <a:r>
              <a:rPr lang="zh-CN" altLang="en-US" sz="1600" b="1" dirty="0">
                <a:solidFill>
                  <a:srgbClr val="FF9409"/>
                </a:solidFill>
                <a:latin typeface="微软雅黑" pitchFamily="34" charset="-122"/>
                <a:ea typeface="微软雅黑" pitchFamily="34" charset="-122"/>
                <a:cs typeface="华文黑体" pitchFamily="2" charset="-122"/>
              </a:rPr>
              <a:t>点击添加标题</a:t>
            </a:r>
          </a:p>
        </p:txBody>
      </p:sp>
      <p:sp>
        <p:nvSpPr>
          <p:cNvPr id="12" name="TextBox 47"/>
          <p:cNvSpPr txBox="1"/>
          <p:nvPr/>
        </p:nvSpPr>
        <p:spPr>
          <a:xfrm>
            <a:off x="1952113" y="2208864"/>
            <a:ext cx="4732068" cy="510974"/>
          </a:xfrm>
          <a:prstGeom prst="rect">
            <a:avLst/>
          </a:prstGeom>
          <a:noFill/>
        </p:spPr>
        <p:txBody>
          <a:bodyPr wrap="square" rtlCol="0">
            <a:spAutoFit/>
          </a:bodyPr>
          <a:lstStyle/>
          <a:p>
            <a:pPr>
              <a:lnSpc>
                <a:spcPct val="130000"/>
              </a:lnSpc>
            </a:pPr>
            <a:r>
              <a:rPr lang="zh-CN" altLang="en-US" sz="11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您的内容打在这里，或者通过复制您的文本后，在此框中选择粘贴，并选择只保留文字。您的内容打在这里，或者通过通过复制您的文本。</a:t>
            </a:r>
          </a:p>
        </p:txBody>
      </p:sp>
      <p:sp>
        <p:nvSpPr>
          <p:cNvPr id="13" name="TextBox 48"/>
          <p:cNvSpPr txBox="1"/>
          <p:nvPr/>
        </p:nvSpPr>
        <p:spPr>
          <a:xfrm>
            <a:off x="1986154" y="3496561"/>
            <a:ext cx="2520280" cy="369332"/>
          </a:xfrm>
          <a:prstGeom prst="rect">
            <a:avLst/>
          </a:prstGeom>
          <a:noFill/>
        </p:spPr>
        <p:txBody>
          <a:bodyPr wrap="square" tIns="0" bIns="0" rtlCol="0" anchor="t">
            <a:spAutoFit/>
          </a:bodyPr>
          <a:lstStyle/>
          <a:p>
            <a:pPr>
              <a:lnSpc>
                <a:spcPct val="150000"/>
              </a:lnSpc>
            </a:pPr>
            <a:r>
              <a:rPr lang="zh-CN" altLang="en-US" sz="1600" b="1" dirty="0">
                <a:solidFill>
                  <a:srgbClr val="FF9409"/>
                </a:solidFill>
                <a:latin typeface="微软雅黑" pitchFamily="34" charset="-122"/>
                <a:ea typeface="微软雅黑" pitchFamily="34" charset="-122"/>
                <a:cs typeface="华文黑体" pitchFamily="2" charset="-122"/>
              </a:rPr>
              <a:t>点击添加标题</a:t>
            </a:r>
          </a:p>
        </p:txBody>
      </p:sp>
      <p:sp>
        <p:nvSpPr>
          <p:cNvPr id="14" name="TextBox 49"/>
          <p:cNvSpPr txBox="1"/>
          <p:nvPr/>
        </p:nvSpPr>
        <p:spPr>
          <a:xfrm>
            <a:off x="1952112" y="3822704"/>
            <a:ext cx="4932654" cy="510974"/>
          </a:xfrm>
          <a:prstGeom prst="rect">
            <a:avLst/>
          </a:prstGeom>
          <a:noFill/>
        </p:spPr>
        <p:txBody>
          <a:bodyPr wrap="square" rtlCol="0">
            <a:spAutoFit/>
          </a:bodyPr>
          <a:lstStyle/>
          <a:p>
            <a:pPr>
              <a:lnSpc>
                <a:spcPct val="130000"/>
              </a:lnSpc>
            </a:pPr>
            <a:r>
              <a:rPr lang="zh-CN" altLang="en-US" sz="11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您的内容打在这里，或者通过复制您的文本后，在此框中选择粘贴，并选择只保留文字。您的内容打在这里，或者通过通过复制您的文本。</a:t>
            </a:r>
          </a:p>
        </p:txBody>
      </p:sp>
      <p:sp>
        <p:nvSpPr>
          <p:cNvPr id="15" name="TextBox 50"/>
          <p:cNvSpPr txBox="1"/>
          <p:nvPr/>
        </p:nvSpPr>
        <p:spPr>
          <a:xfrm>
            <a:off x="1986154" y="4910033"/>
            <a:ext cx="2520280" cy="369332"/>
          </a:xfrm>
          <a:prstGeom prst="rect">
            <a:avLst/>
          </a:prstGeom>
          <a:noFill/>
        </p:spPr>
        <p:txBody>
          <a:bodyPr wrap="square" tIns="0" bIns="0" rtlCol="0" anchor="t">
            <a:spAutoFit/>
          </a:bodyPr>
          <a:lstStyle/>
          <a:p>
            <a:pPr>
              <a:lnSpc>
                <a:spcPct val="150000"/>
              </a:lnSpc>
            </a:pPr>
            <a:r>
              <a:rPr lang="zh-CN" altLang="en-US" sz="1600" b="1" dirty="0">
                <a:solidFill>
                  <a:srgbClr val="FF9409"/>
                </a:solidFill>
                <a:latin typeface="微软雅黑" pitchFamily="34" charset="-122"/>
                <a:ea typeface="微软雅黑" pitchFamily="34" charset="-122"/>
                <a:cs typeface="华文黑体" pitchFamily="2" charset="-122"/>
              </a:rPr>
              <a:t>点击添加标题</a:t>
            </a:r>
          </a:p>
        </p:txBody>
      </p:sp>
      <p:sp>
        <p:nvSpPr>
          <p:cNvPr id="16" name="TextBox 51"/>
          <p:cNvSpPr txBox="1"/>
          <p:nvPr/>
        </p:nvSpPr>
        <p:spPr>
          <a:xfrm>
            <a:off x="1952112" y="5236176"/>
            <a:ext cx="4932654" cy="532453"/>
          </a:xfrm>
          <a:prstGeom prst="rect">
            <a:avLst/>
          </a:prstGeom>
          <a:noFill/>
        </p:spPr>
        <p:txBody>
          <a:bodyPr wrap="square" rtlCol="0">
            <a:spAutoFit/>
          </a:bodyPr>
          <a:lstStyle/>
          <a:p>
            <a:pPr>
              <a:lnSpc>
                <a:spcPct val="130000"/>
              </a:lnSpc>
            </a:pPr>
            <a:r>
              <a:rPr lang="zh-CN" altLang="en-US" sz="11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您的内容打在这里，或者通过复制您的文本后，在此框中选择粘贴，并选择只保留文字。您的内容打在这里，或者通过通过复制您的文本。</a:t>
            </a:r>
          </a:p>
        </p:txBody>
      </p:sp>
      <p:pic>
        <p:nvPicPr>
          <p:cNvPr id="17"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147027" y="2310142"/>
            <a:ext cx="4109270" cy="279674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88321878"/>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20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20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40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4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childTnLst>
                                </p:cTn>
                              </p:par>
                            </p:childTnLst>
                          </p:cTn>
                        </p:par>
                        <p:par>
                          <p:cTn id="29" fill="hold">
                            <p:stCondLst>
                              <p:cond delay="900"/>
                            </p:stCondLst>
                            <p:childTnLst>
                              <p:par>
                                <p:cTn id="30" presetID="2" presetClass="entr" presetSubtype="2" accel="100000"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500" fill="hold"/>
                                        <p:tgtEl>
                                          <p:spTgt spid="11"/>
                                        </p:tgtEl>
                                        <p:attrNameLst>
                                          <p:attrName>ppt_x</p:attrName>
                                        </p:attrNameLst>
                                      </p:cBhvr>
                                      <p:tavLst>
                                        <p:tav tm="0">
                                          <p:val>
                                            <p:strVal val="1+#ppt_w/2"/>
                                          </p:val>
                                        </p:tav>
                                        <p:tav tm="100000">
                                          <p:val>
                                            <p:strVal val="#ppt_x"/>
                                          </p:val>
                                        </p:tav>
                                      </p:tavLst>
                                    </p:anim>
                                    <p:anim calcmode="lin" valueType="num">
                                      <p:cBhvr additive="base">
                                        <p:cTn id="33" dur="500" fill="hold"/>
                                        <p:tgtEl>
                                          <p:spTgt spid="11"/>
                                        </p:tgtEl>
                                        <p:attrNameLst>
                                          <p:attrName>ppt_y</p:attrName>
                                        </p:attrNameLst>
                                      </p:cBhvr>
                                      <p:tavLst>
                                        <p:tav tm="0">
                                          <p:val>
                                            <p:strVal val="#ppt_y"/>
                                          </p:val>
                                        </p:tav>
                                        <p:tav tm="100000">
                                          <p:val>
                                            <p:strVal val="#ppt_y"/>
                                          </p:val>
                                        </p:tav>
                                      </p:tavLst>
                                    </p:anim>
                                  </p:childTnLst>
                                </p:cTn>
                              </p:par>
                              <p:par>
                                <p:cTn id="34" presetID="2" presetClass="entr" presetSubtype="2" accel="100000" fill="hold" grpId="0" nodeType="with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500" fill="hold"/>
                                        <p:tgtEl>
                                          <p:spTgt spid="12"/>
                                        </p:tgtEl>
                                        <p:attrNameLst>
                                          <p:attrName>ppt_x</p:attrName>
                                        </p:attrNameLst>
                                      </p:cBhvr>
                                      <p:tavLst>
                                        <p:tav tm="0">
                                          <p:val>
                                            <p:strVal val="1+#ppt_w/2"/>
                                          </p:val>
                                        </p:tav>
                                        <p:tav tm="100000">
                                          <p:val>
                                            <p:strVal val="#ppt_x"/>
                                          </p:val>
                                        </p:tav>
                                      </p:tavLst>
                                    </p:anim>
                                    <p:anim calcmode="lin" valueType="num">
                                      <p:cBhvr additive="base">
                                        <p:cTn id="37" dur="500" fill="hold"/>
                                        <p:tgtEl>
                                          <p:spTgt spid="12"/>
                                        </p:tgtEl>
                                        <p:attrNameLst>
                                          <p:attrName>ppt_y</p:attrName>
                                        </p:attrNameLst>
                                      </p:cBhvr>
                                      <p:tavLst>
                                        <p:tav tm="0">
                                          <p:val>
                                            <p:strVal val="#ppt_y"/>
                                          </p:val>
                                        </p:tav>
                                        <p:tav tm="100000">
                                          <p:val>
                                            <p:strVal val="#ppt_y"/>
                                          </p:val>
                                        </p:tav>
                                      </p:tavLst>
                                    </p:anim>
                                  </p:childTnLst>
                                </p:cTn>
                              </p:par>
                              <p:par>
                                <p:cTn id="38" presetID="2" presetClass="entr" presetSubtype="2" accel="100000" fill="hold" grpId="0" nodeType="withEffect">
                                  <p:stCondLst>
                                    <p:cond delay="200"/>
                                  </p:stCondLst>
                                  <p:childTnLst>
                                    <p:set>
                                      <p:cBhvr>
                                        <p:cTn id="39" dur="1" fill="hold">
                                          <p:stCondLst>
                                            <p:cond delay="0"/>
                                          </p:stCondLst>
                                        </p:cTn>
                                        <p:tgtEl>
                                          <p:spTgt spid="13"/>
                                        </p:tgtEl>
                                        <p:attrNameLst>
                                          <p:attrName>style.visibility</p:attrName>
                                        </p:attrNameLst>
                                      </p:cBhvr>
                                      <p:to>
                                        <p:strVal val="visible"/>
                                      </p:to>
                                    </p:set>
                                    <p:anim calcmode="lin" valueType="num">
                                      <p:cBhvr additive="base">
                                        <p:cTn id="40" dur="500" fill="hold"/>
                                        <p:tgtEl>
                                          <p:spTgt spid="13"/>
                                        </p:tgtEl>
                                        <p:attrNameLst>
                                          <p:attrName>ppt_x</p:attrName>
                                        </p:attrNameLst>
                                      </p:cBhvr>
                                      <p:tavLst>
                                        <p:tav tm="0">
                                          <p:val>
                                            <p:strVal val="1+#ppt_w/2"/>
                                          </p:val>
                                        </p:tav>
                                        <p:tav tm="100000">
                                          <p:val>
                                            <p:strVal val="#ppt_x"/>
                                          </p:val>
                                        </p:tav>
                                      </p:tavLst>
                                    </p:anim>
                                    <p:anim calcmode="lin" valueType="num">
                                      <p:cBhvr additive="base">
                                        <p:cTn id="41" dur="500" fill="hold"/>
                                        <p:tgtEl>
                                          <p:spTgt spid="13"/>
                                        </p:tgtEl>
                                        <p:attrNameLst>
                                          <p:attrName>ppt_y</p:attrName>
                                        </p:attrNameLst>
                                      </p:cBhvr>
                                      <p:tavLst>
                                        <p:tav tm="0">
                                          <p:val>
                                            <p:strVal val="#ppt_y"/>
                                          </p:val>
                                        </p:tav>
                                        <p:tav tm="100000">
                                          <p:val>
                                            <p:strVal val="#ppt_y"/>
                                          </p:val>
                                        </p:tav>
                                      </p:tavLst>
                                    </p:anim>
                                  </p:childTnLst>
                                </p:cTn>
                              </p:par>
                              <p:par>
                                <p:cTn id="42" presetID="2" presetClass="entr" presetSubtype="2" accel="100000" fill="hold" grpId="0" nodeType="withEffect">
                                  <p:stCondLst>
                                    <p:cond delay="200"/>
                                  </p:stCondLst>
                                  <p:childTnLst>
                                    <p:set>
                                      <p:cBhvr>
                                        <p:cTn id="43" dur="1" fill="hold">
                                          <p:stCondLst>
                                            <p:cond delay="0"/>
                                          </p:stCondLst>
                                        </p:cTn>
                                        <p:tgtEl>
                                          <p:spTgt spid="14"/>
                                        </p:tgtEl>
                                        <p:attrNameLst>
                                          <p:attrName>style.visibility</p:attrName>
                                        </p:attrNameLst>
                                      </p:cBhvr>
                                      <p:to>
                                        <p:strVal val="visible"/>
                                      </p:to>
                                    </p:set>
                                    <p:anim calcmode="lin" valueType="num">
                                      <p:cBhvr additive="base">
                                        <p:cTn id="44" dur="500" fill="hold"/>
                                        <p:tgtEl>
                                          <p:spTgt spid="14"/>
                                        </p:tgtEl>
                                        <p:attrNameLst>
                                          <p:attrName>ppt_x</p:attrName>
                                        </p:attrNameLst>
                                      </p:cBhvr>
                                      <p:tavLst>
                                        <p:tav tm="0">
                                          <p:val>
                                            <p:strVal val="1+#ppt_w/2"/>
                                          </p:val>
                                        </p:tav>
                                        <p:tav tm="100000">
                                          <p:val>
                                            <p:strVal val="#ppt_x"/>
                                          </p:val>
                                        </p:tav>
                                      </p:tavLst>
                                    </p:anim>
                                    <p:anim calcmode="lin" valueType="num">
                                      <p:cBhvr additive="base">
                                        <p:cTn id="45" dur="500" fill="hold"/>
                                        <p:tgtEl>
                                          <p:spTgt spid="14"/>
                                        </p:tgtEl>
                                        <p:attrNameLst>
                                          <p:attrName>ppt_y</p:attrName>
                                        </p:attrNameLst>
                                      </p:cBhvr>
                                      <p:tavLst>
                                        <p:tav tm="0">
                                          <p:val>
                                            <p:strVal val="#ppt_y"/>
                                          </p:val>
                                        </p:tav>
                                        <p:tav tm="100000">
                                          <p:val>
                                            <p:strVal val="#ppt_y"/>
                                          </p:val>
                                        </p:tav>
                                      </p:tavLst>
                                    </p:anim>
                                  </p:childTnLst>
                                </p:cTn>
                              </p:par>
                              <p:par>
                                <p:cTn id="46" presetID="2" presetClass="entr" presetSubtype="2" accel="100000" fill="hold" grpId="0" nodeType="withEffect">
                                  <p:stCondLst>
                                    <p:cond delay="400"/>
                                  </p:stCondLst>
                                  <p:childTnLst>
                                    <p:set>
                                      <p:cBhvr>
                                        <p:cTn id="47" dur="1" fill="hold">
                                          <p:stCondLst>
                                            <p:cond delay="0"/>
                                          </p:stCondLst>
                                        </p:cTn>
                                        <p:tgtEl>
                                          <p:spTgt spid="15"/>
                                        </p:tgtEl>
                                        <p:attrNameLst>
                                          <p:attrName>style.visibility</p:attrName>
                                        </p:attrNameLst>
                                      </p:cBhvr>
                                      <p:to>
                                        <p:strVal val="visible"/>
                                      </p:to>
                                    </p:set>
                                    <p:anim calcmode="lin" valueType="num">
                                      <p:cBhvr additive="base">
                                        <p:cTn id="48" dur="500" fill="hold"/>
                                        <p:tgtEl>
                                          <p:spTgt spid="15"/>
                                        </p:tgtEl>
                                        <p:attrNameLst>
                                          <p:attrName>ppt_x</p:attrName>
                                        </p:attrNameLst>
                                      </p:cBhvr>
                                      <p:tavLst>
                                        <p:tav tm="0">
                                          <p:val>
                                            <p:strVal val="1+#ppt_w/2"/>
                                          </p:val>
                                        </p:tav>
                                        <p:tav tm="100000">
                                          <p:val>
                                            <p:strVal val="#ppt_x"/>
                                          </p:val>
                                        </p:tav>
                                      </p:tavLst>
                                    </p:anim>
                                    <p:anim calcmode="lin" valueType="num">
                                      <p:cBhvr additive="base">
                                        <p:cTn id="49" dur="500" fill="hold"/>
                                        <p:tgtEl>
                                          <p:spTgt spid="15"/>
                                        </p:tgtEl>
                                        <p:attrNameLst>
                                          <p:attrName>ppt_y</p:attrName>
                                        </p:attrNameLst>
                                      </p:cBhvr>
                                      <p:tavLst>
                                        <p:tav tm="0">
                                          <p:val>
                                            <p:strVal val="#ppt_y"/>
                                          </p:val>
                                        </p:tav>
                                        <p:tav tm="100000">
                                          <p:val>
                                            <p:strVal val="#ppt_y"/>
                                          </p:val>
                                        </p:tav>
                                      </p:tavLst>
                                    </p:anim>
                                  </p:childTnLst>
                                </p:cTn>
                              </p:par>
                              <p:par>
                                <p:cTn id="50" presetID="2" presetClass="entr" presetSubtype="2" accel="100000" fill="hold" grpId="0" nodeType="withEffect">
                                  <p:stCondLst>
                                    <p:cond delay="400"/>
                                  </p:stCondLst>
                                  <p:childTnLst>
                                    <p:set>
                                      <p:cBhvr>
                                        <p:cTn id="51" dur="1" fill="hold">
                                          <p:stCondLst>
                                            <p:cond delay="0"/>
                                          </p:stCondLst>
                                        </p:cTn>
                                        <p:tgtEl>
                                          <p:spTgt spid="16"/>
                                        </p:tgtEl>
                                        <p:attrNameLst>
                                          <p:attrName>style.visibility</p:attrName>
                                        </p:attrNameLst>
                                      </p:cBhvr>
                                      <p:to>
                                        <p:strVal val="visible"/>
                                      </p:to>
                                    </p:set>
                                    <p:anim calcmode="lin" valueType="num">
                                      <p:cBhvr additive="base">
                                        <p:cTn id="52" dur="500" fill="hold"/>
                                        <p:tgtEl>
                                          <p:spTgt spid="16"/>
                                        </p:tgtEl>
                                        <p:attrNameLst>
                                          <p:attrName>ppt_x</p:attrName>
                                        </p:attrNameLst>
                                      </p:cBhvr>
                                      <p:tavLst>
                                        <p:tav tm="0">
                                          <p:val>
                                            <p:strVal val="1+#ppt_w/2"/>
                                          </p:val>
                                        </p:tav>
                                        <p:tav tm="100000">
                                          <p:val>
                                            <p:strVal val="#ppt_x"/>
                                          </p:val>
                                        </p:tav>
                                      </p:tavLst>
                                    </p:anim>
                                    <p:anim calcmode="lin" valueType="num">
                                      <p:cBhvr additive="base">
                                        <p:cTn id="53" dur="500" fill="hold"/>
                                        <p:tgtEl>
                                          <p:spTgt spid="16"/>
                                        </p:tgtEl>
                                        <p:attrNameLst>
                                          <p:attrName>ppt_y</p:attrName>
                                        </p:attrNameLst>
                                      </p:cBhvr>
                                      <p:tavLst>
                                        <p:tav tm="0">
                                          <p:val>
                                            <p:strVal val="#ppt_y"/>
                                          </p:val>
                                        </p:tav>
                                        <p:tav tm="100000">
                                          <p:val>
                                            <p:strVal val="#ppt_y"/>
                                          </p:val>
                                        </p:tav>
                                      </p:tavLst>
                                    </p:anim>
                                  </p:childTnLst>
                                </p:cTn>
                              </p:par>
                            </p:childTnLst>
                          </p:cTn>
                        </p:par>
                        <p:par>
                          <p:cTn id="54" fill="hold">
                            <p:stCondLst>
                              <p:cond delay="1800"/>
                            </p:stCondLst>
                            <p:childTnLst>
                              <p:par>
                                <p:cTn id="55" presetID="42" presetClass="entr" presetSubtype="0" fill="hold" nodeType="after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fade">
                                      <p:cBhvr>
                                        <p:cTn id="57" dur="1000"/>
                                        <p:tgtEl>
                                          <p:spTgt spid="17"/>
                                        </p:tgtEl>
                                      </p:cBhvr>
                                    </p:animEffect>
                                    <p:anim calcmode="lin" valueType="num">
                                      <p:cBhvr>
                                        <p:cTn id="58" dur="1000" fill="hold"/>
                                        <p:tgtEl>
                                          <p:spTgt spid="17"/>
                                        </p:tgtEl>
                                        <p:attrNameLst>
                                          <p:attrName>ppt_x</p:attrName>
                                        </p:attrNameLst>
                                      </p:cBhvr>
                                      <p:tavLst>
                                        <p:tav tm="0">
                                          <p:val>
                                            <p:strVal val="#ppt_x"/>
                                          </p:val>
                                        </p:tav>
                                        <p:tav tm="100000">
                                          <p:val>
                                            <p:strVal val="#ppt_x"/>
                                          </p:val>
                                        </p:tav>
                                      </p:tavLst>
                                    </p:anim>
                                    <p:anim calcmode="lin" valueType="num">
                                      <p:cBhvr>
                                        <p:cTn id="5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p:bldP spid="12" grpId="0"/>
      <p:bldP spid="13" grpId="0"/>
      <p:bldP spid="14" grpId="0"/>
      <p:bldP spid="15" grpId="0"/>
      <p:bldP spid="1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rot="2700000">
            <a:off x="1864543" y="3179368"/>
            <a:ext cx="1387321" cy="1387321"/>
          </a:xfrm>
          <a:prstGeom prst="roundRect">
            <a:avLst>
              <a:gd name="adj" fmla="val 6319"/>
            </a:avLst>
          </a:prstGeom>
          <a:noFill/>
          <a:ln>
            <a:solidFill>
              <a:srgbClr val="FF940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6" name="圆角矩形 5"/>
          <p:cNvSpPr/>
          <p:nvPr/>
        </p:nvSpPr>
        <p:spPr>
          <a:xfrm rot="2700000">
            <a:off x="4155945" y="3179367"/>
            <a:ext cx="1387321" cy="1387321"/>
          </a:xfrm>
          <a:prstGeom prst="roundRect">
            <a:avLst>
              <a:gd name="adj" fmla="val 6319"/>
            </a:avLst>
          </a:prstGeom>
          <a:noFill/>
          <a:ln>
            <a:solidFill>
              <a:srgbClr val="FF940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圆角矩形 6"/>
          <p:cNvSpPr/>
          <p:nvPr/>
        </p:nvSpPr>
        <p:spPr>
          <a:xfrm rot="2700000">
            <a:off x="6447348" y="3157166"/>
            <a:ext cx="1387321" cy="1387321"/>
          </a:xfrm>
          <a:prstGeom prst="roundRect">
            <a:avLst>
              <a:gd name="adj" fmla="val 6319"/>
            </a:avLst>
          </a:prstGeom>
          <a:noFill/>
          <a:ln>
            <a:solidFill>
              <a:srgbClr val="FF940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圆角矩形 7"/>
          <p:cNvSpPr/>
          <p:nvPr/>
        </p:nvSpPr>
        <p:spPr>
          <a:xfrm rot="2700000">
            <a:off x="8738750" y="3157165"/>
            <a:ext cx="1387321" cy="1387321"/>
          </a:xfrm>
          <a:prstGeom prst="roundRect">
            <a:avLst>
              <a:gd name="adj" fmla="val 6319"/>
            </a:avLst>
          </a:prstGeom>
          <a:noFill/>
          <a:ln>
            <a:solidFill>
              <a:srgbClr val="FF940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任意多边形 8"/>
          <p:cNvSpPr/>
          <p:nvPr/>
        </p:nvSpPr>
        <p:spPr>
          <a:xfrm>
            <a:off x="1752796" y="2252852"/>
            <a:ext cx="1939864" cy="1148310"/>
          </a:xfrm>
          <a:custGeom>
            <a:avLst/>
            <a:gdLst>
              <a:gd name="connsiteX0" fmla="*/ 0 w 1940313"/>
              <a:gd name="connsiteY0" fmla="*/ 791737 h 1148576"/>
              <a:gd name="connsiteX1" fmla="*/ 791737 w 1940313"/>
              <a:gd name="connsiteY1" fmla="*/ 0 h 1148576"/>
              <a:gd name="connsiteX2" fmla="*/ 1940313 w 1940313"/>
              <a:gd name="connsiteY2" fmla="*/ 1148576 h 1148576"/>
            </a:gdLst>
            <a:ahLst/>
            <a:cxnLst>
              <a:cxn ang="0">
                <a:pos x="connsiteX0" y="connsiteY0"/>
              </a:cxn>
              <a:cxn ang="0">
                <a:pos x="connsiteX1" y="connsiteY1"/>
              </a:cxn>
              <a:cxn ang="0">
                <a:pos x="connsiteX2" y="connsiteY2"/>
              </a:cxn>
            </a:cxnLst>
            <a:rect l="l" t="t" r="r" b="b"/>
            <a:pathLst>
              <a:path w="1940313" h="1148576">
                <a:moveTo>
                  <a:pt x="0" y="791737"/>
                </a:moveTo>
                <a:lnTo>
                  <a:pt x="791737" y="0"/>
                </a:lnTo>
                <a:lnTo>
                  <a:pt x="1940313" y="1148576"/>
                </a:lnTo>
              </a:path>
            </a:pathLst>
          </a:custGeom>
          <a:noFill/>
          <a:ln w="12700">
            <a:solidFill>
              <a:srgbClr val="8A8B8F"/>
            </a:solidFill>
            <a:prstDash val="dash"/>
            <a:headEnd type="oval"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任意多边形 9"/>
          <p:cNvSpPr/>
          <p:nvPr/>
        </p:nvSpPr>
        <p:spPr>
          <a:xfrm flipV="1">
            <a:off x="4044295" y="4380193"/>
            <a:ext cx="1939864" cy="1148310"/>
          </a:xfrm>
          <a:custGeom>
            <a:avLst/>
            <a:gdLst>
              <a:gd name="connsiteX0" fmla="*/ 0 w 1940313"/>
              <a:gd name="connsiteY0" fmla="*/ 791737 h 1148576"/>
              <a:gd name="connsiteX1" fmla="*/ 791737 w 1940313"/>
              <a:gd name="connsiteY1" fmla="*/ 0 h 1148576"/>
              <a:gd name="connsiteX2" fmla="*/ 1940313 w 1940313"/>
              <a:gd name="connsiteY2" fmla="*/ 1148576 h 1148576"/>
            </a:gdLst>
            <a:ahLst/>
            <a:cxnLst>
              <a:cxn ang="0">
                <a:pos x="connsiteX0" y="connsiteY0"/>
              </a:cxn>
              <a:cxn ang="0">
                <a:pos x="connsiteX1" y="connsiteY1"/>
              </a:cxn>
              <a:cxn ang="0">
                <a:pos x="connsiteX2" y="connsiteY2"/>
              </a:cxn>
            </a:cxnLst>
            <a:rect l="l" t="t" r="r" b="b"/>
            <a:pathLst>
              <a:path w="1940313" h="1148576">
                <a:moveTo>
                  <a:pt x="0" y="791737"/>
                </a:moveTo>
                <a:lnTo>
                  <a:pt x="791737" y="0"/>
                </a:lnTo>
                <a:lnTo>
                  <a:pt x="1940313" y="1148576"/>
                </a:lnTo>
              </a:path>
            </a:pathLst>
          </a:custGeom>
          <a:noFill/>
          <a:ln w="12700">
            <a:solidFill>
              <a:srgbClr val="8A8B8F"/>
            </a:solidFill>
            <a:prstDash val="dash"/>
            <a:headEnd type="oval"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任意多边形 10"/>
          <p:cNvSpPr/>
          <p:nvPr/>
        </p:nvSpPr>
        <p:spPr>
          <a:xfrm>
            <a:off x="6335888" y="2252852"/>
            <a:ext cx="1939864" cy="1148310"/>
          </a:xfrm>
          <a:custGeom>
            <a:avLst/>
            <a:gdLst>
              <a:gd name="connsiteX0" fmla="*/ 0 w 1940313"/>
              <a:gd name="connsiteY0" fmla="*/ 791737 h 1148576"/>
              <a:gd name="connsiteX1" fmla="*/ 791737 w 1940313"/>
              <a:gd name="connsiteY1" fmla="*/ 0 h 1148576"/>
              <a:gd name="connsiteX2" fmla="*/ 1940313 w 1940313"/>
              <a:gd name="connsiteY2" fmla="*/ 1148576 h 1148576"/>
            </a:gdLst>
            <a:ahLst/>
            <a:cxnLst>
              <a:cxn ang="0">
                <a:pos x="connsiteX0" y="connsiteY0"/>
              </a:cxn>
              <a:cxn ang="0">
                <a:pos x="connsiteX1" y="connsiteY1"/>
              </a:cxn>
              <a:cxn ang="0">
                <a:pos x="connsiteX2" y="connsiteY2"/>
              </a:cxn>
            </a:cxnLst>
            <a:rect l="l" t="t" r="r" b="b"/>
            <a:pathLst>
              <a:path w="1940313" h="1148576">
                <a:moveTo>
                  <a:pt x="0" y="791737"/>
                </a:moveTo>
                <a:lnTo>
                  <a:pt x="791737" y="0"/>
                </a:lnTo>
                <a:lnTo>
                  <a:pt x="1940313" y="1148576"/>
                </a:lnTo>
              </a:path>
            </a:pathLst>
          </a:custGeom>
          <a:noFill/>
          <a:ln w="12700">
            <a:solidFill>
              <a:srgbClr val="8A8B8F"/>
            </a:solidFill>
            <a:prstDash val="dash"/>
            <a:headEnd type="oval"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任意多边形 11"/>
          <p:cNvSpPr/>
          <p:nvPr/>
        </p:nvSpPr>
        <p:spPr>
          <a:xfrm flipV="1">
            <a:off x="8605090" y="4380193"/>
            <a:ext cx="1939864" cy="1148310"/>
          </a:xfrm>
          <a:custGeom>
            <a:avLst/>
            <a:gdLst>
              <a:gd name="connsiteX0" fmla="*/ 0 w 1940313"/>
              <a:gd name="connsiteY0" fmla="*/ 791737 h 1148576"/>
              <a:gd name="connsiteX1" fmla="*/ 791737 w 1940313"/>
              <a:gd name="connsiteY1" fmla="*/ 0 h 1148576"/>
              <a:gd name="connsiteX2" fmla="*/ 1940313 w 1940313"/>
              <a:gd name="connsiteY2" fmla="*/ 1148576 h 1148576"/>
            </a:gdLst>
            <a:ahLst/>
            <a:cxnLst>
              <a:cxn ang="0">
                <a:pos x="connsiteX0" y="connsiteY0"/>
              </a:cxn>
              <a:cxn ang="0">
                <a:pos x="connsiteX1" y="connsiteY1"/>
              </a:cxn>
              <a:cxn ang="0">
                <a:pos x="connsiteX2" y="connsiteY2"/>
              </a:cxn>
            </a:cxnLst>
            <a:rect l="l" t="t" r="r" b="b"/>
            <a:pathLst>
              <a:path w="1940313" h="1148576">
                <a:moveTo>
                  <a:pt x="0" y="791737"/>
                </a:moveTo>
                <a:lnTo>
                  <a:pt x="791737" y="0"/>
                </a:lnTo>
                <a:lnTo>
                  <a:pt x="1940313" y="1148576"/>
                </a:lnTo>
              </a:path>
            </a:pathLst>
          </a:custGeom>
          <a:noFill/>
          <a:ln w="12700">
            <a:solidFill>
              <a:srgbClr val="8A8B8F"/>
            </a:solidFill>
            <a:prstDash val="dash"/>
            <a:headEnd type="oval"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3" name="组合 12"/>
          <p:cNvGrpSpPr/>
          <p:nvPr/>
        </p:nvGrpSpPr>
        <p:grpSpPr>
          <a:xfrm>
            <a:off x="2317712" y="3522461"/>
            <a:ext cx="480983" cy="701134"/>
            <a:chOff x="4081166" y="4301728"/>
            <a:chExt cx="239316" cy="348854"/>
          </a:xfrm>
          <a:solidFill>
            <a:srgbClr val="FF9409"/>
          </a:solidFill>
        </p:grpSpPr>
        <p:sp>
          <p:nvSpPr>
            <p:cNvPr id="14" name="AutoShape 97"/>
            <p:cNvSpPr>
              <a:spLocks/>
            </p:cNvSpPr>
            <p:nvPr/>
          </p:nvSpPr>
          <p:spPr bwMode="auto">
            <a:xfrm>
              <a:off x="4081166" y="4301728"/>
              <a:ext cx="239316" cy="34885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grpFill/>
            <a:ln w="12700" cap="flat" cmpd="sng">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5" tIns="14285" rIns="14285" bIns="14285" anchor="ctr"/>
            <a:lstStyle/>
            <a:p>
              <a:pPr algn="ctr" defTabSz="171408"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sp>
          <p:nvSpPr>
            <p:cNvPr id="15" name="AutoShape 98"/>
            <p:cNvSpPr>
              <a:spLocks/>
            </p:cNvSpPr>
            <p:nvPr/>
          </p:nvSpPr>
          <p:spPr bwMode="auto">
            <a:xfrm>
              <a:off x="4178797" y="4334470"/>
              <a:ext cx="44053" cy="107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grpFill/>
            <a:ln w="12700" cap="flat" cmpd="sng">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5" tIns="14285" rIns="14285" bIns="14285" anchor="ctr"/>
            <a:lstStyle/>
            <a:p>
              <a:pPr algn="ctr" defTabSz="171408"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sp>
          <p:nvSpPr>
            <p:cNvPr id="16" name="AutoShape 99"/>
            <p:cNvSpPr>
              <a:spLocks/>
            </p:cNvSpPr>
            <p:nvPr/>
          </p:nvSpPr>
          <p:spPr bwMode="auto">
            <a:xfrm>
              <a:off x="4190108" y="4607123"/>
              <a:ext cx="21431" cy="107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grpFill/>
            <a:ln w="12700" cap="flat" cmpd="sng">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5" tIns="14285" rIns="14285" bIns="14285" anchor="ctr"/>
            <a:lstStyle/>
            <a:p>
              <a:pPr algn="ctr" defTabSz="171408"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grpSp>
      <p:grpSp>
        <p:nvGrpSpPr>
          <p:cNvPr id="17" name="组合 16"/>
          <p:cNvGrpSpPr/>
          <p:nvPr/>
        </p:nvGrpSpPr>
        <p:grpSpPr>
          <a:xfrm>
            <a:off x="4511738" y="3535160"/>
            <a:ext cx="675737" cy="675737"/>
            <a:chOff x="6162378" y="2904530"/>
            <a:chExt cx="348258" cy="348258"/>
          </a:xfrm>
          <a:solidFill>
            <a:srgbClr val="FF9409"/>
          </a:solidFill>
        </p:grpSpPr>
        <p:sp>
          <p:nvSpPr>
            <p:cNvPr id="18" name="AutoShape 52"/>
            <p:cNvSpPr>
              <a:spLocks/>
            </p:cNvSpPr>
            <p:nvPr/>
          </p:nvSpPr>
          <p:spPr bwMode="auto">
            <a:xfrm>
              <a:off x="6162378" y="2904530"/>
              <a:ext cx="348258" cy="348258"/>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grpFill/>
            <a:ln w="12700" cap="flat" cmpd="sng">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5" tIns="14285" rIns="14285" bIns="14285" anchor="ctr"/>
            <a:lstStyle/>
            <a:p>
              <a:pPr algn="ctr" defTabSz="171408"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sp>
          <p:nvSpPr>
            <p:cNvPr id="19" name="AutoShape 53"/>
            <p:cNvSpPr>
              <a:spLocks/>
            </p:cNvSpPr>
            <p:nvPr/>
          </p:nvSpPr>
          <p:spPr bwMode="auto">
            <a:xfrm>
              <a:off x="6293347" y="3024187"/>
              <a:ext cx="94060" cy="97631"/>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grpFill/>
            <a:ln w="12700" cap="flat" cmpd="sng">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5" tIns="14285" rIns="14285" bIns="14285" anchor="ctr"/>
            <a:lstStyle/>
            <a:p>
              <a:pPr algn="ctr" defTabSz="171408"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sp>
          <p:nvSpPr>
            <p:cNvPr id="20" name="AutoShape 54"/>
            <p:cNvSpPr>
              <a:spLocks/>
            </p:cNvSpPr>
            <p:nvPr/>
          </p:nvSpPr>
          <p:spPr bwMode="auto">
            <a:xfrm>
              <a:off x="6282035" y="3143845"/>
              <a:ext cx="52983" cy="55364"/>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grpFill/>
            <a:ln w="12700" cap="flat" cmpd="sng">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5" tIns="14285" rIns="14285" bIns="14285" anchor="ctr"/>
            <a:lstStyle/>
            <a:p>
              <a:pPr algn="ctr" defTabSz="171408"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sp>
          <p:nvSpPr>
            <p:cNvPr id="21" name="AutoShape 55"/>
            <p:cNvSpPr>
              <a:spLocks/>
            </p:cNvSpPr>
            <p:nvPr/>
          </p:nvSpPr>
          <p:spPr bwMode="auto">
            <a:xfrm>
              <a:off x="6336804" y="2958703"/>
              <a:ext cx="53578" cy="55960"/>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grpFill/>
            <a:ln w="12700" cap="flat" cmpd="sng">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5" tIns="14285" rIns="14285" bIns="14285" anchor="ctr"/>
            <a:lstStyle/>
            <a:p>
              <a:pPr algn="ctr" defTabSz="171408"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grpSp>
      <p:grpSp>
        <p:nvGrpSpPr>
          <p:cNvPr id="22" name="Group 58"/>
          <p:cNvGrpSpPr/>
          <p:nvPr/>
        </p:nvGrpSpPr>
        <p:grpSpPr>
          <a:xfrm>
            <a:off x="6855618" y="3582997"/>
            <a:ext cx="570783" cy="535658"/>
            <a:chOff x="10074275" y="1647825"/>
            <a:chExt cx="464344" cy="435769"/>
          </a:xfrm>
          <a:solidFill>
            <a:srgbClr val="FF9409"/>
          </a:solidFill>
        </p:grpSpPr>
        <p:sp>
          <p:nvSpPr>
            <p:cNvPr id="23" name="AutoShape 69"/>
            <p:cNvSpPr>
              <a:spLocks/>
            </p:cNvSpPr>
            <p:nvPr/>
          </p:nvSpPr>
          <p:spPr bwMode="auto">
            <a:xfrm>
              <a:off x="10074275" y="1647825"/>
              <a:ext cx="464344"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223" y="5760"/>
                  </a:moveTo>
                  <a:lnTo>
                    <a:pt x="17548" y="5760"/>
                  </a:lnTo>
                  <a:cubicBezTo>
                    <a:pt x="16804" y="5760"/>
                    <a:pt x="16198" y="5114"/>
                    <a:pt x="16198" y="4320"/>
                  </a:cubicBezTo>
                  <a:lnTo>
                    <a:pt x="16200" y="4320"/>
                  </a:lnTo>
                  <a:lnTo>
                    <a:pt x="16200" y="1440"/>
                  </a:lnTo>
                  <a:lnTo>
                    <a:pt x="20250" y="5760"/>
                  </a:lnTo>
                  <a:cubicBezTo>
                    <a:pt x="20250" y="5760"/>
                    <a:pt x="18223" y="5760"/>
                    <a:pt x="18223" y="5760"/>
                  </a:cubicBezTo>
                  <a:close/>
                  <a:moveTo>
                    <a:pt x="20250" y="19440"/>
                  </a:moveTo>
                  <a:cubicBezTo>
                    <a:pt x="20250" y="19837"/>
                    <a:pt x="19948" y="20160"/>
                    <a:pt x="19575" y="20160"/>
                  </a:cubicBezTo>
                  <a:lnTo>
                    <a:pt x="2024" y="20160"/>
                  </a:lnTo>
                  <a:cubicBezTo>
                    <a:pt x="1651" y="20160"/>
                    <a:pt x="1349" y="19837"/>
                    <a:pt x="1349" y="19440"/>
                  </a:cubicBezTo>
                  <a:lnTo>
                    <a:pt x="1349" y="2160"/>
                  </a:lnTo>
                  <a:cubicBezTo>
                    <a:pt x="1349" y="1762"/>
                    <a:pt x="1651" y="1440"/>
                    <a:pt x="2024" y="1440"/>
                  </a:cubicBezTo>
                  <a:lnTo>
                    <a:pt x="15525" y="1440"/>
                  </a:lnTo>
                  <a:lnTo>
                    <a:pt x="15525" y="4320"/>
                  </a:lnTo>
                  <a:lnTo>
                    <a:pt x="15523" y="4320"/>
                  </a:lnTo>
                  <a:cubicBezTo>
                    <a:pt x="15523" y="5513"/>
                    <a:pt x="16430" y="6480"/>
                    <a:pt x="17548" y="6480"/>
                  </a:cubicBezTo>
                  <a:lnTo>
                    <a:pt x="18223" y="6480"/>
                  </a:lnTo>
                  <a:lnTo>
                    <a:pt x="20250" y="6480"/>
                  </a:lnTo>
                  <a:cubicBezTo>
                    <a:pt x="20250" y="6480"/>
                    <a:pt x="20250" y="19440"/>
                    <a:pt x="20250" y="19440"/>
                  </a:cubicBezTo>
                  <a:close/>
                  <a:moveTo>
                    <a:pt x="21204" y="4741"/>
                  </a:moveTo>
                  <a:lnTo>
                    <a:pt x="17154" y="421"/>
                  </a:lnTo>
                  <a:cubicBezTo>
                    <a:pt x="16901" y="151"/>
                    <a:pt x="16557" y="0"/>
                    <a:pt x="16200" y="0"/>
                  </a:cubicBezTo>
                  <a:lnTo>
                    <a:pt x="2024" y="0"/>
                  </a:lnTo>
                  <a:cubicBezTo>
                    <a:pt x="908" y="0"/>
                    <a:pt x="0" y="968"/>
                    <a:pt x="0" y="2160"/>
                  </a:cubicBezTo>
                  <a:lnTo>
                    <a:pt x="0" y="19440"/>
                  </a:lnTo>
                  <a:cubicBezTo>
                    <a:pt x="0" y="20631"/>
                    <a:pt x="908" y="21600"/>
                    <a:pt x="2024" y="21600"/>
                  </a:cubicBezTo>
                  <a:lnTo>
                    <a:pt x="19575" y="21600"/>
                  </a:lnTo>
                  <a:cubicBezTo>
                    <a:pt x="20691" y="21600"/>
                    <a:pt x="21599" y="20631"/>
                    <a:pt x="21599" y="19440"/>
                  </a:cubicBezTo>
                  <a:lnTo>
                    <a:pt x="21599" y="5760"/>
                  </a:lnTo>
                  <a:cubicBezTo>
                    <a:pt x="21599" y="5378"/>
                    <a:pt x="21457" y="5011"/>
                    <a:pt x="21204" y="4741"/>
                  </a:cubicBezTo>
                </a:path>
              </a:pathLst>
            </a:custGeom>
            <a:grpFill/>
            <a:ln w="12700" cap="flat" cmpd="sng">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5" tIns="14285" rIns="14285" bIns="14285" anchor="ctr"/>
            <a:lstStyle/>
            <a:p>
              <a:pPr algn="ctr" defTabSz="171408"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sp>
          <p:nvSpPr>
            <p:cNvPr id="24" name="AutoShape 70"/>
            <p:cNvSpPr>
              <a:spLocks/>
            </p:cNvSpPr>
            <p:nvPr/>
          </p:nvSpPr>
          <p:spPr bwMode="auto">
            <a:xfrm>
              <a:off x="10291763" y="1734344"/>
              <a:ext cx="87313"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w="12700" cap="flat" cmpd="sng">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5" tIns="14285" rIns="14285" bIns="14285" anchor="ctr"/>
            <a:lstStyle/>
            <a:p>
              <a:pPr algn="ctr" defTabSz="171408"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sp>
          <p:nvSpPr>
            <p:cNvPr id="25" name="AutoShape 71"/>
            <p:cNvSpPr>
              <a:spLocks/>
            </p:cNvSpPr>
            <p:nvPr/>
          </p:nvSpPr>
          <p:spPr bwMode="auto">
            <a:xfrm>
              <a:off x="10291763" y="1778000"/>
              <a:ext cx="87313"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w="12700" cap="flat" cmpd="sng">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5" tIns="14285" rIns="14285" bIns="14285" anchor="ctr"/>
            <a:lstStyle/>
            <a:p>
              <a:pPr algn="ctr" defTabSz="171408"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sp>
          <p:nvSpPr>
            <p:cNvPr id="26" name="AutoShape 72"/>
            <p:cNvSpPr>
              <a:spLocks/>
            </p:cNvSpPr>
            <p:nvPr/>
          </p:nvSpPr>
          <p:spPr bwMode="auto">
            <a:xfrm>
              <a:off x="10291763" y="1821657"/>
              <a:ext cx="188913"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0800"/>
                  </a:moveTo>
                  <a:cubicBezTo>
                    <a:pt x="0" y="16769"/>
                    <a:pt x="369" y="21599"/>
                    <a:pt x="830" y="21599"/>
                  </a:cubicBezTo>
                  <a:lnTo>
                    <a:pt x="20769" y="21599"/>
                  </a:lnTo>
                  <a:cubicBezTo>
                    <a:pt x="21226" y="21599"/>
                    <a:pt x="21600" y="16769"/>
                    <a:pt x="21600" y="10800"/>
                  </a:cubicBezTo>
                  <a:cubicBezTo>
                    <a:pt x="21600" y="4830"/>
                    <a:pt x="21226" y="0"/>
                    <a:pt x="20769" y="0"/>
                  </a:cubicBezTo>
                  <a:lnTo>
                    <a:pt x="830" y="0"/>
                  </a:lnTo>
                  <a:cubicBezTo>
                    <a:pt x="369" y="0"/>
                    <a:pt x="0" y="4830"/>
                    <a:pt x="0" y="10800"/>
                  </a:cubicBezTo>
                </a:path>
              </a:pathLst>
            </a:custGeom>
            <a:grpFill/>
            <a:ln w="12700" cap="flat" cmpd="sng">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5" tIns="14285" rIns="14285" bIns="14285" anchor="ctr"/>
            <a:lstStyle/>
            <a:p>
              <a:pPr algn="ctr" defTabSz="171408"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sp>
          <p:nvSpPr>
            <p:cNvPr id="27" name="AutoShape 73"/>
            <p:cNvSpPr>
              <a:spLocks/>
            </p:cNvSpPr>
            <p:nvPr/>
          </p:nvSpPr>
          <p:spPr bwMode="auto">
            <a:xfrm>
              <a:off x="10132219" y="1908969"/>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w="12700" cap="flat" cmpd="sng">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5" tIns="14285" rIns="14285" bIns="14285" anchor="ctr"/>
            <a:lstStyle/>
            <a:p>
              <a:pPr algn="ctr" defTabSz="171408"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sp>
          <p:nvSpPr>
            <p:cNvPr id="28" name="AutoShape 74"/>
            <p:cNvSpPr>
              <a:spLocks/>
            </p:cNvSpPr>
            <p:nvPr/>
          </p:nvSpPr>
          <p:spPr bwMode="auto">
            <a:xfrm>
              <a:off x="10132219" y="1952625"/>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w="12700" cap="flat" cmpd="sng">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5" tIns="14285" rIns="14285" bIns="14285" anchor="ctr"/>
            <a:lstStyle/>
            <a:p>
              <a:pPr algn="ctr" defTabSz="171408"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sp>
          <p:nvSpPr>
            <p:cNvPr id="29" name="AutoShape 75"/>
            <p:cNvSpPr>
              <a:spLocks/>
            </p:cNvSpPr>
            <p:nvPr/>
          </p:nvSpPr>
          <p:spPr bwMode="auto">
            <a:xfrm>
              <a:off x="10132219" y="1996282"/>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w="12700" cap="flat" cmpd="sng">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5" tIns="14285" rIns="14285" bIns="14285" anchor="ctr"/>
            <a:lstStyle/>
            <a:p>
              <a:pPr algn="ctr" defTabSz="171408"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sp>
          <p:nvSpPr>
            <p:cNvPr id="30" name="AutoShape 76"/>
            <p:cNvSpPr>
              <a:spLocks/>
            </p:cNvSpPr>
            <p:nvPr/>
          </p:nvSpPr>
          <p:spPr bwMode="auto">
            <a:xfrm>
              <a:off x="10132219" y="1865313"/>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69"/>
                    <a:pt x="201" y="21599"/>
                    <a:pt x="449" y="21599"/>
                  </a:cubicBezTo>
                  <a:lnTo>
                    <a:pt x="21150" y="21599"/>
                  </a:lnTo>
                  <a:cubicBezTo>
                    <a:pt x="21397" y="21599"/>
                    <a:pt x="21599" y="16769"/>
                    <a:pt x="21599" y="10800"/>
                  </a:cubicBezTo>
                  <a:cubicBezTo>
                    <a:pt x="21599" y="4830"/>
                    <a:pt x="21397" y="0"/>
                    <a:pt x="21150" y="0"/>
                  </a:cubicBezTo>
                </a:path>
              </a:pathLst>
            </a:custGeom>
            <a:grpFill/>
            <a:ln w="12700" cap="flat" cmpd="sng">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5" tIns="14285" rIns="14285" bIns="14285" anchor="ctr"/>
            <a:lstStyle/>
            <a:p>
              <a:pPr algn="ctr" defTabSz="171408"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sp>
          <p:nvSpPr>
            <p:cNvPr id="31" name="AutoShape 77"/>
            <p:cNvSpPr>
              <a:spLocks/>
            </p:cNvSpPr>
            <p:nvPr/>
          </p:nvSpPr>
          <p:spPr bwMode="auto">
            <a:xfrm>
              <a:off x="10132219" y="1720057"/>
              <a:ext cx="130969"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5400"/>
                  </a:moveTo>
                  <a:lnTo>
                    <a:pt x="16800" y="5400"/>
                  </a:lnTo>
                  <a:lnTo>
                    <a:pt x="16800" y="16200"/>
                  </a:lnTo>
                  <a:lnTo>
                    <a:pt x="4799" y="16200"/>
                  </a:lnTo>
                  <a:cubicBezTo>
                    <a:pt x="4799" y="16200"/>
                    <a:pt x="4799" y="5400"/>
                    <a:pt x="4799" y="5400"/>
                  </a:cubicBezTo>
                  <a:close/>
                  <a:moveTo>
                    <a:pt x="2399" y="21599"/>
                  </a:moveTo>
                  <a:lnTo>
                    <a:pt x="19200" y="21599"/>
                  </a:lnTo>
                  <a:cubicBezTo>
                    <a:pt x="20526" y="21599"/>
                    <a:pt x="21599" y="20392"/>
                    <a:pt x="21599" y="18900"/>
                  </a:cubicBezTo>
                  <a:lnTo>
                    <a:pt x="21599" y="2700"/>
                  </a:lnTo>
                  <a:cubicBezTo>
                    <a:pt x="21599" y="1207"/>
                    <a:pt x="20526" y="0"/>
                    <a:pt x="19200" y="0"/>
                  </a:cubicBezTo>
                  <a:lnTo>
                    <a:pt x="2399" y="0"/>
                  </a:lnTo>
                  <a:cubicBezTo>
                    <a:pt x="1073" y="0"/>
                    <a:pt x="0" y="1207"/>
                    <a:pt x="0" y="2700"/>
                  </a:cubicBezTo>
                  <a:lnTo>
                    <a:pt x="0" y="18900"/>
                  </a:lnTo>
                  <a:cubicBezTo>
                    <a:pt x="0" y="20392"/>
                    <a:pt x="1073" y="21599"/>
                    <a:pt x="2399" y="21599"/>
                  </a:cubicBezTo>
                </a:path>
              </a:pathLst>
            </a:custGeom>
            <a:grpFill/>
            <a:ln w="12700" cap="flat" cmpd="sng">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5" tIns="14285" rIns="14285" bIns="14285" anchor="ctr"/>
            <a:lstStyle/>
            <a:p>
              <a:pPr algn="ctr" defTabSz="171408"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grpSp>
      <p:grpSp>
        <p:nvGrpSpPr>
          <p:cNvPr id="32" name="组合 31"/>
          <p:cNvGrpSpPr/>
          <p:nvPr/>
        </p:nvGrpSpPr>
        <p:grpSpPr>
          <a:xfrm>
            <a:off x="9110028" y="3568122"/>
            <a:ext cx="644767" cy="565409"/>
            <a:chOff x="1239739" y="2232422"/>
            <a:chExt cx="348258" cy="305396"/>
          </a:xfrm>
          <a:solidFill>
            <a:srgbClr val="FF9409"/>
          </a:solidFill>
        </p:grpSpPr>
        <p:sp>
          <p:nvSpPr>
            <p:cNvPr id="33" name="AutoShape 147"/>
            <p:cNvSpPr>
              <a:spLocks/>
            </p:cNvSpPr>
            <p:nvPr/>
          </p:nvSpPr>
          <p:spPr bwMode="auto">
            <a:xfrm>
              <a:off x="1239739" y="2232422"/>
              <a:ext cx="348258" cy="305396"/>
            </a:xfrm>
            <a:custGeom>
              <a:avLst/>
              <a:gdLst>
                <a:gd name="T0" fmla="+- 0 10800 597"/>
                <a:gd name="T1" fmla="*/ T0 w 20407"/>
                <a:gd name="T2" fmla="+- 0 11028 672"/>
                <a:gd name="T3" fmla="*/ 11028 h 20712"/>
                <a:gd name="T4" fmla="+- 0 10800 597"/>
                <a:gd name="T5" fmla="*/ T4 w 20407"/>
                <a:gd name="T6" fmla="+- 0 11028 672"/>
                <a:gd name="T7" fmla="*/ 11028 h 20712"/>
                <a:gd name="T8" fmla="+- 0 10800 597"/>
                <a:gd name="T9" fmla="*/ T8 w 20407"/>
                <a:gd name="T10" fmla="+- 0 11028 672"/>
                <a:gd name="T11" fmla="*/ 11028 h 20712"/>
                <a:gd name="T12" fmla="+- 0 10800 597"/>
                <a:gd name="T13" fmla="*/ T12 w 20407"/>
                <a:gd name="T14" fmla="+- 0 11028 672"/>
                <a:gd name="T15" fmla="*/ 11028 h 20712"/>
              </a:gdLst>
              <a:ahLst/>
              <a:cxnLst>
                <a:cxn ang="0">
                  <a:pos x="T1" y="T3"/>
                </a:cxn>
                <a:cxn ang="0">
                  <a:pos x="T5" y="T7"/>
                </a:cxn>
                <a:cxn ang="0">
                  <a:pos x="T9" y="T11"/>
                </a:cxn>
                <a:cxn ang="0">
                  <a:pos x="T13" y="T15"/>
                </a:cxn>
              </a:cxnLst>
              <a:rect l="0" t="0" r="r" b="b"/>
              <a:pathLst>
                <a:path w="20407" h="20712">
                  <a:moveTo>
                    <a:pt x="17706" y="10922"/>
                  </a:moveTo>
                  <a:lnTo>
                    <a:pt x="10657" y="19017"/>
                  </a:lnTo>
                  <a:cubicBezTo>
                    <a:pt x="10407" y="19305"/>
                    <a:pt x="9998" y="19305"/>
                    <a:pt x="9748" y="19017"/>
                  </a:cubicBezTo>
                  <a:lnTo>
                    <a:pt x="2699" y="10922"/>
                  </a:lnTo>
                  <a:cubicBezTo>
                    <a:pt x="817" y="8762"/>
                    <a:pt x="817" y="5247"/>
                    <a:pt x="2699" y="3087"/>
                  </a:cubicBezTo>
                  <a:cubicBezTo>
                    <a:pt x="4512" y="1004"/>
                    <a:pt x="7429" y="931"/>
                    <a:pt x="9338" y="2923"/>
                  </a:cubicBezTo>
                  <a:lnTo>
                    <a:pt x="10202" y="3825"/>
                  </a:lnTo>
                  <a:lnTo>
                    <a:pt x="11067" y="2923"/>
                  </a:lnTo>
                  <a:cubicBezTo>
                    <a:pt x="12976" y="931"/>
                    <a:pt x="15893" y="1004"/>
                    <a:pt x="17706" y="3087"/>
                  </a:cubicBezTo>
                  <a:cubicBezTo>
                    <a:pt x="19588" y="5247"/>
                    <a:pt x="19588" y="8762"/>
                    <a:pt x="17706" y="10922"/>
                  </a:cubicBezTo>
                  <a:moveTo>
                    <a:pt x="18616" y="2043"/>
                  </a:moveTo>
                  <a:cubicBezTo>
                    <a:pt x="16301" y="-617"/>
                    <a:pt x="12601" y="-672"/>
                    <a:pt x="10202" y="1830"/>
                  </a:cubicBezTo>
                  <a:cubicBezTo>
                    <a:pt x="7805" y="-672"/>
                    <a:pt x="4104" y="-617"/>
                    <a:pt x="1789" y="2043"/>
                  </a:cubicBezTo>
                  <a:cubicBezTo>
                    <a:pt x="-597" y="4783"/>
                    <a:pt x="-597" y="9226"/>
                    <a:pt x="1789" y="11967"/>
                  </a:cubicBezTo>
                  <a:cubicBezTo>
                    <a:pt x="2470" y="12750"/>
                    <a:pt x="8838" y="20061"/>
                    <a:pt x="8838" y="20061"/>
                  </a:cubicBezTo>
                  <a:cubicBezTo>
                    <a:pt x="9592" y="20928"/>
                    <a:pt x="10812" y="20928"/>
                    <a:pt x="11567" y="20061"/>
                  </a:cubicBezTo>
                  <a:cubicBezTo>
                    <a:pt x="11567" y="20061"/>
                    <a:pt x="18539" y="12056"/>
                    <a:pt x="18616" y="11967"/>
                  </a:cubicBezTo>
                  <a:cubicBezTo>
                    <a:pt x="21003" y="9226"/>
                    <a:pt x="21003" y="4783"/>
                    <a:pt x="18616" y="2043"/>
                  </a:cubicBezTo>
                </a:path>
              </a:pathLst>
            </a:custGeom>
            <a:grpFill/>
            <a:ln w="12700" cap="flat" cmpd="sng">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5" tIns="14285" rIns="14285" bIns="14285" anchor="ctr"/>
            <a:lstStyle/>
            <a:p>
              <a:pPr algn="ctr" defTabSz="171408"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sp>
          <p:nvSpPr>
            <p:cNvPr id="34" name="AutoShape 148"/>
            <p:cNvSpPr>
              <a:spLocks/>
            </p:cNvSpPr>
            <p:nvPr/>
          </p:nvSpPr>
          <p:spPr bwMode="auto">
            <a:xfrm>
              <a:off x="1293912" y="2287190"/>
              <a:ext cx="51792" cy="5179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326" y="0"/>
                  </a:moveTo>
                  <a:cubicBezTo>
                    <a:pt x="19317" y="0"/>
                    <a:pt x="19317" y="4"/>
                    <a:pt x="19308" y="4"/>
                  </a:cubicBezTo>
                  <a:cubicBezTo>
                    <a:pt x="8643" y="13"/>
                    <a:pt x="0" y="8659"/>
                    <a:pt x="0" y="19326"/>
                  </a:cubicBezTo>
                  <a:cubicBezTo>
                    <a:pt x="0" y="20580"/>
                    <a:pt x="1019" y="21600"/>
                    <a:pt x="2273" y="21600"/>
                  </a:cubicBezTo>
                  <a:cubicBezTo>
                    <a:pt x="3528" y="21600"/>
                    <a:pt x="4547" y="20580"/>
                    <a:pt x="4547" y="19326"/>
                  </a:cubicBezTo>
                  <a:lnTo>
                    <a:pt x="4547" y="19321"/>
                  </a:lnTo>
                  <a:cubicBezTo>
                    <a:pt x="4547" y="11164"/>
                    <a:pt x="11164" y="4547"/>
                    <a:pt x="19321" y="4547"/>
                  </a:cubicBezTo>
                  <a:lnTo>
                    <a:pt x="19326" y="4547"/>
                  </a:lnTo>
                  <a:cubicBezTo>
                    <a:pt x="20580" y="4547"/>
                    <a:pt x="21599" y="3528"/>
                    <a:pt x="21599" y="2273"/>
                  </a:cubicBezTo>
                  <a:cubicBezTo>
                    <a:pt x="21599" y="1019"/>
                    <a:pt x="20580" y="0"/>
                    <a:pt x="19326" y="0"/>
                  </a:cubicBezTo>
                </a:path>
              </a:pathLst>
            </a:custGeom>
            <a:grpFill/>
            <a:ln w="12700" cap="flat" cmpd="sng">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5" tIns="14285" rIns="14285" bIns="14285" anchor="ctr"/>
            <a:lstStyle/>
            <a:p>
              <a:pPr algn="ctr" defTabSz="171408"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grpSp>
      <p:grpSp>
        <p:nvGrpSpPr>
          <p:cNvPr id="35" name="组合 34"/>
          <p:cNvGrpSpPr/>
          <p:nvPr/>
        </p:nvGrpSpPr>
        <p:grpSpPr>
          <a:xfrm>
            <a:off x="1195343" y="5299130"/>
            <a:ext cx="2665476" cy="1061425"/>
            <a:chOff x="1351824" y="4950667"/>
            <a:chExt cx="2666093" cy="1061671"/>
          </a:xfrm>
        </p:grpSpPr>
        <p:sp>
          <p:nvSpPr>
            <p:cNvPr id="36" name="文本框 48"/>
            <p:cNvSpPr txBox="1"/>
            <p:nvPr/>
          </p:nvSpPr>
          <p:spPr>
            <a:xfrm>
              <a:off x="1723309" y="4950667"/>
              <a:ext cx="1923123" cy="369418"/>
            </a:xfrm>
            <a:prstGeom prst="rect">
              <a:avLst/>
            </a:prstGeom>
            <a:noFill/>
          </p:spPr>
          <p:txBody>
            <a:bodyPr wrap="square" rtlCol="0">
              <a:spAutoFit/>
            </a:bodyPr>
            <a:lstStyle/>
            <a:p>
              <a:pPr algn="ctr"/>
              <a:r>
                <a:rPr lang="zh-CN" altLang="en-US" dirty="0">
                  <a:solidFill>
                    <a:srgbClr val="FF9409"/>
                  </a:solidFill>
                  <a:latin typeface="迷你简菱心" panose="02010609000101010101" pitchFamily="49" charset="-122"/>
                  <a:ea typeface="迷你简菱心" panose="02010609000101010101" pitchFamily="49" charset="-122"/>
                </a:rPr>
                <a:t>添加标题</a:t>
              </a:r>
            </a:p>
          </p:txBody>
        </p:sp>
        <p:sp>
          <p:nvSpPr>
            <p:cNvPr id="37" name="矩形 36"/>
            <p:cNvSpPr/>
            <p:nvPr/>
          </p:nvSpPr>
          <p:spPr>
            <a:xfrm>
              <a:off x="1351824" y="5199620"/>
              <a:ext cx="2666093" cy="812718"/>
            </a:xfrm>
            <a:prstGeom prst="rect">
              <a:avLst/>
            </a:prstGeom>
          </p:spPr>
          <p:txBody>
            <a:bodyPr wrap="square">
              <a:spAutoFit/>
            </a:bodyPr>
            <a:lstStyle/>
            <a:p>
              <a:pPr algn="ctr">
                <a:lnSpc>
                  <a:spcPct val="130000"/>
                </a:lnSpc>
                <a:buNone/>
              </a:pPr>
              <a:r>
                <a:rPr lang="zh-CN" altLang="en-US" sz="1200" dirty="0">
                  <a:solidFill>
                    <a:schemeClr val="tx1">
                      <a:lumMod val="50000"/>
                      <a:lumOff val="50000"/>
                    </a:schemeClr>
                  </a:solidFill>
                  <a:latin typeface="冬青黑体简体中文 W3" panose="020B0300000000000000" pitchFamily="34" charset="-122"/>
                  <a:ea typeface="冬青黑体简体中文 W3" panose="020B0300000000000000" pitchFamily="34" charset="-122"/>
                </a:rPr>
                <a:t>详写内容</a:t>
              </a:r>
              <a:r>
                <a:rPr lang="en-US" altLang="zh-CN" sz="1200" dirty="0">
                  <a:solidFill>
                    <a:schemeClr val="tx1">
                      <a:lumMod val="50000"/>
                      <a:lumOff val="50000"/>
                    </a:schemeClr>
                  </a:solidFill>
                  <a:latin typeface="冬青黑体简体中文 W3" panose="020B0300000000000000" pitchFamily="34" charset="-122"/>
                  <a:ea typeface="冬青黑体简体中文 W3" panose="020B0300000000000000" pitchFamily="34" charset="-122"/>
                </a:rPr>
                <a:t>……</a:t>
              </a:r>
              <a:r>
                <a:rPr lang="zh-CN" altLang="en-US" sz="1200" dirty="0">
                  <a:solidFill>
                    <a:schemeClr val="tx1">
                      <a:lumMod val="50000"/>
                      <a:lumOff val="50000"/>
                    </a:schemeClr>
                  </a:solidFill>
                  <a:latin typeface="冬青黑体简体中文 W3" panose="020B0300000000000000" pitchFamily="34" charset="-122"/>
                  <a:ea typeface="冬青黑体简体中文 W3" panose="020B0300000000000000" pitchFamily="34" charset="-122"/>
                </a:rPr>
                <a:t>点击输入本栏的具体文字，简明扼要的说明分项内容，此为概念图解</a:t>
              </a:r>
            </a:p>
          </p:txBody>
        </p:sp>
      </p:grpSp>
      <p:grpSp>
        <p:nvGrpSpPr>
          <p:cNvPr id="38" name="组合 37"/>
          <p:cNvGrpSpPr/>
          <p:nvPr/>
        </p:nvGrpSpPr>
        <p:grpSpPr>
          <a:xfrm>
            <a:off x="3515167" y="1719139"/>
            <a:ext cx="2665476" cy="1134113"/>
            <a:chOff x="1349899" y="4950667"/>
            <a:chExt cx="2666093" cy="1134375"/>
          </a:xfrm>
        </p:grpSpPr>
        <p:sp>
          <p:nvSpPr>
            <p:cNvPr id="39" name="文本框 51"/>
            <p:cNvSpPr txBox="1"/>
            <p:nvPr/>
          </p:nvSpPr>
          <p:spPr>
            <a:xfrm>
              <a:off x="1723309" y="4950667"/>
              <a:ext cx="1923123" cy="369418"/>
            </a:xfrm>
            <a:prstGeom prst="rect">
              <a:avLst/>
            </a:prstGeom>
            <a:noFill/>
          </p:spPr>
          <p:txBody>
            <a:bodyPr wrap="square" rtlCol="0">
              <a:spAutoFit/>
            </a:bodyPr>
            <a:lstStyle/>
            <a:p>
              <a:pPr algn="ctr"/>
              <a:r>
                <a:rPr lang="zh-CN" altLang="en-US" dirty="0">
                  <a:solidFill>
                    <a:srgbClr val="FF9409"/>
                  </a:solidFill>
                  <a:latin typeface="迷你简菱心" panose="02010609000101010101" pitchFamily="49" charset="-122"/>
                  <a:ea typeface="迷你简菱心" panose="02010609000101010101" pitchFamily="49" charset="-122"/>
                </a:rPr>
                <a:t>添加标题</a:t>
              </a:r>
            </a:p>
          </p:txBody>
        </p:sp>
        <p:sp>
          <p:nvSpPr>
            <p:cNvPr id="40" name="矩形 39"/>
            <p:cNvSpPr/>
            <p:nvPr/>
          </p:nvSpPr>
          <p:spPr>
            <a:xfrm>
              <a:off x="1349899" y="5272324"/>
              <a:ext cx="2666093" cy="812718"/>
            </a:xfrm>
            <a:prstGeom prst="rect">
              <a:avLst/>
            </a:prstGeom>
          </p:spPr>
          <p:txBody>
            <a:bodyPr wrap="square">
              <a:spAutoFit/>
            </a:bodyPr>
            <a:lstStyle/>
            <a:p>
              <a:pPr algn="ctr">
                <a:lnSpc>
                  <a:spcPct val="130000"/>
                </a:lnSpc>
                <a:buNone/>
              </a:pPr>
              <a:r>
                <a:rPr lang="zh-CN" altLang="en-US" sz="1200" dirty="0">
                  <a:solidFill>
                    <a:schemeClr val="tx1">
                      <a:lumMod val="50000"/>
                      <a:lumOff val="50000"/>
                    </a:schemeClr>
                  </a:solidFill>
                  <a:latin typeface="冬青黑体简体中文 W3" panose="020B0300000000000000" pitchFamily="34" charset="-122"/>
                  <a:ea typeface="冬青黑体简体中文 W3" panose="020B0300000000000000" pitchFamily="34" charset="-122"/>
                </a:rPr>
                <a:t>详写内容</a:t>
              </a:r>
              <a:r>
                <a:rPr lang="en-US" altLang="zh-CN" sz="1200" dirty="0">
                  <a:solidFill>
                    <a:schemeClr val="tx1">
                      <a:lumMod val="50000"/>
                      <a:lumOff val="50000"/>
                    </a:schemeClr>
                  </a:solidFill>
                  <a:latin typeface="冬青黑体简体中文 W3" panose="020B0300000000000000" pitchFamily="34" charset="-122"/>
                  <a:ea typeface="冬青黑体简体中文 W3" panose="020B0300000000000000" pitchFamily="34" charset="-122"/>
                </a:rPr>
                <a:t>……</a:t>
              </a:r>
              <a:r>
                <a:rPr lang="zh-CN" altLang="en-US" sz="1200" dirty="0">
                  <a:solidFill>
                    <a:schemeClr val="tx1">
                      <a:lumMod val="50000"/>
                      <a:lumOff val="50000"/>
                    </a:schemeClr>
                  </a:solidFill>
                  <a:latin typeface="冬青黑体简体中文 W3" panose="020B0300000000000000" pitchFamily="34" charset="-122"/>
                  <a:ea typeface="冬青黑体简体中文 W3" panose="020B0300000000000000" pitchFamily="34" charset="-122"/>
                </a:rPr>
                <a:t>点击输入本栏的具体文字，简明扼要的说明分项内容，此为概念图解</a:t>
              </a:r>
            </a:p>
          </p:txBody>
        </p:sp>
      </p:grpSp>
      <p:grpSp>
        <p:nvGrpSpPr>
          <p:cNvPr id="41" name="组合 40"/>
          <p:cNvGrpSpPr/>
          <p:nvPr/>
        </p:nvGrpSpPr>
        <p:grpSpPr>
          <a:xfrm>
            <a:off x="5795306" y="5299130"/>
            <a:ext cx="2665476" cy="1061425"/>
            <a:chOff x="1351824" y="4950667"/>
            <a:chExt cx="2666093" cy="1061671"/>
          </a:xfrm>
        </p:grpSpPr>
        <p:sp>
          <p:nvSpPr>
            <p:cNvPr id="42" name="文本框 54"/>
            <p:cNvSpPr txBox="1"/>
            <p:nvPr/>
          </p:nvSpPr>
          <p:spPr>
            <a:xfrm>
              <a:off x="1723309" y="4950667"/>
              <a:ext cx="1923123" cy="369418"/>
            </a:xfrm>
            <a:prstGeom prst="rect">
              <a:avLst/>
            </a:prstGeom>
            <a:noFill/>
          </p:spPr>
          <p:txBody>
            <a:bodyPr wrap="square" rtlCol="0">
              <a:spAutoFit/>
            </a:bodyPr>
            <a:lstStyle/>
            <a:p>
              <a:pPr algn="ctr"/>
              <a:r>
                <a:rPr lang="zh-CN" altLang="en-US" dirty="0">
                  <a:solidFill>
                    <a:srgbClr val="FF9409"/>
                  </a:solidFill>
                  <a:latin typeface="迷你简菱心" panose="02010609000101010101" pitchFamily="49" charset="-122"/>
                  <a:ea typeface="迷你简菱心" panose="02010609000101010101" pitchFamily="49" charset="-122"/>
                </a:rPr>
                <a:t>添加标题</a:t>
              </a:r>
            </a:p>
          </p:txBody>
        </p:sp>
        <p:sp>
          <p:nvSpPr>
            <p:cNvPr id="43" name="矩形 42"/>
            <p:cNvSpPr/>
            <p:nvPr/>
          </p:nvSpPr>
          <p:spPr>
            <a:xfrm>
              <a:off x="1351824" y="5199620"/>
              <a:ext cx="2666093" cy="812718"/>
            </a:xfrm>
            <a:prstGeom prst="rect">
              <a:avLst/>
            </a:prstGeom>
          </p:spPr>
          <p:txBody>
            <a:bodyPr wrap="square">
              <a:spAutoFit/>
            </a:bodyPr>
            <a:lstStyle/>
            <a:p>
              <a:pPr algn="ctr">
                <a:lnSpc>
                  <a:spcPct val="130000"/>
                </a:lnSpc>
                <a:buNone/>
              </a:pPr>
              <a:r>
                <a:rPr lang="zh-CN" altLang="en-US" sz="1200" dirty="0">
                  <a:solidFill>
                    <a:schemeClr val="tx1">
                      <a:lumMod val="50000"/>
                      <a:lumOff val="50000"/>
                    </a:schemeClr>
                  </a:solidFill>
                  <a:latin typeface="冬青黑体简体中文 W3" panose="020B0300000000000000" pitchFamily="34" charset="-122"/>
                  <a:ea typeface="冬青黑体简体中文 W3" panose="020B0300000000000000" pitchFamily="34" charset="-122"/>
                </a:rPr>
                <a:t>详写内容</a:t>
              </a:r>
              <a:r>
                <a:rPr lang="en-US" altLang="zh-CN" sz="1200" dirty="0">
                  <a:solidFill>
                    <a:schemeClr val="tx1">
                      <a:lumMod val="50000"/>
                      <a:lumOff val="50000"/>
                    </a:schemeClr>
                  </a:solidFill>
                  <a:latin typeface="冬青黑体简体中文 W3" panose="020B0300000000000000" pitchFamily="34" charset="-122"/>
                  <a:ea typeface="冬青黑体简体中文 W3" panose="020B0300000000000000" pitchFamily="34" charset="-122"/>
                </a:rPr>
                <a:t>……</a:t>
              </a:r>
              <a:r>
                <a:rPr lang="zh-CN" altLang="en-US" sz="1200" dirty="0">
                  <a:solidFill>
                    <a:schemeClr val="tx1">
                      <a:lumMod val="50000"/>
                      <a:lumOff val="50000"/>
                    </a:schemeClr>
                  </a:solidFill>
                  <a:latin typeface="冬青黑体简体中文 W3" panose="020B0300000000000000" pitchFamily="34" charset="-122"/>
                  <a:ea typeface="冬青黑体简体中文 W3" panose="020B0300000000000000" pitchFamily="34" charset="-122"/>
                </a:rPr>
                <a:t>点击输入本栏的具体文字，简明扼要的说明分项内容，此为概念图解</a:t>
              </a:r>
            </a:p>
          </p:txBody>
        </p:sp>
      </p:grpSp>
      <p:grpSp>
        <p:nvGrpSpPr>
          <p:cNvPr id="44" name="组合 43"/>
          <p:cNvGrpSpPr/>
          <p:nvPr/>
        </p:nvGrpSpPr>
        <p:grpSpPr>
          <a:xfrm>
            <a:off x="8117055" y="1719135"/>
            <a:ext cx="2665476" cy="1061425"/>
            <a:chOff x="1351824" y="4950667"/>
            <a:chExt cx="2666093" cy="1061671"/>
          </a:xfrm>
        </p:grpSpPr>
        <p:sp>
          <p:nvSpPr>
            <p:cNvPr id="45" name="文本框 57"/>
            <p:cNvSpPr txBox="1"/>
            <p:nvPr/>
          </p:nvSpPr>
          <p:spPr>
            <a:xfrm>
              <a:off x="1723309" y="4950667"/>
              <a:ext cx="1923123" cy="369418"/>
            </a:xfrm>
            <a:prstGeom prst="rect">
              <a:avLst/>
            </a:prstGeom>
            <a:noFill/>
          </p:spPr>
          <p:txBody>
            <a:bodyPr wrap="square" rtlCol="0">
              <a:spAutoFit/>
            </a:bodyPr>
            <a:lstStyle/>
            <a:p>
              <a:pPr algn="ctr"/>
              <a:r>
                <a:rPr lang="zh-CN" altLang="en-US" dirty="0">
                  <a:solidFill>
                    <a:srgbClr val="FF9409"/>
                  </a:solidFill>
                  <a:latin typeface="迷你简菱心" panose="02010609000101010101" pitchFamily="49" charset="-122"/>
                  <a:ea typeface="迷你简菱心" panose="02010609000101010101" pitchFamily="49" charset="-122"/>
                </a:rPr>
                <a:t>添加标题</a:t>
              </a:r>
            </a:p>
          </p:txBody>
        </p:sp>
        <p:sp>
          <p:nvSpPr>
            <p:cNvPr id="46" name="矩形 45"/>
            <p:cNvSpPr/>
            <p:nvPr/>
          </p:nvSpPr>
          <p:spPr>
            <a:xfrm>
              <a:off x="1351824" y="5199620"/>
              <a:ext cx="2666093" cy="812718"/>
            </a:xfrm>
            <a:prstGeom prst="rect">
              <a:avLst/>
            </a:prstGeom>
          </p:spPr>
          <p:txBody>
            <a:bodyPr wrap="square">
              <a:spAutoFit/>
            </a:bodyPr>
            <a:lstStyle/>
            <a:p>
              <a:pPr algn="ctr">
                <a:lnSpc>
                  <a:spcPct val="130000"/>
                </a:lnSpc>
                <a:buNone/>
              </a:pPr>
              <a:r>
                <a:rPr lang="zh-CN" altLang="en-US" sz="1200" dirty="0">
                  <a:solidFill>
                    <a:schemeClr val="tx1">
                      <a:lumMod val="50000"/>
                      <a:lumOff val="50000"/>
                    </a:schemeClr>
                  </a:solidFill>
                  <a:latin typeface="冬青黑体简体中文 W3" panose="020B0300000000000000" pitchFamily="34" charset="-122"/>
                  <a:ea typeface="冬青黑体简体中文 W3" panose="020B0300000000000000" pitchFamily="34" charset="-122"/>
                </a:rPr>
                <a:t>详写内容</a:t>
              </a:r>
              <a:r>
                <a:rPr lang="en-US" altLang="zh-CN" sz="1200" dirty="0">
                  <a:solidFill>
                    <a:schemeClr val="tx1">
                      <a:lumMod val="50000"/>
                      <a:lumOff val="50000"/>
                    </a:schemeClr>
                  </a:solidFill>
                  <a:latin typeface="冬青黑体简体中文 W3" panose="020B0300000000000000" pitchFamily="34" charset="-122"/>
                  <a:ea typeface="冬青黑体简体中文 W3" panose="020B0300000000000000" pitchFamily="34" charset="-122"/>
                </a:rPr>
                <a:t>……</a:t>
              </a:r>
              <a:r>
                <a:rPr lang="zh-CN" altLang="en-US" sz="1200" dirty="0">
                  <a:solidFill>
                    <a:schemeClr val="tx1">
                      <a:lumMod val="50000"/>
                      <a:lumOff val="50000"/>
                    </a:schemeClr>
                  </a:solidFill>
                  <a:latin typeface="冬青黑体简体中文 W3" panose="020B0300000000000000" pitchFamily="34" charset="-122"/>
                  <a:ea typeface="冬青黑体简体中文 W3" panose="020B0300000000000000" pitchFamily="34" charset="-122"/>
                </a:rPr>
                <a:t>点击输入本栏的具体文字，简明扼要的说明分项内容，此为概念图解</a:t>
              </a:r>
            </a:p>
          </p:txBody>
        </p:sp>
      </p:grpSp>
    </p:spTree>
    <p:extLst>
      <p:ext uri="{BB962C8B-B14F-4D97-AF65-F5344CB8AC3E}">
        <p14:creationId xmlns:p14="http://schemas.microsoft.com/office/powerpoint/2010/main" val="3846384311"/>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childTnLst>
                                </p:cTn>
                              </p:par>
                            </p:childTnLst>
                          </p:cTn>
                        </p:par>
                        <p:par>
                          <p:cTn id="24" fill="hold">
                            <p:stCondLst>
                              <p:cond delay="2000"/>
                            </p:stCondLst>
                            <p:childTnLst>
                              <p:par>
                                <p:cTn id="25" presetID="23" presetClass="entr" presetSubtype="16"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childTnLst>
                                </p:cTn>
                              </p:par>
                            </p:childTnLst>
                          </p:cTn>
                        </p:par>
                        <p:par>
                          <p:cTn id="29" fill="hold">
                            <p:stCondLst>
                              <p:cond delay="2500"/>
                            </p:stCondLst>
                            <p:childTnLst>
                              <p:par>
                                <p:cTn id="30" presetID="23" presetClass="entr" presetSubtype="16"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fltVal val="0"/>
                                          </p:val>
                                        </p:tav>
                                        <p:tav tm="100000">
                                          <p:val>
                                            <p:strVal val="#ppt_w"/>
                                          </p:val>
                                        </p:tav>
                                      </p:tavLst>
                                    </p:anim>
                                    <p:anim calcmode="lin" valueType="num">
                                      <p:cBhvr>
                                        <p:cTn id="33" dur="500" fill="hold"/>
                                        <p:tgtEl>
                                          <p:spTgt spid="10"/>
                                        </p:tgtEl>
                                        <p:attrNameLst>
                                          <p:attrName>ppt_h</p:attrName>
                                        </p:attrNameLst>
                                      </p:cBhvr>
                                      <p:tavLst>
                                        <p:tav tm="0">
                                          <p:val>
                                            <p:fltVal val="0"/>
                                          </p:val>
                                        </p:tav>
                                        <p:tav tm="100000">
                                          <p:val>
                                            <p:strVal val="#ppt_h"/>
                                          </p:val>
                                        </p:tav>
                                      </p:tavLst>
                                    </p:anim>
                                  </p:childTnLst>
                                </p:cTn>
                              </p:par>
                            </p:childTnLst>
                          </p:cTn>
                        </p:par>
                        <p:par>
                          <p:cTn id="34" fill="hold">
                            <p:stCondLst>
                              <p:cond delay="3000"/>
                            </p:stCondLst>
                            <p:childTnLst>
                              <p:par>
                                <p:cTn id="35" presetID="23" presetClass="entr" presetSubtype="16"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fltVal val="0"/>
                                          </p:val>
                                        </p:tav>
                                        <p:tav tm="100000">
                                          <p:val>
                                            <p:strVal val="#ppt_w"/>
                                          </p:val>
                                        </p:tav>
                                      </p:tavLst>
                                    </p:anim>
                                    <p:anim calcmode="lin" valueType="num">
                                      <p:cBhvr>
                                        <p:cTn id="38" dur="500" fill="hold"/>
                                        <p:tgtEl>
                                          <p:spTgt spid="11"/>
                                        </p:tgtEl>
                                        <p:attrNameLst>
                                          <p:attrName>ppt_h</p:attrName>
                                        </p:attrNameLst>
                                      </p:cBhvr>
                                      <p:tavLst>
                                        <p:tav tm="0">
                                          <p:val>
                                            <p:fltVal val="0"/>
                                          </p:val>
                                        </p:tav>
                                        <p:tav tm="100000">
                                          <p:val>
                                            <p:strVal val="#ppt_h"/>
                                          </p:val>
                                        </p:tav>
                                      </p:tavLst>
                                    </p:anim>
                                  </p:childTnLst>
                                </p:cTn>
                              </p:par>
                            </p:childTnLst>
                          </p:cTn>
                        </p:par>
                        <p:par>
                          <p:cTn id="39" fill="hold">
                            <p:stCondLst>
                              <p:cond delay="3500"/>
                            </p:stCondLst>
                            <p:childTnLst>
                              <p:par>
                                <p:cTn id="40" presetID="23" presetClass="entr" presetSubtype="16"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p:cTn id="42" dur="500" fill="hold"/>
                                        <p:tgtEl>
                                          <p:spTgt spid="12"/>
                                        </p:tgtEl>
                                        <p:attrNameLst>
                                          <p:attrName>ppt_w</p:attrName>
                                        </p:attrNameLst>
                                      </p:cBhvr>
                                      <p:tavLst>
                                        <p:tav tm="0">
                                          <p:val>
                                            <p:fltVal val="0"/>
                                          </p:val>
                                        </p:tav>
                                        <p:tav tm="100000">
                                          <p:val>
                                            <p:strVal val="#ppt_w"/>
                                          </p:val>
                                        </p:tav>
                                      </p:tavLst>
                                    </p:anim>
                                    <p:anim calcmode="lin" valueType="num">
                                      <p:cBhvr>
                                        <p:cTn id="43" dur="500" fill="hold"/>
                                        <p:tgtEl>
                                          <p:spTgt spid="12"/>
                                        </p:tgtEl>
                                        <p:attrNameLst>
                                          <p:attrName>ppt_h</p:attrName>
                                        </p:attrNameLst>
                                      </p:cBhvr>
                                      <p:tavLst>
                                        <p:tav tm="0">
                                          <p:val>
                                            <p:fltVal val="0"/>
                                          </p:val>
                                        </p:tav>
                                        <p:tav tm="100000">
                                          <p:val>
                                            <p:strVal val="#ppt_h"/>
                                          </p:val>
                                        </p:tav>
                                      </p:tavLst>
                                    </p:anim>
                                  </p:childTnLst>
                                </p:cTn>
                              </p:par>
                            </p:childTnLst>
                          </p:cTn>
                        </p:par>
                        <p:par>
                          <p:cTn id="44" fill="hold">
                            <p:stCondLst>
                              <p:cond delay="4000"/>
                            </p:stCondLst>
                            <p:childTnLst>
                              <p:par>
                                <p:cTn id="45" presetID="23" presetClass="entr" presetSubtype="16" fill="hold" nodeType="after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p:cTn id="47" dur="500" fill="hold"/>
                                        <p:tgtEl>
                                          <p:spTgt spid="13"/>
                                        </p:tgtEl>
                                        <p:attrNameLst>
                                          <p:attrName>ppt_w</p:attrName>
                                        </p:attrNameLst>
                                      </p:cBhvr>
                                      <p:tavLst>
                                        <p:tav tm="0">
                                          <p:val>
                                            <p:fltVal val="0"/>
                                          </p:val>
                                        </p:tav>
                                        <p:tav tm="100000">
                                          <p:val>
                                            <p:strVal val="#ppt_w"/>
                                          </p:val>
                                        </p:tav>
                                      </p:tavLst>
                                    </p:anim>
                                    <p:anim calcmode="lin" valueType="num">
                                      <p:cBhvr>
                                        <p:cTn id="48" dur="500" fill="hold"/>
                                        <p:tgtEl>
                                          <p:spTgt spid="13"/>
                                        </p:tgtEl>
                                        <p:attrNameLst>
                                          <p:attrName>ppt_h</p:attrName>
                                        </p:attrNameLst>
                                      </p:cBhvr>
                                      <p:tavLst>
                                        <p:tav tm="0">
                                          <p:val>
                                            <p:fltVal val="0"/>
                                          </p:val>
                                        </p:tav>
                                        <p:tav tm="100000">
                                          <p:val>
                                            <p:strVal val="#ppt_h"/>
                                          </p:val>
                                        </p:tav>
                                      </p:tavLst>
                                    </p:anim>
                                  </p:childTnLst>
                                </p:cTn>
                              </p:par>
                              <p:par>
                                <p:cTn id="49" presetID="23" presetClass="entr" presetSubtype="16" fill="hold" nodeType="withEffect">
                                  <p:stCondLst>
                                    <p:cond delay="250"/>
                                  </p:stCondLst>
                                  <p:childTnLst>
                                    <p:set>
                                      <p:cBhvr>
                                        <p:cTn id="50" dur="1" fill="hold">
                                          <p:stCondLst>
                                            <p:cond delay="0"/>
                                          </p:stCondLst>
                                        </p:cTn>
                                        <p:tgtEl>
                                          <p:spTgt spid="17"/>
                                        </p:tgtEl>
                                        <p:attrNameLst>
                                          <p:attrName>style.visibility</p:attrName>
                                        </p:attrNameLst>
                                      </p:cBhvr>
                                      <p:to>
                                        <p:strVal val="visible"/>
                                      </p:to>
                                    </p:set>
                                    <p:anim calcmode="lin" valueType="num">
                                      <p:cBhvr>
                                        <p:cTn id="51" dur="500" fill="hold"/>
                                        <p:tgtEl>
                                          <p:spTgt spid="17"/>
                                        </p:tgtEl>
                                        <p:attrNameLst>
                                          <p:attrName>ppt_w</p:attrName>
                                        </p:attrNameLst>
                                      </p:cBhvr>
                                      <p:tavLst>
                                        <p:tav tm="0">
                                          <p:val>
                                            <p:fltVal val="0"/>
                                          </p:val>
                                        </p:tav>
                                        <p:tav tm="100000">
                                          <p:val>
                                            <p:strVal val="#ppt_w"/>
                                          </p:val>
                                        </p:tav>
                                      </p:tavLst>
                                    </p:anim>
                                    <p:anim calcmode="lin" valueType="num">
                                      <p:cBhvr>
                                        <p:cTn id="52" dur="500" fill="hold"/>
                                        <p:tgtEl>
                                          <p:spTgt spid="17"/>
                                        </p:tgtEl>
                                        <p:attrNameLst>
                                          <p:attrName>ppt_h</p:attrName>
                                        </p:attrNameLst>
                                      </p:cBhvr>
                                      <p:tavLst>
                                        <p:tav tm="0">
                                          <p:val>
                                            <p:fltVal val="0"/>
                                          </p:val>
                                        </p:tav>
                                        <p:tav tm="100000">
                                          <p:val>
                                            <p:strVal val="#ppt_h"/>
                                          </p:val>
                                        </p:tav>
                                      </p:tavLst>
                                    </p:anim>
                                  </p:childTnLst>
                                </p:cTn>
                              </p:par>
                              <p:par>
                                <p:cTn id="53" presetID="23" presetClass="entr" presetSubtype="16" fill="hold" nodeType="withEffect">
                                  <p:stCondLst>
                                    <p:cond delay="500"/>
                                  </p:stCondLst>
                                  <p:childTnLst>
                                    <p:set>
                                      <p:cBhvr>
                                        <p:cTn id="54" dur="1" fill="hold">
                                          <p:stCondLst>
                                            <p:cond delay="0"/>
                                          </p:stCondLst>
                                        </p:cTn>
                                        <p:tgtEl>
                                          <p:spTgt spid="22"/>
                                        </p:tgtEl>
                                        <p:attrNameLst>
                                          <p:attrName>style.visibility</p:attrName>
                                        </p:attrNameLst>
                                      </p:cBhvr>
                                      <p:to>
                                        <p:strVal val="visible"/>
                                      </p:to>
                                    </p:set>
                                    <p:anim calcmode="lin" valueType="num">
                                      <p:cBhvr>
                                        <p:cTn id="55" dur="500" fill="hold"/>
                                        <p:tgtEl>
                                          <p:spTgt spid="22"/>
                                        </p:tgtEl>
                                        <p:attrNameLst>
                                          <p:attrName>ppt_w</p:attrName>
                                        </p:attrNameLst>
                                      </p:cBhvr>
                                      <p:tavLst>
                                        <p:tav tm="0">
                                          <p:val>
                                            <p:fltVal val="0"/>
                                          </p:val>
                                        </p:tav>
                                        <p:tav tm="100000">
                                          <p:val>
                                            <p:strVal val="#ppt_w"/>
                                          </p:val>
                                        </p:tav>
                                      </p:tavLst>
                                    </p:anim>
                                    <p:anim calcmode="lin" valueType="num">
                                      <p:cBhvr>
                                        <p:cTn id="56" dur="500" fill="hold"/>
                                        <p:tgtEl>
                                          <p:spTgt spid="22"/>
                                        </p:tgtEl>
                                        <p:attrNameLst>
                                          <p:attrName>ppt_h</p:attrName>
                                        </p:attrNameLst>
                                      </p:cBhvr>
                                      <p:tavLst>
                                        <p:tav tm="0">
                                          <p:val>
                                            <p:fltVal val="0"/>
                                          </p:val>
                                        </p:tav>
                                        <p:tav tm="100000">
                                          <p:val>
                                            <p:strVal val="#ppt_h"/>
                                          </p:val>
                                        </p:tav>
                                      </p:tavLst>
                                    </p:anim>
                                  </p:childTnLst>
                                </p:cTn>
                              </p:par>
                              <p:par>
                                <p:cTn id="57" presetID="23" presetClass="entr" presetSubtype="16" fill="hold" nodeType="withEffect">
                                  <p:stCondLst>
                                    <p:cond delay="750"/>
                                  </p:stCondLst>
                                  <p:childTnLst>
                                    <p:set>
                                      <p:cBhvr>
                                        <p:cTn id="58" dur="1" fill="hold">
                                          <p:stCondLst>
                                            <p:cond delay="0"/>
                                          </p:stCondLst>
                                        </p:cTn>
                                        <p:tgtEl>
                                          <p:spTgt spid="32"/>
                                        </p:tgtEl>
                                        <p:attrNameLst>
                                          <p:attrName>style.visibility</p:attrName>
                                        </p:attrNameLst>
                                      </p:cBhvr>
                                      <p:to>
                                        <p:strVal val="visible"/>
                                      </p:to>
                                    </p:set>
                                    <p:anim calcmode="lin" valueType="num">
                                      <p:cBhvr>
                                        <p:cTn id="59" dur="500" fill="hold"/>
                                        <p:tgtEl>
                                          <p:spTgt spid="32"/>
                                        </p:tgtEl>
                                        <p:attrNameLst>
                                          <p:attrName>ppt_w</p:attrName>
                                        </p:attrNameLst>
                                      </p:cBhvr>
                                      <p:tavLst>
                                        <p:tav tm="0">
                                          <p:val>
                                            <p:fltVal val="0"/>
                                          </p:val>
                                        </p:tav>
                                        <p:tav tm="100000">
                                          <p:val>
                                            <p:strVal val="#ppt_w"/>
                                          </p:val>
                                        </p:tav>
                                      </p:tavLst>
                                    </p:anim>
                                    <p:anim calcmode="lin" valueType="num">
                                      <p:cBhvr>
                                        <p:cTn id="60" dur="500" fill="hold"/>
                                        <p:tgtEl>
                                          <p:spTgt spid="32"/>
                                        </p:tgtEl>
                                        <p:attrNameLst>
                                          <p:attrName>ppt_h</p:attrName>
                                        </p:attrNameLst>
                                      </p:cBhvr>
                                      <p:tavLst>
                                        <p:tav tm="0">
                                          <p:val>
                                            <p:fltVal val="0"/>
                                          </p:val>
                                        </p:tav>
                                        <p:tav tm="100000">
                                          <p:val>
                                            <p:strVal val="#ppt_h"/>
                                          </p:val>
                                        </p:tav>
                                      </p:tavLst>
                                    </p:anim>
                                  </p:childTnLst>
                                </p:cTn>
                              </p:par>
                            </p:childTnLst>
                          </p:cTn>
                        </p:par>
                        <p:par>
                          <p:cTn id="61" fill="hold">
                            <p:stCondLst>
                              <p:cond delay="5250"/>
                            </p:stCondLst>
                            <p:childTnLst>
                              <p:par>
                                <p:cTn id="62" presetID="23" presetClass="entr" presetSubtype="16" fill="hold" nodeType="afterEffect">
                                  <p:stCondLst>
                                    <p:cond delay="0"/>
                                  </p:stCondLst>
                                  <p:childTnLst>
                                    <p:set>
                                      <p:cBhvr>
                                        <p:cTn id="63" dur="1" fill="hold">
                                          <p:stCondLst>
                                            <p:cond delay="0"/>
                                          </p:stCondLst>
                                        </p:cTn>
                                        <p:tgtEl>
                                          <p:spTgt spid="35"/>
                                        </p:tgtEl>
                                        <p:attrNameLst>
                                          <p:attrName>style.visibility</p:attrName>
                                        </p:attrNameLst>
                                      </p:cBhvr>
                                      <p:to>
                                        <p:strVal val="visible"/>
                                      </p:to>
                                    </p:set>
                                    <p:anim calcmode="lin" valueType="num">
                                      <p:cBhvr>
                                        <p:cTn id="64" dur="500" fill="hold"/>
                                        <p:tgtEl>
                                          <p:spTgt spid="35"/>
                                        </p:tgtEl>
                                        <p:attrNameLst>
                                          <p:attrName>ppt_w</p:attrName>
                                        </p:attrNameLst>
                                      </p:cBhvr>
                                      <p:tavLst>
                                        <p:tav tm="0">
                                          <p:val>
                                            <p:fltVal val="0"/>
                                          </p:val>
                                        </p:tav>
                                        <p:tav tm="100000">
                                          <p:val>
                                            <p:strVal val="#ppt_w"/>
                                          </p:val>
                                        </p:tav>
                                      </p:tavLst>
                                    </p:anim>
                                    <p:anim calcmode="lin" valueType="num">
                                      <p:cBhvr>
                                        <p:cTn id="65" dur="500" fill="hold"/>
                                        <p:tgtEl>
                                          <p:spTgt spid="35"/>
                                        </p:tgtEl>
                                        <p:attrNameLst>
                                          <p:attrName>ppt_h</p:attrName>
                                        </p:attrNameLst>
                                      </p:cBhvr>
                                      <p:tavLst>
                                        <p:tav tm="0">
                                          <p:val>
                                            <p:fltVal val="0"/>
                                          </p:val>
                                        </p:tav>
                                        <p:tav tm="100000">
                                          <p:val>
                                            <p:strVal val="#ppt_h"/>
                                          </p:val>
                                        </p:tav>
                                      </p:tavLst>
                                    </p:anim>
                                  </p:childTnLst>
                                </p:cTn>
                              </p:par>
                            </p:childTnLst>
                          </p:cTn>
                        </p:par>
                        <p:par>
                          <p:cTn id="66" fill="hold">
                            <p:stCondLst>
                              <p:cond delay="5750"/>
                            </p:stCondLst>
                            <p:childTnLst>
                              <p:par>
                                <p:cTn id="67" presetID="23" presetClass="entr" presetSubtype="16" fill="hold" nodeType="afterEffect">
                                  <p:stCondLst>
                                    <p:cond delay="0"/>
                                  </p:stCondLst>
                                  <p:childTnLst>
                                    <p:set>
                                      <p:cBhvr>
                                        <p:cTn id="68" dur="1" fill="hold">
                                          <p:stCondLst>
                                            <p:cond delay="0"/>
                                          </p:stCondLst>
                                        </p:cTn>
                                        <p:tgtEl>
                                          <p:spTgt spid="38"/>
                                        </p:tgtEl>
                                        <p:attrNameLst>
                                          <p:attrName>style.visibility</p:attrName>
                                        </p:attrNameLst>
                                      </p:cBhvr>
                                      <p:to>
                                        <p:strVal val="visible"/>
                                      </p:to>
                                    </p:set>
                                    <p:anim calcmode="lin" valueType="num">
                                      <p:cBhvr>
                                        <p:cTn id="69" dur="500" fill="hold"/>
                                        <p:tgtEl>
                                          <p:spTgt spid="38"/>
                                        </p:tgtEl>
                                        <p:attrNameLst>
                                          <p:attrName>ppt_w</p:attrName>
                                        </p:attrNameLst>
                                      </p:cBhvr>
                                      <p:tavLst>
                                        <p:tav tm="0">
                                          <p:val>
                                            <p:fltVal val="0"/>
                                          </p:val>
                                        </p:tav>
                                        <p:tav tm="100000">
                                          <p:val>
                                            <p:strVal val="#ppt_w"/>
                                          </p:val>
                                        </p:tav>
                                      </p:tavLst>
                                    </p:anim>
                                    <p:anim calcmode="lin" valueType="num">
                                      <p:cBhvr>
                                        <p:cTn id="70" dur="500" fill="hold"/>
                                        <p:tgtEl>
                                          <p:spTgt spid="38"/>
                                        </p:tgtEl>
                                        <p:attrNameLst>
                                          <p:attrName>ppt_h</p:attrName>
                                        </p:attrNameLst>
                                      </p:cBhvr>
                                      <p:tavLst>
                                        <p:tav tm="0">
                                          <p:val>
                                            <p:fltVal val="0"/>
                                          </p:val>
                                        </p:tav>
                                        <p:tav tm="100000">
                                          <p:val>
                                            <p:strVal val="#ppt_h"/>
                                          </p:val>
                                        </p:tav>
                                      </p:tavLst>
                                    </p:anim>
                                  </p:childTnLst>
                                </p:cTn>
                              </p:par>
                            </p:childTnLst>
                          </p:cTn>
                        </p:par>
                        <p:par>
                          <p:cTn id="71" fill="hold">
                            <p:stCondLst>
                              <p:cond delay="6250"/>
                            </p:stCondLst>
                            <p:childTnLst>
                              <p:par>
                                <p:cTn id="72" presetID="23" presetClass="entr" presetSubtype="16" fill="hold" nodeType="afterEffect">
                                  <p:stCondLst>
                                    <p:cond delay="0"/>
                                  </p:stCondLst>
                                  <p:childTnLst>
                                    <p:set>
                                      <p:cBhvr>
                                        <p:cTn id="73" dur="1" fill="hold">
                                          <p:stCondLst>
                                            <p:cond delay="0"/>
                                          </p:stCondLst>
                                        </p:cTn>
                                        <p:tgtEl>
                                          <p:spTgt spid="41"/>
                                        </p:tgtEl>
                                        <p:attrNameLst>
                                          <p:attrName>style.visibility</p:attrName>
                                        </p:attrNameLst>
                                      </p:cBhvr>
                                      <p:to>
                                        <p:strVal val="visible"/>
                                      </p:to>
                                    </p:set>
                                    <p:anim calcmode="lin" valueType="num">
                                      <p:cBhvr>
                                        <p:cTn id="74" dur="500" fill="hold"/>
                                        <p:tgtEl>
                                          <p:spTgt spid="41"/>
                                        </p:tgtEl>
                                        <p:attrNameLst>
                                          <p:attrName>ppt_w</p:attrName>
                                        </p:attrNameLst>
                                      </p:cBhvr>
                                      <p:tavLst>
                                        <p:tav tm="0">
                                          <p:val>
                                            <p:fltVal val="0"/>
                                          </p:val>
                                        </p:tav>
                                        <p:tav tm="100000">
                                          <p:val>
                                            <p:strVal val="#ppt_w"/>
                                          </p:val>
                                        </p:tav>
                                      </p:tavLst>
                                    </p:anim>
                                    <p:anim calcmode="lin" valueType="num">
                                      <p:cBhvr>
                                        <p:cTn id="75" dur="500" fill="hold"/>
                                        <p:tgtEl>
                                          <p:spTgt spid="41"/>
                                        </p:tgtEl>
                                        <p:attrNameLst>
                                          <p:attrName>ppt_h</p:attrName>
                                        </p:attrNameLst>
                                      </p:cBhvr>
                                      <p:tavLst>
                                        <p:tav tm="0">
                                          <p:val>
                                            <p:fltVal val="0"/>
                                          </p:val>
                                        </p:tav>
                                        <p:tav tm="100000">
                                          <p:val>
                                            <p:strVal val="#ppt_h"/>
                                          </p:val>
                                        </p:tav>
                                      </p:tavLst>
                                    </p:anim>
                                  </p:childTnLst>
                                </p:cTn>
                              </p:par>
                            </p:childTnLst>
                          </p:cTn>
                        </p:par>
                        <p:par>
                          <p:cTn id="76" fill="hold">
                            <p:stCondLst>
                              <p:cond delay="6750"/>
                            </p:stCondLst>
                            <p:childTnLst>
                              <p:par>
                                <p:cTn id="77" presetID="23" presetClass="entr" presetSubtype="16" fill="hold" nodeType="afterEffect">
                                  <p:stCondLst>
                                    <p:cond delay="0"/>
                                  </p:stCondLst>
                                  <p:childTnLst>
                                    <p:set>
                                      <p:cBhvr>
                                        <p:cTn id="78" dur="1" fill="hold">
                                          <p:stCondLst>
                                            <p:cond delay="0"/>
                                          </p:stCondLst>
                                        </p:cTn>
                                        <p:tgtEl>
                                          <p:spTgt spid="44"/>
                                        </p:tgtEl>
                                        <p:attrNameLst>
                                          <p:attrName>style.visibility</p:attrName>
                                        </p:attrNameLst>
                                      </p:cBhvr>
                                      <p:to>
                                        <p:strVal val="visible"/>
                                      </p:to>
                                    </p:set>
                                    <p:anim calcmode="lin" valueType="num">
                                      <p:cBhvr>
                                        <p:cTn id="79" dur="500" fill="hold"/>
                                        <p:tgtEl>
                                          <p:spTgt spid="44"/>
                                        </p:tgtEl>
                                        <p:attrNameLst>
                                          <p:attrName>ppt_w</p:attrName>
                                        </p:attrNameLst>
                                      </p:cBhvr>
                                      <p:tavLst>
                                        <p:tav tm="0">
                                          <p:val>
                                            <p:fltVal val="0"/>
                                          </p:val>
                                        </p:tav>
                                        <p:tav tm="100000">
                                          <p:val>
                                            <p:strVal val="#ppt_w"/>
                                          </p:val>
                                        </p:tav>
                                      </p:tavLst>
                                    </p:anim>
                                    <p:anim calcmode="lin" valueType="num">
                                      <p:cBhvr>
                                        <p:cTn id="80" dur="500" fill="hold"/>
                                        <p:tgtEl>
                                          <p:spTgt spid="4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879158" y="1940560"/>
            <a:ext cx="4969991" cy="4371975"/>
            <a:chOff x="1248207" y="1074501"/>
            <a:chExt cx="5407191" cy="4756567"/>
          </a:xfrm>
          <a:solidFill>
            <a:schemeClr val="bg1">
              <a:lumMod val="50000"/>
              <a:alpha val="40000"/>
            </a:schemeClr>
          </a:solidFill>
        </p:grpSpPr>
        <p:sp>
          <p:nvSpPr>
            <p:cNvPr id="6" name="Freeform 3"/>
            <p:cNvSpPr>
              <a:spLocks/>
            </p:cNvSpPr>
            <p:nvPr/>
          </p:nvSpPr>
          <p:spPr bwMode="invGray">
            <a:xfrm>
              <a:off x="4396680" y="5556888"/>
              <a:ext cx="297052" cy="274180"/>
            </a:xfrm>
            <a:custGeom>
              <a:avLst/>
              <a:gdLst>
                <a:gd name="T0" fmla="*/ 116 w 177"/>
                <a:gd name="T1" fmla="*/ 27 h 161"/>
                <a:gd name="T2" fmla="*/ 158 w 177"/>
                <a:gd name="T3" fmla="*/ 27 h 161"/>
                <a:gd name="T4" fmla="*/ 198 w 177"/>
                <a:gd name="T5" fmla="*/ 13 h 161"/>
                <a:gd name="T6" fmla="*/ 237 w 177"/>
                <a:gd name="T7" fmla="*/ 27 h 161"/>
                <a:gd name="T8" fmla="*/ 296 w 177"/>
                <a:gd name="T9" fmla="*/ 0 h 161"/>
                <a:gd name="T10" fmla="*/ 375 w 177"/>
                <a:gd name="T11" fmla="*/ 13 h 161"/>
                <a:gd name="T12" fmla="*/ 414 w 177"/>
                <a:gd name="T13" fmla="*/ 0 h 161"/>
                <a:gd name="T14" fmla="*/ 435 w 177"/>
                <a:gd name="T15" fmla="*/ 53 h 161"/>
                <a:gd name="T16" fmla="*/ 375 w 177"/>
                <a:gd name="T17" fmla="*/ 80 h 161"/>
                <a:gd name="T18" fmla="*/ 355 w 177"/>
                <a:gd name="T19" fmla="*/ 171 h 161"/>
                <a:gd name="T20" fmla="*/ 314 w 177"/>
                <a:gd name="T21" fmla="*/ 199 h 161"/>
                <a:gd name="T22" fmla="*/ 314 w 177"/>
                <a:gd name="T23" fmla="*/ 239 h 161"/>
                <a:gd name="T24" fmla="*/ 259 w 177"/>
                <a:gd name="T25" fmla="*/ 224 h 161"/>
                <a:gd name="T26" fmla="*/ 237 w 177"/>
                <a:gd name="T27" fmla="*/ 239 h 161"/>
                <a:gd name="T28" fmla="*/ 237 w 177"/>
                <a:gd name="T29" fmla="*/ 265 h 161"/>
                <a:gd name="T30" fmla="*/ 198 w 177"/>
                <a:gd name="T31" fmla="*/ 265 h 161"/>
                <a:gd name="T32" fmla="*/ 116 w 177"/>
                <a:gd name="T33" fmla="*/ 239 h 161"/>
                <a:gd name="T34" fmla="*/ 20 w 177"/>
                <a:gd name="T35" fmla="*/ 224 h 161"/>
                <a:gd name="T36" fmla="*/ 0 w 177"/>
                <a:gd name="T37" fmla="*/ 144 h 161"/>
                <a:gd name="T38" fmla="*/ 0 w 177"/>
                <a:gd name="T39" fmla="*/ 105 h 161"/>
                <a:gd name="T40" fmla="*/ 97 w 177"/>
                <a:gd name="T41" fmla="*/ 53 h 161"/>
                <a:gd name="T42" fmla="*/ 116 w 177"/>
                <a:gd name="T43" fmla="*/ 27 h 16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77"/>
                <a:gd name="T67" fmla="*/ 0 h 161"/>
                <a:gd name="T68" fmla="*/ 177 w 177"/>
                <a:gd name="T69" fmla="*/ 161 h 16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77" h="161">
                  <a:moveTo>
                    <a:pt x="48" y="16"/>
                  </a:moveTo>
                  <a:lnTo>
                    <a:pt x="64" y="16"/>
                  </a:lnTo>
                  <a:lnTo>
                    <a:pt x="80" y="8"/>
                  </a:lnTo>
                  <a:lnTo>
                    <a:pt x="96" y="16"/>
                  </a:lnTo>
                  <a:lnTo>
                    <a:pt x="120" y="0"/>
                  </a:lnTo>
                  <a:lnTo>
                    <a:pt x="152" y="8"/>
                  </a:lnTo>
                  <a:lnTo>
                    <a:pt x="168" y="0"/>
                  </a:lnTo>
                  <a:lnTo>
                    <a:pt x="176" y="32"/>
                  </a:lnTo>
                  <a:lnTo>
                    <a:pt x="152" y="48"/>
                  </a:lnTo>
                  <a:lnTo>
                    <a:pt x="144" y="104"/>
                  </a:lnTo>
                  <a:lnTo>
                    <a:pt x="128" y="120"/>
                  </a:lnTo>
                  <a:lnTo>
                    <a:pt x="128" y="144"/>
                  </a:lnTo>
                  <a:lnTo>
                    <a:pt x="104" y="136"/>
                  </a:lnTo>
                  <a:lnTo>
                    <a:pt x="96" y="144"/>
                  </a:lnTo>
                  <a:lnTo>
                    <a:pt x="96" y="160"/>
                  </a:lnTo>
                  <a:lnTo>
                    <a:pt x="80" y="160"/>
                  </a:lnTo>
                  <a:lnTo>
                    <a:pt x="48" y="144"/>
                  </a:lnTo>
                  <a:lnTo>
                    <a:pt x="8" y="136"/>
                  </a:lnTo>
                  <a:lnTo>
                    <a:pt x="0" y="88"/>
                  </a:lnTo>
                  <a:lnTo>
                    <a:pt x="0" y="64"/>
                  </a:lnTo>
                  <a:lnTo>
                    <a:pt x="40" y="32"/>
                  </a:lnTo>
                  <a:lnTo>
                    <a:pt x="48" y="16"/>
                  </a:lnTo>
                </a:path>
              </a:pathLst>
            </a:custGeom>
            <a:grpFill/>
            <a:ln w="9525">
              <a:solidFill>
                <a:schemeClr val="bg1"/>
              </a:solidFill>
              <a:prstDash val="solid"/>
              <a:round/>
              <a:headEnd/>
              <a:tailEnd/>
            </a:ln>
            <a:effectLst/>
          </p:spPr>
          <p:txBody>
            <a:bodyPr/>
            <a:lstStyle/>
            <a:p>
              <a:pPr defTabSz="914273"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7" name="Freeform 4"/>
            <p:cNvSpPr>
              <a:spLocks/>
            </p:cNvSpPr>
            <p:nvPr/>
          </p:nvSpPr>
          <p:spPr bwMode="invGray">
            <a:xfrm>
              <a:off x="5469992" y="1074501"/>
              <a:ext cx="1185406" cy="1190682"/>
            </a:xfrm>
            <a:custGeom>
              <a:avLst/>
              <a:gdLst>
                <a:gd name="T0" fmla="*/ 41 w 705"/>
                <a:gd name="T1" fmla="*/ 107 h 697"/>
                <a:gd name="T2" fmla="*/ 79 w 705"/>
                <a:gd name="T3" fmla="*/ 173 h 697"/>
                <a:gd name="T4" fmla="*/ 179 w 705"/>
                <a:gd name="T5" fmla="*/ 173 h 697"/>
                <a:gd name="T6" fmla="*/ 259 w 705"/>
                <a:gd name="T7" fmla="*/ 294 h 697"/>
                <a:gd name="T8" fmla="*/ 397 w 705"/>
                <a:gd name="T9" fmla="*/ 266 h 697"/>
                <a:gd name="T10" fmla="*/ 577 w 705"/>
                <a:gd name="T11" fmla="*/ 280 h 697"/>
                <a:gd name="T12" fmla="*/ 538 w 705"/>
                <a:gd name="T13" fmla="*/ 521 h 697"/>
                <a:gd name="T14" fmla="*/ 476 w 705"/>
                <a:gd name="T15" fmla="*/ 653 h 697"/>
                <a:gd name="T16" fmla="*/ 259 w 705"/>
                <a:gd name="T17" fmla="*/ 773 h 697"/>
                <a:gd name="T18" fmla="*/ 377 w 705"/>
                <a:gd name="T19" fmla="*/ 813 h 697"/>
                <a:gd name="T20" fmla="*/ 338 w 705"/>
                <a:gd name="T21" fmla="*/ 867 h 697"/>
                <a:gd name="T22" fmla="*/ 438 w 705"/>
                <a:gd name="T23" fmla="*/ 908 h 697"/>
                <a:gd name="T24" fmla="*/ 476 w 705"/>
                <a:gd name="T25" fmla="*/ 960 h 697"/>
                <a:gd name="T26" fmla="*/ 718 w 705"/>
                <a:gd name="T27" fmla="*/ 974 h 697"/>
                <a:gd name="T28" fmla="*/ 797 w 705"/>
                <a:gd name="T29" fmla="*/ 988 h 697"/>
                <a:gd name="T30" fmla="*/ 956 w 705"/>
                <a:gd name="T31" fmla="*/ 1067 h 697"/>
                <a:gd name="T32" fmla="*/ 1056 w 705"/>
                <a:gd name="T33" fmla="*/ 1106 h 697"/>
                <a:gd name="T34" fmla="*/ 1074 w 705"/>
                <a:gd name="T35" fmla="*/ 1039 h 697"/>
                <a:gd name="T36" fmla="*/ 1194 w 705"/>
                <a:gd name="T37" fmla="*/ 1161 h 697"/>
                <a:gd name="T38" fmla="*/ 1234 w 705"/>
                <a:gd name="T39" fmla="*/ 1133 h 697"/>
                <a:gd name="T40" fmla="*/ 1373 w 705"/>
                <a:gd name="T41" fmla="*/ 1133 h 697"/>
                <a:gd name="T42" fmla="*/ 1471 w 705"/>
                <a:gd name="T43" fmla="*/ 1052 h 697"/>
                <a:gd name="T44" fmla="*/ 1493 w 705"/>
                <a:gd name="T45" fmla="*/ 881 h 697"/>
                <a:gd name="T46" fmla="*/ 1651 w 705"/>
                <a:gd name="T47" fmla="*/ 894 h 697"/>
                <a:gd name="T48" fmla="*/ 1692 w 705"/>
                <a:gd name="T49" fmla="*/ 573 h 697"/>
                <a:gd name="T50" fmla="*/ 1730 w 705"/>
                <a:gd name="T51" fmla="*/ 493 h 697"/>
                <a:gd name="T52" fmla="*/ 1752 w 705"/>
                <a:gd name="T53" fmla="*/ 429 h 697"/>
                <a:gd name="T54" fmla="*/ 1513 w 705"/>
                <a:gd name="T55" fmla="*/ 533 h 697"/>
                <a:gd name="T56" fmla="*/ 1392 w 705"/>
                <a:gd name="T57" fmla="*/ 601 h 697"/>
                <a:gd name="T58" fmla="*/ 1216 w 705"/>
                <a:gd name="T59" fmla="*/ 506 h 697"/>
                <a:gd name="T60" fmla="*/ 1096 w 705"/>
                <a:gd name="T61" fmla="*/ 466 h 697"/>
                <a:gd name="T62" fmla="*/ 935 w 705"/>
                <a:gd name="T63" fmla="*/ 429 h 697"/>
                <a:gd name="T64" fmla="*/ 895 w 705"/>
                <a:gd name="T65" fmla="*/ 401 h 697"/>
                <a:gd name="T66" fmla="*/ 836 w 705"/>
                <a:gd name="T67" fmla="*/ 414 h 697"/>
                <a:gd name="T68" fmla="*/ 656 w 705"/>
                <a:gd name="T69" fmla="*/ 214 h 697"/>
                <a:gd name="T70" fmla="*/ 619 w 705"/>
                <a:gd name="T71" fmla="*/ 146 h 697"/>
                <a:gd name="T72" fmla="*/ 360 w 705"/>
                <a:gd name="T73" fmla="*/ 41 h 697"/>
                <a:gd name="T74" fmla="*/ 41 w 705"/>
                <a:gd name="T75" fmla="*/ 27 h 6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05"/>
                <a:gd name="T115" fmla="*/ 0 h 697"/>
                <a:gd name="T116" fmla="*/ 705 w 705"/>
                <a:gd name="T117" fmla="*/ 697 h 69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05" h="697">
                  <a:moveTo>
                    <a:pt x="8" y="32"/>
                  </a:moveTo>
                  <a:lnTo>
                    <a:pt x="16" y="64"/>
                  </a:lnTo>
                  <a:lnTo>
                    <a:pt x="0" y="96"/>
                  </a:lnTo>
                  <a:lnTo>
                    <a:pt x="32" y="104"/>
                  </a:lnTo>
                  <a:lnTo>
                    <a:pt x="48" y="88"/>
                  </a:lnTo>
                  <a:lnTo>
                    <a:pt x="72" y="104"/>
                  </a:lnTo>
                  <a:lnTo>
                    <a:pt x="88" y="152"/>
                  </a:lnTo>
                  <a:lnTo>
                    <a:pt x="104" y="176"/>
                  </a:lnTo>
                  <a:lnTo>
                    <a:pt x="144" y="160"/>
                  </a:lnTo>
                  <a:lnTo>
                    <a:pt x="160" y="160"/>
                  </a:lnTo>
                  <a:lnTo>
                    <a:pt x="192" y="128"/>
                  </a:lnTo>
                  <a:lnTo>
                    <a:pt x="232" y="168"/>
                  </a:lnTo>
                  <a:lnTo>
                    <a:pt x="208" y="248"/>
                  </a:lnTo>
                  <a:lnTo>
                    <a:pt x="216" y="312"/>
                  </a:lnTo>
                  <a:lnTo>
                    <a:pt x="192" y="336"/>
                  </a:lnTo>
                  <a:lnTo>
                    <a:pt x="192" y="392"/>
                  </a:lnTo>
                  <a:lnTo>
                    <a:pt x="176" y="368"/>
                  </a:lnTo>
                  <a:lnTo>
                    <a:pt x="104" y="464"/>
                  </a:lnTo>
                  <a:lnTo>
                    <a:pt x="128" y="504"/>
                  </a:lnTo>
                  <a:lnTo>
                    <a:pt x="152" y="488"/>
                  </a:lnTo>
                  <a:lnTo>
                    <a:pt x="160" y="504"/>
                  </a:lnTo>
                  <a:lnTo>
                    <a:pt x="136" y="520"/>
                  </a:lnTo>
                  <a:lnTo>
                    <a:pt x="136" y="544"/>
                  </a:lnTo>
                  <a:lnTo>
                    <a:pt x="176" y="544"/>
                  </a:lnTo>
                  <a:lnTo>
                    <a:pt x="192" y="536"/>
                  </a:lnTo>
                  <a:lnTo>
                    <a:pt x="192" y="576"/>
                  </a:lnTo>
                  <a:lnTo>
                    <a:pt x="232" y="600"/>
                  </a:lnTo>
                  <a:lnTo>
                    <a:pt x="288" y="584"/>
                  </a:lnTo>
                  <a:lnTo>
                    <a:pt x="288" y="608"/>
                  </a:lnTo>
                  <a:lnTo>
                    <a:pt x="320" y="592"/>
                  </a:lnTo>
                  <a:lnTo>
                    <a:pt x="368" y="640"/>
                  </a:lnTo>
                  <a:lnTo>
                    <a:pt x="384" y="640"/>
                  </a:lnTo>
                  <a:lnTo>
                    <a:pt x="400" y="672"/>
                  </a:lnTo>
                  <a:lnTo>
                    <a:pt x="424" y="664"/>
                  </a:lnTo>
                  <a:lnTo>
                    <a:pt x="424" y="632"/>
                  </a:lnTo>
                  <a:lnTo>
                    <a:pt x="432" y="624"/>
                  </a:lnTo>
                  <a:lnTo>
                    <a:pt x="432" y="664"/>
                  </a:lnTo>
                  <a:lnTo>
                    <a:pt x="480" y="696"/>
                  </a:lnTo>
                  <a:lnTo>
                    <a:pt x="488" y="672"/>
                  </a:lnTo>
                  <a:lnTo>
                    <a:pt x="496" y="680"/>
                  </a:lnTo>
                  <a:lnTo>
                    <a:pt x="528" y="648"/>
                  </a:lnTo>
                  <a:lnTo>
                    <a:pt x="552" y="680"/>
                  </a:lnTo>
                  <a:lnTo>
                    <a:pt x="600" y="680"/>
                  </a:lnTo>
                  <a:lnTo>
                    <a:pt x="592" y="632"/>
                  </a:lnTo>
                  <a:lnTo>
                    <a:pt x="568" y="576"/>
                  </a:lnTo>
                  <a:lnTo>
                    <a:pt x="600" y="528"/>
                  </a:lnTo>
                  <a:lnTo>
                    <a:pt x="632" y="520"/>
                  </a:lnTo>
                  <a:lnTo>
                    <a:pt x="664" y="536"/>
                  </a:lnTo>
                  <a:lnTo>
                    <a:pt x="688" y="424"/>
                  </a:lnTo>
                  <a:lnTo>
                    <a:pt x="680" y="344"/>
                  </a:lnTo>
                  <a:lnTo>
                    <a:pt x="696" y="328"/>
                  </a:lnTo>
                  <a:lnTo>
                    <a:pt x="696" y="296"/>
                  </a:lnTo>
                  <a:lnTo>
                    <a:pt x="680" y="288"/>
                  </a:lnTo>
                  <a:lnTo>
                    <a:pt x="704" y="256"/>
                  </a:lnTo>
                  <a:lnTo>
                    <a:pt x="680" y="256"/>
                  </a:lnTo>
                  <a:lnTo>
                    <a:pt x="608" y="320"/>
                  </a:lnTo>
                  <a:lnTo>
                    <a:pt x="608" y="336"/>
                  </a:lnTo>
                  <a:lnTo>
                    <a:pt x="560" y="360"/>
                  </a:lnTo>
                  <a:lnTo>
                    <a:pt x="520" y="360"/>
                  </a:lnTo>
                  <a:lnTo>
                    <a:pt x="488" y="304"/>
                  </a:lnTo>
                  <a:lnTo>
                    <a:pt x="488" y="280"/>
                  </a:lnTo>
                  <a:lnTo>
                    <a:pt x="440" y="280"/>
                  </a:lnTo>
                  <a:lnTo>
                    <a:pt x="416" y="256"/>
                  </a:lnTo>
                  <a:lnTo>
                    <a:pt x="376" y="256"/>
                  </a:lnTo>
                  <a:lnTo>
                    <a:pt x="376" y="240"/>
                  </a:lnTo>
                  <a:lnTo>
                    <a:pt x="360" y="240"/>
                  </a:lnTo>
                  <a:lnTo>
                    <a:pt x="360" y="256"/>
                  </a:lnTo>
                  <a:lnTo>
                    <a:pt x="336" y="248"/>
                  </a:lnTo>
                  <a:lnTo>
                    <a:pt x="296" y="176"/>
                  </a:lnTo>
                  <a:lnTo>
                    <a:pt x="264" y="128"/>
                  </a:lnTo>
                  <a:lnTo>
                    <a:pt x="248" y="104"/>
                  </a:lnTo>
                  <a:lnTo>
                    <a:pt x="248" y="88"/>
                  </a:lnTo>
                  <a:lnTo>
                    <a:pt x="200" y="24"/>
                  </a:lnTo>
                  <a:lnTo>
                    <a:pt x="144" y="24"/>
                  </a:lnTo>
                  <a:lnTo>
                    <a:pt x="104" y="0"/>
                  </a:lnTo>
                  <a:lnTo>
                    <a:pt x="16" y="16"/>
                  </a:lnTo>
                  <a:lnTo>
                    <a:pt x="8" y="32"/>
                  </a:lnTo>
                </a:path>
              </a:pathLst>
            </a:custGeom>
            <a:grpFill/>
            <a:ln w="9525">
              <a:solidFill>
                <a:schemeClr val="bg1"/>
              </a:solidFill>
              <a:prstDash val="solid"/>
              <a:round/>
              <a:headEnd/>
              <a:tailEnd/>
            </a:ln>
            <a:effectLst/>
          </p:spPr>
          <p:txBody>
            <a:bodyPr/>
            <a:lstStyle/>
            <a:p>
              <a:pPr defTabSz="914273"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8" name="Freeform 5"/>
            <p:cNvSpPr>
              <a:spLocks/>
            </p:cNvSpPr>
            <p:nvPr/>
          </p:nvSpPr>
          <p:spPr bwMode="invGray">
            <a:xfrm>
              <a:off x="5583488" y="1995624"/>
              <a:ext cx="889755" cy="685451"/>
            </a:xfrm>
            <a:custGeom>
              <a:avLst/>
              <a:gdLst>
                <a:gd name="T0" fmla="*/ 1316 w 529"/>
                <a:gd name="T1" fmla="*/ 244 h 401"/>
                <a:gd name="T2" fmla="*/ 1194 w 529"/>
                <a:gd name="T3" fmla="*/ 244 h 401"/>
                <a:gd name="T4" fmla="*/ 1137 w 529"/>
                <a:gd name="T5" fmla="*/ 202 h 401"/>
                <a:gd name="T6" fmla="*/ 1056 w 529"/>
                <a:gd name="T7" fmla="*/ 257 h 401"/>
                <a:gd name="T8" fmla="*/ 1036 w 529"/>
                <a:gd name="T9" fmla="*/ 229 h 401"/>
                <a:gd name="T10" fmla="*/ 1017 w 529"/>
                <a:gd name="T11" fmla="*/ 271 h 401"/>
                <a:gd name="T12" fmla="*/ 898 w 529"/>
                <a:gd name="T13" fmla="*/ 215 h 401"/>
                <a:gd name="T14" fmla="*/ 898 w 529"/>
                <a:gd name="T15" fmla="*/ 149 h 401"/>
                <a:gd name="T16" fmla="*/ 857 w 529"/>
                <a:gd name="T17" fmla="*/ 162 h 401"/>
                <a:gd name="T18" fmla="*/ 879 w 529"/>
                <a:gd name="T19" fmla="*/ 215 h 401"/>
                <a:gd name="T20" fmla="*/ 819 w 529"/>
                <a:gd name="T21" fmla="*/ 215 h 401"/>
                <a:gd name="T22" fmla="*/ 778 w 529"/>
                <a:gd name="T23" fmla="*/ 175 h 401"/>
                <a:gd name="T24" fmla="*/ 736 w 529"/>
                <a:gd name="T25" fmla="*/ 175 h 401"/>
                <a:gd name="T26" fmla="*/ 619 w 529"/>
                <a:gd name="T27" fmla="*/ 94 h 401"/>
                <a:gd name="T28" fmla="*/ 538 w 529"/>
                <a:gd name="T29" fmla="*/ 122 h 401"/>
                <a:gd name="T30" fmla="*/ 538 w 529"/>
                <a:gd name="T31" fmla="*/ 94 h 401"/>
                <a:gd name="T32" fmla="*/ 397 w 529"/>
                <a:gd name="T33" fmla="*/ 109 h 401"/>
                <a:gd name="T34" fmla="*/ 300 w 529"/>
                <a:gd name="T35" fmla="*/ 67 h 401"/>
                <a:gd name="T36" fmla="*/ 300 w 529"/>
                <a:gd name="T37" fmla="*/ 0 h 401"/>
                <a:gd name="T38" fmla="*/ 259 w 529"/>
                <a:gd name="T39" fmla="*/ 13 h 401"/>
                <a:gd name="T40" fmla="*/ 158 w 529"/>
                <a:gd name="T41" fmla="*/ 13 h 401"/>
                <a:gd name="T42" fmla="*/ 179 w 529"/>
                <a:gd name="T43" fmla="*/ 94 h 401"/>
                <a:gd name="T44" fmla="*/ 121 w 529"/>
                <a:gd name="T45" fmla="*/ 94 h 401"/>
                <a:gd name="T46" fmla="*/ 20 w 529"/>
                <a:gd name="T47" fmla="*/ 54 h 401"/>
                <a:gd name="T48" fmla="*/ 0 w 529"/>
                <a:gd name="T49" fmla="*/ 94 h 401"/>
                <a:gd name="T50" fmla="*/ 79 w 529"/>
                <a:gd name="T51" fmla="*/ 149 h 401"/>
                <a:gd name="T52" fmla="*/ 60 w 529"/>
                <a:gd name="T53" fmla="*/ 202 h 401"/>
                <a:gd name="T54" fmla="*/ 121 w 529"/>
                <a:gd name="T55" fmla="*/ 271 h 401"/>
                <a:gd name="T56" fmla="*/ 218 w 529"/>
                <a:gd name="T57" fmla="*/ 229 h 401"/>
                <a:gd name="T58" fmla="*/ 278 w 529"/>
                <a:gd name="T59" fmla="*/ 310 h 401"/>
                <a:gd name="T60" fmla="*/ 278 w 529"/>
                <a:gd name="T61" fmla="*/ 377 h 401"/>
                <a:gd name="T62" fmla="*/ 377 w 529"/>
                <a:gd name="T63" fmla="*/ 377 h 401"/>
                <a:gd name="T64" fmla="*/ 418 w 529"/>
                <a:gd name="T65" fmla="*/ 445 h 401"/>
                <a:gd name="T66" fmla="*/ 438 w 529"/>
                <a:gd name="T67" fmla="*/ 390 h 401"/>
                <a:gd name="T68" fmla="*/ 519 w 529"/>
                <a:gd name="T69" fmla="*/ 472 h 401"/>
                <a:gd name="T70" fmla="*/ 577 w 529"/>
                <a:gd name="T71" fmla="*/ 538 h 401"/>
                <a:gd name="T72" fmla="*/ 577 w 529"/>
                <a:gd name="T73" fmla="*/ 580 h 401"/>
                <a:gd name="T74" fmla="*/ 659 w 529"/>
                <a:gd name="T75" fmla="*/ 674 h 401"/>
                <a:gd name="T76" fmla="*/ 718 w 529"/>
                <a:gd name="T77" fmla="*/ 633 h 401"/>
                <a:gd name="T78" fmla="*/ 757 w 529"/>
                <a:gd name="T79" fmla="*/ 552 h 401"/>
                <a:gd name="T80" fmla="*/ 797 w 529"/>
                <a:gd name="T81" fmla="*/ 538 h 401"/>
                <a:gd name="T82" fmla="*/ 837 w 529"/>
                <a:gd name="T83" fmla="*/ 552 h 401"/>
                <a:gd name="T84" fmla="*/ 819 w 529"/>
                <a:gd name="T85" fmla="*/ 580 h 401"/>
                <a:gd name="T86" fmla="*/ 935 w 529"/>
                <a:gd name="T87" fmla="*/ 580 h 401"/>
                <a:gd name="T88" fmla="*/ 977 w 529"/>
                <a:gd name="T89" fmla="*/ 552 h 401"/>
                <a:gd name="T90" fmla="*/ 977 w 529"/>
                <a:gd name="T91" fmla="*/ 525 h 401"/>
                <a:gd name="T92" fmla="*/ 957 w 529"/>
                <a:gd name="T93" fmla="*/ 497 h 401"/>
                <a:gd name="T94" fmla="*/ 1078 w 529"/>
                <a:gd name="T95" fmla="*/ 458 h 401"/>
                <a:gd name="T96" fmla="*/ 1096 w 529"/>
                <a:gd name="T97" fmla="*/ 445 h 401"/>
                <a:gd name="T98" fmla="*/ 1096 w 529"/>
                <a:gd name="T99" fmla="*/ 416 h 401"/>
                <a:gd name="T100" fmla="*/ 1137 w 529"/>
                <a:gd name="T101" fmla="*/ 403 h 401"/>
                <a:gd name="T102" fmla="*/ 1137 w 529"/>
                <a:gd name="T103" fmla="*/ 323 h 401"/>
                <a:gd name="T104" fmla="*/ 1178 w 529"/>
                <a:gd name="T105" fmla="*/ 323 h 401"/>
                <a:gd name="T106" fmla="*/ 1194 w 529"/>
                <a:gd name="T107" fmla="*/ 363 h 401"/>
                <a:gd name="T108" fmla="*/ 1256 w 529"/>
                <a:gd name="T109" fmla="*/ 390 h 401"/>
                <a:gd name="T110" fmla="*/ 1277 w 529"/>
                <a:gd name="T111" fmla="*/ 377 h 401"/>
                <a:gd name="T112" fmla="*/ 1256 w 529"/>
                <a:gd name="T113" fmla="*/ 350 h 401"/>
                <a:gd name="T114" fmla="*/ 1256 w 529"/>
                <a:gd name="T115" fmla="*/ 323 h 401"/>
                <a:gd name="T116" fmla="*/ 1316 w 529"/>
                <a:gd name="T117" fmla="*/ 310 h 401"/>
                <a:gd name="T118" fmla="*/ 1316 w 529"/>
                <a:gd name="T119" fmla="*/ 244 h 4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29"/>
                <a:gd name="T181" fmla="*/ 0 h 401"/>
                <a:gd name="T182" fmla="*/ 529 w 529"/>
                <a:gd name="T183" fmla="*/ 401 h 40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29" h="401">
                  <a:moveTo>
                    <a:pt x="528" y="144"/>
                  </a:moveTo>
                  <a:lnTo>
                    <a:pt x="480" y="144"/>
                  </a:lnTo>
                  <a:lnTo>
                    <a:pt x="456" y="120"/>
                  </a:lnTo>
                  <a:lnTo>
                    <a:pt x="424" y="152"/>
                  </a:lnTo>
                  <a:lnTo>
                    <a:pt x="416" y="136"/>
                  </a:lnTo>
                  <a:lnTo>
                    <a:pt x="408" y="160"/>
                  </a:lnTo>
                  <a:lnTo>
                    <a:pt x="360" y="128"/>
                  </a:lnTo>
                  <a:lnTo>
                    <a:pt x="360" y="88"/>
                  </a:lnTo>
                  <a:lnTo>
                    <a:pt x="344" y="96"/>
                  </a:lnTo>
                  <a:lnTo>
                    <a:pt x="352" y="128"/>
                  </a:lnTo>
                  <a:lnTo>
                    <a:pt x="328" y="128"/>
                  </a:lnTo>
                  <a:lnTo>
                    <a:pt x="312" y="104"/>
                  </a:lnTo>
                  <a:lnTo>
                    <a:pt x="296" y="104"/>
                  </a:lnTo>
                  <a:lnTo>
                    <a:pt x="248" y="56"/>
                  </a:lnTo>
                  <a:lnTo>
                    <a:pt x="216" y="72"/>
                  </a:lnTo>
                  <a:lnTo>
                    <a:pt x="216" y="56"/>
                  </a:lnTo>
                  <a:lnTo>
                    <a:pt x="160" y="64"/>
                  </a:lnTo>
                  <a:lnTo>
                    <a:pt x="120" y="40"/>
                  </a:lnTo>
                  <a:lnTo>
                    <a:pt x="120" y="0"/>
                  </a:lnTo>
                  <a:lnTo>
                    <a:pt x="104" y="8"/>
                  </a:lnTo>
                  <a:lnTo>
                    <a:pt x="64" y="8"/>
                  </a:lnTo>
                  <a:lnTo>
                    <a:pt x="72" y="56"/>
                  </a:lnTo>
                  <a:lnTo>
                    <a:pt x="48" y="56"/>
                  </a:lnTo>
                  <a:lnTo>
                    <a:pt x="8" y="32"/>
                  </a:lnTo>
                  <a:lnTo>
                    <a:pt x="0" y="56"/>
                  </a:lnTo>
                  <a:lnTo>
                    <a:pt x="32" y="88"/>
                  </a:lnTo>
                  <a:lnTo>
                    <a:pt x="24" y="120"/>
                  </a:lnTo>
                  <a:lnTo>
                    <a:pt x="48" y="160"/>
                  </a:lnTo>
                  <a:lnTo>
                    <a:pt x="88" y="136"/>
                  </a:lnTo>
                  <a:lnTo>
                    <a:pt x="112" y="184"/>
                  </a:lnTo>
                  <a:lnTo>
                    <a:pt x="112" y="224"/>
                  </a:lnTo>
                  <a:lnTo>
                    <a:pt x="152" y="224"/>
                  </a:lnTo>
                  <a:lnTo>
                    <a:pt x="168" y="264"/>
                  </a:lnTo>
                  <a:lnTo>
                    <a:pt x="176" y="232"/>
                  </a:lnTo>
                  <a:lnTo>
                    <a:pt x="208" y="280"/>
                  </a:lnTo>
                  <a:lnTo>
                    <a:pt x="232" y="320"/>
                  </a:lnTo>
                  <a:lnTo>
                    <a:pt x="232" y="344"/>
                  </a:lnTo>
                  <a:lnTo>
                    <a:pt x="264" y="400"/>
                  </a:lnTo>
                  <a:lnTo>
                    <a:pt x="288" y="376"/>
                  </a:lnTo>
                  <a:lnTo>
                    <a:pt x="304" y="328"/>
                  </a:lnTo>
                  <a:lnTo>
                    <a:pt x="320" y="320"/>
                  </a:lnTo>
                  <a:lnTo>
                    <a:pt x="336" y="328"/>
                  </a:lnTo>
                  <a:lnTo>
                    <a:pt x="328" y="344"/>
                  </a:lnTo>
                  <a:lnTo>
                    <a:pt x="376" y="344"/>
                  </a:lnTo>
                  <a:lnTo>
                    <a:pt x="392" y="328"/>
                  </a:lnTo>
                  <a:lnTo>
                    <a:pt x="392" y="312"/>
                  </a:lnTo>
                  <a:lnTo>
                    <a:pt x="384" y="296"/>
                  </a:lnTo>
                  <a:lnTo>
                    <a:pt x="432" y="272"/>
                  </a:lnTo>
                  <a:lnTo>
                    <a:pt x="440" y="264"/>
                  </a:lnTo>
                  <a:lnTo>
                    <a:pt x="440" y="248"/>
                  </a:lnTo>
                  <a:lnTo>
                    <a:pt x="456" y="240"/>
                  </a:lnTo>
                  <a:lnTo>
                    <a:pt x="456" y="192"/>
                  </a:lnTo>
                  <a:lnTo>
                    <a:pt x="472" y="192"/>
                  </a:lnTo>
                  <a:lnTo>
                    <a:pt x="480" y="216"/>
                  </a:lnTo>
                  <a:lnTo>
                    <a:pt x="504" y="232"/>
                  </a:lnTo>
                  <a:lnTo>
                    <a:pt x="512" y="224"/>
                  </a:lnTo>
                  <a:lnTo>
                    <a:pt x="504" y="208"/>
                  </a:lnTo>
                  <a:lnTo>
                    <a:pt x="504" y="192"/>
                  </a:lnTo>
                  <a:lnTo>
                    <a:pt x="528" y="184"/>
                  </a:lnTo>
                  <a:lnTo>
                    <a:pt x="528" y="144"/>
                  </a:lnTo>
                </a:path>
              </a:pathLst>
            </a:custGeom>
            <a:grpFill/>
            <a:ln w="9525">
              <a:solidFill>
                <a:schemeClr val="bg1"/>
              </a:solidFill>
              <a:prstDash val="solid"/>
              <a:round/>
              <a:headEnd/>
              <a:tailEnd/>
            </a:ln>
            <a:effectLst/>
          </p:spPr>
          <p:txBody>
            <a:bodyPr/>
            <a:lstStyle/>
            <a:p>
              <a:pPr defTabSz="914273"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9" name="Freeform 6"/>
            <p:cNvSpPr>
              <a:spLocks/>
            </p:cNvSpPr>
            <p:nvPr/>
          </p:nvSpPr>
          <p:spPr bwMode="gray">
            <a:xfrm>
              <a:off x="5395728" y="2376088"/>
              <a:ext cx="634739" cy="673128"/>
            </a:xfrm>
            <a:custGeom>
              <a:avLst/>
              <a:gdLst>
                <a:gd name="T0" fmla="*/ 941 w 377"/>
                <a:gd name="T1" fmla="*/ 299 h 393"/>
                <a:gd name="T2" fmla="*/ 842 w 377"/>
                <a:gd name="T3" fmla="*/ 203 h 393"/>
                <a:gd name="T4" fmla="*/ 860 w 377"/>
                <a:gd name="T5" fmla="*/ 163 h 393"/>
                <a:gd name="T6" fmla="*/ 782 w 377"/>
                <a:gd name="T7" fmla="*/ 67 h 393"/>
                <a:gd name="T8" fmla="*/ 722 w 377"/>
                <a:gd name="T9" fmla="*/ 13 h 393"/>
                <a:gd name="T10" fmla="*/ 701 w 377"/>
                <a:gd name="T11" fmla="*/ 67 h 393"/>
                <a:gd name="T12" fmla="*/ 661 w 377"/>
                <a:gd name="T13" fmla="*/ 0 h 393"/>
                <a:gd name="T14" fmla="*/ 582 w 377"/>
                <a:gd name="T15" fmla="*/ 0 h 393"/>
                <a:gd name="T16" fmla="*/ 601 w 377"/>
                <a:gd name="T17" fmla="*/ 41 h 393"/>
                <a:gd name="T18" fmla="*/ 500 w 377"/>
                <a:gd name="T19" fmla="*/ 96 h 393"/>
                <a:gd name="T20" fmla="*/ 440 w 377"/>
                <a:gd name="T21" fmla="*/ 96 h 393"/>
                <a:gd name="T22" fmla="*/ 121 w 377"/>
                <a:gd name="T23" fmla="*/ 245 h 393"/>
                <a:gd name="T24" fmla="*/ 60 w 377"/>
                <a:gd name="T25" fmla="*/ 191 h 393"/>
                <a:gd name="T26" fmla="*/ 20 w 377"/>
                <a:gd name="T27" fmla="*/ 191 h 393"/>
                <a:gd name="T28" fmla="*/ 41 w 377"/>
                <a:gd name="T29" fmla="*/ 231 h 393"/>
                <a:gd name="T30" fmla="*/ 41 w 377"/>
                <a:gd name="T31" fmla="*/ 272 h 393"/>
                <a:gd name="T32" fmla="*/ 60 w 377"/>
                <a:gd name="T33" fmla="*/ 314 h 393"/>
                <a:gd name="T34" fmla="*/ 20 w 377"/>
                <a:gd name="T35" fmla="*/ 314 h 393"/>
                <a:gd name="T36" fmla="*/ 20 w 377"/>
                <a:gd name="T37" fmla="*/ 367 h 393"/>
                <a:gd name="T38" fmla="*/ 0 w 377"/>
                <a:gd name="T39" fmla="*/ 395 h 393"/>
                <a:gd name="T40" fmla="*/ 79 w 377"/>
                <a:gd name="T41" fmla="*/ 408 h 393"/>
                <a:gd name="T42" fmla="*/ 162 w 377"/>
                <a:gd name="T43" fmla="*/ 504 h 393"/>
                <a:gd name="T44" fmla="*/ 260 w 377"/>
                <a:gd name="T45" fmla="*/ 408 h 393"/>
                <a:gd name="T46" fmla="*/ 300 w 377"/>
                <a:gd name="T47" fmla="*/ 354 h 393"/>
                <a:gd name="T48" fmla="*/ 401 w 377"/>
                <a:gd name="T49" fmla="*/ 340 h 393"/>
                <a:gd name="T50" fmla="*/ 463 w 377"/>
                <a:gd name="T51" fmla="*/ 367 h 393"/>
                <a:gd name="T52" fmla="*/ 463 w 377"/>
                <a:gd name="T53" fmla="*/ 380 h 393"/>
                <a:gd name="T54" fmla="*/ 482 w 377"/>
                <a:gd name="T55" fmla="*/ 380 h 393"/>
                <a:gd name="T56" fmla="*/ 422 w 377"/>
                <a:gd name="T57" fmla="*/ 476 h 393"/>
                <a:gd name="T58" fmla="*/ 381 w 377"/>
                <a:gd name="T59" fmla="*/ 476 h 393"/>
                <a:gd name="T60" fmla="*/ 401 w 377"/>
                <a:gd name="T61" fmla="*/ 530 h 393"/>
                <a:gd name="T62" fmla="*/ 381 w 377"/>
                <a:gd name="T63" fmla="*/ 544 h 393"/>
                <a:gd name="T64" fmla="*/ 422 w 377"/>
                <a:gd name="T65" fmla="*/ 544 h 393"/>
                <a:gd name="T66" fmla="*/ 341 w 377"/>
                <a:gd name="T67" fmla="*/ 639 h 393"/>
                <a:gd name="T68" fmla="*/ 360 w 377"/>
                <a:gd name="T69" fmla="*/ 666 h 393"/>
                <a:gd name="T70" fmla="*/ 401 w 377"/>
                <a:gd name="T71" fmla="*/ 639 h 393"/>
                <a:gd name="T72" fmla="*/ 422 w 377"/>
                <a:gd name="T73" fmla="*/ 598 h 393"/>
                <a:gd name="T74" fmla="*/ 463 w 377"/>
                <a:gd name="T75" fmla="*/ 598 h 393"/>
                <a:gd name="T76" fmla="*/ 500 w 377"/>
                <a:gd name="T77" fmla="*/ 573 h 393"/>
                <a:gd name="T78" fmla="*/ 500 w 377"/>
                <a:gd name="T79" fmla="*/ 530 h 393"/>
                <a:gd name="T80" fmla="*/ 643 w 377"/>
                <a:gd name="T81" fmla="*/ 476 h 393"/>
                <a:gd name="T82" fmla="*/ 761 w 377"/>
                <a:gd name="T83" fmla="*/ 450 h 393"/>
                <a:gd name="T84" fmla="*/ 782 w 377"/>
                <a:gd name="T85" fmla="*/ 380 h 393"/>
                <a:gd name="T86" fmla="*/ 860 w 377"/>
                <a:gd name="T87" fmla="*/ 340 h 393"/>
                <a:gd name="T88" fmla="*/ 922 w 377"/>
                <a:gd name="T89" fmla="*/ 327 h 393"/>
                <a:gd name="T90" fmla="*/ 941 w 377"/>
                <a:gd name="T91" fmla="*/ 299 h 39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77"/>
                <a:gd name="T139" fmla="*/ 0 h 393"/>
                <a:gd name="T140" fmla="*/ 377 w 377"/>
                <a:gd name="T141" fmla="*/ 393 h 39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77" h="393">
                  <a:moveTo>
                    <a:pt x="376" y="176"/>
                  </a:moveTo>
                  <a:lnTo>
                    <a:pt x="336" y="120"/>
                  </a:lnTo>
                  <a:lnTo>
                    <a:pt x="344" y="96"/>
                  </a:lnTo>
                  <a:lnTo>
                    <a:pt x="312" y="40"/>
                  </a:lnTo>
                  <a:lnTo>
                    <a:pt x="288" y="8"/>
                  </a:lnTo>
                  <a:lnTo>
                    <a:pt x="280" y="40"/>
                  </a:lnTo>
                  <a:lnTo>
                    <a:pt x="264" y="0"/>
                  </a:lnTo>
                  <a:lnTo>
                    <a:pt x="232" y="0"/>
                  </a:lnTo>
                  <a:lnTo>
                    <a:pt x="240" y="24"/>
                  </a:lnTo>
                  <a:lnTo>
                    <a:pt x="200" y="56"/>
                  </a:lnTo>
                  <a:lnTo>
                    <a:pt x="176" y="56"/>
                  </a:lnTo>
                  <a:lnTo>
                    <a:pt x="48" y="144"/>
                  </a:lnTo>
                  <a:lnTo>
                    <a:pt x="24" y="112"/>
                  </a:lnTo>
                  <a:lnTo>
                    <a:pt x="8" y="112"/>
                  </a:lnTo>
                  <a:lnTo>
                    <a:pt x="16" y="136"/>
                  </a:lnTo>
                  <a:lnTo>
                    <a:pt x="16" y="160"/>
                  </a:lnTo>
                  <a:lnTo>
                    <a:pt x="24" y="184"/>
                  </a:lnTo>
                  <a:lnTo>
                    <a:pt x="8" y="184"/>
                  </a:lnTo>
                  <a:lnTo>
                    <a:pt x="8" y="216"/>
                  </a:lnTo>
                  <a:lnTo>
                    <a:pt x="0" y="232"/>
                  </a:lnTo>
                  <a:lnTo>
                    <a:pt x="32" y="240"/>
                  </a:lnTo>
                  <a:lnTo>
                    <a:pt x="64" y="296"/>
                  </a:lnTo>
                  <a:lnTo>
                    <a:pt x="104" y="240"/>
                  </a:lnTo>
                  <a:lnTo>
                    <a:pt x="120" y="208"/>
                  </a:lnTo>
                  <a:lnTo>
                    <a:pt x="160" y="200"/>
                  </a:lnTo>
                  <a:lnTo>
                    <a:pt x="184" y="216"/>
                  </a:lnTo>
                  <a:lnTo>
                    <a:pt x="184" y="224"/>
                  </a:lnTo>
                  <a:lnTo>
                    <a:pt x="192" y="224"/>
                  </a:lnTo>
                  <a:lnTo>
                    <a:pt x="168" y="280"/>
                  </a:lnTo>
                  <a:lnTo>
                    <a:pt x="152" y="280"/>
                  </a:lnTo>
                  <a:lnTo>
                    <a:pt x="160" y="312"/>
                  </a:lnTo>
                  <a:lnTo>
                    <a:pt x="152" y="320"/>
                  </a:lnTo>
                  <a:lnTo>
                    <a:pt x="168" y="320"/>
                  </a:lnTo>
                  <a:lnTo>
                    <a:pt x="136" y="376"/>
                  </a:lnTo>
                  <a:lnTo>
                    <a:pt x="144" y="392"/>
                  </a:lnTo>
                  <a:lnTo>
                    <a:pt x="160" y="376"/>
                  </a:lnTo>
                  <a:lnTo>
                    <a:pt x="168" y="352"/>
                  </a:lnTo>
                  <a:lnTo>
                    <a:pt x="184" y="352"/>
                  </a:lnTo>
                  <a:lnTo>
                    <a:pt x="200" y="336"/>
                  </a:lnTo>
                  <a:lnTo>
                    <a:pt x="200" y="312"/>
                  </a:lnTo>
                  <a:lnTo>
                    <a:pt x="256" y="280"/>
                  </a:lnTo>
                  <a:lnTo>
                    <a:pt x="304" y="264"/>
                  </a:lnTo>
                  <a:lnTo>
                    <a:pt x="312" y="224"/>
                  </a:lnTo>
                  <a:lnTo>
                    <a:pt x="344" y="200"/>
                  </a:lnTo>
                  <a:lnTo>
                    <a:pt x="368" y="192"/>
                  </a:lnTo>
                  <a:lnTo>
                    <a:pt x="376" y="176"/>
                  </a:lnTo>
                </a:path>
              </a:pathLst>
            </a:custGeom>
            <a:grpFill/>
            <a:ln w="9525">
              <a:solidFill>
                <a:schemeClr val="bg1"/>
              </a:solidFill>
              <a:prstDash val="solid"/>
              <a:round/>
              <a:headEnd/>
              <a:tailEnd/>
            </a:ln>
            <a:effectLst/>
          </p:spPr>
          <p:txBody>
            <a:bodyPr/>
            <a:lstStyle/>
            <a:p>
              <a:pPr defTabSz="914273"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0" name="Freeform 7"/>
            <p:cNvSpPr>
              <a:spLocks/>
            </p:cNvSpPr>
            <p:nvPr/>
          </p:nvSpPr>
          <p:spPr bwMode="gray">
            <a:xfrm>
              <a:off x="4912318" y="2528581"/>
              <a:ext cx="592703" cy="916502"/>
            </a:xfrm>
            <a:custGeom>
              <a:avLst/>
              <a:gdLst>
                <a:gd name="T0" fmla="*/ 790 w 353"/>
                <a:gd name="T1" fmla="*/ 266 h 537"/>
                <a:gd name="T2" fmla="*/ 731 w 353"/>
                <a:gd name="T3" fmla="*/ 160 h 537"/>
                <a:gd name="T4" fmla="*/ 614 w 353"/>
                <a:gd name="T5" fmla="*/ 148 h 537"/>
                <a:gd name="T6" fmla="*/ 552 w 353"/>
                <a:gd name="T7" fmla="*/ 0 h 537"/>
                <a:gd name="T8" fmla="*/ 435 w 353"/>
                <a:gd name="T9" fmla="*/ 109 h 537"/>
                <a:gd name="T10" fmla="*/ 336 w 353"/>
                <a:gd name="T11" fmla="*/ 135 h 537"/>
                <a:gd name="T12" fmla="*/ 198 w 353"/>
                <a:gd name="T13" fmla="*/ 173 h 537"/>
                <a:gd name="T14" fmla="*/ 79 w 353"/>
                <a:gd name="T15" fmla="*/ 122 h 537"/>
                <a:gd name="T16" fmla="*/ 20 w 353"/>
                <a:gd name="T17" fmla="*/ 201 h 537"/>
                <a:gd name="T18" fmla="*/ 138 w 353"/>
                <a:gd name="T19" fmla="*/ 335 h 537"/>
                <a:gd name="T20" fmla="*/ 60 w 353"/>
                <a:gd name="T21" fmla="*/ 388 h 537"/>
                <a:gd name="T22" fmla="*/ 158 w 353"/>
                <a:gd name="T23" fmla="*/ 454 h 537"/>
                <a:gd name="T24" fmla="*/ 79 w 353"/>
                <a:gd name="T25" fmla="*/ 480 h 537"/>
                <a:gd name="T26" fmla="*/ 41 w 353"/>
                <a:gd name="T27" fmla="*/ 546 h 537"/>
                <a:gd name="T28" fmla="*/ 79 w 353"/>
                <a:gd name="T29" fmla="*/ 668 h 537"/>
                <a:gd name="T30" fmla="*/ 60 w 353"/>
                <a:gd name="T31" fmla="*/ 854 h 537"/>
                <a:gd name="T32" fmla="*/ 217 w 353"/>
                <a:gd name="T33" fmla="*/ 882 h 537"/>
                <a:gd name="T34" fmla="*/ 277 w 353"/>
                <a:gd name="T35" fmla="*/ 854 h 537"/>
                <a:gd name="T36" fmla="*/ 375 w 353"/>
                <a:gd name="T37" fmla="*/ 708 h 537"/>
                <a:gd name="T38" fmla="*/ 573 w 353"/>
                <a:gd name="T39" fmla="*/ 628 h 537"/>
                <a:gd name="T40" fmla="*/ 593 w 353"/>
                <a:gd name="T41" fmla="*/ 575 h 537"/>
                <a:gd name="T42" fmla="*/ 476 w 353"/>
                <a:gd name="T43" fmla="*/ 534 h 537"/>
                <a:gd name="T44" fmla="*/ 454 w 353"/>
                <a:gd name="T45" fmla="*/ 480 h 537"/>
                <a:gd name="T46" fmla="*/ 397 w 353"/>
                <a:gd name="T47" fmla="*/ 442 h 537"/>
                <a:gd name="T48" fmla="*/ 259 w 353"/>
                <a:gd name="T49" fmla="*/ 429 h 537"/>
                <a:gd name="T50" fmla="*/ 336 w 353"/>
                <a:gd name="T51" fmla="*/ 280 h 537"/>
                <a:gd name="T52" fmla="*/ 397 w 353"/>
                <a:gd name="T53" fmla="*/ 227 h 537"/>
                <a:gd name="T54" fmla="*/ 476 w 353"/>
                <a:gd name="T55" fmla="*/ 253 h 537"/>
                <a:gd name="T56" fmla="*/ 513 w 353"/>
                <a:gd name="T57" fmla="*/ 307 h 537"/>
                <a:gd name="T58" fmla="*/ 552 w 353"/>
                <a:gd name="T59" fmla="*/ 335 h 537"/>
                <a:gd name="T60" fmla="*/ 633 w 353"/>
                <a:gd name="T61" fmla="*/ 429 h 537"/>
                <a:gd name="T62" fmla="*/ 673 w 353"/>
                <a:gd name="T63" fmla="*/ 480 h 537"/>
                <a:gd name="T64" fmla="*/ 810 w 353"/>
                <a:gd name="T65" fmla="*/ 361 h 5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53"/>
                <a:gd name="T100" fmla="*/ 0 h 537"/>
                <a:gd name="T101" fmla="*/ 353 w 353"/>
                <a:gd name="T102" fmla="*/ 537 h 5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53" h="537">
                  <a:moveTo>
                    <a:pt x="352" y="208"/>
                  </a:moveTo>
                  <a:lnTo>
                    <a:pt x="320" y="160"/>
                  </a:lnTo>
                  <a:lnTo>
                    <a:pt x="288" y="152"/>
                  </a:lnTo>
                  <a:lnTo>
                    <a:pt x="296" y="96"/>
                  </a:lnTo>
                  <a:lnTo>
                    <a:pt x="264" y="104"/>
                  </a:lnTo>
                  <a:lnTo>
                    <a:pt x="248" y="88"/>
                  </a:lnTo>
                  <a:lnTo>
                    <a:pt x="248" y="48"/>
                  </a:lnTo>
                  <a:lnTo>
                    <a:pt x="224" y="0"/>
                  </a:lnTo>
                  <a:lnTo>
                    <a:pt x="176" y="24"/>
                  </a:lnTo>
                  <a:lnTo>
                    <a:pt x="176" y="64"/>
                  </a:lnTo>
                  <a:lnTo>
                    <a:pt x="144" y="56"/>
                  </a:lnTo>
                  <a:lnTo>
                    <a:pt x="136" y="80"/>
                  </a:lnTo>
                  <a:lnTo>
                    <a:pt x="112" y="72"/>
                  </a:lnTo>
                  <a:lnTo>
                    <a:pt x="80" y="104"/>
                  </a:lnTo>
                  <a:lnTo>
                    <a:pt x="56" y="56"/>
                  </a:lnTo>
                  <a:lnTo>
                    <a:pt x="32" y="72"/>
                  </a:lnTo>
                  <a:lnTo>
                    <a:pt x="24" y="112"/>
                  </a:lnTo>
                  <a:lnTo>
                    <a:pt x="8" y="120"/>
                  </a:lnTo>
                  <a:lnTo>
                    <a:pt x="32" y="184"/>
                  </a:lnTo>
                  <a:lnTo>
                    <a:pt x="56" y="200"/>
                  </a:lnTo>
                  <a:lnTo>
                    <a:pt x="32" y="216"/>
                  </a:lnTo>
                  <a:lnTo>
                    <a:pt x="24" y="232"/>
                  </a:lnTo>
                  <a:lnTo>
                    <a:pt x="56" y="232"/>
                  </a:lnTo>
                  <a:lnTo>
                    <a:pt x="64" y="272"/>
                  </a:lnTo>
                  <a:lnTo>
                    <a:pt x="48" y="304"/>
                  </a:lnTo>
                  <a:lnTo>
                    <a:pt x="32" y="288"/>
                  </a:lnTo>
                  <a:lnTo>
                    <a:pt x="16" y="304"/>
                  </a:lnTo>
                  <a:lnTo>
                    <a:pt x="16" y="328"/>
                  </a:lnTo>
                  <a:lnTo>
                    <a:pt x="0" y="344"/>
                  </a:lnTo>
                  <a:lnTo>
                    <a:pt x="32" y="400"/>
                  </a:lnTo>
                  <a:lnTo>
                    <a:pt x="8" y="488"/>
                  </a:lnTo>
                  <a:lnTo>
                    <a:pt x="24" y="512"/>
                  </a:lnTo>
                  <a:lnTo>
                    <a:pt x="72" y="512"/>
                  </a:lnTo>
                  <a:lnTo>
                    <a:pt x="88" y="528"/>
                  </a:lnTo>
                  <a:lnTo>
                    <a:pt x="128" y="536"/>
                  </a:lnTo>
                  <a:lnTo>
                    <a:pt x="112" y="512"/>
                  </a:lnTo>
                  <a:lnTo>
                    <a:pt x="120" y="480"/>
                  </a:lnTo>
                  <a:lnTo>
                    <a:pt x="152" y="424"/>
                  </a:lnTo>
                  <a:lnTo>
                    <a:pt x="192" y="384"/>
                  </a:lnTo>
                  <a:lnTo>
                    <a:pt x="232" y="376"/>
                  </a:lnTo>
                  <a:lnTo>
                    <a:pt x="248" y="360"/>
                  </a:lnTo>
                  <a:lnTo>
                    <a:pt x="240" y="344"/>
                  </a:lnTo>
                  <a:lnTo>
                    <a:pt x="224" y="312"/>
                  </a:lnTo>
                  <a:lnTo>
                    <a:pt x="192" y="320"/>
                  </a:lnTo>
                  <a:lnTo>
                    <a:pt x="176" y="312"/>
                  </a:lnTo>
                  <a:lnTo>
                    <a:pt x="184" y="288"/>
                  </a:lnTo>
                  <a:lnTo>
                    <a:pt x="184" y="248"/>
                  </a:lnTo>
                  <a:lnTo>
                    <a:pt x="160" y="264"/>
                  </a:lnTo>
                  <a:lnTo>
                    <a:pt x="128" y="256"/>
                  </a:lnTo>
                  <a:lnTo>
                    <a:pt x="104" y="256"/>
                  </a:lnTo>
                  <a:lnTo>
                    <a:pt x="104" y="224"/>
                  </a:lnTo>
                  <a:lnTo>
                    <a:pt x="136" y="168"/>
                  </a:lnTo>
                  <a:lnTo>
                    <a:pt x="152" y="168"/>
                  </a:lnTo>
                  <a:lnTo>
                    <a:pt x="160" y="136"/>
                  </a:lnTo>
                  <a:lnTo>
                    <a:pt x="176" y="136"/>
                  </a:lnTo>
                  <a:lnTo>
                    <a:pt x="192" y="152"/>
                  </a:lnTo>
                  <a:lnTo>
                    <a:pt x="216" y="152"/>
                  </a:lnTo>
                  <a:lnTo>
                    <a:pt x="208" y="184"/>
                  </a:lnTo>
                  <a:lnTo>
                    <a:pt x="208" y="200"/>
                  </a:lnTo>
                  <a:lnTo>
                    <a:pt x="224" y="200"/>
                  </a:lnTo>
                  <a:lnTo>
                    <a:pt x="224" y="232"/>
                  </a:lnTo>
                  <a:lnTo>
                    <a:pt x="256" y="256"/>
                  </a:lnTo>
                  <a:lnTo>
                    <a:pt x="264" y="280"/>
                  </a:lnTo>
                  <a:lnTo>
                    <a:pt x="272" y="288"/>
                  </a:lnTo>
                  <a:lnTo>
                    <a:pt x="312" y="256"/>
                  </a:lnTo>
                  <a:lnTo>
                    <a:pt x="328" y="216"/>
                  </a:lnTo>
                  <a:lnTo>
                    <a:pt x="352" y="208"/>
                  </a:lnTo>
                </a:path>
              </a:pathLst>
            </a:custGeom>
            <a:grpFill/>
            <a:ln w="9525">
              <a:solidFill>
                <a:schemeClr val="bg1"/>
              </a:solidFill>
              <a:prstDash val="solid"/>
              <a:round/>
              <a:headEnd/>
              <a:tailEnd/>
            </a:ln>
            <a:effectLst/>
          </p:spPr>
          <p:txBody>
            <a:bodyPr/>
            <a:lstStyle/>
            <a:p>
              <a:pPr defTabSz="914273"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1" name="Freeform 8"/>
            <p:cNvSpPr>
              <a:spLocks/>
            </p:cNvSpPr>
            <p:nvPr/>
          </p:nvSpPr>
          <p:spPr bwMode="gray">
            <a:xfrm>
              <a:off x="5084664" y="2761172"/>
              <a:ext cx="190562" cy="218728"/>
            </a:xfrm>
            <a:custGeom>
              <a:avLst/>
              <a:gdLst>
                <a:gd name="T0" fmla="*/ 283 w 113"/>
                <a:gd name="T1" fmla="*/ 103 h 129"/>
                <a:gd name="T2" fmla="*/ 243 w 113"/>
                <a:gd name="T3" fmla="*/ 64 h 129"/>
                <a:gd name="T4" fmla="*/ 283 w 113"/>
                <a:gd name="T5" fmla="*/ 26 h 129"/>
                <a:gd name="T6" fmla="*/ 202 w 113"/>
                <a:gd name="T7" fmla="*/ 26 h 129"/>
                <a:gd name="T8" fmla="*/ 183 w 113"/>
                <a:gd name="T9" fmla="*/ 0 h 129"/>
                <a:gd name="T10" fmla="*/ 141 w 113"/>
                <a:gd name="T11" fmla="*/ 0 h 129"/>
                <a:gd name="T12" fmla="*/ 122 w 113"/>
                <a:gd name="T13" fmla="*/ 52 h 129"/>
                <a:gd name="T14" fmla="*/ 83 w 113"/>
                <a:gd name="T15" fmla="*/ 52 h 129"/>
                <a:gd name="T16" fmla="*/ 0 w 113"/>
                <a:gd name="T17" fmla="*/ 143 h 129"/>
                <a:gd name="T18" fmla="*/ 0 w 113"/>
                <a:gd name="T19" fmla="*/ 194 h 129"/>
                <a:gd name="T20" fmla="*/ 83 w 113"/>
                <a:gd name="T21" fmla="*/ 194 h 129"/>
                <a:gd name="T22" fmla="*/ 122 w 113"/>
                <a:gd name="T23" fmla="*/ 207 h 129"/>
                <a:gd name="T24" fmla="*/ 202 w 113"/>
                <a:gd name="T25" fmla="*/ 181 h 129"/>
                <a:gd name="T26" fmla="*/ 202 w 113"/>
                <a:gd name="T27" fmla="*/ 156 h 129"/>
                <a:gd name="T28" fmla="*/ 183 w 113"/>
                <a:gd name="T29" fmla="*/ 130 h 129"/>
                <a:gd name="T30" fmla="*/ 243 w 113"/>
                <a:gd name="T31" fmla="*/ 130 h 129"/>
                <a:gd name="T32" fmla="*/ 283 w 113"/>
                <a:gd name="T33" fmla="*/ 103 h 1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3"/>
                <a:gd name="T52" fmla="*/ 0 h 129"/>
                <a:gd name="T53" fmla="*/ 113 w 113"/>
                <a:gd name="T54" fmla="*/ 129 h 12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3" h="129">
                  <a:moveTo>
                    <a:pt x="112" y="64"/>
                  </a:moveTo>
                  <a:lnTo>
                    <a:pt x="96" y="40"/>
                  </a:lnTo>
                  <a:lnTo>
                    <a:pt x="112" y="16"/>
                  </a:lnTo>
                  <a:lnTo>
                    <a:pt x="80" y="16"/>
                  </a:lnTo>
                  <a:lnTo>
                    <a:pt x="72" y="0"/>
                  </a:lnTo>
                  <a:lnTo>
                    <a:pt x="56" y="0"/>
                  </a:lnTo>
                  <a:lnTo>
                    <a:pt x="48" y="32"/>
                  </a:lnTo>
                  <a:lnTo>
                    <a:pt x="32" y="32"/>
                  </a:lnTo>
                  <a:lnTo>
                    <a:pt x="0" y="88"/>
                  </a:lnTo>
                  <a:lnTo>
                    <a:pt x="0" y="120"/>
                  </a:lnTo>
                  <a:lnTo>
                    <a:pt x="32" y="120"/>
                  </a:lnTo>
                  <a:lnTo>
                    <a:pt x="48" y="128"/>
                  </a:lnTo>
                  <a:lnTo>
                    <a:pt x="80" y="112"/>
                  </a:lnTo>
                  <a:lnTo>
                    <a:pt x="80" y="96"/>
                  </a:lnTo>
                  <a:lnTo>
                    <a:pt x="72" y="80"/>
                  </a:lnTo>
                  <a:lnTo>
                    <a:pt x="96" y="80"/>
                  </a:lnTo>
                  <a:lnTo>
                    <a:pt x="112" y="64"/>
                  </a:lnTo>
                </a:path>
              </a:pathLst>
            </a:custGeom>
            <a:grpFill/>
            <a:ln w="9525">
              <a:solidFill>
                <a:schemeClr val="bg1"/>
              </a:solidFill>
              <a:prstDash val="solid"/>
              <a:round/>
              <a:headEnd/>
              <a:tailEnd/>
            </a:ln>
            <a:effectLst/>
          </p:spPr>
          <p:txBody>
            <a:bodyPr/>
            <a:lstStyle/>
            <a:p>
              <a:pPr defTabSz="914273"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2" name="Freeform 9"/>
            <p:cNvSpPr>
              <a:spLocks/>
            </p:cNvSpPr>
            <p:nvPr/>
          </p:nvSpPr>
          <p:spPr bwMode="gray">
            <a:xfrm>
              <a:off x="5206568" y="2868996"/>
              <a:ext cx="149927" cy="206405"/>
            </a:xfrm>
            <a:custGeom>
              <a:avLst/>
              <a:gdLst>
                <a:gd name="T0" fmla="*/ 221 w 89"/>
                <a:gd name="T1" fmla="*/ 135 h 121"/>
                <a:gd name="T2" fmla="*/ 200 w 89"/>
                <a:gd name="T3" fmla="*/ 93 h 121"/>
                <a:gd name="T4" fmla="*/ 141 w 89"/>
                <a:gd name="T5" fmla="*/ 66 h 121"/>
                <a:gd name="T6" fmla="*/ 121 w 89"/>
                <a:gd name="T7" fmla="*/ 13 h 121"/>
                <a:gd name="T8" fmla="*/ 79 w 89"/>
                <a:gd name="T9" fmla="*/ 0 h 121"/>
                <a:gd name="T10" fmla="*/ 60 w 89"/>
                <a:gd name="T11" fmla="*/ 13 h 121"/>
                <a:gd name="T12" fmla="*/ 79 w 89"/>
                <a:gd name="T13" fmla="*/ 80 h 121"/>
                <a:gd name="T14" fmla="*/ 20 w 89"/>
                <a:gd name="T15" fmla="*/ 80 h 121"/>
                <a:gd name="T16" fmla="*/ 0 w 89"/>
                <a:gd name="T17" fmla="*/ 186 h 121"/>
                <a:gd name="T18" fmla="*/ 41 w 89"/>
                <a:gd name="T19" fmla="*/ 200 h 121"/>
                <a:gd name="T20" fmla="*/ 141 w 89"/>
                <a:gd name="T21" fmla="*/ 186 h 121"/>
                <a:gd name="T22" fmla="*/ 141 w 89"/>
                <a:gd name="T23" fmla="*/ 135 h 121"/>
                <a:gd name="T24" fmla="*/ 221 w 89"/>
                <a:gd name="T25" fmla="*/ 135 h 1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9"/>
                <a:gd name="T40" fmla="*/ 0 h 121"/>
                <a:gd name="T41" fmla="*/ 89 w 89"/>
                <a:gd name="T42" fmla="*/ 121 h 12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9" h="121">
                  <a:moveTo>
                    <a:pt x="88" y="80"/>
                  </a:moveTo>
                  <a:lnTo>
                    <a:pt x="80" y="56"/>
                  </a:lnTo>
                  <a:lnTo>
                    <a:pt x="56" y="40"/>
                  </a:lnTo>
                  <a:lnTo>
                    <a:pt x="48" y="8"/>
                  </a:lnTo>
                  <a:lnTo>
                    <a:pt x="32" y="0"/>
                  </a:lnTo>
                  <a:lnTo>
                    <a:pt x="24" y="8"/>
                  </a:lnTo>
                  <a:lnTo>
                    <a:pt x="32" y="48"/>
                  </a:lnTo>
                  <a:lnTo>
                    <a:pt x="8" y="48"/>
                  </a:lnTo>
                  <a:lnTo>
                    <a:pt x="0" y="112"/>
                  </a:lnTo>
                  <a:lnTo>
                    <a:pt x="16" y="120"/>
                  </a:lnTo>
                  <a:lnTo>
                    <a:pt x="56" y="112"/>
                  </a:lnTo>
                  <a:lnTo>
                    <a:pt x="56" y="80"/>
                  </a:lnTo>
                  <a:lnTo>
                    <a:pt x="88" y="80"/>
                  </a:lnTo>
                </a:path>
              </a:pathLst>
            </a:custGeom>
            <a:grpFill/>
            <a:ln w="9525">
              <a:solidFill>
                <a:schemeClr val="bg1"/>
              </a:solidFill>
              <a:prstDash val="solid"/>
              <a:round/>
              <a:headEnd/>
              <a:tailEnd/>
            </a:ln>
            <a:effectLst/>
          </p:spPr>
          <p:txBody>
            <a:bodyPr/>
            <a:lstStyle/>
            <a:p>
              <a:pPr defTabSz="914273"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3" name="Freeform 10"/>
            <p:cNvSpPr>
              <a:spLocks/>
            </p:cNvSpPr>
            <p:nvPr/>
          </p:nvSpPr>
          <p:spPr bwMode="gray">
            <a:xfrm>
              <a:off x="5206568" y="2882859"/>
              <a:ext cx="57449" cy="69315"/>
            </a:xfrm>
            <a:custGeom>
              <a:avLst/>
              <a:gdLst>
                <a:gd name="T0" fmla="*/ 96 w 33"/>
                <a:gd name="T1" fmla="*/ 64 h 41"/>
                <a:gd name="T2" fmla="*/ 24 w 33"/>
                <a:gd name="T3" fmla="*/ 64 h 41"/>
                <a:gd name="T4" fmla="*/ 24 w 33"/>
                <a:gd name="T5" fmla="*/ 38 h 41"/>
                <a:gd name="T6" fmla="*/ 0 w 33"/>
                <a:gd name="T7" fmla="*/ 0 h 41"/>
                <a:gd name="T8" fmla="*/ 71 w 33"/>
                <a:gd name="T9" fmla="*/ 13 h 41"/>
                <a:gd name="T10" fmla="*/ 96 w 33"/>
                <a:gd name="T11" fmla="*/ 64 h 41"/>
                <a:gd name="T12" fmla="*/ 0 60000 65536"/>
                <a:gd name="T13" fmla="*/ 0 60000 65536"/>
                <a:gd name="T14" fmla="*/ 0 60000 65536"/>
                <a:gd name="T15" fmla="*/ 0 60000 65536"/>
                <a:gd name="T16" fmla="*/ 0 60000 65536"/>
                <a:gd name="T17" fmla="*/ 0 60000 65536"/>
                <a:gd name="T18" fmla="*/ 0 w 33"/>
                <a:gd name="T19" fmla="*/ 0 h 41"/>
                <a:gd name="T20" fmla="*/ 33 w 33"/>
                <a:gd name="T21" fmla="*/ 41 h 41"/>
              </a:gdLst>
              <a:ahLst/>
              <a:cxnLst>
                <a:cxn ang="T12">
                  <a:pos x="T0" y="T1"/>
                </a:cxn>
                <a:cxn ang="T13">
                  <a:pos x="T2" y="T3"/>
                </a:cxn>
                <a:cxn ang="T14">
                  <a:pos x="T4" y="T5"/>
                </a:cxn>
                <a:cxn ang="T15">
                  <a:pos x="T6" y="T7"/>
                </a:cxn>
                <a:cxn ang="T16">
                  <a:pos x="T8" y="T9"/>
                </a:cxn>
                <a:cxn ang="T17">
                  <a:pos x="T10" y="T11"/>
                </a:cxn>
              </a:cxnLst>
              <a:rect l="T18" t="T19" r="T20" b="T21"/>
              <a:pathLst>
                <a:path w="33" h="41">
                  <a:moveTo>
                    <a:pt x="32" y="40"/>
                  </a:moveTo>
                  <a:lnTo>
                    <a:pt x="8" y="40"/>
                  </a:lnTo>
                  <a:lnTo>
                    <a:pt x="8" y="24"/>
                  </a:lnTo>
                  <a:lnTo>
                    <a:pt x="0" y="0"/>
                  </a:lnTo>
                  <a:lnTo>
                    <a:pt x="24" y="8"/>
                  </a:lnTo>
                  <a:lnTo>
                    <a:pt x="32" y="40"/>
                  </a:lnTo>
                </a:path>
              </a:pathLst>
            </a:custGeom>
            <a:grpFill/>
            <a:ln w="9525">
              <a:solidFill>
                <a:schemeClr val="bg1"/>
              </a:solidFill>
              <a:prstDash val="solid"/>
              <a:round/>
              <a:headEnd/>
              <a:tailEnd/>
            </a:ln>
            <a:effectLst/>
          </p:spPr>
          <p:txBody>
            <a:bodyPr/>
            <a:lstStyle/>
            <a:p>
              <a:pPr defTabSz="914273"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4" name="Freeform 11"/>
            <p:cNvSpPr>
              <a:spLocks/>
            </p:cNvSpPr>
            <p:nvPr/>
          </p:nvSpPr>
          <p:spPr bwMode="gray">
            <a:xfrm>
              <a:off x="5072054" y="3129313"/>
              <a:ext cx="730020" cy="494449"/>
            </a:xfrm>
            <a:custGeom>
              <a:avLst/>
              <a:gdLst>
                <a:gd name="T0" fmla="*/ 384 w 433"/>
                <a:gd name="T1" fmla="*/ 13 h 289"/>
                <a:gd name="T2" fmla="*/ 343 w 433"/>
                <a:gd name="T3" fmla="*/ 41 h 289"/>
                <a:gd name="T4" fmla="*/ 243 w 433"/>
                <a:gd name="T5" fmla="*/ 54 h 289"/>
                <a:gd name="T6" fmla="*/ 141 w 433"/>
                <a:gd name="T7" fmla="*/ 122 h 289"/>
                <a:gd name="T8" fmla="*/ 41 w 433"/>
                <a:gd name="T9" fmla="*/ 215 h 289"/>
                <a:gd name="T10" fmla="*/ 41 w 433"/>
                <a:gd name="T11" fmla="*/ 271 h 289"/>
                <a:gd name="T12" fmla="*/ 83 w 433"/>
                <a:gd name="T13" fmla="*/ 311 h 289"/>
                <a:gd name="T14" fmla="*/ 122 w 433"/>
                <a:gd name="T15" fmla="*/ 298 h 289"/>
                <a:gd name="T16" fmla="*/ 162 w 433"/>
                <a:gd name="T17" fmla="*/ 298 h 289"/>
                <a:gd name="T18" fmla="*/ 20 w 433"/>
                <a:gd name="T19" fmla="*/ 380 h 289"/>
                <a:gd name="T20" fmla="*/ 0 w 433"/>
                <a:gd name="T21" fmla="*/ 419 h 289"/>
                <a:gd name="T22" fmla="*/ 41 w 433"/>
                <a:gd name="T23" fmla="*/ 432 h 289"/>
                <a:gd name="T24" fmla="*/ 122 w 433"/>
                <a:gd name="T25" fmla="*/ 486 h 289"/>
                <a:gd name="T26" fmla="*/ 202 w 433"/>
                <a:gd name="T27" fmla="*/ 486 h 289"/>
                <a:gd name="T28" fmla="*/ 243 w 433"/>
                <a:gd name="T29" fmla="*/ 459 h 289"/>
                <a:gd name="T30" fmla="*/ 243 w 433"/>
                <a:gd name="T31" fmla="*/ 432 h 289"/>
                <a:gd name="T32" fmla="*/ 283 w 433"/>
                <a:gd name="T33" fmla="*/ 445 h 289"/>
                <a:gd name="T34" fmla="*/ 301 w 433"/>
                <a:gd name="T35" fmla="*/ 459 h 289"/>
                <a:gd name="T36" fmla="*/ 384 w 433"/>
                <a:gd name="T37" fmla="*/ 486 h 289"/>
                <a:gd name="T38" fmla="*/ 422 w 433"/>
                <a:gd name="T39" fmla="*/ 459 h 289"/>
                <a:gd name="T40" fmla="*/ 484 w 433"/>
                <a:gd name="T41" fmla="*/ 459 h 289"/>
                <a:gd name="T42" fmla="*/ 484 w 433"/>
                <a:gd name="T43" fmla="*/ 486 h 289"/>
                <a:gd name="T44" fmla="*/ 525 w 433"/>
                <a:gd name="T45" fmla="*/ 472 h 289"/>
                <a:gd name="T46" fmla="*/ 606 w 433"/>
                <a:gd name="T47" fmla="*/ 393 h 289"/>
                <a:gd name="T48" fmla="*/ 646 w 433"/>
                <a:gd name="T49" fmla="*/ 393 h 289"/>
                <a:gd name="T50" fmla="*/ 746 w 433"/>
                <a:gd name="T51" fmla="*/ 285 h 289"/>
                <a:gd name="T52" fmla="*/ 746 w 433"/>
                <a:gd name="T53" fmla="*/ 244 h 289"/>
                <a:gd name="T54" fmla="*/ 766 w 433"/>
                <a:gd name="T55" fmla="*/ 231 h 289"/>
                <a:gd name="T56" fmla="*/ 786 w 433"/>
                <a:gd name="T57" fmla="*/ 258 h 289"/>
                <a:gd name="T58" fmla="*/ 868 w 433"/>
                <a:gd name="T59" fmla="*/ 163 h 289"/>
                <a:gd name="T60" fmla="*/ 948 w 433"/>
                <a:gd name="T61" fmla="*/ 136 h 289"/>
                <a:gd name="T62" fmla="*/ 948 w 433"/>
                <a:gd name="T63" fmla="*/ 149 h 289"/>
                <a:gd name="T64" fmla="*/ 1010 w 433"/>
                <a:gd name="T65" fmla="*/ 109 h 289"/>
                <a:gd name="T66" fmla="*/ 1052 w 433"/>
                <a:gd name="T67" fmla="*/ 122 h 289"/>
                <a:gd name="T68" fmla="*/ 1090 w 433"/>
                <a:gd name="T69" fmla="*/ 41 h 289"/>
                <a:gd name="T70" fmla="*/ 1070 w 433"/>
                <a:gd name="T71" fmla="*/ 27 h 289"/>
                <a:gd name="T72" fmla="*/ 1010 w 433"/>
                <a:gd name="T73" fmla="*/ 27 h 289"/>
                <a:gd name="T74" fmla="*/ 969 w 433"/>
                <a:gd name="T75" fmla="*/ 41 h 289"/>
                <a:gd name="T76" fmla="*/ 868 w 433"/>
                <a:gd name="T77" fmla="*/ 41 h 289"/>
                <a:gd name="T78" fmla="*/ 828 w 433"/>
                <a:gd name="T79" fmla="*/ 0 h 289"/>
                <a:gd name="T80" fmla="*/ 685 w 433"/>
                <a:gd name="T81" fmla="*/ 67 h 289"/>
                <a:gd name="T82" fmla="*/ 668 w 433"/>
                <a:gd name="T83" fmla="*/ 109 h 289"/>
                <a:gd name="T84" fmla="*/ 626 w 433"/>
                <a:gd name="T85" fmla="*/ 109 h 289"/>
                <a:gd name="T86" fmla="*/ 505 w 433"/>
                <a:gd name="T87" fmla="*/ 109 h 289"/>
                <a:gd name="T88" fmla="*/ 505 w 433"/>
                <a:gd name="T89" fmla="*/ 81 h 289"/>
                <a:gd name="T90" fmla="*/ 546 w 433"/>
                <a:gd name="T91" fmla="*/ 54 h 289"/>
                <a:gd name="T92" fmla="*/ 505 w 433"/>
                <a:gd name="T93" fmla="*/ 0 h 289"/>
                <a:gd name="T94" fmla="*/ 444 w 433"/>
                <a:gd name="T95" fmla="*/ 0 h 289"/>
                <a:gd name="T96" fmla="*/ 422 w 433"/>
                <a:gd name="T97" fmla="*/ 0 h 289"/>
                <a:gd name="T98" fmla="*/ 404 w 433"/>
                <a:gd name="T99" fmla="*/ 27 h 289"/>
                <a:gd name="T100" fmla="*/ 384 w 433"/>
                <a:gd name="T101" fmla="*/ 13 h 28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33"/>
                <a:gd name="T154" fmla="*/ 0 h 289"/>
                <a:gd name="T155" fmla="*/ 433 w 433"/>
                <a:gd name="T156" fmla="*/ 289 h 289"/>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33" h="289">
                  <a:moveTo>
                    <a:pt x="152" y="8"/>
                  </a:moveTo>
                  <a:lnTo>
                    <a:pt x="136" y="24"/>
                  </a:lnTo>
                  <a:lnTo>
                    <a:pt x="96" y="32"/>
                  </a:lnTo>
                  <a:lnTo>
                    <a:pt x="56" y="72"/>
                  </a:lnTo>
                  <a:lnTo>
                    <a:pt x="16" y="128"/>
                  </a:lnTo>
                  <a:lnTo>
                    <a:pt x="16" y="160"/>
                  </a:lnTo>
                  <a:lnTo>
                    <a:pt x="32" y="184"/>
                  </a:lnTo>
                  <a:lnTo>
                    <a:pt x="48" y="176"/>
                  </a:lnTo>
                  <a:lnTo>
                    <a:pt x="64" y="176"/>
                  </a:lnTo>
                  <a:lnTo>
                    <a:pt x="8" y="224"/>
                  </a:lnTo>
                  <a:lnTo>
                    <a:pt x="0" y="248"/>
                  </a:lnTo>
                  <a:lnTo>
                    <a:pt x="16" y="256"/>
                  </a:lnTo>
                  <a:lnTo>
                    <a:pt x="48" y="288"/>
                  </a:lnTo>
                  <a:lnTo>
                    <a:pt x="80" y="288"/>
                  </a:lnTo>
                  <a:lnTo>
                    <a:pt x="96" y="272"/>
                  </a:lnTo>
                  <a:lnTo>
                    <a:pt x="96" y="256"/>
                  </a:lnTo>
                  <a:lnTo>
                    <a:pt x="112" y="264"/>
                  </a:lnTo>
                  <a:lnTo>
                    <a:pt x="120" y="272"/>
                  </a:lnTo>
                  <a:lnTo>
                    <a:pt x="152" y="288"/>
                  </a:lnTo>
                  <a:lnTo>
                    <a:pt x="168" y="272"/>
                  </a:lnTo>
                  <a:lnTo>
                    <a:pt x="192" y="272"/>
                  </a:lnTo>
                  <a:lnTo>
                    <a:pt x="192" y="288"/>
                  </a:lnTo>
                  <a:lnTo>
                    <a:pt x="208" y="280"/>
                  </a:lnTo>
                  <a:lnTo>
                    <a:pt x="240" y="232"/>
                  </a:lnTo>
                  <a:lnTo>
                    <a:pt x="256" y="232"/>
                  </a:lnTo>
                  <a:lnTo>
                    <a:pt x="296" y="168"/>
                  </a:lnTo>
                  <a:lnTo>
                    <a:pt x="296" y="144"/>
                  </a:lnTo>
                  <a:lnTo>
                    <a:pt x="304" y="136"/>
                  </a:lnTo>
                  <a:lnTo>
                    <a:pt x="312" y="152"/>
                  </a:lnTo>
                  <a:lnTo>
                    <a:pt x="344" y="96"/>
                  </a:lnTo>
                  <a:lnTo>
                    <a:pt x="376" y="80"/>
                  </a:lnTo>
                  <a:lnTo>
                    <a:pt x="376" y="88"/>
                  </a:lnTo>
                  <a:lnTo>
                    <a:pt x="400" y="64"/>
                  </a:lnTo>
                  <a:lnTo>
                    <a:pt x="416" y="72"/>
                  </a:lnTo>
                  <a:lnTo>
                    <a:pt x="432" y="24"/>
                  </a:lnTo>
                  <a:lnTo>
                    <a:pt x="424" y="16"/>
                  </a:lnTo>
                  <a:lnTo>
                    <a:pt x="400" y="16"/>
                  </a:lnTo>
                  <a:lnTo>
                    <a:pt x="384" y="24"/>
                  </a:lnTo>
                  <a:lnTo>
                    <a:pt x="344" y="24"/>
                  </a:lnTo>
                  <a:lnTo>
                    <a:pt x="328" y="0"/>
                  </a:lnTo>
                  <a:lnTo>
                    <a:pt x="272" y="40"/>
                  </a:lnTo>
                  <a:lnTo>
                    <a:pt x="264" y="64"/>
                  </a:lnTo>
                  <a:lnTo>
                    <a:pt x="248" y="64"/>
                  </a:lnTo>
                  <a:lnTo>
                    <a:pt x="200" y="64"/>
                  </a:lnTo>
                  <a:lnTo>
                    <a:pt x="200" y="48"/>
                  </a:lnTo>
                  <a:lnTo>
                    <a:pt x="216" y="32"/>
                  </a:lnTo>
                  <a:lnTo>
                    <a:pt x="200" y="0"/>
                  </a:lnTo>
                  <a:lnTo>
                    <a:pt x="176" y="0"/>
                  </a:lnTo>
                  <a:lnTo>
                    <a:pt x="168" y="0"/>
                  </a:lnTo>
                  <a:lnTo>
                    <a:pt x="160" y="16"/>
                  </a:lnTo>
                  <a:lnTo>
                    <a:pt x="152" y="8"/>
                  </a:lnTo>
                </a:path>
              </a:pathLst>
            </a:custGeom>
            <a:grpFill/>
            <a:ln w="9525">
              <a:solidFill>
                <a:schemeClr val="bg1"/>
              </a:solidFill>
              <a:prstDash val="solid"/>
              <a:round/>
              <a:headEnd/>
              <a:tailEnd/>
            </a:ln>
            <a:effectLst/>
          </p:spPr>
          <p:txBody>
            <a:bodyPr/>
            <a:lstStyle/>
            <a:p>
              <a:pPr defTabSz="914273"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5" name="Freeform 12"/>
            <p:cNvSpPr>
              <a:spLocks/>
            </p:cNvSpPr>
            <p:nvPr/>
          </p:nvSpPr>
          <p:spPr bwMode="gray">
            <a:xfrm>
              <a:off x="5221981" y="3525180"/>
              <a:ext cx="605314" cy="546820"/>
            </a:xfrm>
            <a:custGeom>
              <a:avLst/>
              <a:gdLst>
                <a:gd name="T0" fmla="*/ 413 w 361"/>
                <a:gd name="T1" fmla="*/ 0 h 321"/>
                <a:gd name="T2" fmla="*/ 373 w 361"/>
                <a:gd name="T3" fmla="*/ 0 h 321"/>
                <a:gd name="T4" fmla="*/ 296 w 361"/>
                <a:gd name="T5" fmla="*/ 80 h 321"/>
                <a:gd name="T6" fmla="*/ 236 w 361"/>
                <a:gd name="T7" fmla="*/ 93 h 321"/>
                <a:gd name="T8" fmla="*/ 236 w 361"/>
                <a:gd name="T9" fmla="*/ 66 h 321"/>
                <a:gd name="T10" fmla="*/ 197 w 361"/>
                <a:gd name="T11" fmla="*/ 66 h 321"/>
                <a:gd name="T12" fmla="*/ 158 w 361"/>
                <a:gd name="T13" fmla="*/ 93 h 321"/>
                <a:gd name="T14" fmla="*/ 78 w 361"/>
                <a:gd name="T15" fmla="*/ 66 h 321"/>
                <a:gd name="T16" fmla="*/ 60 w 361"/>
                <a:gd name="T17" fmla="*/ 53 h 321"/>
                <a:gd name="T18" fmla="*/ 20 w 361"/>
                <a:gd name="T19" fmla="*/ 40 h 321"/>
                <a:gd name="T20" fmla="*/ 20 w 361"/>
                <a:gd name="T21" fmla="*/ 66 h 321"/>
                <a:gd name="T22" fmla="*/ 0 w 361"/>
                <a:gd name="T23" fmla="*/ 80 h 321"/>
                <a:gd name="T24" fmla="*/ 78 w 361"/>
                <a:gd name="T25" fmla="*/ 93 h 321"/>
                <a:gd name="T26" fmla="*/ 97 w 361"/>
                <a:gd name="T27" fmla="*/ 130 h 321"/>
                <a:gd name="T28" fmla="*/ 138 w 361"/>
                <a:gd name="T29" fmla="*/ 130 h 321"/>
                <a:gd name="T30" fmla="*/ 197 w 361"/>
                <a:gd name="T31" fmla="*/ 186 h 321"/>
                <a:gd name="T32" fmla="*/ 254 w 361"/>
                <a:gd name="T33" fmla="*/ 171 h 321"/>
                <a:gd name="T34" fmla="*/ 254 w 361"/>
                <a:gd name="T35" fmla="*/ 239 h 321"/>
                <a:gd name="T36" fmla="*/ 334 w 361"/>
                <a:gd name="T37" fmla="*/ 304 h 321"/>
                <a:gd name="T38" fmla="*/ 373 w 361"/>
                <a:gd name="T39" fmla="*/ 304 h 321"/>
                <a:gd name="T40" fmla="*/ 393 w 361"/>
                <a:gd name="T41" fmla="*/ 279 h 321"/>
                <a:gd name="T42" fmla="*/ 451 w 361"/>
                <a:gd name="T43" fmla="*/ 316 h 321"/>
                <a:gd name="T44" fmla="*/ 413 w 361"/>
                <a:gd name="T45" fmla="*/ 344 h 321"/>
                <a:gd name="T46" fmla="*/ 393 w 361"/>
                <a:gd name="T47" fmla="*/ 331 h 321"/>
                <a:gd name="T48" fmla="*/ 354 w 361"/>
                <a:gd name="T49" fmla="*/ 316 h 321"/>
                <a:gd name="T50" fmla="*/ 354 w 361"/>
                <a:gd name="T51" fmla="*/ 370 h 321"/>
                <a:gd name="T52" fmla="*/ 334 w 361"/>
                <a:gd name="T53" fmla="*/ 396 h 321"/>
                <a:gd name="T54" fmla="*/ 393 w 361"/>
                <a:gd name="T55" fmla="*/ 450 h 321"/>
                <a:gd name="T56" fmla="*/ 393 w 361"/>
                <a:gd name="T57" fmla="*/ 489 h 321"/>
                <a:gd name="T58" fmla="*/ 489 w 361"/>
                <a:gd name="T59" fmla="*/ 489 h 321"/>
                <a:gd name="T60" fmla="*/ 530 w 361"/>
                <a:gd name="T61" fmla="*/ 516 h 321"/>
                <a:gd name="T62" fmla="*/ 588 w 361"/>
                <a:gd name="T63" fmla="*/ 503 h 321"/>
                <a:gd name="T64" fmla="*/ 668 w 361"/>
                <a:gd name="T65" fmla="*/ 529 h 321"/>
                <a:gd name="T66" fmla="*/ 726 w 361"/>
                <a:gd name="T67" fmla="*/ 489 h 321"/>
                <a:gd name="T68" fmla="*/ 785 w 361"/>
                <a:gd name="T69" fmla="*/ 424 h 321"/>
                <a:gd name="T70" fmla="*/ 707 w 361"/>
                <a:gd name="T71" fmla="*/ 396 h 321"/>
                <a:gd name="T72" fmla="*/ 785 w 361"/>
                <a:gd name="T73" fmla="*/ 384 h 321"/>
                <a:gd name="T74" fmla="*/ 805 w 361"/>
                <a:gd name="T75" fmla="*/ 396 h 321"/>
                <a:gd name="T76" fmla="*/ 883 w 361"/>
                <a:gd name="T77" fmla="*/ 384 h 321"/>
                <a:gd name="T78" fmla="*/ 883 w 361"/>
                <a:gd name="T79" fmla="*/ 370 h 321"/>
                <a:gd name="T80" fmla="*/ 785 w 361"/>
                <a:gd name="T81" fmla="*/ 331 h 321"/>
                <a:gd name="T82" fmla="*/ 785 w 361"/>
                <a:gd name="T83" fmla="*/ 304 h 321"/>
                <a:gd name="T84" fmla="*/ 748 w 361"/>
                <a:gd name="T85" fmla="*/ 292 h 321"/>
                <a:gd name="T86" fmla="*/ 707 w 361"/>
                <a:gd name="T87" fmla="*/ 279 h 321"/>
                <a:gd name="T88" fmla="*/ 668 w 361"/>
                <a:gd name="T89" fmla="*/ 212 h 321"/>
                <a:gd name="T90" fmla="*/ 570 w 361"/>
                <a:gd name="T91" fmla="*/ 106 h 321"/>
                <a:gd name="T92" fmla="*/ 570 w 361"/>
                <a:gd name="T93" fmla="*/ 66 h 321"/>
                <a:gd name="T94" fmla="*/ 471 w 361"/>
                <a:gd name="T95" fmla="*/ 53 h 321"/>
                <a:gd name="T96" fmla="*/ 432 w 361"/>
                <a:gd name="T97" fmla="*/ 40 h 321"/>
                <a:gd name="T98" fmla="*/ 413 w 361"/>
                <a:gd name="T99" fmla="*/ 0 h 32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61"/>
                <a:gd name="T151" fmla="*/ 0 h 321"/>
                <a:gd name="T152" fmla="*/ 361 w 361"/>
                <a:gd name="T153" fmla="*/ 321 h 32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61" h="321">
                  <a:moveTo>
                    <a:pt x="168" y="0"/>
                  </a:moveTo>
                  <a:lnTo>
                    <a:pt x="152" y="0"/>
                  </a:lnTo>
                  <a:lnTo>
                    <a:pt x="120" y="48"/>
                  </a:lnTo>
                  <a:lnTo>
                    <a:pt x="96" y="56"/>
                  </a:lnTo>
                  <a:lnTo>
                    <a:pt x="96" y="40"/>
                  </a:lnTo>
                  <a:lnTo>
                    <a:pt x="80" y="40"/>
                  </a:lnTo>
                  <a:lnTo>
                    <a:pt x="64" y="56"/>
                  </a:lnTo>
                  <a:lnTo>
                    <a:pt x="32" y="40"/>
                  </a:lnTo>
                  <a:lnTo>
                    <a:pt x="24" y="32"/>
                  </a:lnTo>
                  <a:lnTo>
                    <a:pt x="8" y="24"/>
                  </a:lnTo>
                  <a:lnTo>
                    <a:pt x="8" y="40"/>
                  </a:lnTo>
                  <a:lnTo>
                    <a:pt x="0" y="48"/>
                  </a:lnTo>
                  <a:lnTo>
                    <a:pt x="32" y="56"/>
                  </a:lnTo>
                  <a:lnTo>
                    <a:pt x="40" y="80"/>
                  </a:lnTo>
                  <a:lnTo>
                    <a:pt x="56" y="80"/>
                  </a:lnTo>
                  <a:lnTo>
                    <a:pt x="80" y="112"/>
                  </a:lnTo>
                  <a:lnTo>
                    <a:pt x="104" y="104"/>
                  </a:lnTo>
                  <a:lnTo>
                    <a:pt x="104" y="144"/>
                  </a:lnTo>
                  <a:lnTo>
                    <a:pt x="136" y="184"/>
                  </a:lnTo>
                  <a:lnTo>
                    <a:pt x="152" y="184"/>
                  </a:lnTo>
                  <a:lnTo>
                    <a:pt x="160" y="168"/>
                  </a:lnTo>
                  <a:lnTo>
                    <a:pt x="184" y="192"/>
                  </a:lnTo>
                  <a:lnTo>
                    <a:pt x="168" y="208"/>
                  </a:lnTo>
                  <a:lnTo>
                    <a:pt x="160" y="200"/>
                  </a:lnTo>
                  <a:lnTo>
                    <a:pt x="144" y="192"/>
                  </a:lnTo>
                  <a:lnTo>
                    <a:pt x="144" y="224"/>
                  </a:lnTo>
                  <a:lnTo>
                    <a:pt x="136" y="240"/>
                  </a:lnTo>
                  <a:lnTo>
                    <a:pt x="160" y="272"/>
                  </a:lnTo>
                  <a:lnTo>
                    <a:pt x="160" y="296"/>
                  </a:lnTo>
                  <a:lnTo>
                    <a:pt x="200" y="296"/>
                  </a:lnTo>
                  <a:lnTo>
                    <a:pt x="216" y="312"/>
                  </a:lnTo>
                  <a:lnTo>
                    <a:pt x="240" y="304"/>
                  </a:lnTo>
                  <a:lnTo>
                    <a:pt x="272" y="320"/>
                  </a:lnTo>
                  <a:lnTo>
                    <a:pt x="296" y="296"/>
                  </a:lnTo>
                  <a:lnTo>
                    <a:pt x="320" y="256"/>
                  </a:lnTo>
                  <a:lnTo>
                    <a:pt x="288" y="240"/>
                  </a:lnTo>
                  <a:lnTo>
                    <a:pt x="320" y="232"/>
                  </a:lnTo>
                  <a:lnTo>
                    <a:pt x="328" y="240"/>
                  </a:lnTo>
                  <a:lnTo>
                    <a:pt x="360" y="232"/>
                  </a:lnTo>
                  <a:lnTo>
                    <a:pt x="360" y="224"/>
                  </a:lnTo>
                  <a:lnTo>
                    <a:pt x="320" y="200"/>
                  </a:lnTo>
                  <a:lnTo>
                    <a:pt x="320" y="184"/>
                  </a:lnTo>
                  <a:lnTo>
                    <a:pt x="304" y="176"/>
                  </a:lnTo>
                  <a:lnTo>
                    <a:pt x="288" y="168"/>
                  </a:lnTo>
                  <a:lnTo>
                    <a:pt x="272" y="128"/>
                  </a:lnTo>
                  <a:lnTo>
                    <a:pt x="232" y="64"/>
                  </a:lnTo>
                  <a:lnTo>
                    <a:pt x="232" y="40"/>
                  </a:lnTo>
                  <a:lnTo>
                    <a:pt x="192" y="32"/>
                  </a:lnTo>
                  <a:lnTo>
                    <a:pt x="176" y="24"/>
                  </a:lnTo>
                  <a:lnTo>
                    <a:pt x="168" y="0"/>
                  </a:lnTo>
                </a:path>
              </a:pathLst>
            </a:custGeom>
            <a:grpFill/>
            <a:ln w="9525">
              <a:solidFill>
                <a:schemeClr val="bg1"/>
              </a:solidFill>
              <a:prstDash val="solid"/>
              <a:round/>
              <a:headEnd/>
              <a:tailEnd/>
            </a:ln>
            <a:effectLst/>
          </p:spPr>
          <p:txBody>
            <a:bodyPr/>
            <a:lstStyle/>
            <a:p>
              <a:pPr defTabSz="914273"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6" name="Freeform 13"/>
            <p:cNvSpPr>
              <a:spLocks/>
            </p:cNvSpPr>
            <p:nvPr/>
          </p:nvSpPr>
          <p:spPr bwMode="invGray">
            <a:xfrm>
              <a:off x="5719403" y="3962637"/>
              <a:ext cx="107892" cy="93961"/>
            </a:xfrm>
            <a:custGeom>
              <a:avLst/>
              <a:gdLst>
                <a:gd name="T0" fmla="*/ 54 w 65"/>
                <a:gd name="T1" fmla="*/ 0 h 57"/>
                <a:gd name="T2" fmla="*/ 0 w 65"/>
                <a:gd name="T3" fmla="*/ 56 h 57"/>
                <a:gd name="T4" fmla="*/ 54 w 65"/>
                <a:gd name="T5" fmla="*/ 78 h 57"/>
                <a:gd name="T6" fmla="*/ 150 w 65"/>
                <a:gd name="T7" fmla="*/ 56 h 57"/>
                <a:gd name="T8" fmla="*/ 150 w 65"/>
                <a:gd name="T9" fmla="*/ 34 h 57"/>
                <a:gd name="T10" fmla="*/ 54 w 65"/>
                <a:gd name="T11" fmla="*/ 0 h 57"/>
                <a:gd name="T12" fmla="*/ 0 60000 65536"/>
                <a:gd name="T13" fmla="*/ 0 60000 65536"/>
                <a:gd name="T14" fmla="*/ 0 60000 65536"/>
                <a:gd name="T15" fmla="*/ 0 60000 65536"/>
                <a:gd name="T16" fmla="*/ 0 60000 65536"/>
                <a:gd name="T17" fmla="*/ 0 60000 65536"/>
                <a:gd name="T18" fmla="*/ 0 w 65"/>
                <a:gd name="T19" fmla="*/ 0 h 57"/>
                <a:gd name="T20" fmla="*/ 65 w 65"/>
                <a:gd name="T21" fmla="*/ 57 h 57"/>
              </a:gdLst>
              <a:ahLst/>
              <a:cxnLst>
                <a:cxn ang="T12">
                  <a:pos x="T0" y="T1"/>
                </a:cxn>
                <a:cxn ang="T13">
                  <a:pos x="T2" y="T3"/>
                </a:cxn>
                <a:cxn ang="T14">
                  <a:pos x="T4" y="T5"/>
                </a:cxn>
                <a:cxn ang="T15">
                  <a:pos x="T6" y="T7"/>
                </a:cxn>
                <a:cxn ang="T16">
                  <a:pos x="T8" y="T9"/>
                </a:cxn>
                <a:cxn ang="T17">
                  <a:pos x="T10" y="T11"/>
                </a:cxn>
              </a:cxnLst>
              <a:rect l="T18" t="T19" r="T20" b="T21"/>
              <a:pathLst>
                <a:path w="65" h="57">
                  <a:moveTo>
                    <a:pt x="24" y="0"/>
                  </a:moveTo>
                  <a:lnTo>
                    <a:pt x="0" y="40"/>
                  </a:lnTo>
                  <a:lnTo>
                    <a:pt x="24" y="56"/>
                  </a:lnTo>
                  <a:lnTo>
                    <a:pt x="64" y="40"/>
                  </a:lnTo>
                  <a:lnTo>
                    <a:pt x="64" y="24"/>
                  </a:lnTo>
                  <a:lnTo>
                    <a:pt x="24" y="0"/>
                  </a:lnTo>
                </a:path>
              </a:pathLst>
            </a:custGeom>
            <a:grpFill/>
            <a:ln w="9525">
              <a:solidFill>
                <a:schemeClr val="bg1"/>
              </a:solidFill>
              <a:prstDash val="solid"/>
              <a:round/>
              <a:headEnd/>
              <a:tailEnd/>
            </a:ln>
            <a:effectLst/>
          </p:spPr>
          <p:txBody>
            <a:bodyPr/>
            <a:lstStyle/>
            <a:p>
              <a:pPr defTabSz="914273"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7" name="Freeform 14"/>
            <p:cNvSpPr>
              <a:spLocks/>
            </p:cNvSpPr>
            <p:nvPr/>
          </p:nvSpPr>
          <p:spPr bwMode="gray">
            <a:xfrm>
              <a:off x="5450375" y="4028871"/>
              <a:ext cx="403543" cy="506772"/>
            </a:xfrm>
            <a:custGeom>
              <a:avLst/>
              <a:gdLst>
                <a:gd name="T0" fmla="*/ 448 w 241"/>
                <a:gd name="T1" fmla="*/ 27 h 297"/>
                <a:gd name="T2" fmla="*/ 388 w 241"/>
                <a:gd name="T3" fmla="*/ 0 h 297"/>
                <a:gd name="T4" fmla="*/ 332 w 241"/>
                <a:gd name="T5" fmla="*/ 41 h 297"/>
                <a:gd name="T6" fmla="*/ 253 w 241"/>
                <a:gd name="T7" fmla="*/ 13 h 297"/>
                <a:gd name="T8" fmla="*/ 196 w 241"/>
                <a:gd name="T9" fmla="*/ 27 h 297"/>
                <a:gd name="T10" fmla="*/ 176 w 241"/>
                <a:gd name="T11" fmla="*/ 53 h 297"/>
                <a:gd name="T12" fmla="*/ 155 w 241"/>
                <a:gd name="T13" fmla="*/ 80 h 297"/>
                <a:gd name="T14" fmla="*/ 176 w 241"/>
                <a:gd name="T15" fmla="*/ 122 h 297"/>
                <a:gd name="T16" fmla="*/ 137 w 241"/>
                <a:gd name="T17" fmla="*/ 122 h 297"/>
                <a:gd name="T18" fmla="*/ 116 w 241"/>
                <a:gd name="T19" fmla="*/ 107 h 297"/>
                <a:gd name="T20" fmla="*/ 97 w 241"/>
                <a:gd name="T21" fmla="*/ 107 h 297"/>
                <a:gd name="T22" fmla="*/ 97 w 241"/>
                <a:gd name="T23" fmla="*/ 135 h 297"/>
                <a:gd name="T24" fmla="*/ 97 w 241"/>
                <a:gd name="T25" fmla="*/ 160 h 297"/>
                <a:gd name="T26" fmla="*/ 97 w 241"/>
                <a:gd name="T27" fmla="*/ 160 h 297"/>
                <a:gd name="T28" fmla="*/ 97 w 241"/>
                <a:gd name="T29" fmla="*/ 186 h 297"/>
                <a:gd name="T30" fmla="*/ 20 w 241"/>
                <a:gd name="T31" fmla="*/ 227 h 297"/>
                <a:gd name="T32" fmla="*/ 0 w 241"/>
                <a:gd name="T33" fmla="*/ 240 h 297"/>
                <a:gd name="T34" fmla="*/ 0 w 241"/>
                <a:gd name="T35" fmla="*/ 294 h 297"/>
                <a:gd name="T36" fmla="*/ 60 w 241"/>
                <a:gd name="T37" fmla="*/ 320 h 297"/>
                <a:gd name="T38" fmla="*/ 60 w 241"/>
                <a:gd name="T39" fmla="*/ 388 h 297"/>
                <a:gd name="T40" fmla="*/ 116 w 241"/>
                <a:gd name="T41" fmla="*/ 388 h 297"/>
                <a:gd name="T42" fmla="*/ 116 w 241"/>
                <a:gd name="T43" fmla="*/ 414 h 297"/>
                <a:gd name="T44" fmla="*/ 137 w 241"/>
                <a:gd name="T45" fmla="*/ 440 h 297"/>
                <a:gd name="T46" fmla="*/ 155 w 241"/>
                <a:gd name="T47" fmla="*/ 480 h 297"/>
                <a:gd name="T48" fmla="*/ 213 w 241"/>
                <a:gd name="T49" fmla="*/ 480 h 297"/>
                <a:gd name="T50" fmla="*/ 253 w 241"/>
                <a:gd name="T51" fmla="*/ 440 h 297"/>
                <a:gd name="T52" fmla="*/ 272 w 241"/>
                <a:gd name="T53" fmla="*/ 440 h 297"/>
                <a:gd name="T54" fmla="*/ 272 w 241"/>
                <a:gd name="T55" fmla="*/ 466 h 297"/>
                <a:gd name="T56" fmla="*/ 292 w 241"/>
                <a:gd name="T57" fmla="*/ 480 h 297"/>
                <a:gd name="T58" fmla="*/ 332 w 241"/>
                <a:gd name="T59" fmla="*/ 480 h 297"/>
                <a:gd name="T60" fmla="*/ 332 w 241"/>
                <a:gd name="T61" fmla="*/ 466 h 297"/>
                <a:gd name="T62" fmla="*/ 370 w 241"/>
                <a:gd name="T63" fmla="*/ 466 h 297"/>
                <a:gd name="T64" fmla="*/ 370 w 241"/>
                <a:gd name="T65" fmla="*/ 480 h 297"/>
                <a:gd name="T66" fmla="*/ 388 w 241"/>
                <a:gd name="T67" fmla="*/ 493 h 297"/>
                <a:gd name="T68" fmla="*/ 429 w 241"/>
                <a:gd name="T69" fmla="*/ 480 h 297"/>
                <a:gd name="T70" fmla="*/ 448 w 241"/>
                <a:gd name="T71" fmla="*/ 429 h 297"/>
                <a:gd name="T72" fmla="*/ 448 w 241"/>
                <a:gd name="T73" fmla="*/ 374 h 297"/>
                <a:gd name="T74" fmla="*/ 489 w 241"/>
                <a:gd name="T75" fmla="*/ 374 h 297"/>
                <a:gd name="T76" fmla="*/ 489 w 241"/>
                <a:gd name="T77" fmla="*/ 361 h 297"/>
                <a:gd name="T78" fmla="*/ 489 w 241"/>
                <a:gd name="T79" fmla="*/ 335 h 297"/>
                <a:gd name="T80" fmla="*/ 526 w 241"/>
                <a:gd name="T81" fmla="*/ 361 h 297"/>
                <a:gd name="T82" fmla="*/ 565 w 241"/>
                <a:gd name="T83" fmla="*/ 320 h 297"/>
                <a:gd name="T84" fmla="*/ 526 w 241"/>
                <a:gd name="T85" fmla="*/ 294 h 297"/>
                <a:gd name="T86" fmla="*/ 526 w 241"/>
                <a:gd name="T87" fmla="*/ 280 h 297"/>
                <a:gd name="T88" fmla="*/ 565 w 241"/>
                <a:gd name="T89" fmla="*/ 266 h 297"/>
                <a:gd name="T90" fmla="*/ 545 w 241"/>
                <a:gd name="T91" fmla="*/ 227 h 297"/>
                <a:gd name="T92" fmla="*/ 526 w 241"/>
                <a:gd name="T93" fmla="*/ 214 h 297"/>
                <a:gd name="T94" fmla="*/ 586 w 241"/>
                <a:gd name="T95" fmla="*/ 227 h 297"/>
                <a:gd name="T96" fmla="*/ 586 w 241"/>
                <a:gd name="T97" fmla="*/ 173 h 297"/>
                <a:gd name="T98" fmla="*/ 526 w 241"/>
                <a:gd name="T99" fmla="*/ 201 h 297"/>
                <a:gd name="T100" fmla="*/ 586 w 241"/>
                <a:gd name="T101" fmla="*/ 135 h 297"/>
                <a:gd name="T102" fmla="*/ 489 w 241"/>
                <a:gd name="T103" fmla="*/ 93 h 297"/>
                <a:gd name="T104" fmla="*/ 429 w 241"/>
                <a:gd name="T105" fmla="*/ 93 h 297"/>
                <a:gd name="T106" fmla="*/ 388 w 241"/>
                <a:gd name="T107" fmla="*/ 122 h 297"/>
                <a:gd name="T108" fmla="*/ 370 w 241"/>
                <a:gd name="T109" fmla="*/ 80 h 297"/>
                <a:gd name="T110" fmla="*/ 388 w 241"/>
                <a:gd name="T111" fmla="*/ 66 h 297"/>
                <a:gd name="T112" fmla="*/ 448 w 241"/>
                <a:gd name="T113" fmla="*/ 27 h 2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1"/>
                <a:gd name="T172" fmla="*/ 0 h 297"/>
                <a:gd name="T173" fmla="*/ 241 w 241"/>
                <a:gd name="T174" fmla="*/ 297 h 297"/>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1" h="297">
                  <a:moveTo>
                    <a:pt x="184" y="16"/>
                  </a:moveTo>
                  <a:lnTo>
                    <a:pt x="160" y="0"/>
                  </a:lnTo>
                  <a:lnTo>
                    <a:pt x="136" y="24"/>
                  </a:lnTo>
                  <a:lnTo>
                    <a:pt x="104" y="8"/>
                  </a:lnTo>
                  <a:lnTo>
                    <a:pt x="80" y="16"/>
                  </a:lnTo>
                  <a:lnTo>
                    <a:pt x="72" y="32"/>
                  </a:lnTo>
                  <a:lnTo>
                    <a:pt x="64" y="48"/>
                  </a:lnTo>
                  <a:lnTo>
                    <a:pt x="72" y="72"/>
                  </a:lnTo>
                  <a:lnTo>
                    <a:pt x="56" y="72"/>
                  </a:lnTo>
                  <a:lnTo>
                    <a:pt x="48" y="64"/>
                  </a:lnTo>
                  <a:lnTo>
                    <a:pt x="40" y="64"/>
                  </a:lnTo>
                  <a:lnTo>
                    <a:pt x="40" y="80"/>
                  </a:lnTo>
                  <a:lnTo>
                    <a:pt x="40" y="96"/>
                  </a:lnTo>
                  <a:lnTo>
                    <a:pt x="40" y="112"/>
                  </a:lnTo>
                  <a:lnTo>
                    <a:pt x="8" y="136"/>
                  </a:lnTo>
                  <a:lnTo>
                    <a:pt x="0" y="144"/>
                  </a:lnTo>
                  <a:lnTo>
                    <a:pt x="0" y="176"/>
                  </a:lnTo>
                  <a:lnTo>
                    <a:pt x="24" y="192"/>
                  </a:lnTo>
                  <a:lnTo>
                    <a:pt x="24" y="232"/>
                  </a:lnTo>
                  <a:lnTo>
                    <a:pt x="48" y="232"/>
                  </a:lnTo>
                  <a:lnTo>
                    <a:pt x="48" y="248"/>
                  </a:lnTo>
                  <a:lnTo>
                    <a:pt x="56" y="264"/>
                  </a:lnTo>
                  <a:lnTo>
                    <a:pt x="64" y="288"/>
                  </a:lnTo>
                  <a:lnTo>
                    <a:pt x="88" y="288"/>
                  </a:lnTo>
                  <a:lnTo>
                    <a:pt x="104" y="264"/>
                  </a:lnTo>
                  <a:lnTo>
                    <a:pt x="112" y="264"/>
                  </a:lnTo>
                  <a:lnTo>
                    <a:pt x="112" y="280"/>
                  </a:lnTo>
                  <a:lnTo>
                    <a:pt x="120" y="288"/>
                  </a:lnTo>
                  <a:lnTo>
                    <a:pt x="136" y="288"/>
                  </a:lnTo>
                  <a:lnTo>
                    <a:pt x="136" y="280"/>
                  </a:lnTo>
                  <a:lnTo>
                    <a:pt x="152" y="280"/>
                  </a:lnTo>
                  <a:lnTo>
                    <a:pt x="152" y="288"/>
                  </a:lnTo>
                  <a:lnTo>
                    <a:pt x="160" y="296"/>
                  </a:lnTo>
                  <a:lnTo>
                    <a:pt x="176" y="288"/>
                  </a:lnTo>
                  <a:lnTo>
                    <a:pt x="184" y="256"/>
                  </a:lnTo>
                  <a:lnTo>
                    <a:pt x="184" y="224"/>
                  </a:lnTo>
                  <a:lnTo>
                    <a:pt x="200" y="224"/>
                  </a:lnTo>
                  <a:lnTo>
                    <a:pt x="200" y="216"/>
                  </a:lnTo>
                  <a:lnTo>
                    <a:pt x="200" y="200"/>
                  </a:lnTo>
                  <a:lnTo>
                    <a:pt x="216" y="216"/>
                  </a:lnTo>
                  <a:lnTo>
                    <a:pt x="232" y="192"/>
                  </a:lnTo>
                  <a:lnTo>
                    <a:pt x="216" y="176"/>
                  </a:lnTo>
                  <a:lnTo>
                    <a:pt x="216" y="168"/>
                  </a:lnTo>
                  <a:lnTo>
                    <a:pt x="232" y="160"/>
                  </a:lnTo>
                  <a:lnTo>
                    <a:pt x="224" y="136"/>
                  </a:lnTo>
                  <a:lnTo>
                    <a:pt x="216" y="128"/>
                  </a:lnTo>
                  <a:lnTo>
                    <a:pt x="240" y="136"/>
                  </a:lnTo>
                  <a:lnTo>
                    <a:pt x="240" y="104"/>
                  </a:lnTo>
                  <a:lnTo>
                    <a:pt x="216" y="120"/>
                  </a:lnTo>
                  <a:lnTo>
                    <a:pt x="240" y="80"/>
                  </a:lnTo>
                  <a:lnTo>
                    <a:pt x="200" y="56"/>
                  </a:lnTo>
                  <a:lnTo>
                    <a:pt x="176" y="56"/>
                  </a:lnTo>
                  <a:lnTo>
                    <a:pt x="160" y="72"/>
                  </a:lnTo>
                  <a:lnTo>
                    <a:pt x="152" y="48"/>
                  </a:lnTo>
                  <a:lnTo>
                    <a:pt x="160" y="40"/>
                  </a:lnTo>
                  <a:lnTo>
                    <a:pt x="184" y="16"/>
                  </a:lnTo>
                </a:path>
              </a:pathLst>
            </a:custGeom>
            <a:grpFill/>
            <a:ln w="9525">
              <a:solidFill>
                <a:schemeClr val="bg1"/>
              </a:solidFill>
              <a:prstDash val="solid"/>
              <a:round/>
              <a:headEnd/>
              <a:tailEnd/>
            </a:ln>
            <a:effectLst/>
          </p:spPr>
          <p:txBody>
            <a:bodyPr/>
            <a:lstStyle/>
            <a:p>
              <a:pPr defTabSz="914273"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8" name="Freeform 15"/>
            <p:cNvSpPr>
              <a:spLocks/>
            </p:cNvSpPr>
            <p:nvPr/>
          </p:nvSpPr>
          <p:spPr bwMode="gray">
            <a:xfrm>
              <a:off x="5247202" y="4426279"/>
              <a:ext cx="459590" cy="629999"/>
            </a:xfrm>
            <a:custGeom>
              <a:avLst/>
              <a:gdLst>
                <a:gd name="T0" fmla="*/ 681 w 273"/>
                <a:gd name="T1" fmla="*/ 93 h 369"/>
                <a:gd name="T2" fmla="*/ 681 w 273"/>
                <a:gd name="T3" fmla="*/ 80 h 369"/>
                <a:gd name="T4" fmla="*/ 643 w 273"/>
                <a:gd name="T5" fmla="*/ 80 h 369"/>
                <a:gd name="T6" fmla="*/ 643 w 273"/>
                <a:gd name="T7" fmla="*/ 93 h 369"/>
                <a:gd name="T8" fmla="*/ 601 w 273"/>
                <a:gd name="T9" fmla="*/ 93 h 369"/>
                <a:gd name="T10" fmla="*/ 580 w 273"/>
                <a:gd name="T11" fmla="*/ 93 h 369"/>
                <a:gd name="T12" fmla="*/ 580 w 273"/>
                <a:gd name="T13" fmla="*/ 53 h 369"/>
                <a:gd name="T14" fmla="*/ 560 w 273"/>
                <a:gd name="T15" fmla="*/ 53 h 369"/>
                <a:gd name="T16" fmla="*/ 520 w 273"/>
                <a:gd name="T17" fmla="*/ 93 h 369"/>
                <a:gd name="T18" fmla="*/ 461 w 273"/>
                <a:gd name="T19" fmla="*/ 93 h 369"/>
                <a:gd name="T20" fmla="*/ 440 w 273"/>
                <a:gd name="T21" fmla="*/ 53 h 369"/>
                <a:gd name="T22" fmla="*/ 422 w 273"/>
                <a:gd name="T23" fmla="*/ 27 h 369"/>
                <a:gd name="T24" fmla="*/ 401 w 273"/>
                <a:gd name="T25" fmla="*/ 0 h 369"/>
                <a:gd name="T26" fmla="*/ 360 w 273"/>
                <a:gd name="T27" fmla="*/ 0 h 369"/>
                <a:gd name="T28" fmla="*/ 360 w 273"/>
                <a:gd name="T29" fmla="*/ 13 h 369"/>
                <a:gd name="T30" fmla="*/ 281 w 273"/>
                <a:gd name="T31" fmla="*/ 27 h 369"/>
                <a:gd name="T32" fmla="*/ 281 w 273"/>
                <a:gd name="T33" fmla="*/ 53 h 369"/>
                <a:gd name="T34" fmla="*/ 199 w 273"/>
                <a:gd name="T35" fmla="*/ 53 h 369"/>
                <a:gd name="T36" fmla="*/ 162 w 273"/>
                <a:gd name="T37" fmla="*/ 80 h 369"/>
                <a:gd name="T38" fmla="*/ 162 w 273"/>
                <a:gd name="T39" fmla="*/ 122 h 369"/>
                <a:gd name="T40" fmla="*/ 181 w 273"/>
                <a:gd name="T41" fmla="*/ 149 h 369"/>
                <a:gd name="T42" fmla="*/ 121 w 273"/>
                <a:gd name="T43" fmla="*/ 186 h 369"/>
                <a:gd name="T44" fmla="*/ 101 w 273"/>
                <a:gd name="T45" fmla="*/ 186 h 369"/>
                <a:gd name="T46" fmla="*/ 79 w 273"/>
                <a:gd name="T47" fmla="*/ 241 h 369"/>
                <a:gd name="T48" fmla="*/ 79 w 273"/>
                <a:gd name="T49" fmla="*/ 267 h 369"/>
                <a:gd name="T50" fmla="*/ 79 w 273"/>
                <a:gd name="T51" fmla="*/ 294 h 369"/>
                <a:gd name="T52" fmla="*/ 41 w 273"/>
                <a:gd name="T53" fmla="*/ 336 h 369"/>
                <a:gd name="T54" fmla="*/ 20 w 273"/>
                <a:gd name="T55" fmla="*/ 361 h 369"/>
                <a:gd name="T56" fmla="*/ 0 w 273"/>
                <a:gd name="T57" fmla="*/ 429 h 369"/>
                <a:gd name="T58" fmla="*/ 20 w 273"/>
                <a:gd name="T59" fmla="*/ 454 h 369"/>
                <a:gd name="T60" fmla="*/ 138 w 273"/>
                <a:gd name="T61" fmla="*/ 454 h 369"/>
                <a:gd name="T62" fmla="*/ 199 w 273"/>
                <a:gd name="T63" fmla="*/ 549 h 369"/>
                <a:gd name="T64" fmla="*/ 221 w 273"/>
                <a:gd name="T65" fmla="*/ 615 h 369"/>
                <a:gd name="T66" fmla="*/ 281 w 273"/>
                <a:gd name="T67" fmla="*/ 549 h 369"/>
                <a:gd name="T68" fmla="*/ 300 w 273"/>
                <a:gd name="T69" fmla="*/ 562 h 369"/>
                <a:gd name="T70" fmla="*/ 381 w 273"/>
                <a:gd name="T71" fmla="*/ 510 h 369"/>
                <a:gd name="T72" fmla="*/ 381 w 273"/>
                <a:gd name="T73" fmla="*/ 468 h 369"/>
                <a:gd name="T74" fmla="*/ 461 w 273"/>
                <a:gd name="T75" fmla="*/ 454 h 369"/>
                <a:gd name="T76" fmla="*/ 500 w 273"/>
                <a:gd name="T77" fmla="*/ 388 h 369"/>
                <a:gd name="T78" fmla="*/ 542 w 273"/>
                <a:gd name="T79" fmla="*/ 375 h 369"/>
                <a:gd name="T80" fmla="*/ 542 w 273"/>
                <a:gd name="T81" fmla="*/ 336 h 369"/>
                <a:gd name="T82" fmla="*/ 601 w 273"/>
                <a:gd name="T83" fmla="*/ 336 h 369"/>
                <a:gd name="T84" fmla="*/ 621 w 273"/>
                <a:gd name="T85" fmla="*/ 267 h 369"/>
                <a:gd name="T86" fmla="*/ 601 w 273"/>
                <a:gd name="T87" fmla="*/ 214 h 369"/>
                <a:gd name="T88" fmla="*/ 621 w 273"/>
                <a:gd name="T89" fmla="*/ 201 h 369"/>
                <a:gd name="T90" fmla="*/ 580 w 273"/>
                <a:gd name="T91" fmla="*/ 173 h 369"/>
                <a:gd name="T92" fmla="*/ 621 w 273"/>
                <a:gd name="T93" fmla="*/ 160 h 369"/>
                <a:gd name="T94" fmla="*/ 643 w 273"/>
                <a:gd name="T95" fmla="*/ 173 h 369"/>
                <a:gd name="T96" fmla="*/ 681 w 273"/>
                <a:gd name="T97" fmla="*/ 135 h 369"/>
                <a:gd name="T98" fmla="*/ 681 w 273"/>
                <a:gd name="T99" fmla="*/ 93 h 36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73"/>
                <a:gd name="T151" fmla="*/ 0 h 369"/>
                <a:gd name="T152" fmla="*/ 273 w 273"/>
                <a:gd name="T153" fmla="*/ 369 h 36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73" h="369">
                  <a:moveTo>
                    <a:pt x="272" y="56"/>
                  </a:moveTo>
                  <a:lnTo>
                    <a:pt x="272" y="48"/>
                  </a:lnTo>
                  <a:lnTo>
                    <a:pt x="256" y="48"/>
                  </a:lnTo>
                  <a:lnTo>
                    <a:pt x="256" y="56"/>
                  </a:lnTo>
                  <a:lnTo>
                    <a:pt x="240" y="56"/>
                  </a:lnTo>
                  <a:lnTo>
                    <a:pt x="232" y="56"/>
                  </a:lnTo>
                  <a:lnTo>
                    <a:pt x="232" y="32"/>
                  </a:lnTo>
                  <a:lnTo>
                    <a:pt x="224" y="32"/>
                  </a:lnTo>
                  <a:lnTo>
                    <a:pt x="208" y="56"/>
                  </a:lnTo>
                  <a:lnTo>
                    <a:pt x="184" y="56"/>
                  </a:lnTo>
                  <a:lnTo>
                    <a:pt x="176" y="32"/>
                  </a:lnTo>
                  <a:lnTo>
                    <a:pt x="168" y="16"/>
                  </a:lnTo>
                  <a:lnTo>
                    <a:pt x="160" y="0"/>
                  </a:lnTo>
                  <a:lnTo>
                    <a:pt x="144" y="0"/>
                  </a:lnTo>
                  <a:lnTo>
                    <a:pt x="144" y="8"/>
                  </a:lnTo>
                  <a:lnTo>
                    <a:pt x="112" y="16"/>
                  </a:lnTo>
                  <a:lnTo>
                    <a:pt x="112" y="32"/>
                  </a:lnTo>
                  <a:lnTo>
                    <a:pt x="80" y="32"/>
                  </a:lnTo>
                  <a:lnTo>
                    <a:pt x="64" y="48"/>
                  </a:lnTo>
                  <a:lnTo>
                    <a:pt x="64" y="72"/>
                  </a:lnTo>
                  <a:lnTo>
                    <a:pt x="72" y="88"/>
                  </a:lnTo>
                  <a:lnTo>
                    <a:pt x="48" y="112"/>
                  </a:lnTo>
                  <a:lnTo>
                    <a:pt x="40" y="112"/>
                  </a:lnTo>
                  <a:lnTo>
                    <a:pt x="32" y="144"/>
                  </a:lnTo>
                  <a:lnTo>
                    <a:pt x="32" y="160"/>
                  </a:lnTo>
                  <a:lnTo>
                    <a:pt x="32" y="176"/>
                  </a:lnTo>
                  <a:lnTo>
                    <a:pt x="16" y="200"/>
                  </a:lnTo>
                  <a:lnTo>
                    <a:pt x="8" y="216"/>
                  </a:lnTo>
                  <a:lnTo>
                    <a:pt x="0" y="256"/>
                  </a:lnTo>
                  <a:lnTo>
                    <a:pt x="8" y="272"/>
                  </a:lnTo>
                  <a:lnTo>
                    <a:pt x="56" y="272"/>
                  </a:lnTo>
                  <a:lnTo>
                    <a:pt x="80" y="328"/>
                  </a:lnTo>
                  <a:lnTo>
                    <a:pt x="88" y="368"/>
                  </a:lnTo>
                  <a:lnTo>
                    <a:pt x="112" y="328"/>
                  </a:lnTo>
                  <a:lnTo>
                    <a:pt x="120" y="336"/>
                  </a:lnTo>
                  <a:lnTo>
                    <a:pt x="152" y="304"/>
                  </a:lnTo>
                  <a:lnTo>
                    <a:pt x="152" y="280"/>
                  </a:lnTo>
                  <a:lnTo>
                    <a:pt x="184" y="272"/>
                  </a:lnTo>
                  <a:lnTo>
                    <a:pt x="200" y="232"/>
                  </a:lnTo>
                  <a:lnTo>
                    <a:pt x="216" y="224"/>
                  </a:lnTo>
                  <a:lnTo>
                    <a:pt x="216" y="200"/>
                  </a:lnTo>
                  <a:lnTo>
                    <a:pt x="240" y="200"/>
                  </a:lnTo>
                  <a:lnTo>
                    <a:pt x="248" y="160"/>
                  </a:lnTo>
                  <a:lnTo>
                    <a:pt x="240" y="128"/>
                  </a:lnTo>
                  <a:lnTo>
                    <a:pt x="248" y="120"/>
                  </a:lnTo>
                  <a:lnTo>
                    <a:pt x="232" y="104"/>
                  </a:lnTo>
                  <a:lnTo>
                    <a:pt x="248" y="96"/>
                  </a:lnTo>
                  <a:lnTo>
                    <a:pt x="256" y="104"/>
                  </a:lnTo>
                  <a:lnTo>
                    <a:pt x="272" y="80"/>
                  </a:lnTo>
                  <a:lnTo>
                    <a:pt x="272" y="56"/>
                  </a:lnTo>
                </a:path>
              </a:pathLst>
            </a:custGeom>
            <a:grpFill/>
            <a:ln w="9525">
              <a:solidFill>
                <a:schemeClr val="bg1"/>
              </a:solidFill>
              <a:prstDash val="solid"/>
              <a:round/>
              <a:headEnd/>
              <a:tailEnd/>
            </a:ln>
            <a:effectLst/>
          </p:spPr>
          <p:txBody>
            <a:bodyPr/>
            <a:lstStyle/>
            <a:p>
              <a:pPr defTabSz="914273"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9" name="Freeform 16"/>
            <p:cNvSpPr>
              <a:spLocks/>
            </p:cNvSpPr>
            <p:nvPr/>
          </p:nvSpPr>
          <p:spPr bwMode="gray">
            <a:xfrm>
              <a:off x="4546608" y="4822146"/>
              <a:ext cx="850522" cy="656184"/>
            </a:xfrm>
            <a:custGeom>
              <a:avLst/>
              <a:gdLst>
                <a:gd name="T0" fmla="*/ 1244 w 505"/>
                <a:gd name="T1" fmla="*/ 158 h 385"/>
                <a:gd name="T2" fmla="*/ 1065 w 505"/>
                <a:gd name="T3" fmla="*/ 66 h 385"/>
                <a:gd name="T4" fmla="*/ 1023 w 505"/>
                <a:gd name="T5" fmla="*/ 93 h 385"/>
                <a:gd name="T6" fmla="*/ 944 w 505"/>
                <a:gd name="T7" fmla="*/ 66 h 385"/>
                <a:gd name="T8" fmla="*/ 782 w 505"/>
                <a:gd name="T9" fmla="*/ 93 h 385"/>
                <a:gd name="T10" fmla="*/ 782 w 505"/>
                <a:gd name="T11" fmla="*/ 0 h 385"/>
                <a:gd name="T12" fmla="*/ 703 w 505"/>
                <a:gd name="T13" fmla="*/ 0 h 385"/>
                <a:gd name="T14" fmla="*/ 543 w 505"/>
                <a:gd name="T15" fmla="*/ 13 h 385"/>
                <a:gd name="T16" fmla="*/ 522 w 505"/>
                <a:gd name="T17" fmla="*/ 66 h 385"/>
                <a:gd name="T18" fmla="*/ 422 w 505"/>
                <a:gd name="T19" fmla="*/ 41 h 385"/>
                <a:gd name="T20" fmla="*/ 361 w 505"/>
                <a:gd name="T21" fmla="*/ 80 h 385"/>
                <a:gd name="T22" fmla="*/ 381 w 505"/>
                <a:gd name="T23" fmla="*/ 145 h 385"/>
                <a:gd name="T24" fmla="*/ 361 w 505"/>
                <a:gd name="T25" fmla="*/ 186 h 385"/>
                <a:gd name="T26" fmla="*/ 281 w 505"/>
                <a:gd name="T27" fmla="*/ 279 h 385"/>
                <a:gd name="T28" fmla="*/ 181 w 505"/>
                <a:gd name="T29" fmla="*/ 371 h 385"/>
                <a:gd name="T30" fmla="*/ 79 w 505"/>
                <a:gd name="T31" fmla="*/ 450 h 385"/>
                <a:gd name="T32" fmla="*/ 0 w 505"/>
                <a:gd name="T33" fmla="*/ 492 h 385"/>
                <a:gd name="T34" fmla="*/ 20 w 505"/>
                <a:gd name="T35" fmla="*/ 518 h 385"/>
                <a:gd name="T36" fmla="*/ 41 w 505"/>
                <a:gd name="T37" fmla="*/ 596 h 385"/>
                <a:gd name="T38" fmla="*/ 141 w 505"/>
                <a:gd name="T39" fmla="*/ 636 h 385"/>
                <a:gd name="T40" fmla="*/ 101 w 505"/>
                <a:gd name="T41" fmla="*/ 572 h 385"/>
                <a:gd name="T42" fmla="*/ 200 w 505"/>
                <a:gd name="T43" fmla="*/ 505 h 385"/>
                <a:gd name="T44" fmla="*/ 381 w 505"/>
                <a:gd name="T45" fmla="*/ 465 h 385"/>
                <a:gd name="T46" fmla="*/ 482 w 505"/>
                <a:gd name="T47" fmla="*/ 492 h 385"/>
                <a:gd name="T48" fmla="*/ 601 w 505"/>
                <a:gd name="T49" fmla="*/ 411 h 385"/>
                <a:gd name="T50" fmla="*/ 662 w 505"/>
                <a:gd name="T51" fmla="*/ 398 h 385"/>
                <a:gd name="T52" fmla="*/ 662 w 505"/>
                <a:gd name="T53" fmla="*/ 357 h 385"/>
                <a:gd name="T54" fmla="*/ 703 w 505"/>
                <a:gd name="T55" fmla="*/ 344 h 385"/>
                <a:gd name="T56" fmla="*/ 844 w 505"/>
                <a:gd name="T57" fmla="*/ 384 h 385"/>
                <a:gd name="T58" fmla="*/ 844 w 505"/>
                <a:gd name="T59" fmla="*/ 332 h 385"/>
                <a:gd name="T60" fmla="*/ 944 w 505"/>
                <a:gd name="T61" fmla="*/ 319 h 385"/>
                <a:gd name="T62" fmla="*/ 982 w 505"/>
                <a:gd name="T63" fmla="*/ 332 h 385"/>
                <a:gd name="T64" fmla="*/ 1004 w 505"/>
                <a:gd name="T65" fmla="*/ 306 h 385"/>
                <a:gd name="T66" fmla="*/ 1124 w 505"/>
                <a:gd name="T67" fmla="*/ 292 h 385"/>
                <a:gd name="T68" fmla="*/ 1204 w 505"/>
                <a:gd name="T69" fmla="*/ 226 h 38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05"/>
                <a:gd name="T106" fmla="*/ 0 h 385"/>
                <a:gd name="T107" fmla="*/ 505 w 505"/>
                <a:gd name="T108" fmla="*/ 385 h 38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05" h="385">
                  <a:moveTo>
                    <a:pt x="504" y="128"/>
                  </a:moveTo>
                  <a:lnTo>
                    <a:pt x="496" y="96"/>
                  </a:lnTo>
                  <a:lnTo>
                    <a:pt x="472" y="40"/>
                  </a:lnTo>
                  <a:lnTo>
                    <a:pt x="424" y="40"/>
                  </a:lnTo>
                  <a:lnTo>
                    <a:pt x="416" y="32"/>
                  </a:lnTo>
                  <a:lnTo>
                    <a:pt x="408" y="56"/>
                  </a:lnTo>
                  <a:lnTo>
                    <a:pt x="392" y="56"/>
                  </a:lnTo>
                  <a:lnTo>
                    <a:pt x="376" y="40"/>
                  </a:lnTo>
                  <a:lnTo>
                    <a:pt x="320" y="64"/>
                  </a:lnTo>
                  <a:lnTo>
                    <a:pt x="312" y="56"/>
                  </a:lnTo>
                  <a:lnTo>
                    <a:pt x="336" y="8"/>
                  </a:lnTo>
                  <a:lnTo>
                    <a:pt x="312" y="0"/>
                  </a:lnTo>
                  <a:lnTo>
                    <a:pt x="296" y="16"/>
                  </a:lnTo>
                  <a:lnTo>
                    <a:pt x="280" y="0"/>
                  </a:lnTo>
                  <a:lnTo>
                    <a:pt x="272" y="8"/>
                  </a:lnTo>
                  <a:lnTo>
                    <a:pt x="216" y="8"/>
                  </a:lnTo>
                  <a:lnTo>
                    <a:pt x="224" y="40"/>
                  </a:lnTo>
                  <a:lnTo>
                    <a:pt x="208" y="40"/>
                  </a:lnTo>
                  <a:lnTo>
                    <a:pt x="176" y="16"/>
                  </a:lnTo>
                  <a:lnTo>
                    <a:pt x="168" y="24"/>
                  </a:lnTo>
                  <a:lnTo>
                    <a:pt x="168" y="48"/>
                  </a:lnTo>
                  <a:lnTo>
                    <a:pt x="144" y="48"/>
                  </a:lnTo>
                  <a:lnTo>
                    <a:pt x="144" y="72"/>
                  </a:lnTo>
                  <a:lnTo>
                    <a:pt x="152" y="88"/>
                  </a:lnTo>
                  <a:lnTo>
                    <a:pt x="144" y="96"/>
                  </a:lnTo>
                  <a:lnTo>
                    <a:pt x="144" y="112"/>
                  </a:lnTo>
                  <a:lnTo>
                    <a:pt x="112" y="144"/>
                  </a:lnTo>
                  <a:lnTo>
                    <a:pt x="112" y="168"/>
                  </a:lnTo>
                  <a:lnTo>
                    <a:pt x="104" y="200"/>
                  </a:lnTo>
                  <a:lnTo>
                    <a:pt x="72" y="224"/>
                  </a:lnTo>
                  <a:lnTo>
                    <a:pt x="48" y="256"/>
                  </a:lnTo>
                  <a:lnTo>
                    <a:pt x="32" y="272"/>
                  </a:lnTo>
                  <a:lnTo>
                    <a:pt x="8" y="280"/>
                  </a:lnTo>
                  <a:lnTo>
                    <a:pt x="0" y="296"/>
                  </a:lnTo>
                  <a:lnTo>
                    <a:pt x="16" y="304"/>
                  </a:lnTo>
                  <a:lnTo>
                    <a:pt x="8" y="312"/>
                  </a:lnTo>
                  <a:lnTo>
                    <a:pt x="8" y="352"/>
                  </a:lnTo>
                  <a:lnTo>
                    <a:pt x="16" y="360"/>
                  </a:lnTo>
                  <a:lnTo>
                    <a:pt x="16" y="384"/>
                  </a:lnTo>
                  <a:lnTo>
                    <a:pt x="56" y="384"/>
                  </a:lnTo>
                  <a:lnTo>
                    <a:pt x="56" y="360"/>
                  </a:lnTo>
                  <a:lnTo>
                    <a:pt x="40" y="344"/>
                  </a:lnTo>
                  <a:lnTo>
                    <a:pt x="48" y="312"/>
                  </a:lnTo>
                  <a:lnTo>
                    <a:pt x="80" y="304"/>
                  </a:lnTo>
                  <a:lnTo>
                    <a:pt x="104" y="304"/>
                  </a:lnTo>
                  <a:lnTo>
                    <a:pt x="152" y="280"/>
                  </a:lnTo>
                  <a:lnTo>
                    <a:pt x="184" y="280"/>
                  </a:lnTo>
                  <a:lnTo>
                    <a:pt x="192" y="296"/>
                  </a:lnTo>
                  <a:lnTo>
                    <a:pt x="208" y="264"/>
                  </a:lnTo>
                  <a:lnTo>
                    <a:pt x="240" y="248"/>
                  </a:lnTo>
                  <a:lnTo>
                    <a:pt x="248" y="224"/>
                  </a:lnTo>
                  <a:lnTo>
                    <a:pt x="264" y="240"/>
                  </a:lnTo>
                  <a:lnTo>
                    <a:pt x="272" y="240"/>
                  </a:lnTo>
                  <a:lnTo>
                    <a:pt x="264" y="216"/>
                  </a:lnTo>
                  <a:lnTo>
                    <a:pt x="264" y="184"/>
                  </a:lnTo>
                  <a:lnTo>
                    <a:pt x="280" y="208"/>
                  </a:lnTo>
                  <a:lnTo>
                    <a:pt x="288" y="232"/>
                  </a:lnTo>
                  <a:lnTo>
                    <a:pt x="336" y="232"/>
                  </a:lnTo>
                  <a:lnTo>
                    <a:pt x="320" y="216"/>
                  </a:lnTo>
                  <a:lnTo>
                    <a:pt x="336" y="200"/>
                  </a:lnTo>
                  <a:lnTo>
                    <a:pt x="360" y="208"/>
                  </a:lnTo>
                  <a:lnTo>
                    <a:pt x="376" y="192"/>
                  </a:lnTo>
                  <a:lnTo>
                    <a:pt x="392" y="192"/>
                  </a:lnTo>
                  <a:lnTo>
                    <a:pt x="392" y="200"/>
                  </a:lnTo>
                  <a:lnTo>
                    <a:pt x="400" y="200"/>
                  </a:lnTo>
                  <a:lnTo>
                    <a:pt x="400" y="184"/>
                  </a:lnTo>
                  <a:lnTo>
                    <a:pt x="424" y="192"/>
                  </a:lnTo>
                  <a:lnTo>
                    <a:pt x="448" y="176"/>
                  </a:lnTo>
                  <a:lnTo>
                    <a:pt x="472" y="168"/>
                  </a:lnTo>
                  <a:lnTo>
                    <a:pt x="480" y="136"/>
                  </a:lnTo>
                  <a:lnTo>
                    <a:pt x="504" y="128"/>
                  </a:lnTo>
                </a:path>
              </a:pathLst>
            </a:custGeom>
            <a:grpFill/>
            <a:ln w="9525">
              <a:solidFill>
                <a:schemeClr val="bg1"/>
              </a:solidFill>
              <a:prstDash val="solid"/>
              <a:round/>
              <a:headEnd/>
              <a:tailEnd/>
            </a:ln>
            <a:effectLst/>
          </p:spPr>
          <p:txBody>
            <a:bodyPr/>
            <a:lstStyle/>
            <a:p>
              <a:pPr defTabSz="914273"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0" name="Freeform 17"/>
            <p:cNvSpPr>
              <a:spLocks/>
            </p:cNvSpPr>
            <p:nvPr/>
          </p:nvSpPr>
          <p:spPr bwMode="gray">
            <a:xfrm>
              <a:off x="3980527" y="4698919"/>
              <a:ext cx="837911" cy="656184"/>
            </a:xfrm>
            <a:custGeom>
              <a:avLst/>
              <a:gdLst>
                <a:gd name="T0" fmla="*/ 868 w 497"/>
                <a:gd name="T1" fmla="*/ 572 h 385"/>
                <a:gd name="T2" fmla="*/ 1052 w 497"/>
                <a:gd name="T3" fmla="*/ 492 h 385"/>
                <a:gd name="T4" fmla="*/ 1131 w 497"/>
                <a:gd name="T5" fmla="*/ 398 h 385"/>
                <a:gd name="T6" fmla="*/ 1210 w 497"/>
                <a:gd name="T7" fmla="*/ 306 h 385"/>
                <a:gd name="T8" fmla="*/ 1251 w 497"/>
                <a:gd name="T9" fmla="*/ 266 h 385"/>
                <a:gd name="T10" fmla="*/ 1210 w 497"/>
                <a:gd name="T11" fmla="*/ 214 h 385"/>
                <a:gd name="T12" fmla="*/ 1151 w 497"/>
                <a:gd name="T13" fmla="*/ 158 h 385"/>
                <a:gd name="T14" fmla="*/ 1109 w 497"/>
                <a:gd name="T15" fmla="*/ 186 h 385"/>
                <a:gd name="T16" fmla="*/ 1070 w 497"/>
                <a:gd name="T17" fmla="*/ 173 h 385"/>
                <a:gd name="T18" fmla="*/ 1109 w 497"/>
                <a:gd name="T19" fmla="*/ 93 h 385"/>
                <a:gd name="T20" fmla="*/ 1109 w 497"/>
                <a:gd name="T21" fmla="*/ 27 h 385"/>
                <a:gd name="T22" fmla="*/ 1029 w 497"/>
                <a:gd name="T23" fmla="*/ 13 h 385"/>
                <a:gd name="T24" fmla="*/ 948 w 497"/>
                <a:gd name="T25" fmla="*/ 41 h 385"/>
                <a:gd name="T26" fmla="*/ 907 w 497"/>
                <a:gd name="T27" fmla="*/ 41 h 385"/>
                <a:gd name="T28" fmla="*/ 806 w 497"/>
                <a:gd name="T29" fmla="*/ 53 h 385"/>
                <a:gd name="T30" fmla="*/ 728 w 497"/>
                <a:gd name="T31" fmla="*/ 106 h 385"/>
                <a:gd name="T32" fmla="*/ 668 w 497"/>
                <a:gd name="T33" fmla="*/ 120 h 385"/>
                <a:gd name="T34" fmla="*/ 566 w 497"/>
                <a:gd name="T35" fmla="*/ 158 h 385"/>
                <a:gd name="T36" fmla="*/ 463 w 497"/>
                <a:gd name="T37" fmla="*/ 145 h 385"/>
                <a:gd name="T38" fmla="*/ 404 w 497"/>
                <a:gd name="T39" fmla="*/ 120 h 385"/>
                <a:gd name="T40" fmla="*/ 362 w 497"/>
                <a:gd name="T41" fmla="*/ 145 h 385"/>
                <a:gd name="T42" fmla="*/ 243 w 497"/>
                <a:gd name="T43" fmla="*/ 214 h 385"/>
                <a:gd name="T44" fmla="*/ 83 w 497"/>
                <a:gd name="T45" fmla="*/ 186 h 385"/>
                <a:gd name="T46" fmla="*/ 0 w 497"/>
                <a:gd name="T47" fmla="*/ 214 h 385"/>
                <a:gd name="T48" fmla="*/ 83 w 497"/>
                <a:gd name="T49" fmla="*/ 239 h 385"/>
                <a:gd name="T50" fmla="*/ 223 w 497"/>
                <a:gd name="T51" fmla="*/ 279 h 385"/>
                <a:gd name="T52" fmla="*/ 261 w 497"/>
                <a:gd name="T53" fmla="*/ 344 h 385"/>
                <a:gd name="T54" fmla="*/ 141 w 497"/>
                <a:gd name="T55" fmla="*/ 371 h 385"/>
                <a:gd name="T56" fmla="*/ 223 w 497"/>
                <a:gd name="T57" fmla="*/ 411 h 385"/>
                <a:gd name="T58" fmla="*/ 343 w 497"/>
                <a:gd name="T59" fmla="*/ 465 h 385"/>
                <a:gd name="T60" fmla="*/ 343 w 497"/>
                <a:gd name="T61" fmla="*/ 505 h 385"/>
                <a:gd name="T62" fmla="*/ 525 w 497"/>
                <a:gd name="T63" fmla="*/ 596 h 385"/>
                <a:gd name="T64" fmla="*/ 626 w 497"/>
                <a:gd name="T65" fmla="*/ 596 h 385"/>
                <a:gd name="T66" fmla="*/ 646 w 497"/>
                <a:gd name="T67" fmla="*/ 572 h 385"/>
                <a:gd name="T68" fmla="*/ 746 w 497"/>
                <a:gd name="T69" fmla="*/ 623 h 385"/>
                <a:gd name="T70" fmla="*/ 847 w 497"/>
                <a:gd name="T71" fmla="*/ 610 h 38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97"/>
                <a:gd name="T109" fmla="*/ 0 h 385"/>
                <a:gd name="T110" fmla="*/ 497 w 497"/>
                <a:gd name="T111" fmla="*/ 385 h 38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97" h="385">
                  <a:moveTo>
                    <a:pt x="336" y="368"/>
                  </a:moveTo>
                  <a:lnTo>
                    <a:pt x="344" y="344"/>
                  </a:lnTo>
                  <a:lnTo>
                    <a:pt x="368" y="344"/>
                  </a:lnTo>
                  <a:lnTo>
                    <a:pt x="416" y="296"/>
                  </a:lnTo>
                  <a:lnTo>
                    <a:pt x="440" y="272"/>
                  </a:lnTo>
                  <a:lnTo>
                    <a:pt x="448" y="240"/>
                  </a:lnTo>
                  <a:lnTo>
                    <a:pt x="448" y="216"/>
                  </a:lnTo>
                  <a:lnTo>
                    <a:pt x="480" y="184"/>
                  </a:lnTo>
                  <a:lnTo>
                    <a:pt x="480" y="168"/>
                  </a:lnTo>
                  <a:lnTo>
                    <a:pt x="496" y="160"/>
                  </a:lnTo>
                  <a:lnTo>
                    <a:pt x="480" y="152"/>
                  </a:lnTo>
                  <a:lnTo>
                    <a:pt x="480" y="128"/>
                  </a:lnTo>
                  <a:lnTo>
                    <a:pt x="456" y="128"/>
                  </a:lnTo>
                  <a:lnTo>
                    <a:pt x="456" y="96"/>
                  </a:lnTo>
                  <a:lnTo>
                    <a:pt x="440" y="96"/>
                  </a:lnTo>
                  <a:lnTo>
                    <a:pt x="440" y="112"/>
                  </a:lnTo>
                  <a:lnTo>
                    <a:pt x="424" y="112"/>
                  </a:lnTo>
                  <a:lnTo>
                    <a:pt x="424" y="104"/>
                  </a:lnTo>
                  <a:lnTo>
                    <a:pt x="432" y="64"/>
                  </a:lnTo>
                  <a:lnTo>
                    <a:pt x="440" y="56"/>
                  </a:lnTo>
                  <a:lnTo>
                    <a:pt x="440" y="40"/>
                  </a:lnTo>
                  <a:lnTo>
                    <a:pt x="440" y="16"/>
                  </a:lnTo>
                  <a:lnTo>
                    <a:pt x="432" y="0"/>
                  </a:lnTo>
                  <a:lnTo>
                    <a:pt x="408" y="8"/>
                  </a:lnTo>
                  <a:lnTo>
                    <a:pt x="392" y="8"/>
                  </a:lnTo>
                  <a:lnTo>
                    <a:pt x="376" y="24"/>
                  </a:lnTo>
                  <a:lnTo>
                    <a:pt x="360" y="32"/>
                  </a:lnTo>
                  <a:lnTo>
                    <a:pt x="360" y="24"/>
                  </a:lnTo>
                  <a:lnTo>
                    <a:pt x="344" y="32"/>
                  </a:lnTo>
                  <a:lnTo>
                    <a:pt x="320" y="32"/>
                  </a:lnTo>
                  <a:lnTo>
                    <a:pt x="304" y="40"/>
                  </a:lnTo>
                  <a:lnTo>
                    <a:pt x="288" y="64"/>
                  </a:lnTo>
                  <a:lnTo>
                    <a:pt x="272" y="56"/>
                  </a:lnTo>
                  <a:lnTo>
                    <a:pt x="264" y="72"/>
                  </a:lnTo>
                  <a:lnTo>
                    <a:pt x="232" y="72"/>
                  </a:lnTo>
                  <a:lnTo>
                    <a:pt x="224" y="96"/>
                  </a:lnTo>
                  <a:lnTo>
                    <a:pt x="200" y="104"/>
                  </a:lnTo>
                  <a:lnTo>
                    <a:pt x="184" y="88"/>
                  </a:lnTo>
                  <a:lnTo>
                    <a:pt x="176" y="64"/>
                  </a:lnTo>
                  <a:lnTo>
                    <a:pt x="160" y="72"/>
                  </a:lnTo>
                  <a:lnTo>
                    <a:pt x="160" y="88"/>
                  </a:lnTo>
                  <a:lnTo>
                    <a:pt x="144" y="88"/>
                  </a:lnTo>
                  <a:lnTo>
                    <a:pt x="104" y="112"/>
                  </a:lnTo>
                  <a:lnTo>
                    <a:pt x="96" y="128"/>
                  </a:lnTo>
                  <a:lnTo>
                    <a:pt x="48" y="112"/>
                  </a:lnTo>
                  <a:lnTo>
                    <a:pt x="32" y="112"/>
                  </a:lnTo>
                  <a:lnTo>
                    <a:pt x="24" y="120"/>
                  </a:lnTo>
                  <a:lnTo>
                    <a:pt x="0" y="128"/>
                  </a:lnTo>
                  <a:lnTo>
                    <a:pt x="0" y="144"/>
                  </a:lnTo>
                  <a:lnTo>
                    <a:pt x="32" y="144"/>
                  </a:lnTo>
                  <a:lnTo>
                    <a:pt x="40" y="160"/>
                  </a:lnTo>
                  <a:lnTo>
                    <a:pt x="88" y="168"/>
                  </a:lnTo>
                  <a:lnTo>
                    <a:pt x="96" y="176"/>
                  </a:lnTo>
                  <a:lnTo>
                    <a:pt x="104" y="208"/>
                  </a:lnTo>
                  <a:lnTo>
                    <a:pt x="64" y="208"/>
                  </a:lnTo>
                  <a:lnTo>
                    <a:pt x="56" y="224"/>
                  </a:lnTo>
                  <a:lnTo>
                    <a:pt x="64" y="240"/>
                  </a:lnTo>
                  <a:lnTo>
                    <a:pt x="88" y="248"/>
                  </a:lnTo>
                  <a:lnTo>
                    <a:pt x="136" y="264"/>
                  </a:lnTo>
                  <a:lnTo>
                    <a:pt x="136" y="280"/>
                  </a:lnTo>
                  <a:lnTo>
                    <a:pt x="120" y="288"/>
                  </a:lnTo>
                  <a:lnTo>
                    <a:pt x="136" y="304"/>
                  </a:lnTo>
                  <a:lnTo>
                    <a:pt x="136" y="328"/>
                  </a:lnTo>
                  <a:lnTo>
                    <a:pt x="208" y="360"/>
                  </a:lnTo>
                  <a:lnTo>
                    <a:pt x="224" y="360"/>
                  </a:lnTo>
                  <a:lnTo>
                    <a:pt x="248" y="360"/>
                  </a:lnTo>
                  <a:lnTo>
                    <a:pt x="256" y="368"/>
                  </a:lnTo>
                  <a:lnTo>
                    <a:pt x="256" y="344"/>
                  </a:lnTo>
                  <a:lnTo>
                    <a:pt x="288" y="352"/>
                  </a:lnTo>
                  <a:lnTo>
                    <a:pt x="296" y="376"/>
                  </a:lnTo>
                  <a:lnTo>
                    <a:pt x="312" y="384"/>
                  </a:lnTo>
                  <a:lnTo>
                    <a:pt x="336" y="368"/>
                  </a:lnTo>
                </a:path>
              </a:pathLst>
            </a:custGeom>
            <a:grpFill/>
            <a:ln w="9525">
              <a:solidFill>
                <a:schemeClr val="bg1"/>
              </a:solidFill>
              <a:prstDash val="solid"/>
              <a:round/>
              <a:headEnd/>
              <a:tailEnd/>
            </a:ln>
            <a:effectLst/>
          </p:spPr>
          <p:txBody>
            <a:bodyPr/>
            <a:lstStyle/>
            <a:p>
              <a:pPr defTabSz="914273"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1" name="Freeform 18"/>
            <p:cNvSpPr>
              <a:spLocks/>
            </p:cNvSpPr>
            <p:nvPr/>
          </p:nvSpPr>
          <p:spPr bwMode="invGray">
            <a:xfrm>
              <a:off x="3900659" y="4330778"/>
              <a:ext cx="622128" cy="603813"/>
            </a:xfrm>
            <a:custGeom>
              <a:avLst/>
              <a:gdLst>
                <a:gd name="T0" fmla="*/ 122 w 369"/>
                <a:gd name="T1" fmla="*/ 540 h 353"/>
                <a:gd name="T2" fmla="*/ 83 w 369"/>
                <a:gd name="T3" fmla="*/ 445 h 353"/>
                <a:gd name="T4" fmla="*/ 141 w 369"/>
                <a:gd name="T5" fmla="*/ 324 h 353"/>
                <a:gd name="T6" fmla="*/ 20 w 369"/>
                <a:gd name="T7" fmla="*/ 271 h 353"/>
                <a:gd name="T8" fmla="*/ 41 w 369"/>
                <a:gd name="T9" fmla="*/ 231 h 353"/>
                <a:gd name="T10" fmla="*/ 122 w 369"/>
                <a:gd name="T11" fmla="*/ 231 h 353"/>
                <a:gd name="T12" fmla="*/ 261 w 369"/>
                <a:gd name="T13" fmla="*/ 202 h 353"/>
                <a:gd name="T14" fmla="*/ 422 w 369"/>
                <a:gd name="T15" fmla="*/ 189 h 353"/>
                <a:gd name="T16" fmla="*/ 343 w 369"/>
                <a:gd name="T17" fmla="*/ 135 h 353"/>
                <a:gd name="T18" fmla="*/ 362 w 369"/>
                <a:gd name="T19" fmla="*/ 67 h 353"/>
                <a:gd name="T20" fmla="*/ 463 w 369"/>
                <a:gd name="T21" fmla="*/ 67 h 353"/>
                <a:gd name="T22" fmla="*/ 525 w 369"/>
                <a:gd name="T23" fmla="*/ 81 h 353"/>
                <a:gd name="T24" fmla="*/ 585 w 369"/>
                <a:gd name="T25" fmla="*/ 67 h 353"/>
                <a:gd name="T26" fmla="*/ 626 w 369"/>
                <a:gd name="T27" fmla="*/ 0 h 353"/>
                <a:gd name="T28" fmla="*/ 728 w 369"/>
                <a:gd name="T29" fmla="*/ 27 h 353"/>
                <a:gd name="T30" fmla="*/ 806 w 369"/>
                <a:gd name="T31" fmla="*/ 122 h 353"/>
                <a:gd name="T32" fmla="*/ 868 w 369"/>
                <a:gd name="T33" fmla="*/ 149 h 353"/>
                <a:gd name="T34" fmla="*/ 907 w 369"/>
                <a:gd name="T35" fmla="*/ 109 h 353"/>
                <a:gd name="T36" fmla="*/ 907 w 369"/>
                <a:gd name="T37" fmla="*/ 163 h 353"/>
                <a:gd name="T38" fmla="*/ 907 w 369"/>
                <a:gd name="T39" fmla="*/ 215 h 353"/>
                <a:gd name="T40" fmla="*/ 847 w 369"/>
                <a:gd name="T41" fmla="*/ 285 h 353"/>
                <a:gd name="T42" fmla="*/ 928 w 369"/>
                <a:gd name="T43" fmla="*/ 311 h 353"/>
                <a:gd name="T44" fmla="*/ 907 w 369"/>
                <a:gd name="T45" fmla="*/ 351 h 353"/>
                <a:gd name="T46" fmla="*/ 928 w 369"/>
                <a:gd name="T47" fmla="*/ 393 h 353"/>
                <a:gd name="T48" fmla="*/ 868 w 369"/>
                <a:gd name="T49" fmla="*/ 432 h 353"/>
                <a:gd name="T50" fmla="*/ 868 w 369"/>
                <a:gd name="T51" fmla="*/ 472 h 353"/>
                <a:gd name="T52" fmla="*/ 786 w 369"/>
                <a:gd name="T53" fmla="*/ 486 h 353"/>
                <a:gd name="T54" fmla="*/ 685 w 369"/>
                <a:gd name="T55" fmla="*/ 525 h 353"/>
                <a:gd name="T56" fmla="*/ 585 w 369"/>
                <a:gd name="T57" fmla="*/ 513 h 353"/>
                <a:gd name="T58" fmla="*/ 525 w 369"/>
                <a:gd name="T59" fmla="*/ 486 h 353"/>
                <a:gd name="T60" fmla="*/ 485 w 369"/>
                <a:gd name="T61" fmla="*/ 513 h 353"/>
                <a:gd name="T62" fmla="*/ 362 w 369"/>
                <a:gd name="T63" fmla="*/ 594 h 353"/>
                <a:gd name="T64" fmla="*/ 202 w 369"/>
                <a:gd name="T65" fmla="*/ 554 h 3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69"/>
                <a:gd name="T100" fmla="*/ 0 h 353"/>
                <a:gd name="T101" fmla="*/ 369 w 369"/>
                <a:gd name="T102" fmla="*/ 353 h 35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69" h="353">
                  <a:moveTo>
                    <a:pt x="48" y="344"/>
                  </a:moveTo>
                  <a:lnTo>
                    <a:pt x="48" y="320"/>
                  </a:lnTo>
                  <a:lnTo>
                    <a:pt x="64" y="296"/>
                  </a:lnTo>
                  <a:lnTo>
                    <a:pt x="32" y="264"/>
                  </a:lnTo>
                  <a:lnTo>
                    <a:pt x="56" y="224"/>
                  </a:lnTo>
                  <a:lnTo>
                    <a:pt x="56" y="192"/>
                  </a:lnTo>
                  <a:lnTo>
                    <a:pt x="8" y="200"/>
                  </a:lnTo>
                  <a:lnTo>
                    <a:pt x="8" y="160"/>
                  </a:lnTo>
                  <a:lnTo>
                    <a:pt x="0" y="152"/>
                  </a:lnTo>
                  <a:lnTo>
                    <a:pt x="16" y="136"/>
                  </a:lnTo>
                  <a:lnTo>
                    <a:pt x="32" y="144"/>
                  </a:lnTo>
                  <a:lnTo>
                    <a:pt x="48" y="136"/>
                  </a:lnTo>
                  <a:lnTo>
                    <a:pt x="96" y="136"/>
                  </a:lnTo>
                  <a:lnTo>
                    <a:pt x="104" y="120"/>
                  </a:lnTo>
                  <a:lnTo>
                    <a:pt x="112" y="112"/>
                  </a:lnTo>
                  <a:lnTo>
                    <a:pt x="168" y="112"/>
                  </a:lnTo>
                  <a:lnTo>
                    <a:pt x="160" y="80"/>
                  </a:lnTo>
                  <a:lnTo>
                    <a:pt x="136" y="80"/>
                  </a:lnTo>
                  <a:lnTo>
                    <a:pt x="128" y="56"/>
                  </a:lnTo>
                  <a:lnTo>
                    <a:pt x="144" y="40"/>
                  </a:lnTo>
                  <a:lnTo>
                    <a:pt x="168" y="48"/>
                  </a:lnTo>
                  <a:lnTo>
                    <a:pt x="184" y="40"/>
                  </a:lnTo>
                  <a:lnTo>
                    <a:pt x="192" y="56"/>
                  </a:lnTo>
                  <a:lnTo>
                    <a:pt x="208" y="48"/>
                  </a:lnTo>
                  <a:lnTo>
                    <a:pt x="208" y="24"/>
                  </a:lnTo>
                  <a:lnTo>
                    <a:pt x="232" y="40"/>
                  </a:lnTo>
                  <a:lnTo>
                    <a:pt x="240" y="8"/>
                  </a:lnTo>
                  <a:lnTo>
                    <a:pt x="248" y="0"/>
                  </a:lnTo>
                  <a:lnTo>
                    <a:pt x="264" y="16"/>
                  </a:lnTo>
                  <a:lnTo>
                    <a:pt x="288" y="16"/>
                  </a:lnTo>
                  <a:lnTo>
                    <a:pt x="312" y="72"/>
                  </a:lnTo>
                  <a:lnTo>
                    <a:pt x="320" y="72"/>
                  </a:lnTo>
                  <a:lnTo>
                    <a:pt x="328" y="88"/>
                  </a:lnTo>
                  <a:lnTo>
                    <a:pt x="344" y="88"/>
                  </a:lnTo>
                  <a:lnTo>
                    <a:pt x="352" y="72"/>
                  </a:lnTo>
                  <a:lnTo>
                    <a:pt x="360" y="64"/>
                  </a:lnTo>
                  <a:lnTo>
                    <a:pt x="368" y="88"/>
                  </a:lnTo>
                  <a:lnTo>
                    <a:pt x="360" y="96"/>
                  </a:lnTo>
                  <a:lnTo>
                    <a:pt x="360" y="112"/>
                  </a:lnTo>
                  <a:lnTo>
                    <a:pt x="360" y="128"/>
                  </a:lnTo>
                  <a:lnTo>
                    <a:pt x="336" y="152"/>
                  </a:lnTo>
                  <a:lnTo>
                    <a:pt x="336" y="168"/>
                  </a:lnTo>
                  <a:lnTo>
                    <a:pt x="360" y="168"/>
                  </a:lnTo>
                  <a:lnTo>
                    <a:pt x="368" y="184"/>
                  </a:lnTo>
                  <a:lnTo>
                    <a:pt x="360" y="192"/>
                  </a:lnTo>
                  <a:lnTo>
                    <a:pt x="360" y="208"/>
                  </a:lnTo>
                  <a:lnTo>
                    <a:pt x="360" y="232"/>
                  </a:lnTo>
                  <a:lnTo>
                    <a:pt x="368" y="232"/>
                  </a:lnTo>
                  <a:lnTo>
                    <a:pt x="368" y="248"/>
                  </a:lnTo>
                  <a:lnTo>
                    <a:pt x="344" y="256"/>
                  </a:lnTo>
                  <a:lnTo>
                    <a:pt x="344" y="272"/>
                  </a:lnTo>
                  <a:lnTo>
                    <a:pt x="344" y="280"/>
                  </a:lnTo>
                  <a:lnTo>
                    <a:pt x="320" y="272"/>
                  </a:lnTo>
                  <a:lnTo>
                    <a:pt x="312" y="288"/>
                  </a:lnTo>
                  <a:lnTo>
                    <a:pt x="280" y="288"/>
                  </a:lnTo>
                  <a:lnTo>
                    <a:pt x="272" y="312"/>
                  </a:lnTo>
                  <a:lnTo>
                    <a:pt x="248" y="320"/>
                  </a:lnTo>
                  <a:lnTo>
                    <a:pt x="232" y="304"/>
                  </a:lnTo>
                  <a:lnTo>
                    <a:pt x="224" y="280"/>
                  </a:lnTo>
                  <a:lnTo>
                    <a:pt x="208" y="288"/>
                  </a:lnTo>
                  <a:lnTo>
                    <a:pt x="208" y="304"/>
                  </a:lnTo>
                  <a:lnTo>
                    <a:pt x="192" y="304"/>
                  </a:lnTo>
                  <a:lnTo>
                    <a:pt x="152" y="328"/>
                  </a:lnTo>
                  <a:lnTo>
                    <a:pt x="144" y="352"/>
                  </a:lnTo>
                  <a:lnTo>
                    <a:pt x="96" y="328"/>
                  </a:lnTo>
                  <a:lnTo>
                    <a:pt x="80" y="328"/>
                  </a:lnTo>
                  <a:lnTo>
                    <a:pt x="48" y="344"/>
                  </a:lnTo>
                </a:path>
              </a:pathLst>
            </a:custGeom>
            <a:grpFill/>
            <a:ln w="9525">
              <a:solidFill>
                <a:schemeClr val="bg1"/>
              </a:solidFill>
              <a:prstDash val="solid"/>
              <a:round/>
              <a:headEnd/>
              <a:tailEnd/>
            </a:ln>
            <a:effectLst/>
          </p:spPr>
          <p:txBody>
            <a:bodyPr/>
            <a:lstStyle/>
            <a:p>
              <a:pPr defTabSz="914273"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2" name="Freeform 19"/>
            <p:cNvSpPr>
              <a:spLocks/>
            </p:cNvSpPr>
            <p:nvPr/>
          </p:nvSpPr>
          <p:spPr bwMode="invGray">
            <a:xfrm>
              <a:off x="3198663" y="4289189"/>
              <a:ext cx="958414" cy="1052052"/>
            </a:xfrm>
            <a:custGeom>
              <a:avLst/>
              <a:gdLst>
                <a:gd name="T0" fmla="*/ 1325 w 569"/>
                <a:gd name="T1" fmla="*/ 745 h 617"/>
                <a:gd name="T2" fmla="*/ 1406 w 569"/>
                <a:gd name="T3" fmla="*/ 690 h 617"/>
                <a:gd name="T4" fmla="*/ 1325 w 569"/>
                <a:gd name="T5" fmla="*/ 677 h 617"/>
                <a:gd name="T6" fmla="*/ 1244 w 569"/>
                <a:gd name="T7" fmla="*/ 638 h 617"/>
                <a:gd name="T8" fmla="*/ 1166 w 569"/>
                <a:gd name="T9" fmla="*/ 599 h 617"/>
                <a:gd name="T10" fmla="*/ 1206 w 569"/>
                <a:gd name="T11" fmla="*/ 531 h 617"/>
                <a:gd name="T12" fmla="*/ 1185 w 569"/>
                <a:gd name="T13" fmla="*/ 413 h 617"/>
                <a:gd name="T14" fmla="*/ 1065 w 569"/>
                <a:gd name="T15" fmla="*/ 373 h 617"/>
                <a:gd name="T16" fmla="*/ 1043 w 569"/>
                <a:gd name="T17" fmla="*/ 293 h 617"/>
                <a:gd name="T18" fmla="*/ 1125 w 569"/>
                <a:gd name="T19" fmla="*/ 279 h 617"/>
                <a:gd name="T20" fmla="*/ 1283 w 569"/>
                <a:gd name="T21" fmla="*/ 266 h 617"/>
                <a:gd name="T22" fmla="*/ 1283 w 569"/>
                <a:gd name="T23" fmla="*/ 186 h 617"/>
                <a:gd name="T24" fmla="*/ 1166 w 569"/>
                <a:gd name="T25" fmla="*/ 186 h 617"/>
                <a:gd name="T26" fmla="*/ 1084 w 569"/>
                <a:gd name="T27" fmla="*/ 106 h 617"/>
                <a:gd name="T28" fmla="*/ 1023 w 569"/>
                <a:gd name="T29" fmla="*/ 159 h 617"/>
                <a:gd name="T30" fmla="*/ 964 w 569"/>
                <a:gd name="T31" fmla="*/ 239 h 617"/>
                <a:gd name="T32" fmla="*/ 922 w 569"/>
                <a:gd name="T33" fmla="*/ 399 h 617"/>
                <a:gd name="T34" fmla="*/ 844 w 569"/>
                <a:gd name="T35" fmla="*/ 373 h 617"/>
                <a:gd name="T36" fmla="*/ 722 w 569"/>
                <a:gd name="T37" fmla="*/ 399 h 617"/>
                <a:gd name="T38" fmla="*/ 682 w 569"/>
                <a:gd name="T39" fmla="*/ 373 h 617"/>
                <a:gd name="T40" fmla="*/ 582 w 569"/>
                <a:gd name="T41" fmla="*/ 173 h 617"/>
                <a:gd name="T42" fmla="*/ 543 w 569"/>
                <a:gd name="T43" fmla="*/ 186 h 617"/>
                <a:gd name="T44" fmla="*/ 523 w 569"/>
                <a:gd name="T45" fmla="*/ 122 h 617"/>
                <a:gd name="T46" fmla="*/ 402 w 569"/>
                <a:gd name="T47" fmla="*/ 66 h 617"/>
                <a:gd name="T48" fmla="*/ 341 w 569"/>
                <a:gd name="T49" fmla="*/ 135 h 617"/>
                <a:gd name="T50" fmla="*/ 341 w 569"/>
                <a:gd name="T51" fmla="*/ 0 h 617"/>
                <a:gd name="T52" fmla="*/ 281 w 569"/>
                <a:gd name="T53" fmla="*/ 0 h 617"/>
                <a:gd name="T54" fmla="*/ 240 w 569"/>
                <a:gd name="T55" fmla="*/ 53 h 617"/>
                <a:gd name="T56" fmla="*/ 221 w 569"/>
                <a:gd name="T57" fmla="*/ 106 h 617"/>
                <a:gd name="T58" fmla="*/ 200 w 569"/>
                <a:gd name="T59" fmla="*/ 159 h 617"/>
                <a:gd name="T60" fmla="*/ 260 w 569"/>
                <a:gd name="T61" fmla="*/ 186 h 617"/>
                <a:gd name="T62" fmla="*/ 221 w 569"/>
                <a:gd name="T63" fmla="*/ 399 h 617"/>
                <a:gd name="T64" fmla="*/ 60 w 569"/>
                <a:gd name="T65" fmla="*/ 466 h 617"/>
                <a:gd name="T66" fmla="*/ 20 w 569"/>
                <a:gd name="T67" fmla="*/ 518 h 617"/>
                <a:gd name="T68" fmla="*/ 0 w 569"/>
                <a:gd name="T69" fmla="*/ 623 h 617"/>
                <a:gd name="T70" fmla="*/ 121 w 569"/>
                <a:gd name="T71" fmla="*/ 611 h 617"/>
                <a:gd name="T72" fmla="*/ 200 w 569"/>
                <a:gd name="T73" fmla="*/ 651 h 617"/>
                <a:gd name="T74" fmla="*/ 221 w 569"/>
                <a:gd name="T75" fmla="*/ 677 h 617"/>
                <a:gd name="T76" fmla="*/ 240 w 569"/>
                <a:gd name="T77" fmla="*/ 745 h 617"/>
                <a:gd name="T78" fmla="*/ 301 w 569"/>
                <a:gd name="T79" fmla="*/ 772 h 617"/>
                <a:gd name="T80" fmla="*/ 281 w 569"/>
                <a:gd name="T81" fmla="*/ 838 h 617"/>
                <a:gd name="T82" fmla="*/ 260 w 569"/>
                <a:gd name="T83" fmla="*/ 876 h 617"/>
                <a:gd name="T84" fmla="*/ 362 w 569"/>
                <a:gd name="T85" fmla="*/ 930 h 617"/>
                <a:gd name="T86" fmla="*/ 501 w 569"/>
                <a:gd name="T87" fmla="*/ 959 h 617"/>
                <a:gd name="T88" fmla="*/ 560 w 569"/>
                <a:gd name="T89" fmla="*/ 943 h 617"/>
                <a:gd name="T90" fmla="*/ 582 w 569"/>
                <a:gd name="T91" fmla="*/ 997 h 617"/>
                <a:gd name="T92" fmla="*/ 662 w 569"/>
                <a:gd name="T93" fmla="*/ 984 h 617"/>
                <a:gd name="T94" fmla="*/ 682 w 569"/>
                <a:gd name="T95" fmla="*/ 851 h 617"/>
                <a:gd name="T96" fmla="*/ 823 w 569"/>
                <a:gd name="T97" fmla="*/ 838 h 617"/>
                <a:gd name="T98" fmla="*/ 882 w 569"/>
                <a:gd name="T99" fmla="*/ 851 h 617"/>
                <a:gd name="T100" fmla="*/ 964 w 569"/>
                <a:gd name="T101" fmla="*/ 851 h 617"/>
                <a:gd name="T102" fmla="*/ 1043 w 569"/>
                <a:gd name="T103" fmla="*/ 866 h 617"/>
                <a:gd name="T104" fmla="*/ 1106 w 569"/>
                <a:gd name="T105" fmla="*/ 838 h 617"/>
                <a:gd name="T106" fmla="*/ 1227 w 569"/>
                <a:gd name="T107" fmla="*/ 784 h 617"/>
                <a:gd name="T108" fmla="*/ 1305 w 569"/>
                <a:gd name="T109" fmla="*/ 772 h 61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69"/>
                <a:gd name="T166" fmla="*/ 0 h 617"/>
                <a:gd name="T167" fmla="*/ 569 w 569"/>
                <a:gd name="T168" fmla="*/ 617 h 61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69" h="617">
                  <a:moveTo>
                    <a:pt x="520" y="464"/>
                  </a:moveTo>
                  <a:lnTo>
                    <a:pt x="528" y="448"/>
                  </a:lnTo>
                  <a:lnTo>
                    <a:pt x="568" y="448"/>
                  </a:lnTo>
                  <a:lnTo>
                    <a:pt x="560" y="416"/>
                  </a:lnTo>
                  <a:lnTo>
                    <a:pt x="552" y="400"/>
                  </a:lnTo>
                  <a:lnTo>
                    <a:pt x="528" y="408"/>
                  </a:lnTo>
                  <a:lnTo>
                    <a:pt x="504" y="400"/>
                  </a:lnTo>
                  <a:lnTo>
                    <a:pt x="496" y="384"/>
                  </a:lnTo>
                  <a:lnTo>
                    <a:pt x="464" y="384"/>
                  </a:lnTo>
                  <a:lnTo>
                    <a:pt x="464" y="360"/>
                  </a:lnTo>
                  <a:lnTo>
                    <a:pt x="464" y="344"/>
                  </a:lnTo>
                  <a:lnTo>
                    <a:pt x="480" y="320"/>
                  </a:lnTo>
                  <a:lnTo>
                    <a:pt x="448" y="288"/>
                  </a:lnTo>
                  <a:lnTo>
                    <a:pt x="472" y="248"/>
                  </a:lnTo>
                  <a:lnTo>
                    <a:pt x="472" y="216"/>
                  </a:lnTo>
                  <a:lnTo>
                    <a:pt x="424" y="224"/>
                  </a:lnTo>
                  <a:lnTo>
                    <a:pt x="424" y="184"/>
                  </a:lnTo>
                  <a:lnTo>
                    <a:pt x="416" y="176"/>
                  </a:lnTo>
                  <a:lnTo>
                    <a:pt x="432" y="160"/>
                  </a:lnTo>
                  <a:lnTo>
                    <a:pt x="448" y="168"/>
                  </a:lnTo>
                  <a:lnTo>
                    <a:pt x="464" y="152"/>
                  </a:lnTo>
                  <a:lnTo>
                    <a:pt x="512" y="160"/>
                  </a:lnTo>
                  <a:lnTo>
                    <a:pt x="528" y="136"/>
                  </a:lnTo>
                  <a:lnTo>
                    <a:pt x="512" y="112"/>
                  </a:lnTo>
                  <a:lnTo>
                    <a:pt x="488" y="128"/>
                  </a:lnTo>
                  <a:lnTo>
                    <a:pt x="464" y="112"/>
                  </a:lnTo>
                  <a:lnTo>
                    <a:pt x="464" y="64"/>
                  </a:lnTo>
                  <a:lnTo>
                    <a:pt x="432" y="64"/>
                  </a:lnTo>
                  <a:lnTo>
                    <a:pt x="424" y="96"/>
                  </a:lnTo>
                  <a:lnTo>
                    <a:pt x="408" y="96"/>
                  </a:lnTo>
                  <a:lnTo>
                    <a:pt x="408" y="120"/>
                  </a:lnTo>
                  <a:lnTo>
                    <a:pt x="384" y="144"/>
                  </a:lnTo>
                  <a:lnTo>
                    <a:pt x="368" y="144"/>
                  </a:lnTo>
                  <a:lnTo>
                    <a:pt x="368" y="240"/>
                  </a:lnTo>
                  <a:lnTo>
                    <a:pt x="344" y="240"/>
                  </a:lnTo>
                  <a:lnTo>
                    <a:pt x="336" y="224"/>
                  </a:lnTo>
                  <a:lnTo>
                    <a:pt x="320" y="240"/>
                  </a:lnTo>
                  <a:lnTo>
                    <a:pt x="288" y="240"/>
                  </a:lnTo>
                  <a:lnTo>
                    <a:pt x="288" y="232"/>
                  </a:lnTo>
                  <a:lnTo>
                    <a:pt x="272" y="224"/>
                  </a:lnTo>
                  <a:lnTo>
                    <a:pt x="272" y="192"/>
                  </a:lnTo>
                  <a:lnTo>
                    <a:pt x="232" y="104"/>
                  </a:lnTo>
                  <a:lnTo>
                    <a:pt x="216" y="104"/>
                  </a:lnTo>
                  <a:lnTo>
                    <a:pt x="216" y="112"/>
                  </a:lnTo>
                  <a:lnTo>
                    <a:pt x="200" y="88"/>
                  </a:lnTo>
                  <a:lnTo>
                    <a:pt x="208" y="72"/>
                  </a:lnTo>
                  <a:lnTo>
                    <a:pt x="176" y="32"/>
                  </a:lnTo>
                  <a:lnTo>
                    <a:pt x="160" y="40"/>
                  </a:lnTo>
                  <a:lnTo>
                    <a:pt x="152" y="80"/>
                  </a:lnTo>
                  <a:lnTo>
                    <a:pt x="136" y="80"/>
                  </a:lnTo>
                  <a:lnTo>
                    <a:pt x="136" y="64"/>
                  </a:lnTo>
                  <a:lnTo>
                    <a:pt x="136" y="0"/>
                  </a:lnTo>
                  <a:lnTo>
                    <a:pt x="120" y="16"/>
                  </a:lnTo>
                  <a:lnTo>
                    <a:pt x="112" y="0"/>
                  </a:lnTo>
                  <a:lnTo>
                    <a:pt x="96" y="16"/>
                  </a:lnTo>
                  <a:lnTo>
                    <a:pt x="96" y="32"/>
                  </a:lnTo>
                  <a:lnTo>
                    <a:pt x="104" y="64"/>
                  </a:lnTo>
                  <a:lnTo>
                    <a:pt x="88" y="64"/>
                  </a:lnTo>
                  <a:lnTo>
                    <a:pt x="72" y="64"/>
                  </a:lnTo>
                  <a:lnTo>
                    <a:pt x="80" y="96"/>
                  </a:lnTo>
                  <a:lnTo>
                    <a:pt x="80" y="112"/>
                  </a:lnTo>
                  <a:lnTo>
                    <a:pt x="104" y="112"/>
                  </a:lnTo>
                  <a:lnTo>
                    <a:pt x="104" y="168"/>
                  </a:lnTo>
                  <a:lnTo>
                    <a:pt x="88" y="240"/>
                  </a:lnTo>
                  <a:lnTo>
                    <a:pt x="40" y="272"/>
                  </a:lnTo>
                  <a:lnTo>
                    <a:pt x="24" y="280"/>
                  </a:lnTo>
                  <a:lnTo>
                    <a:pt x="16" y="288"/>
                  </a:lnTo>
                  <a:lnTo>
                    <a:pt x="8" y="312"/>
                  </a:lnTo>
                  <a:lnTo>
                    <a:pt x="8" y="360"/>
                  </a:lnTo>
                  <a:lnTo>
                    <a:pt x="0" y="376"/>
                  </a:lnTo>
                  <a:lnTo>
                    <a:pt x="32" y="376"/>
                  </a:lnTo>
                  <a:lnTo>
                    <a:pt x="48" y="368"/>
                  </a:lnTo>
                  <a:lnTo>
                    <a:pt x="88" y="376"/>
                  </a:lnTo>
                  <a:lnTo>
                    <a:pt x="80" y="392"/>
                  </a:lnTo>
                  <a:lnTo>
                    <a:pt x="72" y="392"/>
                  </a:lnTo>
                  <a:lnTo>
                    <a:pt x="88" y="408"/>
                  </a:lnTo>
                  <a:lnTo>
                    <a:pt x="80" y="432"/>
                  </a:lnTo>
                  <a:lnTo>
                    <a:pt x="96" y="448"/>
                  </a:lnTo>
                  <a:lnTo>
                    <a:pt x="120" y="448"/>
                  </a:lnTo>
                  <a:lnTo>
                    <a:pt x="120" y="464"/>
                  </a:lnTo>
                  <a:lnTo>
                    <a:pt x="112" y="472"/>
                  </a:lnTo>
                  <a:lnTo>
                    <a:pt x="112" y="504"/>
                  </a:lnTo>
                  <a:lnTo>
                    <a:pt x="96" y="504"/>
                  </a:lnTo>
                  <a:lnTo>
                    <a:pt x="104" y="528"/>
                  </a:lnTo>
                  <a:lnTo>
                    <a:pt x="144" y="528"/>
                  </a:lnTo>
                  <a:lnTo>
                    <a:pt x="144" y="560"/>
                  </a:lnTo>
                  <a:lnTo>
                    <a:pt x="160" y="568"/>
                  </a:lnTo>
                  <a:lnTo>
                    <a:pt x="200" y="576"/>
                  </a:lnTo>
                  <a:lnTo>
                    <a:pt x="216" y="560"/>
                  </a:lnTo>
                  <a:lnTo>
                    <a:pt x="224" y="568"/>
                  </a:lnTo>
                  <a:lnTo>
                    <a:pt x="216" y="592"/>
                  </a:lnTo>
                  <a:lnTo>
                    <a:pt x="232" y="600"/>
                  </a:lnTo>
                  <a:lnTo>
                    <a:pt x="264" y="616"/>
                  </a:lnTo>
                  <a:lnTo>
                    <a:pt x="264" y="592"/>
                  </a:lnTo>
                  <a:lnTo>
                    <a:pt x="264" y="520"/>
                  </a:lnTo>
                  <a:lnTo>
                    <a:pt x="272" y="512"/>
                  </a:lnTo>
                  <a:lnTo>
                    <a:pt x="320" y="512"/>
                  </a:lnTo>
                  <a:lnTo>
                    <a:pt x="328" y="504"/>
                  </a:lnTo>
                  <a:lnTo>
                    <a:pt x="344" y="504"/>
                  </a:lnTo>
                  <a:lnTo>
                    <a:pt x="352" y="512"/>
                  </a:lnTo>
                  <a:lnTo>
                    <a:pt x="376" y="504"/>
                  </a:lnTo>
                  <a:lnTo>
                    <a:pt x="384" y="512"/>
                  </a:lnTo>
                  <a:lnTo>
                    <a:pt x="392" y="504"/>
                  </a:lnTo>
                  <a:lnTo>
                    <a:pt x="416" y="520"/>
                  </a:lnTo>
                  <a:lnTo>
                    <a:pt x="416" y="504"/>
                  </a:lnTo>
                  <a:lnTo>
                    <a:pt x="440" y="504"/>
                  </a:lnTo>
                  <a:lnTo>
                    <a:pt x="480" y="496"/>
                  </a:lnTo>
                  <a:lnTo>
                    <a:pt x="488" y="472"/>
                  </a:lnTo>
                  <a:lnTo>
                    <a:pt x="504" y="464"/>
                  </a:lnTo>
                  <a:lnTo>
                    <a:pt x="520" y="464"/>
                  </a:lnTo>
                </a:path>
              </a:pathLst>
            </a:custGeom>
            <a:grpFill/>
            <a:ln w="9525">
              <a:solidFill>
                <a:schemeClr val="bg1"/>
              </a:solidFill>
              <a:prstDash val="solid"/>
              <a:round/>
              <a:headEnd/>
              <a:tailEnd/>
            </a:ln>
            <a:effectLst/>
          </p:spPr>
          <p:txBody>
            <a:bodyPr/>
            <a:lstStyle/>
            <a:p>
              <a:pPr defTabSz="914273"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3" name="Freeform 20"/>
            <p:cNvSpPr>
              <a:spLocks/>
            </p:cNvSpPr>
            <p:nvPr/>
          </p:nvSpPr>
          <p:spPr bwMode="invGray">
            <a:xfrm>
              <a:off x="1409344" y="3072321"/>
              <a:ext cx="2037330" cy="1340095"/>
            </a:xfrm>
            <a:custGeom>
              <a:avLst/>
              <a:gdLst>
                <a:gd name="T0" fmla="*/ 2979 w 1209"/>
                <a:gd name="T1" fmla="*/ 1217 h 785"/>
                <a:gd name="T2" fmla="*/ 2919 w 1209"/>
                <a:gd name="T3" fmla="*/ 1217 h 785"/>
                <a:gd name="T4" fmla="*/ 2919 w 1209"/>
                <a:gd name="T5" fmla="*/ 1311 h 785"/>
                <a:gd name="T6" fmla="*/ 2797 w 1209"/>
                <a:gd name="T7" fmla="*/ 1270 h 785"/>
                <a:gd name="T8" fmla="*/ 2736 w 1209"/>
                <a:gd name="T9" fmla="*/ 1257 h 785"/>
                <a:gd name="T10" fmla="*/ 2577 w 1209"/>
                <a:gd name="T11" fmla="*/ 1204 h 785"/>
                <a:gd name="T12" fmla="*/ 2618 w 1209"/>
                <a:gd name="T13" fmla="*/ 1161 h 785"/>
                <a:gd name="T14" fmla="*/ 2595 w 1209"/>
                <a:gd name="T15" fmla="*/ 1138 h 785"/>
                <a:gd name="T16" fmla="*/ 2517 w 1209"/>
                <a:gd name="T17" fmla="*/ 1110 h 785"/>
                <a:gd name="T18" fmla="*/ 2456 w 1209"/>
                <a:gd name="T19" fmla="*/ 1138 h 785"/>
                <a:gd name="T20" fmla="*/ 2334 w 1209"/>
                <a:gd name="T21" fmla="*/ 1084 h 785"/>
                <a:gd name="T22" fmla="*/ 2094 w 1209"/>
                <a:gd name="T23" fmla="*/ 1161 h 785"/>
                <a:gd name="T24" fmla="*/ 2034 w 1209"/>
                <a:gd name="T25" fmla="*/ 1204 h 785"/>
                <a:gd name="T26" fmla="*/ 1834 w 1209"/>
                <a:gd name="T27" fmla="*/ 1230 h 785"/>
                <a:gd name="T28" fmla="*/ 1650 w 1209"/>
                <a:gd name="T29" fmla="*/ 1190 h 785"/>
                <a:gd name="T30" fmla="*/ 1590 w 1209"/>
                <a:gd name="T31" fmla="*/ 1138 h 785"/>
                <a:gd name="T32" fmla="*/ 1468 w 1209"/>
                <a:gd name="T33" fmla="*/ 1177 h 785"/>
                <a:gd name="T34" fmla="*/ 1349 w 1209"/>
                <a:gd name="T35" fmla="*/ 1217 h 785"/>
                <a:gd name="T36" fmla="*/ 1147 w 1209"/>
                <a:gd name="T37" fmla="*/ 1124 h 785"/>
                <a:gd name="T38" fmla="*/ 1027 w 1209"/>
                <a:gd name="T39" fmla="*/ 1069 h 785"/>
                <a:gd name="T40" fmla="*/ 907 w 1209"/>
                <a:gd name="T41" fmla="*/ 1044 h 785"/>
                <a:gd name="T42" fmla="*/ 806 w 1209"/>
                <a:gd name="T43" fmla="*/ 990 h 785"/>
                <a:gd name="T44" fmla="*/ 684 w 1209"/>
                <a:gd name="T45" fmla="*/ 869 h 785"/>
                <a:gd name="T46" fmla="*/ 623 w 1209"/>
                <a:gd name="T47" fmla="*/ 854 h 785"/>
                <a:gd name="T48" fmla="*/ 523 w 1209"/>
                <a:gd name="T49" fmla="*/ 762 h 785"/>
                <a:gd name="T50" fmla="*/ 402 w 1209"/>
                <a:gd name="T51" fmla="*/ 643 h 785"/>
                <a:gd name="T52" fmla="*/ 301 w 1209"/>
                <a:gd name="T53" fmla="*/ 682 h 785"/>
                <a:gd name="T54" fmla="*/ 162 w 1209"/>
                <a:gd name="T55" fmla="*/ 549 h 785"/>
                <a:gd name="T56" fmla="*/ 79 w 1209"/>
                <a:gd name="T57" fmla="*/ 454 h 785"/>
                <a:gd name="T58" fmla="*/ 0 w 1209"/>
                <a:gd name="T59" fmla="*/ 429 h 785"/>
                <a:gd name="T60" fmla="*/ 41 w 1209"/>
                <a:gd name="T61" fmla="*/ 294 h 785"/>
                <a:gd name="T62" fmla="*/ 121 w 1209"/>
                <a:gd name="T63" fmla="*/ 321 h 785"/>
                <a:gd name="T64" fmla="*/ 200 w 1209"/>
                <a:gd name="T65" fmla="*/ 307 h 785"/>
                <a:gd name="T66" fmla="*/ 200 w 1209"/>
                <a:gd name="T67" fmla="*/ 214 h 785"/>
                <a:gd name="T68" fmla="*/ 141 w 1209"/>
                <a:gd name="T69" fmla="*/ 160 h 785"/>
                <a:gd name="T70" fmla="*/ 200 w 1209"/>
                <a:gd name="T71" fmla="*/ 80 h 785"/>
                <a:gd name="T72" fmla="*/ 384 w 1209"/>
                <a:gd name="T73" fmla="*/ 66 h 785"/>
                <a:gd name="T74" fmla="*/ 523 w 1209"/>
                <a:gd name="T75" fmla="*/ 13 h 785"/>
                <a:gd name="T76" fmla="*/ 723 w 1209"/>
                <a:gd name="T77" fmla="*/ 27 h 785"/>
                <a:gd name="T78" fmla="*/ 866 w 1209"/>
                <a:gd name="T79" fmla="*/ 93 h 785"/>
                <a:gd name="T80" fmla="*/ 1087 w 1209"/>
                <a:gd name="T81" fmla="*/ 93 h 785"/>
                <a:gd name="T82" fmla="*/ 1329 w 1209"/>
                <a:gd name="T83" fmla="*/ 66 h 785"/>
                <a:gd name="T84" fmla="*/ 1672 w 1209"/>
                <a:gd name="T85" fmla="*/ 93 h 785"/>
                <a:gd name="T86" fmla="*/ 1791 w 1209"/>
                <a:gd name="T87" fmla="*/ 122 h 785"/>
                <a:gd name="T88" fmla="*/ 1771 w 1209"/>
                <a:gd name="T89" fmla="*/ 160 h 785"/>
                <a:gd name="T90" fmla="*/ 1834 w 1209"/>
                <a:gd name="T91" fmla="*/ 227 h 785"/>
                <a:gd name="T92" fmla="*/ 1791 w 1209"/>
                <a:gd name="T93" fmla="*/ 307 h 785"/>
                <a:gd name="T94" fmla="*/ 1751 w 1209"/>
                <a:gd name="T95" fmla="*/ 416 h 785"/>
                <a:gd name="T96" fmla="*/ 1851 w 1209"/>
                <a:gd name="T97" fmla="*/ 535 h 785"/>
                <a:gd name="T98" fmla="*/ 2094 w 1209"/>
                <a:gd name="T99" fmla="*/ 615 h 785"/>
                <a:gd name="T100" fmla="*/ 2355 w 1209"/>
                <a:gd name="T101" fmla="*/ 695 h 785"/>
                <a:gd name="T102" fmla="*/ 2497 w 1209"/>
                <a:gd name="T103" fmla="*/ 708 h 785"/>
                <a:gd name="T104" fmla="*/ 2535 w 1209"/>
                <a:gd name="T105" fmla="*/ 804 h 785"/>
                <a:gd name="T106" fmla="*/ 2618 w 1209"/>
                <a:gd name="T107" fmla="*/ 830 h 785"/>
                <a:gd name="T108" fmla="*/ 2655 w 1209"/>
                <a:gd name="T109" fmla="*/ 790 h 785"/>
                <a:gd name="T110" fmla="*/ 2718 w 1209"/>
                <a:gd name="T111" fmla="*/ 804 h 785"/>
                <a:gd name="T112" fmla="*/ 2756 w 1209"/>
                <a:gd name="T113" fmla="*/ 776 h 785"/>
                <a:gd name="T114" fmla="*/ 2857 w 1209"/>
                <a:gd name="T115" fmla="*/ 737 h 785"/>
                <a:gd name="T116" fmla="*/ 2960 w 1209"/>
                <a:gd name="T117" fmla="*/ 762 h 785"/>
                <a:gd name="T118" fmla="*/ 3039 w 1209"/>
                <a:gd name="T119" fmla="*/ 895 h 785"/>
                <a:gd name="T120" fmla="*/ 3039 w 1209"/>
                <a:gd name="T121" fmla="*/ 963 h 785"/>
                <a:gd name="T122" fmla="*/ 3019 w 1209"/>
                <a:gd name="T123" fmla="*/ 1190 h 78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209"/>
                <a:gd name="T187" fmla="*/ 0 h 785"/>
                <a:gd name="T188" fmla="*/ 1209 w 1209"/>
                <a:gd name="T189" fmla="*/ 785 h 78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209" h="785">
                  <a:moveTo>
                    <a:pt x="1200" y="712"/>
                  </a:moveTo>
                  <a:lnTo>
                    <a:pt x="1184" y="728"/>
                  </a:lnTo>
                  <a:lnTo>
                    <a:pt x="1176" y="712"/>
                  </a:lnTo>
                  <a:lnTo>
                    <a:pt x="1160" y="728"/>
                  </a:lnTo>
                  <a:lnTo>
                    <a:pt x="1168" y="776"/>
                  </a:lnTo>
                  <a:lnTo>
                    <a:pt x="1160" y="784"/>
                  </a:lnTo>
                  <a:lnTo>
                    <a:pt x="1136" y="776"/>
                  </a:lnTo>
                  <a:lnTo>
                    <a:pt x="1112" y="760"/>
                  </a:lnTo>
                  <a:lnTo>
                    <a:pt x="1112" y="744"/>
                  </a:lnTo>
                  <a:lnTo>
                    <a:pt x="1088" y="752"/>
                  </a:lnTo>
                  <a:lnTo>
                    <a:pt x="1024" y="728"/>
                  </a:lnTo>
                  <a:lnTo>
                    <a:pt x="1024" y="720"/>
                  </a:lnTo>
                  <a:lnTo>
                    <a:pt x="1040" y="712"/>
                  </a:lnTo>
                  <a:lnTo>
                    <a:pt x="1040" y="696"/>
                  </a:lnTo>
                  <a:lnTo>
                    <a:pt x="1024" y="688"/>
                  </a:lnTo>
                  <a:lnTo>
                    <a:pt x="1032" y="680"/>
                  </a:lnTo>
                  <a:lnTo>
                    <a:pt x="1016" y="656"/>
                  </a:lnTo>
                  <a:lnTo>
                    <a:pt x="1000" y="664"/>
                  </a:lnTo>
                  <a:lnTo>
                    <a:pt x="984" y="672"/>
                  </a:lnTo>
                  <a:lnTo>
                    <a:pt x="976" y="680"/>
                  </a:lnTo>
                  <a:lnTo>
                    <a:pt x="960" y="680"/>
                  </a:lnTo>
                  <a:lnTo>
                    <a:pt x="928" y="648"/>
                  </a:lnTo>
                  <a:lnTo>
                    <a:pt x="864" y="696"/>
                  </a:lnTo>
                  <a:lnTo>
                    <a:pt x="832" y="696"/>
                  </a:lnTo>
                  <a:lnTo>
                    <a:pt x="824" y="720"/>
                  </a:lnTo>
                  <a:lnTo>
                    <a:pt x="808" y="720"/>
                  </a:lnTo>
                  <a:lnTo>
                    <a:pt x="760" y="744"/>
                  </a:lnTo>
                  <a:lnTo>
                    <a:pt x="728" y="736"/>
                  </a:lnTo>
                  <a:lnTo>
                    <a:pt x="712" y="712"/>
                  </a:lnTo>
                  <a:lnTo>
                    <a:pt x="656" y="712"/>
                  </a:lnTo>
                  <a:lnTo>
                    <a:pt x="664" y="688"/>
                  </a:lnTo>
                  <a:lnTo>
                    <a:pt x="632" y="680"/>
                  </a:lnTo>
                  <a:lnTo>
                    <a:pt x="600" y="680"/>
                  </a:lnTo>
                  <a:lnTo>
                    <a:pt x="584" y="704"/>
                  </a:lnTo>
                  <a:lnTo>
                    <a:pt x="552" y="728"/>
                  </a:lnTo>
                  <a:lnTo>
                    <a:pt x="536" y="728"/>
                  </a:lnTo>
                  <a:lnTo>
                    <a:pt x="544" y="680"/>
                  </a:lnTo>
                  <a:lnTo>
                    <a:pt x="456" y="672"/>
                  </a:lnTo>
                  <a:lnTo>
                    <a:pt x="424" y="640"/>
                  </a:lnTo>
                  <a:lnTo>
                    <a:pt x="408" y="640"/>
                  </a:lnTo>
                  <a:lnTo>
                    <a:pt x="392" y="648"/>
                  </a:lnTo>
                  <a:lnTo>
                    <a:pt x="360" y="624"/>
                  </a:lnTo>
                  <a:lnTo>
                    <a:pt x="336" y="600"/>
                  </a:lnTo>
                  <a:lnTo>
                    <a:pt x="320" y="592"/>
                  </a:lnTo>
                  <a:lnTo>
                    <a:pt x="280" y="544"/>
                  </a:lnTo>
                  <a:lnTo>
                    <a:pt x="272" y="520"/>
                  </a:lnTo>
                  <a:lnTo>
                    <a:pt x="264" y="512"/>
                  </a:lnTo>
                  <a:lnTo>
                    <a:pt x="248" y="512"/>
                  </a:lnTo>
                  <a:lnTo>
                    <a:pt x="224" y="464"/>
                  </a:lnTo>
                  <a:lnTo>
                    <a:pt x="208" y="456"/>
                  </a:lnTo>
                  <a:lnTo>
                    <a:pt x="192" y="424"/>
                  </a:lnTo>
                  <a:lnTo>
                    <a:pt x="160" y="384"/>
                  </a:lnTo>
                  <a:lnTo>
                    <a:pt x="144" y="384"/>
                  </a:lnTo>
                  <a:lnTo>
                    <a:pt x="120" y="408"/>
                  </a:lnTo>
                  <a:lnTo>
                    <a:pt x="96" y="376"/>
                  </a:lnTo>
                  <a:lnTo>
                    <a:pt x="64" y="328"/>
                  </a:lnTo>
                  <a:lnTo>
                    <a:pt x="40" y="304"/>
                  </a:lnTo>
                  <a:lnTo>
                    <a:pt x="32" y="272"/>
                  </a:lnTo>
                  <a:lnTo>
                    <a:pt x="8" y="280"/>
                  </a:lnTo>
                  <a:lnTo>
                    <a:pt x="0" y="256"/>
                  </a:lnTo>
                  <a:lnTo>
                    <a:pt x="8" y="248"/>
                  </a:lnTo>
                  <a:lnTo>
                    <a:pt x="16" y="176"/>
                  </a:lnTo>
                  <a:lnTo>
                    <a:pt x="32" y="168"/>
                  </a:lnTo>
                  <a:lnTo>
                    <a:pt x="48" y="192"/>
                  </a:lnTo>
                  <a:lnTo>
                    <a:pt x="64" y="184"/>
                  </a:lnTo>
                  <a:lnTo>
                    <a:pt x="80" y="184"/>
                  </a:lnTo>
                  <a:lnTo>
                    <a:pt x="72" y="144"/>
                  </a:lnTo>
                  <a:lnTo>
                    <a:pt x="80" y="128"/>
                  </a:lnTo>
                  <a:lnTo>
                    <a:pt x="56" y="120"/>
                  </a:lnTo>
                  <a:lnTo>
                    <a:pt x="56" y="96"/>
                  </a:lnTo>
                  <a:lnTo>
                    <a:pt x="64" y="56"/>
                  </a:lnTo>
                  <a:lnTo>
                    <a:pt x="80" y="48"/>
                  </a:lnTo>
                  <a:lnTo>
                    <a:pt x="120" y="56"/>
                  </a:lnTo>
                  <a:lnTo>
                    <a:pt x="152" y="40"/>
                  </a:lnTo>
                  <a:lnTo>
                    <a:pt x="176" y="0"/>
                  </a:lnTo>
                  <a:lnTo>
                    <a:pt x="208" y="8"/>
                  </a:lnTo>
                  <a:lnTo>
                    <a:pt x="272" y="32"/>
                  </a:lnTo>
                  <a:lnTo>
                    <a:pt x="288" y="16"/>
                  </a:lnTo>
                  <a:lnTo>
                    <a:pt x="336" y="24"/>
                  </a:lnTo>
                  <a:lnTo>
                    <a:pt x="344" y="56"/>
                  </a:lnTo>
                  <a:lnTo>
                    <a:pt x="408" y="72"/>
                  </a:lnTo>
                  <a:lnTo>
                    <a:pt x="432" y="56"/>
                  </a:lnTo>
                  <a:lnTo>
                    <a:pt x="504" y="56"/>
                  </a:lnTo>
                  <a:lnTo>
                    <a:pt x="528" y="40"/>
                  </a:lnTo>
                  <a:lnTo>
                    <a:pt x="640" y="32"/>
                  </a:lnTo>
                  <a:lnTo>
                    <a:pt x="664" y="56"/>
                  </a:lnTo>
                  <a:lnTo>
                    <a:pt x="696" y="64"/>
                  </a:lnTo>
                  <a:lnTo>
                    <a:pt x="712" y="72"/>
                  </a:lnTo>
                  <a:lnTo>
                    <a:pt x="720" y="88"/>
                  </a:lnTo>
                  <a:lnTo>
                    <a:pt x="704" y="96"/>
                  </a:lnTo>
                  <a:lnTo>
                    <a:pt x="728" y="104"/>
                  </a:lnTo>
                  <a:lnTo>
                    <a:pt x="728" y="136"/>
                  </a:lnTo>
                  <a:lnTo>
                    <a:pt x="704" y="168"/>
                  </a:lnTo>
                  <a:lnTo>
                    <a:pt x="712" y="184"/>
                  </a:lnTo>
                  <a:lnTo>
                    <a:pt x="704" y="232"/>
                  </a:lnTo>
                  <a:lnTo>
                    <a:pt x="696" y="248"/>
                  </a:lnTo>
                  <a:lnTo>
                    <a:pt x="712" y="296"/>
                  </a:lnTo>
                  <a:lnTo>
                    <a:pt x="736" y="320"/>
                  </a:lnTo>
                  <a:lnTo>
                    <a:pt x="784" y="320"/>
                  </a:lnTo>
                  <a:lnTo>
                    <a:pt x="832" y="368"/>
                  </a:lnTo>
                  <a:lnTo>
                    <a:pt x="864" y="376"/>
                  </a:lnTo>
                  <a:lnTo>
                    <a:pt x="936" y="416"/>
                  </a:lnTo>
                  <a:lnTo>
                    <a:pt x="968" y="400"/>
                  </a:lnTo>
                  <a:lnTo>
                    <a:pt x="992" y="424"/>
                  </a:lnTo>
                  <a:lnTo>
                    <a:pt x="1016" y="448"/>
                  </a:lnTo>
                  <a:lnTo>
                    <a:pt x="1008" y="480"/>
                  </a:lnTo>
                  <a:lnTo>
                    <a:pt x="1040" y="480"/>
                  </a:lnTo>
                  <a:lnTo>
                    <a:pt x="1040" y="496"/>
                  </a:lnTo>
                  <a:lnTo>
                    <a:pt x="1064" y="496"/>
                  </a:lnTo>
                  <a:lnTo>
                    <a:pt x="1056" y="472"/>
                  </a:lnTo>
                  <a:lnTo>
                    <a:pt x="1072" y="472"/>
                  </a:lnTo>
                  <a:lnTo>
                    <a:pt x="1080" y="480"/>
                  </a:lnTo>
                  <a:lnTo>
                    <a:pt x="1096" y="480"/>
                  </a:lnTo>
                  <a:lnTo>
                    <a:pt x="1096" y="464"/>
                  </a:lnTo>
                  <a:lnTo>
                    <a:pt x="1120" y="464"/>
                  </a:lnTo>
                  <a:lnTo>
                    <a:pt x="1136" y="440"/>
                  </a:lnTo>
                  <a:lnTo>
                    <a:pt x="1152" y="432"/>
                  </a:lnTo>
                  <a:lnTo>
                    <a:pt x="1176" y="456"/>
                  </a:lnTo>
                  <a:lnTo>
                    <a:pt x="1176" y="480"/>
                  </a:lnTo>
                  <a:lnTo>
                    <a:pt x="1208" y="536"/>
                  </a:lnTo>
                  <a:lnTo>
                    <a:pt x="1192" y="544"/>
                  </a:lnTo>
                  <a:lnTo>
                    <a:pt x="1208" y="576"/>
                  </a:lnTo>
                  <a:lnTo>
                    <a:pt x="1208" y="608"/>
                  </a:lnTo>
                  <a:lnTo>
                    <a:pt x="1200" y="712"/>
                  </a:lnTo>
                </a:path>
              </a:pathLst>
            </a:custGeom>
            <a:grpFill/>
            <a:ln w="9525">
              <a:solidFill>
                <a:schemeClr val="bg1"/>
              </a:solidFill>
              <a:prstDash val="solid"/>
              <a:round/>
              <a:headEnd/>
              <a:tailEnd/>
            </a:ln>
            <a:effectLst/>
          </p:spPr>
          <p:txBody>
            <a:bodyPr/>
            <a:lstStyle/>
            <a:p>
              <a:pPr defTabSz="914273"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4" name="Freeform 21"/>
            <p:cNvSpPr>
              <a:spLocks/>
            </p:cNvSpPr>
            <p:nvPr/>
          </p:nvSpPr>
          <p:spPr bwMode="gray">
            <a:xfrm>
              <a:off x="3323369" y="3620681"/>
              <a:ext cx="1279286" cy="1079778"/>
            </a:xfrm>
            <a:custGeom>
              <a:avLst/>
              <a:gdLst>
                <a:gd name="T0" fmla="*/ 1730 w 761"/>
                <a:gd name="T1" fmla="*/ 812 h 633"/>
                <a:gd name="T2" fmla="*/ 1670 w 761"/>
                <a:gd name="T3" fmla="*/ 838 h 633"/>
                <a:gd name="T4" fmla="*/ 1630 w 761"/>
                <a:gd name="T5" fmla="*/ 812 h 633"/>
                <a:gd name="T6" fmla="*/ 1512 w 761"/>
                <a:gd name="T7" fmla="*/ 719 h 633"/>
                <a:gd name="T8" fmla="*/ 1453 w 761"/>
                <a:gd name="T9" fmla="*/ 707 h 633"/>
                <a:gd name="T10" fmla="*/ 1371 w 761"/>
                <a:gd name="T11" fmla="*/ 732 h 633"/>
                <a:gd name="T12" fmla="*/ 1332 w 761"/>
                <a:gd name="T13" fmla="*/ 786 h 633"/>
                <a:gd name="T14" fmla="*/ 1273 w 761"/>
                <a:gd name="T15" fmla="*/ 773 h 633"/>
                <a:gd name="T16" fmla="*/ 1173 w 761"/>
                <a:gd name="T17" fmla="*/ 786 h 633"/>
                <a:gd name="T18" fmla="*/ 1254 w 761"/>
                <a:gd name="T19" fmla="*/ 825 h 633"/>
                <a:gd name="T20" fmla="*/ 1133 w 761"/>
                <a:gd name="T21" fmla="*/ 880 h 633"/>
                <a:gd name="T22" fmla="*/ 1035 w 761"/>
                <a:gd name="T23" fmla="*/ 867 h 633"/>
                <a:gd name="T24" fmla="*/ 974 w 761"/>
                <a:gd name="T25" fmla="*/ 759 h 633"/>
                <a:gd name="T26" fmla="*/ 894 w 761"/>
                <a:gd name="T27" fmla="*/ 812 h 633"/>
                <a:gd name="T28" fmla="*/ 834 w 761"/>
                <a:gd name="T29" fmla="*/ 838 h 633"/>
                <a:gd name="T30" fmla="*/ 735 w 761"/>
                <a:gd name="T31" fmla="*/ 894 h 633"/>
                <a:gd name="T32" fmla="*/ 675 w 761"/>
                <a:gd name="T33" fmla="*/ 1052 h 633"/>
                <a:gd name="T34" fmla="*/ 619 w 761"/>
                <a:gd name="T35" fmla="*/ 1052 h 633"/>
                <a:gd name="T36" fmla="*/ 537 w 761"/>
                <a:gd name="T37" fmla="*/ 1039 h 633"/>
                <a:gd name="T38" fmla="*/ 498 w 761"/>
                <a:gd name="T39" fmla="*/ 960 h 633"/>
                <a:gd name="T40" fmla="*/ 360 w 761"/>
                <a:gd name="T41" fmla="*/ 825 h 633"/>
                <a:gd name="T42" fmla="*/ 319 w 761"/>
                <a:gd name="T43" fmla="*/ 800 h 633"/>
                <a:gd name="T44" fmla="*/ 259 w 761"/>
                <a:gd name="T45" fmla="*/ 707 h 633"/>
                <a:gd name="T46" fmla="*/ 199 w 761"/>
                <a:gd name="T47" fmla="*/ 773 h 633"/>
                <a:gd name="T48" fmla="*/ 179 w 761"/>
                <a:gd name="T49" fmla="*/ 414 h 633"/>
                <a:gd name="T50" fmla="*/ 179 w 761"/>
                <a:gd name="T51" fmla="*/ 359 h 633"/>
                <a:gd name="T52" fmla="*/ 101 w 761"/>
                <a:gd name="T53" fmla="*/ 227 h 633"/>
                <a:gd name="T54" fmla="*/ 0 w 761"/>
                <a:gd name="T55" fmla="*/ 173 h 633"/>
                <a:gd name="T56" fmla="*/ 20 w 761"/>
                <a:gd name="T57" fmla="*/ 106 h 633"/>
                <a:gd name="T58" fmla="*/ 41 w 761"/>
                <a:gd name="T59" fmla="*/ 53 h 633"/>
                <a:gd name="T60" fmla="*/ 79 w 761"/>
                <a:gd name="T61" fmla="*/ 0 h 633"/>
                <a:gd name="T62" fmla="*/ 158 w 761"/>
                <a:gd name="T63" fmla="*/ 27 h 633"/>
                <a:gd name="T64" fmla="*/ 218 w 761"/>
                <a:gd name="T65" fmla="*/ 135 h 633"/>
                <a:gd name="T66" fmla="*/ 319 w 761"/>
                <a:gd name="T67" fmla="*/ 200 h 633"/>
                <a:gd name="T68" fmla="*/ 377 w 761"/>
                <a:gd name="T69" fmla="*/ 173 h 633"/>
                <a:gd name="T70" fmla="*/ 438 w 761"/>
                <a:gd name="T71" fmla="*/ 214 h 633"/>
                <a:gd name="T72" fmla="*/ 558 w 761"/>
                <a:gd name="T73" fmla="*/ 159 h 633"/>
                <a:gd name="T74" fmla="*/ 716 w 761"/>
                <a:gd name="T75" fmla="*/ 159 h 633"/>
                <a:gd name="T76" fmla="*/ 735 w 761"/>
                <a:gd name="T77" fmla="*/ 66 h 633"/>
                <a:gd name="T78" fmla="*/ 795 w 761"/>
                <a:gd name="T79" fmla="*/ 53 h 633"/>
                <a:gd name="T80" fmla="*/ 855 w 761"/>
                <a:gd name="T81" fmla="*/ 80 h 633"/>
                <a:gd name="T82" fmla="*/ 995 w 761"/>
                <a:gd name="T83" fmla="*/ 122 h 633"/>
                <a:gd name="T84" fmla="*/ 1035 w 761"/>
                <a:gd name="T85" fmla="*/ 227 h 633"/>
                <a:gd name="T86" fmla="*/ 1173 w 761"/>
                <a:gd name="T87" fmla="*/ 266 h 633"/>
                <a:gd name="T88" fmla="*/ 1273 w 761"/>
                <a:gd name="T89" fmla="*/ 227 h 633"/>
                <a:gd name="T90" fmla="*/ 1371 w 761"/>
                <a:gd name="T91" fmla="*/ 239 h 633"/>
                <a:gd name="T92" fmla="*/ 1554 w 761"/>
                <a:gd name="T93" fmla="*/ 307 h 633"/>
                <a:gd name="T94" fmla="*/ 1752 w 761"/>
                <a:gd name="T95" fmla="*/ 374 h 633"/>
                <a:gd name="T96" fmla="*/ 1890 w 761"/>
                <a:gd name="T97" fmla="*/ 427 h 633"/>
                <a:gd name="T98" fmla="*/ 1850 w 761"/>
                <a:gd name="T99" fmla="*/ 493 h 633"/>
                <a:gd name="T100" fmla="*/ 1651 w 761"/>
                <a:gd name="T101" fmla="*/ 520 h 633"/>
                <a:gd name="T102" fmla="*/ 1609 w 761"/>
                <a:gd name="T103" fmla="*/ 559 h 633"/>
                <a:gd name="T104" fmla="*/ 1630 w 761"/>
                <a:gd name="T105" fmla="*/ 600 h 633"/>
                <a:gd name="T106" fmla="*/ 1630 w 761"/>
                <a:gd name="T107" fmla="*/ 627 h 633"/>
                <a:gd name="T108" fmla="*/ 1752 w 761"/>
                <a:gd name="T109" fmla="*/ 759 h 6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61"/>
                <a:gd name="T166" fmla="*/ 0 h 633"/>
                <a:gd name="T167" fmla="*/ 761 w 761"/>
                <a:gd name="T168" fmla="*/ 633 h 63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61" h="633">
                  <a:moveTo>
                    <a:pt x="696" y="480"/>
                  </a:moveTo>
                  <a:lnTo>
                    <a:pt x="696" y="488"/>
                  </a:lnTo>
                  <a:lnTo>
                    <a:pt x="688" y="504"/>
                  </a:lnTo>
                  <a:lnTo>
                    <a:pt x="672" y="504"/>
                  </a:lnTo>
                  <a:lnTo>
                    <a:pt x="664" y="488"/>
                  </a:lnTo>
                  <a:lnTo>
                    <a:pt x="656" y="488"/>
                  </a:lnTo>
                  <a:lnTo>
                    <a:pt x="632" y="432"/>
                  </a:lnTo>
                  <a:lnTo>
                    <a:pt x="608" y="432"/>
                  </a:lnTo>
                  <a:lnTo>
                    <a:pt x="592" y="416"/>
                  </a:lnTo>
                  <a:lnTo>
                    <a:pt x="584" y="424"/>
                  </a:lnTo>
                  <a:lnTo>
                    <a:pt x="576" y="456"/>
                  </a:lnTo>
                  <a:lnTo>
                    <a:pt x="552" y="440"/>
                  </a:lnTo>
                  <a:lnTo>
                    <a:pt x="552" y="464"/>
                  </a:lnTo>
                  <a:lnTo>
                    <a:pt x="536" y="472"/>
                  </a:lnTo>
                  <a:lnTo>
                    <a:pt x="528" y="464"/>
                  </a:lnTo>
                  <a:lnTo>
                    <a:pt x="512" y="464"/>
                  </a:lnTo>
                  <a:lnTo>
                    <a:pt x="488" y="456"/>
                  </a:lnTo>
                  <a:lnTo>
                    <a:pt x="472" y="472"/>
                  </a:lnTo>
                  <a:lnTo>
                    <a:pt x="480" y="496"/>
                  </a:lnTo>
                  <a:lnTo>
                    <a:pt x="504" y="496"/>
                  </a:lnTo>
                  <a:lnTo>
                    <a:pt x="512" y="528"/>
                  </a:lnTo>
                  <a:lnTo>
                    <a:pt x="456" y="528"/>
                  </a:lnTo>
                  <a:lnTo>
                    <a:pt x="440" y="504"/>
                  </a:lnTo>
                  <a:lnTo>
                    <a:pt x="416" y="520"/>
                  </a:lnTo>
                  <a:lnTo>
                    <a:pt x="392" y="504"/>
                  </a:lnTo>
                  <a:lnTo>
                    <a:pt x="392" y="456"/>
                  </a:lnTo>
                  <a:lnTo>
                    <a:pt x="360" y="456"/>
                  </a:lnTo>
                  <a:lnTo>
                    <a:pt x="360" y="488"/>
                  </a:lnTo>
                  <a:lnTo>
                    <a:pt x="336" y="496"/>
                  </a:lnTo>
                  <a:lnTo>
                    <a:pt x="336" y="504"/>
                  </a:lnTo>
                  <a:lnTo>
                    <a:pt x="312" y="536"/>
                  </a:lnTo>
                  <a:lnTo>
                    <a:pt x="296" y="536"/>
                  </a:lnTo>
                  <a:lnTo>
                    <a:pt x="296" y="632"/>
                  </a:lnTo>
                  <a:lnTo>
                    <a:pt x="272" y="632"/>
                  </a:lnTo>
                  <a:lnTo>
                    <a:pt x="264" y="616"/>
                  </a:lnTo>
                  <a:lnTo>
                    <a:pt x="248" y="632"/>
                  </a:lnTo>
                  <a:lnTo>
                    <a:pt x="216" y="632"/>
                  </a:lnTo>
                  <a:lnTo>
                    <a:pt x="216" y="624"/>
                  </a:lnTo>
                  <a:lnTo>
                    <a:pt x="200" y="616"/>
                  </a:lnTo>
                  <a:lnTo>
                    <a:pt x="200" y="576"/>
                  </a:lnTo>
                  <a:lnTo>
                    <a:pt x="160" y="496"/>
                  </a:lnTo>
                  <a:lnTo>
                    <a:pt x="144" y="496"/>
                  </a:lnTo>
                  <a:lnTo>
                    <a:pt x="144" y="504"/>
                  </a:lnTo>
                  <a:lnTo>
                    <a:pt x="128" y="480"/>
                  </a:lnTo>
                  <a:lnTo>
                    <a:pt x="136" y="472"/>
                  </a:lnTo>
                  <a:lnTo>
                    <a:pt x="104" y="424"/>
                  </a:lnTo>
                  <a:lnTo>
                    <a:pt x="88" y="432"/>
                  </a:lnTo>
                  <a:lnTo>
                    <a:pt x="80" y="464"/>
                  </a:lnTo>
                  <a:lnTo>
                    <a:pt x="64" y="472"/>
                  </a:lnTo>
                  <a:lnTo>
                    <a:pt x="72" y="248"/>
                  </a:lnTo>
                  <a:lnTo>
                    <a:pt x="56" y="224"/>
                  </a:lnTo>
                  <a:lnTo>
                    <a:pt x="72" y="216"/>
                  </a:lnTo>
                  <a:lnTo>
                    <a:pt x="40" y="160"/>
                  </a:lnTo>
                  <a:lnTo>
                    <a:pt x="40" y="136"/>
                  </a:lnTo>
                  <a:lnTo>
                    <a:pt x="16" y="112"/>
                  </a:lnTo>
                  <a:lnTo>
                    <a:pt x="0" y="104"/>
                  </a:lnTo>
                  <a:lnTo>
                    <a:pt x="0" y="96"/>
                  </a:lnTo>
                  <a:lnTo>
                    <a:pt x="8" y="64"/>
                  </a:lnTo>
                  <a:lnTo>
                    <a:pt x="24" y="48"/>
                  </a:lnTo>
                  <a:lnTo>
                    <a:pt x="16" y="32"/>
                  </a:lnTo>
                  <a:lnTo>
                    <a:pt x="16" y="0"/>
                  </a:lnTo>
                  <a:lnTo>
                    <a:pt x="32" y="0"/>
                  </a:lnTo>
                  <a:lnTo>
                    <a:pt x="40" y="16"/>
                  </a:lnTo>
                  <a:lnTo>
                    <a:pt x="64" y="16"/>
                  </a:lnTo>
                  <a:lnTo>
                    <a:pt x="88" y="40"/>
                  </a:lnTo>
                  <a:lnTo>
                    <a:pt x="88" y="80"/>
                  </a:lnTo>
                  <a:lnTo>
                    <a:pt x="104" y="80"/>
                  </a:lnTo>
                  <a:lnTo>
                    <a:pt x="128" y="120"/>
                  </a:lnTo>
                  <a:lnTo>
                    <a:pt x="152" y="112"/>
                  </a:lnTo>
                  <a:lnTo>
                    <a:pt x="152" y="104"/>
                  </a:lnTo>
                  <a:lnTo>
                    <a:pt x="160" y="112"/>
                  </a:lnTo>
                  <a:lnTo>
                    <a:pt x="176" y="128"/>
                  </a:lnTo>
                  <a:lnTo>
                    <a:pt x="216" y="128"/>
                  </a:lnTo>
                  <a:lnTo>
                    <a:pt x="224" y="96"/>
                  </a:lnTo>
                  <a:lnTo>
                    <a:pt x="256" y="88"/>
                  </a:lnTo>
                  <a:lnTo>
                    <a:pt x="288" y="96"/>
                  </a:lnTo>
                  <a:lnTo>
                    <a:pt x="304" y="72"/>
                  </a:lnTo>
                  <a:lnTo>
                    <a:pt x="296" y="40"/>
                  </a:lnTo>
                  <a:lnTo>
                    <a:pt x="296" y="32"/>
                  </a:lnTo>
                  <a:lnTo>
                    <a:pt x="320" y="32"/>
                  </a:lnTo>
                  <a:lnTo>
                    <a:pt x="336" y="24"/>
                  </a:lnTo>
                  <a:lnTo>
                    <a:pt x="344" y="48"/>
                  </a:lnTo>
                  <a:lnTo>
                    <a:pt x="384" y="72"/>
                  </a:lnTo>
                  <a:lnTo>
                    <a:pt x="400" y="72"/>
                  </a:lnTo>
                  <a:lnTo>
                    <a:pt x="400" y="88"/>
                  </a:lnTo>
                  <a:lnTo>
                    <a:pt x="416" y="136"/>
                  </a:lnTo>
                  <a:lnTo>
                    <a:pt x="432" y="152"/>
                  </a:lnTo>
                  <a:lnTo>
                    <a:pt x="472" y="160"/>
                  </a:lnTo>
                  <a:lnTo>
                    <a:pt x="496" y="128"/>
                  </a:lnTo>
                  <a:lnTo>
                    <a:pt x="512" y="136"/>
                  </a:lnTo>
                  <a:lnTo>
                    <a:pt x="520" y="152"/>
                  </a:lnTo>
                  <a:lnTo>
                    <a:pt x="552" y="144"/>
                  </a:lnTo>
                  <a:lnTo>
                    <a:pt x="592" y="176"/>
                  </a:lnTo>
                  <a:lnTo>
                    <a:pt x="624" y="184"/>
                  </a:lnTo>
                  <a:lnTo>
                    <a:pt x="656" y="192"/>
                  </a:lnTo>
                  <a:lnTo>
                    <a:pt x="704" y="224"/>
                  </a:lnTo>
                  <a:lnTo>
                    <a:pt x="728" y="232"/>
                  </a:lnTo>
                  <a:lnTo>
                    <a:pt x="760" y="256"/>
                  </a:lnTo>
                  <a:lnTo>
                    <a:pt x="760" y="296"/>
                  </a:lnTo>
                  <a:lnTo>
                    <a:pt x="744" y="296"/>
                  </a:lnTo>
                  <a:lnTo>
                    <a:pt x="712" y="312"/>
                  </a:lnTo>
                  <a:lnTo>
                    <a:pt x="664" y="312"/>
                  </a:lnTo>
                  <a:lnTo>
                    <a:pt x="648" y="328"/>
                  </a:lnTo>
                  <a:lnTo>
                    <a:pt x="648" y="336"/>
                  </a:lnTo>
                  <a:lnTo>
                    <a:pt x="656" y="352"/>
                  </a:lnTo>
                  <a:lnTo>
                    <a:pt x="656" y="360"/>
                  </a:lnTo>
                  <a:lnTo>
                    <a:pt x="648" y="376"/>
                  </a:lnTo>
                  <a:lnTo>
                    <a:pt x="656" y="376"/>
                  </a:lnTo>
                  <a:lnTo>
                    <a:pt x="696" y="424"/>
                  </a:lnTo>
                  <a:lnTo>
                    <a:pt x="704" y="456"/>
                  </a:lnTo>
                  <a:lnTo>
                    <a:pt x="696" y="480"/>
                  </a:lnTo>
                </a:path>
              </a:pathLst>
            </a:custGeom>
            <a:grpFill/>
            <a:ln w="9525">
              <a:solidFill>
                <a:schemeClr val="bg1"/>
              </a:solidFill>
              <a:prstDash val="solid"/>
              <a:round/>
              <a:headEnd/>
              <a:tailEnd/>
            </a:ln>
            <a:effectLst/>
          </p:spPr>
          <p:txBody>
            <a:bodyPr/>
            <a:lstStyle/>
            <a:p>
              <a:pPr defTabSz="914273"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5" name="Freeform 22"/>
            <p:cNvSpPr>
              <a:spLocks/>
            </p:cNvSpPr>
            <p:nvPr/>
          </p:nvSpPr>
          <p:spPr bwMode="invGray">
            <a:xfrm>
              <a:off x="2582140" y="2868996"/>
              <a:ext cx="1321322" cy="1053592"/>
            </a:xfrm>
            <a:custGeom>
              <a:avLst/>
              <a:gdLst>
                <a:gd name="T0" fmla="*/ 1679 w 785"/>
                <a:gd name="T1" fmla="*/ 898 h 617"/>
                <a:gd name="T2" fmla="*/ 1541 w 785"/>
                <a:gd name="T3" fmla="*/ 951 h 617"/>
                <a:gd name="T4" fmla="*/ 1481 w 785"/>
                <a:gd name="T5" fmla="*/ 910 h 617"/>
                <a:gd name="T6" fmla="*/ 1420 w 785"/>
                <a:gd name="T7" fmla="*/ 938 h 617"/>
                <a:gd name="T8" fmla="*/ 1320 w 785"/>
                <a:gd name="T9" fmla="*/ 870 h 617"/>
                <a:gd name="T10" fmla="*/ 1260 w 785"/>
                <a:gd name="T11" fmla="*/ 765 h 617"/>
                <a:gd name="T12" fmla="*/ 1181 w 785"/>
                <a:gd name="T13" fmla="*/ 737 h 617"/>
                <a:gd name="T14" fmla="*/ 1140 w 785"/>
                <a:gd name="T15" fmla="*/ 765 h 617"/>
                <a:gd name="T16" fmla="*/ 1160 w 785"/>
                <a:gd name="T17" fmla="*/ 804 h 617"/>
                <a:gd name="T18" fmla="*/ 1102 w 785"/>
                <a:gd name="T19" fmla="*/ 898 h 617"/>
                <a:gd name="T20" fmla="*/ 1140 w 785"/>
                <a:gd name="T21" fmla="*/ 925 h 617"/>
                <a:gd name="T22" fmla="*/ 1060 w 785"/>
                <a:gd name="T23" fmla="*/ 977 h 617"/>
                <a:gd name="T24" fmla="*/ 1002 w 785"/>
                <a:gd name="T25" fmla="*/ 1004 h 617"/>
                <a:gd name="T26" fmla="*/ 941 w 785"/>
                <a:gd name="T27" fmla="*/ 991 h 617"/>
                <a:gd name="T28" fmla="*/ 920 w 785"/>
                <a:gd name="T29" fmla="*/ 1018 h 617"/>
                <a:gd name="T30" fmla="*/ 841 w 785"/>
                <a:gd name="T31" fmla="*/ 1004 h 617"/>
                <a:gd name="T32" fmla="*/ 800 w 785"/>
                <a:gd name="T33" fmla="*/ 951 h 617"/>
                <a:gd name="T34" fmla="*/ 580 w 785"/>
                <a:gd name="T35" fmla="*/ 898 h 617"/>
                <a:gd name="T36" fmla="*/ 339 w 785"/>
                <a:gd name="T37" fmla="*/ 830 h 617"/>
                <a:gd name="T38" fmla="*/ 101 w 785"/>
                <a:gd name="T39" fmla="*/ 737 h 617"/>
                <a:gd name="T40" fmla="*/ 0 w 785"/>
                <a:gd name="T41" fmla="*/ 615 h 617"/>
                <a:gd name="T42" fmla="*/ 41 w 785"/>
                <a:gd name="T43" fmla="*/ 510 h 617"/>
                <a:gd name="T44" fmla="*/ 79 w 785"/>
                <a:gd name="T45" fmla="*/ 416 h 617"/>
                <a:gd name="T46" fmla="*/ 20 w 785"/>
                <a:gd name="T47" fmla="*/ 361 h 617"/>
                <a:gd name="T48" fmla="*/ 121 w 785"/>
                <a:gd name="T49" fmla="*/ 349 h 617"/>
                <a:gd name="T50" fmla="*/ 259 w 785"/>
                <a:gd name="T51" fmla="*/ 375 h 617"/>
                <a:gd name="T52" fmla="*/ 239 w 785"/>
                <a:gd name="T53" fmla="*/ 308 h 617"/>
                <a:gd name="T54" fmla="*/ 321 w 785"/>
                <a:gd name="T55" fmla="*/ 227 h 617"/>
                <a:gd name="T56" fmla="*/ 221 w 785"/>
                <a:gd name="T57" fmla="*/ 122 h 617"/>
                <a:gd name="T58" fmla="*/ 381 w 785"/>
                <a:gd name="T59" fmla="*/ 27 h 617"/>
                <a:gd name="T60" fmla="*/ 722 w 785"/>
                <a:gd name="T61" fmla="*/ 0 h 617"/>
                <a:gd name="T62" fmla="*/ 961 w 785"/>
                <a:gd name="T63" fmla="*/ 67 h 617"/>
                <a:gd name="T64" fmla="*/ 1140 w 785"/>
                <a:gd name="T65" fmla="*/ 173 h 617"/>
                <a:gd name="T66" fmla="*/ 1181 w 785"/>
                <a:gd name="T67" fmla="*/ 80 h 617"/>
                <a:gd name="T68" fmla="*/ 1320 w 785"/>
                <a:gd name="T69" fmla="*/ 122 h 617"/>
                <a:gd name="T70" fmla="*/ 1481 w 785"/>
                <a:gd name="T71" fmla="*/ 161 h 617"/>
                <a:gd name="T72" fmla="*/ 1642 w 785"/>
                <a:gd name="T73" fmla="*/ 201 h 617"/>
                <a:gd name="T74" fmla="*/ 1822 w 785"/>
                <a:gd name="T75" fmla="*/ 294 h 617"/>
                <a:gd name="T76" fmla="*/ 1922 w 785"/>
                <a:gd name="T77" fmla="*/ 388 h 617"/>
                <a:gd name="T78" fmla="*/ 1963 w 785"/>
                <a:gd name="T79" fmla="*/ 562 h 617"/>
                <a:gd name="T80" fmla="*/ 1880 w 785"/>
                <a:gd name="T81" fmla="*/ 602 h 617"/>
                <a:gd name="T82" fmla="*/ 1780 w 785"/>
                <a:gd name="T83" fmla="*/ 682 h 617"/>
                <a:gd name="T84" fmla="*/ 1842 w 785"/>
                <a:gd name="T85" fmla="*/ 724 h 617"/>
                <a:gd name="T86" fmla="*/ 1761 w 785"/>
                <a:gd name="T87" fmla="*/ 765 h 617"/>
                <a:gd name="T88" fmla="*/ 1642 w 785"/>
                <a:gd name="T89" fmla="*/ 751 h 617"/>
                <a:gd name="T90" fmla="*/ 1663 w 785"/>
                <a:gd name="T91" fmla="*/ 817 h 617"/>
                <a:gd name="T92" fmla="*/ 1780 w 785"/>
                <a:gd name="T93" fmla="*/ 845 h 61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85"/>
                <a:gd name="T142" fmla="*/ 0 h 617"/>
                <a:gd name="T143" fmla="*/ 785 w 785"/>
                <a:gd name="T144" fmla="*/ 617 h 617"/>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85" h="617">
                  <a:moveTo>
                    <a:pt x="704" y="528"/>
                  </a:moveTo>
                  <a:lnTo>
                    <a:pt x="672" y="536"/>
                  </a:lnTo>
                  <a:lnTo>
                    <a:pt x="656" y="568"/>
                  </a:lnTo>
                  <a:lnTo>
                    <a:pt x="616" y="568"/>
                  </a:lnTo>
                  <a:lnTo>
                    <a:pt x="608" y="552"/>
                  </a:lnTo>
                  <a:lnTo>
                    <a:pt x="592" y="544"/>
                  </a:lnTo>
                  <a:lnTo>
                    <a:pt x="592" y="552"/>
                  </a:lnTo>
                  <a:lnTo>
                    <a:pt x="568" y="560"/>
                  </a:lnTo>
                  <a:lnTo>
                    <a:pt x="544" y="520"/>
                  </a:lnTo>
                  <a:lnTo>
                    <a:pt x="528" y="520"/>
                  </a:lnTo>
                  <a:lnTo>
                    <a:pt x="528" y="480"/>
                  </a:lnTo>
                  <a:lnTo>
                    <a:pt x="504" y="456"/>
                  </a:lnTo>
                  <a:lnTo>
                    <a:pt x="488" y="456"/>
                  </a:lnTo>
                  <a:lnTo>
                    <a:pt x="472" y="440"/>
                  </a:lnTo>
                  <a:lnTo>
                    <a:pt x="456" y="440"/>
                  </a:lnTo>
                  <a:lnTo>
                    <a:pt x="456" y="456"/>
                  </a:lnTo>
                  <a:lnTo>
                    <a:pt x="456" y="472"/>
                  </a:lnTo>
                  <a:lnTo>
                    <a:pt x="464" y="480"/>
                  </a:lnTo>
                  <a:lnTo>
                    <a:pt x="448" y="496"/>
                  </a:lnTo>
                  <a:lnTo>
                    <a:pt x="440" y="536"/>
                  </a:lnTo>
                  <a:lnTo>
                    <a:pt x="448" y="552"/>
                  </a:lnTo>
                  <a:lnTo>
                    <a:pt x="456" y="552"/>
                  </a:lnTo>
                  <a:lnTo>
                    <a:pt x="440" y="560"/>
                  </a:lnTo>
                  <a:lnTo>
                    <a:pt x="424" y="584"/>
                  </a:lnTo>
                  <a:lnTo>
                    <a:pt x="400" y="584"/>
                  </a:lnTo>
                  <a:lnTo>
                    <a:pt x="400" y="600"/>
                  </a:lnTo>
                  <a:lnTo>
                    <a:pt x="384" y="608"/>
                  </a:lnTo>
                  <a:lnTo>
                    <a:pt x="376" y="592"/>
                  </a:lnTo>
                  <a:lnTo>
                    <a:pt x="360" y="592"/>
                  </a:lnTo>
                  <a:lnTo>
                    <a:pt x="368" y="608"/>
                  </a:lnTo>
                  <a:lnTo>
                    <a:pt x="352" y="616"/>
                  </a:lnTo>
                  <a:lnTo>
                    <a:pt x="336" y="600"/>
                  </a:lnTo>
                  <a:lnTo>
                    <a:pt x="312" y="600"/>
                  </a:lnTo>
                  <a:lnTo>
                    <a:pt x="320" y="568"/>
                  </a:lnTo>
                  <a:lnTo>
                    <a:pt x="264" y="520"/>
                  </a:lnTo>
                  <a:lnTo>
                    <a:pt x="232" y="536"/>
                  </a:lnTo>
                  <a:lnTo>
                    <a:pt x="168" y="496"/>
                  </a:lnTo>
                  <a:lnTo>
                    <a:pt x="136" y="496"/>
                  </a:lnTo>
                  <a:lnTo>
                    <a:pt x="88" y="440"/>
                  </a:lnTo>
                  <a:lnTo>
                    <a:pt x="40" y="440"/>
                  </a:lnTo>
                  <a:lnTo>
                    <a:pt x="16" y="416"/>
                  </a:lnTo>
                  <a:lnTo>
                    <a:pt x="0" y="368"/>
                  </a:lnTo>
                  <a:lnTo>
                    <a:pt x="8" y="352"/>
                  </a:lnTo>
                  <a:lnTo>
                    <a:pt x="16" y="304"/>
                  </a:lnTo>
                  <a:lnTo>
                    <a:pt x="8" y="280"/>
                  </a:lnTo>
                  <a:lnTo>
                    <a:pt x="32" y="248"/>
                  </a:lnTo>
                  <a:lnTo>
                    <a:pt x="32" y="224"/>
                  </a:lnTo>
                  <a:lnTo>
                    <a:pt x="8" y="216"/>
                  </a:lnTo>
                  <a:lnTo>
                    <a:pt x="16" y="208"/>
                  </a:lnTo>
                  <a:lnTo>
                    <a:pt x="48" y="208"/>
                  </a:lnTo>
                  <a:lnTo>
                    <a:pt x="56" y="200"/>
                  </a:lnTo>
                  <a:lnTo>
                    <a:pt x="104" y="224"/>
                  </a:lnTo>
                  <a:lnTo>
                    <a:pt x="104" y="192"/>
                  </a:lnTo>
                  <a:lnTo>
                    <a:pt x="96" y="184"/>
                  </a:lnTo>
                  <a:lnTo>
                    <a:pt x="96" y="160"/>
                  </a:lnTo>
                  <a:lnTo>
                    <a:pt x="128" y="136"/>
                  </a:lnTo>
                  <a:lnTo>
                    <a:pt x="120" y="112"/>
                  </a:lnTo>
                  <a:lnTo>
                    <a:pt x="88" y="72"/>
                  </a:lnTo>
                  <a:lnTo>
                    <a:pt x="96" y="32"/>
                  </a:lnTo>
                  <a:lnTo>
                    <a:pt x="152" y="16"/>
                  </a:lnTo>
                  <a:lnTo>
                    <a:pt x="256" y="8"/>
                  </a:lnTo>
                  <a:lnTo>
                    <a:pt x="288" y="0"/>
                  </a:lnTo>
                  <a:lnTo>
                    <a:pt x="344" y="24"/>
                  </a:lnTo>
                  <a:lnTo>
                    <a:pt x="384" y="40"/>
                  </a:lnTo>
                  <a:lnTo>
                    <a:pt x="424" y="64"/>
                  </a:lnTo>
                  <a:lnTo>
                    <a:pt x="456" y="104"/>
                  </a:lnTo>
                  <a:lnTo>
                    <a:pt x="472" y="56"/>
                  </a:lnTo>
                  <a:lnTo>
                    <a:pt x="472" y="48"/>
                  </a:lnTo>
                  <a:lnTo>
                    <a:pt x="504" y="64"/>
                  </a:lnTo>
                  <a:lnTo>
                    <a:pt x="528" y="72"/>
                  </a:lnTo>
                  <a:lnTo>
                    <a:pt x="584" y="64"/>
                  </a:lnTo>
                  <a:lnTo>
                    <a:pt x="592" y="96"/>
                  </a:lnTo>
                  <a:lnTo>
                    <a:pt x="640" y="128"/>
                  </a:lnTo>
                  <a:lnTo>
                    <a:pt x="656" y="120"/>
                  </a:lnTo>
                  <a:lnTo>
                    <a:pt x="728" y="192"/>
                  </a:lnTo>
                  <a:lnTo>
                    <a:pt x="728" y="176"/>
                  </a:lnTo>
                  <a:lnTo>
                    <a:pt x="760" y="208"/>
                  </a:lnTo>
                  <a:lnTo>
                    <a:pt x="768" y="232"/>
                  </a:lnTo>
                  <a:lnTo>
                    <a:pt x="776" y="288"/>
                  </a:lnTo>
                  <a:lnTo>
                    <a:pt x="784" y="336"/>
                  </a:lnTo>
                  <a:lnTo>
                    <a:pt x="776" y="360"/>
                  </a:lnTo>
                  <a:lnTo>
                    <a:pt x="752" y="360"/>
                  </a:lnTo>
                  <a:lnTo>
                    <a:pt x="744" y="392"/>
                  </a:lnTo>
                  <a:lnTo>
                    <a:pt x="712" y="408"/>
                  </a:lnTo>
                  <a:lnTo>
                    <a:pt x="712" y="424"/>
                  </a:lnTo>
                  <a:lnTo>
                    <a:pt x="736" y="432"/>
                  </a:lnTo>
                  <a:lnTo>
                    <a:pt x="728" y="440"/>
                  </a:lnTo>
                  <a:lnTo>
                    <a:pt x="704" y="456"/>
                  </a:lnTo>
                  <a:lnTo>
                    <a:pt x="672" y="448"/>
                  </a:lnTo>
                  <a:lnTo>
                    <a:pt x="656" y="448"/>
                  </a:lnTo>
                  <a:lnTo>
                    <a:pt x="648" y="464"/>
                  </a:lnTo>
                  <a:lnTo>
                    <a:pt x="664" y="488"/>
                  </a:lnTo>
                  <a:lnTo>
                    <a:pt x="696" y="496"/>
                  </a:lnTo>
                  <a:lnTo>
                    <a:pt x="712" y="504"/>
                  </a:lnTo>
                  <a:lnTo>
                    <a:pt x="704" y="528"/>
                  </a:lnTo>
                </a:path>
              </a:pathLst>
            </a:custGeom>
            <a:grpFill/>
            <a:ln w="9525">
              <a:solidFill>
                <a:schemeClr val="bg1"/>
              </a:solidFill>
              <a:prstDash val="solid"/>
              <a:round/>
              <a:headEnd/>
              <a:tailEnd/>
            </a:ln>
            <a:effectLst/>
          </p:spPr>
          <p:txBody>
            <a:bodyPr/>
            <a:lstStyle/>
            <a:p>
              <a:pPr defTabSz="914273"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6" name="Freeform 23"/>
            <p:cNvSpPr>
              <a:spLocks/>
            </p:cNvSpPr>
            <p:nvPr/>
          </p:nvSpPr>
          <p:spPr bwMode="gray">
            <a:xfrm>
              <a:off x="4978174" y="4206010"/>
              <a:ext cx="514237" cy="728580"/>
            </a:xfrm>
            <a:custGeom>
              <a:avLst/>
              <a:gdLst>
                <a:gd name="T0" fmla="*/ 685 w 305"/>
                <a:gd name="T1" fmla="*/ 69 h 425"/>
                <a:gd name="T2" fmla="*/ 708 w 305"/>
                <a:gd name="T3" fmla="*/ 122 h 425"/>
                <a:gd name="T4" fmla="*/ 766 w 305"/>
                <a:gd name="T5" fmla="*/ 150 h 425"/>
                <a:gd name="T6" fmla="*/ 766 w 305"/>
                <a:gd name="T7" fmla="*/ 231 h 425"/>
                <a:gd name="T8" fmla="*/ 685 w 305"/>
                <a:gd name="T9" fmla="*/ 259 h 425"/>
                <a:gd name="T10" fmla="*/ 685 w 305"/>
                <a:gd name="T11" fmla="*/ 273 h 425"/>
                <a:gd name="T12" fmla="*/ 606 w 305"/>
                <a:gd name="T13" fmla="*/ 273 h 425"/>
                <a:gd name="T14" fmla="*/ 566 w 305"/>
                <a:gd name="T15" fmla="*/ 300 h 425"/>
                <a:gd name="T16" fmla="*/ 566 w 305"/>
                <a:gd name="T17" fmla="*/ 342 h 425"/>
                <a:gd name="T18" fmla="*/ 585 w 305"/>
                <a:gd name="T19" fmla="*/ 354 h 425"/>
                <a:gd name="T20" fmla="*/ 525 w 305"/>
                <a:gd name="T21" fmla="*/ 410 h 425"/>
                <a:gd name="T22" fmla="*/ 485 w 305"/>
                <a:gd name="T23" fmla="*/ 410 h 425"/>
                <a:gd name="T24" fmla="*/ 485 w 305"/>
                <a:gd name="T25" fmla="*/ 464 h 425"/>
                <a:gd name="T26" fmla="*/ 485 w 305"/>
                <a:gd name="T27" fmla="*/ 479 h 425"/>
                <a:gd name="T28" fmla="*/ 485 w 305"/>
                <a:gd name="T29" fmla="*/ 518 h 425"/>
                <a:gd name="T30" fmla="*/ 444 w 305"/>
                <a:gd name="T31" fmla="*/ 546 h 425"/>
                <a:gd name="T32" fmla="*/ 422 w 305"/>
                <a:gd name="T33" fmla="*/ 614 h 425"/>
                <a:gd name="T34" fmla="*/ 404 w 305"/>
                <a:gd name="T35" fmla="*/ 656 h 425"/>
                <a:gd name="T36" fmla="*/ 404 w 305"/>
                <a:gd name="T37" fmla="*/ 669 h 425"/>
                <a:gd name="T38" fmla="*/ 384 w 305"/>
                <a:gd name="T39" fmla="*/ 710 h 425"/>
                <a:gd name="T40" fmla="*/ 343 w 305"/>
                <a:gd name="T41" fmla="*/ 710 h 425"/>
                <a:gd name="T42" fmla="*/ 322 w 305"/>
                <a:gd name="T43" fmla="*/ 696 h 425"/>
                <a:gd name="T44" fmla="*/ 162 w 305"/>
                <a:gd name="T45" fmla="*/ 723 h 425"/>
                <a:gd name="T46" fmla="*/ 141 w 305"/>
                <a:gd name="T47" fmla="*/ 710 h 425"/>
                <a:gd name="T48" fmla="*/ 202 w 305"/>
                <a:gd name="T49" fmla="*/ 629 h 425"/>
                <a:gd name="T50" fmla="*/ 141 w 305"/>
                <a:gd name="T51" fmla="*/ 614 h 425"/>
                <a:gd name="T52" fmla="*/ 101 w 305"/>
                <a:gd name="T53" fmla="*/ 629 h 425"/>
                <a:gd name="T54" fmla="*/ 61 w 305"/>
                <a:gd name="T55" fmla="*/ 614 h 425"/>
                <a:gd name="T56" fmla="*/ 61 w 305"/>
                <a:gd name="T57" fmla="*/ 546 h 425"/>
                <a:gd name="T58" fmla="*/ 101 w 305"/>
                <a:gd name="T59" fmla="*/ 533 h 425"/>
                <a:gd name="T60" fmla="*/ 122 w 305"/>
                <a:gd name="T61" fmla="*/ 533 h 425"/>
                <a:gd name="T62" fmla="*/ 122 w 305"/>
                <a:gd name="T63" fmla="*/ 492 h 425"/>
                <a:gd name="T64" fmla="*/ 83 w 305"/>
                <a:gd name="T65" fmla="*/ 492 h 425"/>
                <a:gd name="T66" fmla="*/ 83 w 305"/>
                <a:gd name="T67" fmla="*/ 464 h 425"/>
                <a:gd name="T68" fmla="*/ 41 w 305"/>
                <a:gd name="T69" fmla="*/ 451 h 425"/>
                <a:gd name="T70" fmla="*/ 41 w 305"/>
                <a:gd name="T71" fmla="*/ 368 h 425"/>
                <a:gd name="T72" fmla="*/ 0 w 305"/>
                <a:gd name="T73" fmla="*/ 342 h 425"/>
                <a:gd name="T74" fmla="*/ 20 w 305"/>
                <a:gd name="T75" fmla="*/ 300 h 425"/>
                <a:gd name="T76" fmla="*/ 83 w 305"/>
                <a:gd name="T77" fmla="*/ 259 h 425"/>
                <a:gd name="T78" fmla="*/ 83 w 305"/>
                <a:gd name="T79" fmla="*/ 218 h 425"/>
                <a:gd name="T80" fmla="*/ 61 w 305"/>
                <a:gd name="T81" fmla="*/ 206 h 425"/>
                <a:gd name="T82" fmla="*/ 83 w 305"/>
                <a:gd name="T83" fmla="*/ 178 h 425"/>
                <a:gd name="T84" fmla="*/ 41 w 305"/>
                <a:gd name="T85" fmla="*/ 136 h 425"/>
                <a:gd name="T86" fmla="*/ 83 w 305"/>
                <a:gd name="T87" fmla="*/ 109 h 425"/>
                <a:gd name="T88" fmla="*/ 141 w 305"/>
                <a:gd name="T89" fmla="*/ 96 h 425"/>
                <a:gd name="T90" fmla="*/ 283 w 305"/>
                <a:gd name="T91" fmla="*/ 41 h 425"/>
                <a:gd name="T92" fmla="*/ 362 w 305"/>
                <a:gd name="T93" fmla="*/ 13 h 425"/>
                <a:gd name="T94" fmla="*/ 422 w 305"/>
                <a:gd name="T95" fmla="*/ 13 h 425"/>
                <a:gd name="T96" fmla="*/ 463 w 305"/>
                <a:gd name="T97" fmla="*/ 0 h 425"/>
                <a:gd name="T98" fmla="*/ 485 w 305"/>
                <a:gd name="T99" fmla="*/ 13 h 425"/>
                <a:gd name="T100" fmla="*/ 463 w 305"/>
                <a:gd name="T101" fmla="*/ 27 h 425"/>
                <a:gd name="T102" fmla="*/ 463 w 305"/>
                <a:gd name="T103" fmla="*/ 56 h 425"/>
                <a:gd name="T104" fmla="*/ 525 w 305"/>
                <a:gd name="T105" fmla="*/ 56 h 425"/>
                <a:gd name="T106" fmla="*/ 525 w 305"/>
                <a:gd name="T107" fmla="*/ 27 h 425"/>
                <a:gd name="T108" fmla="*/ 546 w 305"/>
                <a:gd name="T109" fmla="*/ 0 h 425"/>
                <a:gd name="T110" fmla="*/ 585 w 305"/>
                <a:gd name="T111" fmla="*/ 27 h 425"/>
                <a:gd name="T112" fmla="*/ 606 w 305"/>
                <a:gd name="T113" fmla="*/ 56 h 425"/>
                <a:gd name="T114" fmla="*/ 685 w 305"/>
                <a:gd name="T115" fmla="*/ 56 h 425"/>
                <a:gd name="T116" fmla="*/ 685 w 305"/>
                <a:gd name="T117" fmla="*/ 69 h 42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05"/>
                <a:gd name="T178" fmla="*/ 0 h 425"/>
                <a:gd name="T179" fmla="*/ 305 w 305"/>
                <a:gd name="T180" fmla="*/ 425 h 42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05" h="425">
                  <a:moveTo>
                    <a:pt x="272" y="40"/>
                  </a:moveTo>
                  <a:lnTo>
                    <a:pt x="280" y="72"/>
                  </a:lnTo>
                  <a:lnTo>
                    <a:pt x="304" y="88"/>
                  </a:lnTo>
                  <a:lnTo>
                    <a:pt x="304" y="136"/>
                  </a:lnTo>
                  <a:lnTo>
                    <a:pt x="272" y="152"/>
                  </a:lnTo>
                  <a:lnTo>
                    <a:pt x="272" y="160"/>
                  </a:lnTo>
                  <a:lnTo>
                    <a:pt x="240" y="160"/>
                  </a:lnTo>
                  <a:lnTo>
                    <a:pt x="224" y="176"/>
                  </a:lnTo>
                  <a:lnTo>
                    <a:pt x="224" y="200"/>
                  </a:lnTo>
                  <a:lnTo>
                    <a:pt x="232" y="208"/>
                  </a:lnTo>
                  <a:lnTo>
                    <a:pt x="208" y="240"/>
                  </a:lnTo>
                  <a:lnTo>
                    <a:pt x="192" y="240"/>
                  </a:lnTo>
                  <a:lnTo>
                    <a:pt x="192" y="272"/>
                  </a:lnTo>
                  <a:lnTo>
                    <a:pt x="192" y="280"/>
                  </a:lnTo>
                  <a:lnTo>
                    <a:pt x="192" y="304"/>
                  </a:lnTo>
                  <a:lnTo>
                    <a:pt x="176" y="320"/>
                  </a:lnTo>
                  <a:lnTo>
                    <a:pt x="168" y="360"/>
                  </a:lnTo>
                  <a:lnTo>
                    <a:pt x="160" y="384"/>
                  </a:lnTo>
                  <a:lnTo>
                    <a:pt x="160" y="392"/>
                  </a:lnTo>
                  <a:lnTo>
                    <a:pt x="152" y="416"/>
                  </a:lnTo>
                  <a:lnTo>
                    <a:pt x="136" y="416"/>
                  </a:lnTo>
                  <a:lnTo>
                    <a:pt x="128" y="408"/>
                  </a:lnTo>
                  <a:lnTo>
                    <a:pt x="64" y="424"/>
                  </a:lnTo>
                  <a:lnTo>
                    <a:pt x="56" y="416"/>
                  </a:lnTo>
                  <a:lnTo>
                    <a:pt x="80" y="368"/>
                  </a:lnTo>
                  <a:lnTo>
                    <a:pt x="56" y="360"/>
                  </a:lnTo>
                  <a:lnTo>
                    <a:pt x="40" y="368"/>
                  </a:lnTo>
                  <a:lnTo>
                    <a:pt x="24" y="360"/>
                  </a:lnTo>
                  <a:lnTo>
                    <a:pt x="24" y="320"/>
                  </a:lnTo>
                  <a:lnTo>
                    <a:pt x="40" y="312"/>
                  </a:lnTo>
                  <a:lnTo>
                    <a:pt x="48" y="312"/>
                  </a:lnTo>
                  <a:lnTo>
                    <a:pt x="48" y="288"/>
                  </a:lnTo>
                  <a:lnTo>
                    <a:pt x="32" y="288"/>
                  </a:lnTo>
                  <a:lnTo>
                    <a:pt x="32" y="272"/>
                  </a:lnTo>
                  <a:lnTo>
                    <a:pt x="16" y="264"/>
                  </a:lnTo>
                  <a:lnTo>
                    <a:pt x="16" y="216"/>
                  </a:lnTo>
                  <a:lnTo>
                    <a:pt x="0" y="200"/>
                  </a:lnTo>
                  <a:lnTo>
                    <a:pt x="8" y="176"/>
                  </a:lnTo>
                  <a:lnTo>
                    <a:pt x="32" y="152"/>
                  </a:lnTo>
                  <a:lnTo>
                    <a:pt x="32" y="128"/>
                  </a:lnTo>
                  <a:lnTo>
                    <a:pt x="24" y="120"/>
                  </a:lnTo>
                  <a:lnTo>
                    <a:pt x="32" y="104"/>
                  </a:lnTo>
                  <a:lnTo>
                    <a:pt x="16" y="80"/>
                  </a:lnTo>
                  <a:lnTo>
                    <a:pt x="32" y="64"/>
                  </a:lnTo>
                  <a:lnTo>
                    <a:pt x="56" y="56"/>
                  </a:lnTo>
                  <a:lnTo>
                    <a:pt x="112" y="24"/>
                  </a:lnTo>
                  <a:lnTo>
                    <a:pt x="144" y="8"/>
                  </a:lnTo>
                  <a:lnTo>
                    <a:pt x="168" y="8"/>
                  </a:lnTo>
                  <a:lnTo>
                    <a:pt x="184" y="0"/>
                  </a:lnTo>
                  <a:lnTo>
                    <a:pt x="192" y="8"/>
                  </a:lnTo>
                  <a:lnTo>
                    <a:pt x="184" y="16"/>
                  </a:lnTo>
                  <a:lnTo>
                    <a:pt x="184" y="32"/>
                  </a:lnTo>
                  <a:lnTo>
                    <a:pt x="208" y="32"/>
                  </a:lnTo>
                  <a:lnTo>
                    <a:pt x="208" y="16"/>
                  </a:lnTo>
                  <a:lnTo>
                    <a:pt x="216" y="0"/>
                  </a:lnTo>
                  <a:lnTo>
                    <a:pt x="232" y="16"/>
                  </a:lnTo>
                  <a:lnTo>
                    <a:pt x="240" y="32"/>
                  </a:lnTo>
                  <a:lnTo>
                    <a:pt x="272" y="32"/>
                  </a:lnTo>
                  <a:lnTo>
                    <a:pt x="272" y="40"/>
                  </a:lnTo>
                </a:path>
              </a:pathLst>
            </a:custGeom>
            <a:grpFill/>
            <a:ln w="9525">
              <a:solidFill>
                <a:schemeClr val="bg1"/>
              </a:solidFill>
              <a:prstDash val="solid"/>
              <a:round/>
              <a:headEnd/>
              <a:tailEnd/>
            </a:ln>
            <a:effectLst/>
          </p:spPr>
          <p:txBody>
            <a:bodyPr/>
            <a:lstStyle/>
            <a:p>
              <a:pPr defTabSz="914273"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7" name="Freeform 24"/>
            <p:cNvSpPr>
              <a:spLocks/>
            </p:cNvSpPr>
            <p:nvPr/>
          </p:nvSpPr>
          <p:spPr bwMode="gray">
            <a:xfrm>
              <a:off x="4465339" y="4206010"/>
              <a:ext cx="594104" cy="714717"/>
            </a:xfrm>
            <a:custGeom>
              <a:avLst/>
              <a:gdLst>
                <a:gd name="T0" fmla="*/ 841 w 353"/>
                <a:gd name="T1" fmla="*/ 178 h 417"/>
                <a:gd name="T2" fmla="*/ 860 w 353"/>
                <a:gd name="T3" fmla="*/ 218 h 417"/>
                <a:gd name="T4" fmla="*/ 781 w 353"/>
                <a:gd name="T5" fmla="*/ 300 h 417"/>
                <a:gd name="T6" fmla="*/ 799 w 353"/>
                <a:gd name="T7" fmla="*/ 367 h 417"/>
                <a:gd name="T8" fmla="*/ 799 w 353"/>
                <a:gd name="T9" fmla="*/ 451 h 417"/>
                <a:gd name="T10" fmla="*/ 819 w 353"/>
                <a:gd name="T11" fmla="*/ 491 h 417"/>
                <a:gd name="T12" fmla="*/ 880 w 353"/>
                <a:gd name="T13" fmla="*/ 532 h 417"/>
                <a:gd name="T14" fmla="*/ 819 w 353"/>
                <a:gd name="T15" fmla="*/ 546 h 417"/>
                <a:gd name="T16" fmla="*/ 799 w 353"/>
                <a:gd name="T17" fmla="*/ 626 h 417"/>
                <a:gd name="T18" fmla="*/ 681 w 353"/>
                <a:gd name="T19" fmla="*/ 682 h 417"/>
                <a:gd name="T20" fmla="*/ 560 w 353"/>
                <a:gd name="T21" fmla="*/ 640 h 417"/>
                <a:gd name="T22" fmla="*/ 539 w 353"/>
                <a:gd name="T23" fmla="*/ 695 h 417"/>
                <a:gd name="T24" fmla="*/ 480 w 353"/>
                <a:gd name="T25" fmla="*/ 710 h 417"/>
                <a:gd name="T26" fmla="*/ 422 w 353"/>
                <a:gd name="T27" fmla="*/ 655 h 417"/>
                <a:gd name="T28" fmla="*/ 381 w 353"/>
                <a:gd name="T29" fmla="*/ 682 h 417"/>
                <a:gd name="T30" fmla="*/ 360 w 353"/>
                <a:gd name="T31" fmla="*/ 601 h 417"/>
                <a:gd name="T32" fmla="*/ 381 w 353"/>
                <a:gd name="T33" fmla="*/ 532 h 417"/>
                <a:gd name="T34" fmla="*/ 360 w 353"/>
                <a:gd name="T35" fmla="*/ 491 h 417"/>
                <a:gd name="T36" fmla="*/ 239 w 353"/>
                <a:gd name="T37" fmla="*/ 532 h 417"/>
                <a:gd name="T38" fmla="*/ 160 w 353"/>
                <a:gd name="T39" fmla="*/ 517 h 417"/>
                <a:gd name="T40" fmla="*/ 79 w 353"/>
                <a:gd name="T41" fmla="*/ 532 h 417"/>
                <a:gd name="T42" fmla="*/ 60 w 353"/>
                <a:gd name="T43" fmla="*/ 517 h 417"/>
                <a:gd name="T44" fmla="*/ 41 w 353"/>
                <a:gd name="T45" fmla="*/ 451 h 417"/>
                <a:gd name="T46" fmla="*/ 60 w 353"/>
                <a:gd name="T47" fmla="*/ 408 h 417"/>
                <a:gd name="T48" fmla="*/ 0 w 353"/>
                <a:gd name="T49" fmla="*/ 382 h 417"/>
                <a:gd name="T50" fmla="*/ 60 w 353"/>
                <a:gd name="T51" fmla="*/ 286 h 417"/>
                <a:gd name="T52" fmla="*/ 60 w 353"/>
                <a:gd name="T53" fmla="*/ 231 h 417"/>
                <a:gd name="T54" fmla="*/ 60 w 353"/>
                <a:gd name="T55" fmla="*/ 206 h 417"/>
                <a:gd name="T56" fmla="*/ 121 w 353"/>
                <a:gd name="T57" fmla="*/ 56 h 417"/>
                <a:gd name="T58" fmla="*/ 259 w 353"/>
                <a:gd name="T59" fmla="*/ 69 h 417"/>
                <a:gd name="T60" fmla="*/ 281 w 353"/>
                <a:gd name="T61" fmla="*/ 0 h 417"/>
                <a:gd name="T62" fmla="*/ 459 w 353"/>
                <a:gd name="T63" fmla="*/ 27 h 417"/>
                <a:gd name="T64" fmla="*/ 620 w 353"/>
                <a:gd name="T65" fmla="*/ 69 h 417"/>
                <a:gd name="T66" fmla="*/ 722 w 353"/>
                <a:gd name="T67" fmla="*/ 56 h 417"/>
                <a:gd name="T68" fmla="*/ 759 w 353"/>
                <a:gd name="T69" fmla="*/ 136 h 41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53"/>
                <a:gd name="T106" fmla="*/ 0 h 417"/>
                <a:gd name="T107" fmla="*/ 353 w 353"/>
                <a:gd name="T108" fmla="*/ 417 h 41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53" h="417">
                  <a:moveTo>
                    <a:pt x="320" y="80"/>
                  </a:moveTo>
                  <a:lnTo>
                    <a:pt x="336" y="104"/>
                  </a:lnTo>
                  <a:lnTo>
                    <a:pt x="328" y="120"/>
                  </a:lnTo>
                  <a:lnTo>
                    <a:pt x="344" y="128"/>
                  </a:lnTo>
                  <a:lnTo>
                    <a:pt x="328" y="152"/>
                  </a:lnTo>
                  <a:lnTo>
                    <a:pt x="312" y="176"/>
                  </a:lnTo>
                  <a:lnTo>
                    <a:pt x="304" y="200"/>
                  </a:lnTo>
                  <a:lnTo>
                    <a:pt x="320" y="216"/>
                  </a:lnTo>
                  <a:lnTo>
                    <a:pt x="320" y="248"/>
                  </a:lnTo>
                  <a:lnTo>
                    <a:pt x="320" y="264"/>
                  </a:lnTo>
                  <a:lnTo>
                    <a:pt x="336" y="272"/>
                  </a:lnTo>
                  <a:lnTo>
                    <a:pt x="328" y="288"/>
                  </a:lnTo>
                  <a:lnTo>
                    <a:pt x="352" y="288"/>
                  </a:lnTo>
                  <a:lnTo>
                    <a:pt x="352" y="312"/>
                  </a:lnTo>
                  <a:lnTo>
                    <a:pt x="344" y="312"/>
                  </a:lnTo>
                  <a:lnTo>
                    <a:pt x="328" y="320"/>
                  </a:lnTo>
                  <a:lnTo>
                    <a:pt x="328" y="360"/>
                  </a:lnTo>
                  <a:lnTo>
                    <a:pt x="320" y="368"/>
                  </a:lnTo>
                  <a:lnTo>
                    <a:pt x="264" y="368"/>
                  </a:lnTo>
                  <a:lnTo>
                    <a:pt x="272" y="400"/>
                  </a:lnTo>
                  <a:lnTo>
                    <a:pt x="248" y="400"/>
                  </a:lnTo>
                  <a:lnTo>
                    <a:pt x="224" y="376"/>
                  </a:lnTo>
                  <a:lnTo>
                    <a:pt x="216" y="384"/>
                  </a:lnTo>
                  <a:lnTo>
                    <a:pt x="216" y="408"/>
                  </a:lnTo>
                  <a:lnTo>
                    <a:pt x="200" y="408"/>
                  </a:lnTo>
                  <a:lnTo>
                    <a:pt x="192" y="416"/>
                  </a:lnTo>
                  <a:lnTo>
                    <a:pt x="168" y="416"/>
                  </a:lnTo>
                  <a:lnTo>
                    <a:pt x="168" y="384"/>
                  </a:lnTo>
                  <a:lnTo>
                    <a:pt x="152" y="384"/>
                  </a:lnTo>
                  <a:lnTo>
                    <a:pt x="152" y="400"/>
                  </a:lnTo>
                  <a:lnTo>
                    <a:pt x="136" y="400"/>
                  </a:lnTo>
                  <a:lnTo>
                    <a:pt x="144" y="352"/>
                  </a:lnTo>
                  <a:lnTo>
                    <a:pt x="152" y="336"/>
                  </a:lnTo>
                  <a:lnTo>
                    <a:pt x="152" y="312"/>
                  </a:lnTo>
                  <a:lnTo>
                    <a:pt x="152" y="296"/>
                  </a:lnTo>
                  <a:lnTo>
                    <a:pt x="144" y="288"/>
                  </a:lnTo>
                  <a:lnTo>
                    <a:pt x="96" y="296"/>
                  </a:lnTo>
                  <a:lnTo>
                    <a:pt x="96" y="312"/>
                  </a:lnTo>
                  <a:lnTo>
                    <a:pt x="72" y="320"/>
                  </a:lnTo>
                  <a:lnTo>
                    <a:pt x="64" y="304"/>
                  </a:lnTo>
                  <a:lnTo>
                    <a:pt x="56" y="320"/>
                  </a:lnTo>
                  <a:lnTo>
                    <a:pt x="32" y="312"/>
                  </a:lnTo>
                  <a:lnTo>
                    <a:pt x="32" y="304"/>
                  </a:lnTo>
                  <a:lnTo>
                    <a:pt x="24" y="304"/>
                  </a:lnTo>
                  <a:lnTo>
                    <a:pt x="24" y="288"/>
                  </a:lnTo>
                  <a:lnTo>
                    <a:pt x="16" y="264"/>
                  </a:lnTo>
                  <a:lnTo>
                    <a:pt x="32" y="256"/>
                  </a:lnTo>
                  <a:lnTo>
                    <a:pt x="24" y="240"/>
                  </a:lnTo>
                  <a:lnTo>
                    <a:pt x="0" y="240"/>
                  </a:lnTo>
                  <a:lnTo>
                    <a:pt x="0" y="224"/>
                  </a:lnTo>
                  <a:lnTo>
                    <a:pt x="24" y="192"/>
                  </a:lnTo>
                  <a:lnTo>
                    <a:pt x="24" y="168"/>
                  </a:lnTo>
                  <a:lnTo>
                    <a:pt x="32" y="160"/>
                  </a:lnTo>
                  <a:lnTo>
                    <a:pt x="24" y="136"/>
                  </a:lnTo>
                  <a:lnTo>
                    <a:pt x="16" y="136"/>
                  </a:lnTo>
                  <a:lnTo>
                    <a:pt x="24" y="120"/>
                  </a:lnTo>
                  <a:lnTo>
                    <a:pt x="16" y="80"/>
                  </a:lnTo>
                  <a:lnTo>
                    <a:pt x="48" y="32"/>
                  </a:lnTo>
                  <a:lnTo>
                    <a:pt x="80" y="32"/>
                  </a:lnTo>
                  <a:lnTo>
                    <a:pt x="104" y="40"/>
                  </a:lnTo>
                  <a:lnTo>
                    <a:pt x="96" y="8"/>
                  </a:lnTo>
                  <a:lnTo>
                    <a:pt x="112" y="0"/>
                  </a:lnTo>
                  <a:lnTo>
                    <a:pt x="152" y="16"/>
                  </a:lnTo>
                  <a:lnTo>
                    <a:pt x="184" y="16"/>
                  </a:lnTo>
                  <a:lnTo>
                    <a:pt x="208" y="40"/>
                  </a:lnTo>
                  <a:lnTo>
                    <a:pt x="248" y="40"/>
                  </a:lnTo>
                  <a:lnTo>
                    <a:pt x="256" y="48"/>
                  </a:lnTo>
                  <a:lnTo>
                    <a:pt x="288" y="32"/>
                  </a:lnTo>
                  <a:lnTo>
                    <a:pt x="304" y="32"/>
                  </a:lnTo>
                  <a:lnTo>
                    <a:pt x="304" y="80"/>
                  </a:lnTo>
                  <a:lnTo>
                    <a:pt x="320" y="80"/>
                  </a:lnTo>
                </a:path>
              </a:pathLst>
            </a:custGeom>
            <a:grpFill/>
            <a:ln w="9525">
              <a:solidFill>
                <a:schemeClr val="bg1"/>
              </a:solidFill>
              <a:prstDash val="solid"/>
              <a:round/>
              <a:headEnd/>
              <a:tailEnd/>
            </a:ln>
            <a:effectLst/>
          </p:spPr>
          <p:txBody>
            <a:bodyPr/>
            <a:lstStyle/>
            <a:p>
              <a:pPr defTabSz="914273"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8" name="Freeform 25"/>
            <p:cNvSpPr>
              <a:spLocks/>
            </p:cNvSpPr>
            <p:nvPr/>
          </p:nvSpPr>
          <p:spPr bwMode="gray">
            <a:xfrm>
              <a:off x="4413495" y="3799361"/>
              <a:ext cx="822498" cy="545280"/>
            </a:xfrm>
            <a:custGeom>
              <a:avLst/>
              <a:gdLst>
                <a:gd name="T0" fmla="*/ 1216 w 489"/>
                <a:gd name="T1" fmla="*/ 404 h 321"/>
                <a:gd name="T2" fmla="*/ 1116 w 489"/>
                <a:gd name="T3" fmla="*/ 430 h 321"/>
                <a:gd name="T4" fmla="*/ 977 w 489"/>
                <a:gd name="T5" fmla="*/ 483 h 321"/>
                <a:gd name="T6" fmla="*/ 918 w 489"/>
                <a:gd name="T7" fmla="*/ 495 h 321"/>
                <a:gd name="T8" fmla="*/ 879 w 489"/>
                <a:gd name="T9" fmla="*/ 522 h 321"/>
                <a:gd name="T10" fmla="*/ 819 w 489"/>
                <a:gd name="T11" fmla="*/ 522 h 321"/>
                <a:gd name="T12" fmla="*/ 837 w 489"/>
                <a:gd name="T13" fmla="*/ 444 h 321"/>
                <a:gd name="T14" fmla="*/ 797 w 489"/>
                <a:gd name="T15" fmla="*/ 444 h 321"/>
                <a:gd name="T16" fmla="*/ 718 w 489"/>
                <a:gd name="T17" fmla="*/ 471 h 321"/>
                <a:gd name="T18" fmla="*/ 697 w 489"/>
                <a:gd name="T19" fmla="*/ 458 h 321"/>
                <a:gd name="T20" fmla="*/ 598 w 489"/>
                <a:gd name="T21" fmla="*/ 458 h 321"/>
                <a:gd name="T22" fmla="*/ 559 w 489"/>
                <a:gd name="T23" fmla="*/ 417 h 321"/>
                <a:gd name="T24" fmla="*/ 459 w 489"/>
                <a:gd name="T25" fmla="*/ 417 h 321"/>
                <a:gd name="T26" fmla="*/ 360 w 489"/>
                <a:gd name="T27" fmla="*/ 391 h 321"/>
                <a:gd name="T28" fmla="*/ 319 w 489"/>
                <a:gd name="T29" fmla="*/ 404 h 321"/>
                <a:gd name="T30" fmla="*/ 339 w 489"/>
                <a:gd name="T31" fmla="*/ 458 h 321"/>
                <a:gd name="T32" fmla="*/ 278 w 489"/>
                <a:gd name="T33" fmla="*/ 444 h 321"/>
                <a:gd name="T34" fmla="*/ 199 w 489"/>
                <a:gd name="T35" fmla="*/ 444 h 321"/>
                <a:gd name="T36" fmla="*/ 121 w 489"/>
                <a:gd name="T37" fmla="*/ 522 h 321"/>
                <a:gd name="T38" fmla="*/ 20 w 489"/>
                <a:gd name="T39" fmla="*/ 444 h 321"/>
                <a:gd name="T40" fmla="*/ 0 w 489"/>
                <a:gd name="T41" fmla="*/ 444 h 321"/>
                <a:gd name="T42" fmla="*/ 20 w 489"/>
                <a:gd name="T43" fmla="*/ 417 h 321"/>
                <a:gd name="T44" fmla="*/ 41 w 489"/>
                <a:gd name="T45" fmla="*/ 404 h 321"/>
                <a:gd name="T46" fmla="*/ 0 w 489"/>
                <a:gd name="T47" fmla="*/ 378 h 321"/>
                <a:gd name="T48" fmla="*/ 0 w 489"/>
                <a:gd name="T49" fmla="*/ 365 h 321"/>
                <a:gd name="T50" fmla="*/ 41 w 489"/>
                <a:gd name="T51" fmla="*/ 340 h 321"/>
                <a:gd name="T52" fmla="*/ 179 w 489"/>
                <a:gd name="T53" fmla="*/ 340 h 321"/>
                <a:gd name="T54" fmla="*/ 239 w 489"/>
                <a:gd name="T55" fmla="*/ 314 h 321"/>
                <a:gd name="T56" fmla="*/ 278 w 489"/>
                <a:gd name="T57" fmla="*/ 300 h 321"/>
                <a:gd name="T58" fmla="*/ 278 w 489"/>
                <a:gd name="T59" fmla="*/ 260 h 321"/>
                <a:gd name="T60" fmla="*/ 199 w 489"/>
                <a:gd name="T61" fmla="*/ 196 h 321"/>
                <a:gd name="T62" fmla="*/ 179 w 489"/>
                <a:gd name="T63" fmla="*/ 130 h 321"/>
                <a:gd name="T64" fmla="*/ 218 w 489"/>
                <a:gd name="T65" fmla="*/ 92 h 321"/>
                <a:gd name="T66" fmla="*/ 218 w 489"/>
                <a:gd name="T67" fmla="*/ 66 h 321"/>
                <a:gd name="T68" fmla="*/ 179 w 489"/>
                <a:gd name="T69" fmla="*/ 13 h 321"/>
                <a:gd name="T70" fmla="*/ 319 w 489"/>
                <a:gd name="T71" fmla="*/ 13 h 321"/>
                <a:gd name="T72" fmla="*/ 360 w 489"/>
                <a:gd name="T73" fmla="*/ 26 h 321"/>
                <a:gd name="T74" fmla="*/ 418 w 489"/>
                <a:gd name="T75" fmla="*/ 0 h 321"/>
                <a:gd name="T76" fmla="*/ 519 w 489"/>
                <a:gd name="T77" fmla="*/ 117 h 321"/>
                <a:gd name="T78" fmla="*/ 697 w 489"/>
                <a:gd name="T79" fmla="*/ 117 h 321"/>
                <a:gd name="T80" fmla="*/ 736 w 489"/>
                <a:gd name="T81" fmla="*/ 130 h 321"/>
                <a:gd name="T82" fmla="*/ 778 w 489"/>
                <a:gd name="T83" fmla="*/ 117 h 321"/>
                <a:gd name="T84" fmla="*/ 837 w 489"/>
                <a:gd name="T85" fmla="*/ 143 h 321"/>
                <a:gd name="T86" fmla="*/ 837 w 489"/>
                <a:gd name="T87" fmla="*/ 184 h 321"/>
                <a:gd name="T88" fmla="*/ 879 w 489"/>
                <a:gd name="T89" fmla="*/ 208 h 321"/>
                <a:gd name="T90" fmla="*/ 898 w 489"/>
                <a:gd name="T91" fmla="*/ 184 h 321"/>
                <a:gd name="T92" fmla="*/ 935 w 489"/>
                <a:gd name="T93" fmla="*/ 208 h 321"/>
                <a:gd name="T94" fmla="*/ 1017 w 489"/>
                <a:gd name="T95" fmla="*/ 208 h 321"/>
                <a:gd name="T96" fmla="*/ 1036 w 489"/>
                <a:gd name="T97" fmla="*/ 196 h 321"/>
                <a:gd name="T98" fmla="*/ 1157 w 489"/>
                <a:gd name="T99" fmla="*/ 248 h 321"/>
                <a:gd name="T100" fmla="*/ 1178 w 489"/>
                <a:gd name="T101" fmla="*/ 314 h 321"/>
                <a:gd name="T102" fmla="*/ 1178 w 489"/>
                <a:gd name="T103" fmla="*/ 352 h 321"/>
                <a:gd name="T104" fmla="*/ 1216 w 489"/>
                <a:gd name="T105" fmla="*/ 404 h 32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89"/>
                <a:gd name="T160" fmla="*/ 0 h 321"/>
                <a:gd name="T161" fmla="*/ 489 w 489"/>
                <a:gd name="T162" fmla="*/ 321 h 32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89" h="321">
                  <a:moveTo>
                    <a:pt x="488" y="248"/>
                  </a:moveTo>
                  <a:lnTo>
                    <a:pt x="448" y="264"/>
                  </a:lnTo>
                  <a:lnTo>
                    <a:pt x="392" y="296"/>
                  </a:lnTo>
                  <a:lnTo>
                    <a:pt x="368" y="304"/>
                  </a:lnTo>
                  <a:lnTo>
                    <a:pt x="352" y="320"/>
                  </a:lnTo>
                  <a:lnTo>
                    <a:pt x="328" y="320"/>
                  </a:lnTo>
                  <a:lnTo>
                    <a:pt x="336" y="272"/>
                  </a:lnTo>
                  <a:lnTo>
                    <a:pt x="320" y="272"/>
                  </a:lnTo>
                  <a:lnTo>
                    <a:pt x="288" y="288"/>
                  </a:lnTo>
                  <a:lnTo>
                    <a:pt x="280" y="280"/>
                  </a:lnTo>
                  <a:lnTo>
                    <a:pt x="240" y="280"/>
                  </a:lnTo>
                  <a:lnTo>
                    <a:pt x="224" y="256"/>
                  </a:lnTo>
                  <a:lnTo>
                    <a:pt x="184" y="256"/>
                  </a:lnTo>
                  <a:lnTo>
                    <a:pt x="144" y="240"/>
                  </a:lnTo>
                  <a:lnTo>
                    <a:pt x="128" y="248"/>
                  </a:lnTo>
                  <a:lnTo>
                    <a:pt x="136" y="280"/>
                  </a:lnTo>
                  <a:lnTo>
                    <a:pt x="112" y="272"/>
                  </a:lnTo>
                  <a:lnTo>
                    <a:pt x="80" y="272"/>
                  </a:lnTo>
                  <a:lnTo>
                    <a:pt x="48" y="320"/>
                  </a:lnTo>
                  <a:lnTo>
                    <a:pt x="8" y="272"/>
                  </a:lnTo>
                  <a:lnTo>
                    <a:pt x="0" y="272"/>
                  </a:lnTo>
                  <a:lnTo>
                    <a:pt x="8" y="256"/>
                  </a:lnTo>
                  <a:lnTo>
                    <a:pt x="16" y="248"/>
                  </a:lnTo>
                  <a:lnTo>
                    <a:pt x="0" y="232"/>
                  </a:lnTo>
                  <a:lnTo>
                    <a:pt x="0" y="224"/>
                  </a:lnTo>
                  <a:lnTo>
                    <a:pt x="16" y="208"/>
                  </a:lnTo>
                  <a:lnTo>
                    <a:pt x="72" y="208"/>
                  </a:lnTo>
                  <a:lnTo>
                    <a:pt x="96" y="192"/>
                  </a:lnTo>
                  <a:lnTo>
                    <a:pt x="112" y="184"/>
                  </a:lnTo>
                  <a:lnTo>
                    <a:pt x="112" y="160"/>
                  </a:lnTo>
                  <a:lnTo>
                    <a:pt x="80" y="120"/>
                  </a:lnTo>
                  <a:lnTo>
                    <a:pt x="72" y="80"/>
                  </a:lnTo>
                  <a:lnTo>
                    <a:pt x="88" y="56"/>
                  </a:lnTo>
                  <a:lnTo>
                    <a:pt x="88" y="40"/>
                  </a:lnTo>
                  <a:lnTo>
                    <a:pt x="72" y="8"/>
                  </a:lnTo>
                  <a:lnTo>
                    <a:pt x="128" y="8"/>
                  </a:lnTo>
                  <a:lnTo>
                    <a:pt x="144" y="16"/>
                  </a:lnTo>
                  <a:lnTo>
                    <a:pt x="168" y="0"/>
                  </a:lnTo>
                  <a:lnTo>
                    <a:pt x="208" y="72"/>
                  </a:lnTo>
                  <a:lnTo>
                    <a:pt x="280" y="72"/>
                  </a:lnTo>
                  <a:lnTo>
                    <a:pt x="296" y="80"/>
                  </a:lnTo>
                  <a:lnTo>
                    <a:pt x="312" y="72"/>
                  </a:lnTo>
                  <a:lnTo>
                    <a:pt x="336" y="88"/>
                  </a:lnTo>
                  <a:lnTo>
                    <a:pt x="336" y="112"/>
                  </a:lnTo>
                  <a:lnTo>
                    <a:pt x="352" y="128"/>
                  </a:lnTo>
                  <a:lnTo>
                    <a:pt x="360" y="112"/>
                  </a:lnTo>
                  <a:lnTo>
                    <a:pt x="376" y="128"/>
                  </a:lnTo>
                  <a:lnTo>
                    <a:pt x="408" y="128"/>
                  </a:lnTo>
                  <a:lnTo>
                    <a:pt x="416" y="120"/>
                  </a:lnTo>
                  <a:lnTo>
                    <a:pt x="464" y="152"/>
                  </a:lnTo>
                  <a:lnTo>
                    <a:pt x="472" y="192"/>
                  </a:lnTo>
                  <a:lnTo>
                    <a:pt x="472" y="216"/>
                  </a:lnTo>
                  <a:lnTo>
                    <a:pt x="488" y="248"/>
                  </a:lnTo>
                </a:path>
              </a:pathLst>
            </a:custGeom>
            <a:grpFill/>
            <a:ln w="9525">
              <a:solidFill>
                <a:schemeClr val="bg1"/>
              </a:solidFill>
              <a:prstDash val="solid"/>
              <a:round/>
              <a:headEnd/>
              <a:tailEnd/>
            </a:ln>
            <a:effectLst/>
          </p:spPr>
          <p:txBody>
            <a:bodyPr/>
            <a:lstStyle/>
            <a:p>
              <a:pPr defTabSz="914273"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9" name="Freeform 26"/>
            <p:cNvSpPr>
              <a:spLocks/>
            </p:cNvSpPr>
            <p:nvPr/>
          </p:nvSpPr>
          <p:spPr bwMode="gray">
            <a:xfrm>
              <a:off x="5072054" y="3606818"/>
              <a:ext cx="512835" cy="657725"/>
            </a:xfrm>
            <a:custGeom>
              <a:avLst/>
              <a:gdLst>
                <a:gd name="T0" fmla="*/ 218 w 305"/>
                <a:gd name="T1" fmla="*/ 0 h 385"/>
                <a:gd name="T2" fmla="*/ 319 w 305"/>
                <a:gd name="T3" fmla="*/ 53 h 385"/>
                <a:gd name="T4" fmla="*/ 438 w 305"/>
                <a:gd name="T5" fmla="*/ 109 h 385"/>
                <a:gd name="T6" fmla="*/ 498 w 305"/>
                <a:gd name="T7" fmla="*/ 161 h 385"/>
                <a:gd name="T8" fmla="*/ 598 w 305"/>
                <a:gd name="T9" fmla="*/ 227 h 385"/>
                <a:gd name="T10" fmla="*/ 676 w 305"/>
                <a:gd name="T11" fmla="*/ 241 h 385"/>
                <a:gd name="T12" fmla="*/ 619 w 305"/>
                <a:gd name="T13" fmla="*/ 241 h 385"/>
                <a:gd name="T14" fmla="*/ 577 w 305"/>
                <a:gd name="T15" fmla="*/ 295 h 385"/>
                <a:gd name="T16" fmla="*/ 619 w 305"/>
                <a:gd name="T17" fmla="*/ 375 h 385"/>
                <a:gd name="T18" fmla="*/ 718 w 305"/>
                <a:gd name="T19" fmla="*/ 416 h 385"/>
                <a:gd name="T20" fmla="*/ 718 w 305"/>
                <a:gd name="T21" fmla="*/ 497 h 385"/>
                <a:gd name="T22" fmla="*/ 697 w 305"/>
                <a:gd name="T23" fmla="*/ 538 h 385"/>
                <a:gd name="T24" fmla="*/ 656 w 305"/>
                <a:gd name="T25" fmla="*/ 523 h 385"/>
                <a:gd name="T26" fmla="*/ 676 w 305"/>
                <a:gd name="T27" fmla="*/ 578 h 385"/>
                <a:gd name="T28" fmla="*/ 656 w 305"/>
                <a:gd name="T29" fmla="*/ 604 h 385"/>
                <a:gd name="T30" fmla="*/ 559 w 305"/>
                <a:gd name="T31" fmla="*/ 643 h 385"/>
                <a:gd name="T32" fmla="*/ 458 w 305"/>
                <a:gd name="T33" fmla="*/ 643 h 385"/>
                <a:gd name="T34" fmla="*/ 377 w 305"/>
                <a:gd name="T35" fmla="*/ 618 h 385"/>
                <a:gd name="T36" fmla="*/ 319 w 305"/>
                <a:gd name="T37" fmla="*/ 643 h 385"/>
                <a:gd name="T38" fmla="*/ 338 w 305"/>
                <a:gd name="T39" fmla="*/ 604 h 385"/>
                <a:gd name="T40" fmla="*/ 300 w 305"/>
                <a:gd name="T41" fmla="*/ 618 h 385"/>
                <a:gd name="T42" fmla="*/ 199 w 305"/>
                <a:gd name="T43" fmla="*/ 523 h 385"/>
                <a:gd name="T44" fmla="*/ 179 w 305"/>
                <a:gd name="T45" fmla="*/ 443 h 385"/>
                <a:gd name="T46" fmla="*/ 179 w 305"/>
                <a:gd name="T47" fmla="*/ 363 h 385"/>
                <a:gd name="T48" fmla="*/ 179 w 305"/>
                <a:gd name="T49" fmla="*/ 267 h 385"/>
                <a:gd name="T50" fmla="*/ 60 w 305"/>
                <a:gd name="T51" fmla="*/ 255 h 385"/>
                <a:gd name="T52" fmla="*/ 0 w 305"/>
                <a:gd name="T53" fmla="*/ 227 h 385"/>
                <a:gd name="T54" fmla="*/ 79 w 305"/>
                <a:gd name="T55" fmla="*/ 202 h 385"/>
                <a:gd name="T56" fmla="*/ 101 w 305"/>
                <a:gd name="T57" fmla="*/ 67 h 385"/>
                <a:gd name="T58" fmla="*/ 179 w 305"/>
                <a:gd name="T59" fmla="*/ 94 h 385"/>
                <a:gd name="T60" fmla="*/ 259 w 305"/>
                <a:gd name="T61" fmla="*/ 80 h 385"/>
                <a:gd name="T62" fmla="*/ 199 w 305"/>
                <a:gd name="T63" fmla="*/ 27 h 38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05"/>
                <a:gd name="T97" fmla="*/ 0 h 385"/>
                <a:gd name="T98" fmla="*/ 305 w 305"/>
                <a:gd name="T99" fmla="*/ 385 h 38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05" h="385">
                  <a:moveTo>
                    <a:pt x="80" y="8"/>
                  </a:moveTo>
                  <a:lnTo>
                    <a:pt x="88" y="0"/>
                  </a:lnTo>
                  <a:lnTo>
                    <a:pt x="120" y="8"/>
                  </a:lnTo>
                  <a:lnTo>
                    <a:pt x="128" y="32"/>
                  </a:lnTo>
                  <a:lnTo>
                    <a:pt x="152" y="32"/>
                  </a:lnTo>
                  <a:lnTo>
                    <a:pt x="176" y="64"/>
                  </a:lnTo>
                  <a:lnTo>
                    <a:pt x="184" y="56"/>
                  </a:lnTo>
                  <a:lnTo>
                    <a:pt x="200" y="96"/>
                  </a:lnTo>
                  <a:lnTo>
                    <a:pt x="224" y="136"/>
                  </a:lnTo>
                  <a:lnTo>
                    <a:pt x="240" y="136"/>
                  </a:lnTo>
                  <a:lnTo>
                    <a:pt x="256" y="120"/>
                  </a:lnTo>
                  <a:lnTo>
                    <a:pt x="272" y="144"/>
                  </a:lnTo>
                  <a:lnTo>
                    <a:pt x="256" y="160"/>
                  </a:lnTo>
                  <a:lnTo>
                    <a:pt x="248" y="144"/>
                  </a:lnTo>
                  <a:lnTo>
                    <a:pt x="232" y="144"/>
                  </a:lnTo>
                  <a:lnTo>
                    <a:pt x="232" y="176"/>
                  </a:lnTo>
                  <a:lnTo>
                    <a:pt x="224" y="192"/>
                  </a:lnTo>
                  <a:lnTo>
                    <a:pt x="248" y="224"/>
                  </a:lnTo>
                  <a:lnTo>
                    <a:pt x="248" y="248"/>
                  </a:lnTo>
                  <a:lnTo>
                    <a:pt x="288" y="248"/>
                  </a:lnTo>
                  <a:lnTo>
                    <a:pt x="304" y="264"/>
                  </a:lnTo>
                  <a:lnTo>
                    <a:pt x="288" y="296"/>
                  </a:lnTo>
                  <a:lnTo>
                    <a:pt x="296" y="320"/>
                  </a:lnTo>
                  <a:lnTo>
                    <a:pt x="280" y="320"/>
                  </a:lnTo>
                  <a:lnTo>
                    <a:pt x="280" y="312"/>
                  </a:lnTo>
                  <a:lnTo>
                    <a:pt x="264" y="312"/>
                  </a:lnTo>
                  <a:lnTo>
                    <a:pt x="264" y="328"/>
                  </a:lnTo>
                  <a:lnTo>
                    <a:pt x="272" y="344"/>
                  </a:lnTo>
                  <a:lnTo>
                    <a:pt x="264" y="344"/>
                  </a:lnTo>
                  <a:lnTo>
                    <a:pt x="264" y="360"/>
                  </a:lnTo>
                  <a:lnTo>
                    <a:pt x="232" y="384"/>
                  </a:lnTo>
                  <a:lnTo>
                    <a:pt x="224" y="384"/>
                  </a:lnTo>
                  <a:lnTo>
                    <a:pt x="216" y="376"/>
                  </a:lnTo>
                  <a:lnTo>
                    <a:pt x="184" y="384"/>
                  </a:lnTo>
                  <a:lnTo>
                    <a:pt x="168" y="352"/>
                  </a:lnTo>
                  <a:lnTo>
                    <a:pt x="152" y="368"/>
                  </a:lnTo>
                  <a:lnTo>
                    <a:pt x="152" y="384"/>
                  </a:lnTo>
                  <a:lnTo>
                    <a:pt x="128" y="384"/>
                  </a:lnTo>
                  <a:lnTo>
                    <a:pt x="128" y="368"/>
                  </a:lnTo>
                  <a:lnTo>
                    <a:pt x="136" y="360"/>
                  </a:lnTo>
                  <a:lnTo>
                    <a:pt x="128" y="352"/>
                  </a:lnTo>
                  <a:lnTo>
                    <a:pt x="120" y="368"/>
                  </a:lnTo>
                  <a:lnTo>
                    <a:pt x="88" y="360"/>
                  </a:lnTo>
                  <a:lnTo>
                    <a:pt x="80" y="312"/>
                  </a:lnTo>
                  <a:lnTo>
                    <a:pt x="80" y="296"/>
                  </a:lnTo>
                  <a:lnTo>
                    <a:pt x="72" y="264"/>
                  </a:lnTo>
                  <a:lnTo>
                    <a:pt x="32" y="240"/>
                  </a:lnTo>
                  <a:lnTo>
                    <a:pt x="72" y="216"/>
                  </a:lnTo>
                  <a:lnTo>
                    <a:pt x="80" y="216"/>
                  </a:lnTo>
                  <a:lnTo>
                    <a:pt x="72" y="160"/>
                  </a:lnTo>
                  <a:lnTo>
                    <a:pt x="48" y="168"/>
                  </a:lnTo>
                  <a:lnTo>
                    <a:pt x="24" y="152"/>
                  </a:lnTo>
                  <a:lnTo>
                    <a:pt x="16" y="136"/>
                  </a:lnTo>
                  <a:lnTo>
                    <a:pt x="0" y="136"/>
                  </a:lnTo>
                  <a:lnTo>
                    <a:pt x="8" y="120"/>
                  </a:lnTo>
                  <a:lnTo>
                    <a:pt x="32" y="120"/>
                  </a:lnTo>
                  <a:lnTo>
                    <a:pt x="40" y="88"/>
                  </a:lnTo>
                  <a:lnTo>
                    <a:pt x="40" y="40"/>
                  </a:lnTo>
                  <a:lnTo>
                    <a:pt x="48" y="40"/>
                  </a:lnTo>
                  <a:lnTo>
                    <a:pt x="72" y="56"/>
                  </a:lnTo>
                  <a:lnTo>
                    <a:pt x="80" y="72"/>
                  </a:lnTo>
                  <a:lnTo>
                    <a:pt x="104" y="48"/>
                  </a:lnTo>
                  <a:lnTo>
                    <a:pt x="104" y="32"/>
                  </a:lnTo>
                  <a:lnTo>
                    <a:pt x="80" y="16"/>
                  </a:lnTo>
                  <a:lnTo>
                    <a:pt x="80" y="8"/>
                  </a:lnTo>
                </a:path>
              </a:pathLst>
            </a:custGeom>
            <a:grpFill/>
            <a:ln w="9525">
              <a:solidFill>
                <a:schemeClr val="bg1"/>
              </a:solidFill>
              <a:prstDash val="solid"/>
              <a:round/>
              <a:headEnd/>
              <a:tailEnd/>
            </a:ln>
            <a:effectLst/>
          </p:spPr>
          <p:txBody>
            <a:bodyPr/>
            <a:lstStyle/>
            <a:p>
              <a:pPr defTabSz="914273"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30" name="Freeform 27"/>
            <p:cNvSpPr>
              <a:spLocks/>
            </p:cNvSpPr>
            <p:nvPr/>
          </p:nvSpPr>
          <p:spPr bwMode="gray">
            <a:xfrm>
              <a:off x="4615266" y="3401953"/>
              <a:ext cx="634739" cy="614595"/>
            </a:xfrm>
            <a:custGeom>
              <a:avLst/>
              <a:gdLst>
                <a:gd name="T0" fmla="*/ 500 w 377"/>
                <a:gd name="T1" fmla="*/ 13 h 361"/>
                <a:gd name="T2" fmla="*/ 621 w 377"/>
                <a:gd name="T3" fmla="*/ 0 h 361"/>
                <a:gd name="T4" fmla="*/ 661 w 377"/>
                <a:gd name="T5" fmla="*/ 27 h 361"/>
                <a:gd name="T6" fmla="*/ 761 w 377"/>
                <a:gd name="T7" fmla="*/ 40 h 361"/>
                <a:gd name="T8" fmla="*/ 803 w 377"/>
                <a:gd name="T9" fmla="*/ 27 h 361"/>
                <a:gd name="T10" fmla="*/ 842 w 377"/>
                <a:gd name="T11" fmla="*/ 27 h 361"/>
                <a:gd name="T12" fmla="*/ 701 w 377"/>
                <a:gd name="T13" fmla="*/ 105 h 361"/>
                <a:gd name="T14" fmla="*/ 681 w 377"/>
                <a:gd name="T15" fmla="*/ 144 h 361"/>
                <a:gd name="T16" fmla="*/ 701 w 377"/>
                <a:gd name="T17" fmla="*/ 158 h 361"/>
                <a:gd name="T18" fmla="*/ 722 w 377"/>
                <a:gd name="T19" fmla="*/ 158 h 361"/>
                <a:gd name="T20" fmla="*/ 803 w 377"/>
                <a:gd name="T21" fmla="*/ 210 h 361"/>
                <a:gd name="T22" fmla="*/ 881 w 377"/>
                <a:gd name="T23" fmla="*/ 210 h 361"/>
                <a:gd name="T24" fmla="*/ 881 w 377"/>
                <a:gd name="T25" fmla="*/ 239 h 361"/>
                <a:gd name="T26" fmla="*/ 941 w 377"/>
                <a:gd name="T27" fmla="*/ 252 h 361"/>
                <a:gd name="T28" fmla="*/ 941 w 377"/>
                <a:gd name="T29" fmla="*/ 279 h 361"/>
                <a:gd name="T30" fmla="*/ 881 w 377"/>
                <a:gd name="T31" fmla="*/ 316 h 361"/>
                <a:gd name="T32" fmla="*/ 881 w 377"/>
                <a:gd name="T33" fmla="*/ 292 h 361"/>
                <a:gd name="T34" fmla="*/ 821 w 377"/>
                <a:gd name="T35" fmla="*/ 265 h 361"/>
                <a:gd name="T36" fmla="*/ 782 w 377"/>
                <a:gd name="T37" fmla="*/ 265 h 361"/>
                <a:gd name="T38" fmla="*/ 782 w 377"/>
                <a:gd name="T39" fmla="*/ 344 h 361"/>
                <a:gd name="T40" fmla="*/ 761 w 377"/>
                <a:gd name="T41" fmla="*/ 396 h 361"/>
                <a:gd name="T42" fmla="*/ 701 w 377"/>
                <a:gd name="T43" fmla="*/ 396 h 361"/>
                <a:gd name="T44" fmla="*/ 681 w 377"/>
                <a:gd name="T45" fmla="*/ 409 h 361"/>
                <a:gd name="T46" fmla="*/ 722 w 377"/>
                <a:gd name="T47" fmla="*/ 422 h 361"/>
                <a:gd name="T48" fmla="*/ 743 w 377"/>
                <a:gd name="T49" fmla="*/ 450 h 361"/>
                <a:gd name="T50" fmla="*/ 803 w 377"/>
                <a:gd name="T51" fmla="*/ 474 h 361"/>
                <a:gd name="T52" fmla="*/ 860 w 377"/>
                <a:gd name="T53" fmla="*/ 462 h 361"/>
                <a:gd name="T54" fmla="*/ 881 w 377"/>
                <a:gd name="T55" fmla="*/ 554 h 361"/>
                <a:gd name="T56" fmla="*/ 761 w 377"/>
                <a:gd name="T57" fmla="*/ 594 h 361"/>
                <a:gd name="T58" fmla="*/ 743 w 377"/>
                <a:gd name="T59" fmla="*/ 580 h 361"/>
                <a:gd name="T60" fmla="*/ 722 w 377"/>
                <a:gd name="T61" fmla="*/ 594 h 361"/>
                <a:gd name="T62" fmla="*/ 643 w 377"/>
                <a:gd name="T63" fmla="*/ 594 h 361"/>
                <a:gd name="T64" fmla="*/ 601 w 377"/>
                <a:gd name="T65" fmla="*/ 567 h 361"/>
                <a:gd name="T66" fmla="*/ 582 w 377"/>
                <a:gd name="T67" fmla="*/ 594 h 361"/>
                <a:gd name="T68" fmla="*/ 542 w 377"/>
                <a:gd name="T69" fmla="*/ 567 h 361"/>
                <a:gd name="T70" fmla="*/ 542 w 377"/>
                <a:gd name="T71" fmla="*/ 527 h 361"/>
                <a:gd name="T72" fmla="*/ 482 w 377"/>
                <a:gd name="T73" fmla="*/ 501 h 361"/>
                <a:gd name="T74" fmla="*/ 440 w 377"/>
                <a:gd name="T75" fmla="*/ 514 h 361"/>
                <a:gd name="T76" fmla="*/ 401 w 377"/>
                <a:gd name="T77" fmla="*/ 501 h 361"/>
                <a:gd name="T78" fmla="*/ 221 w 377"/>
                <a:gd name="T79" fmla="*/ 487 h 361"/>
                <a:gd name="T80" fmla="*/ 121 w 377"/>
                <a:gd name="T81" fmla="*/ 382 h 361"/>
                <a:gd name="T82" fmla="*/ 41 w 377"/>
                <a:gd name="T83" fmla="*/ 303 h 361"/>
                <a:gd name="T84" fmla="*/ 0 w 377"/>
                <a:gd name="T85" fmla="*/ 210 h 361"/>
                <a:gd name="T86" fmla="*/ 79 w 377"/>
                <a:gd name="T87" fmla="*/ 210 h 361"/>
                <a:gd name="T88" fmla="*/ 281 w 377"/>
                <a:gd name="T89" fmla="*/ 130 h 361"/>
                <a:gd name="T90" fmla="*/ 341 w 377"/>
                <a:gd name="T91" fmla="*/ 130 h 361"/>
                <a:gd name="T92" fmla="*/ 422 w 377"/>
                <a:gd name="T93" fmla="*/ 130 h 361"/>
                <a:gd name="T94" fmla="*/ 482 w 377"/>
                <a:gd name="T95" fmla="*/ 80 h 361"/>
                <a:gd name="T96" fmla="*/ 500 w 377"/>
                <a:gd name="T97" fmla="*/ 13 h 36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77"/>
                <a:gd name="T148" fmla="*/ 0 h 361"/>
                <a:gd name="T149" fmla="*/ 377 w 377"/>
                <a:gd name="T150" fmla="*/ 361 h 361"/>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77" h="361">
                  <a:moveTo>
                    <a:pt x="200" y="8"/>
                  </a:moveTo>
                  <a:lnTo>
                    <a:pt x="248" y="0"/>
                  </a:lnTo>
                  <a:lnTo>
                    <a:pt x="264" y="16"/>
                  </a:lnTo>
                  <a:lnTo>
                    <a:pt x="304" y="24"/>
                  </a:lnTo>
                  <a:lnTo>
                    <a:pt x="320" y="16"/>
                  </a:lnTo>
                  <a:lnTo>
                    <a:pt x="336" y="16"/>
                  </a:lnTo>
                  <a:lnTo>
                    <a:pt x="280" y="64"/>
                  </a:lnTo>
                  <a:lnTo>
                    <a:pt x="272" y="88"/>
                  </a:lnTo>
                  <a:lnTo>
                    <a:pt x="280" y="96"/>
                  </a:lnTo>
                  <a:lnTo>
                    <a:pt x="288" y="96"/>
                  </a:lnTo>
                  <a:lnTo>
                    <a:pt x="320" y="128"/>
                  </a:lnTo>
                  <a:lnTo>
                    <a:pt x="352" y="128"/>
                  </a:lnTo>
                  <a:lnTo>
                    <a:pt x="352" y="144"/>
                  </a:lnTo>
                  <a:lnTo>
                    <a:pt x="376" y="152"/>
                  </a:lnTo>
                  <a:lnTo>
                    <a:pt x="376" y="168"/>
                  </a:lnTo>
                  <a:lnTo>
                    <a:pt x="352" y="192"/>
                  </a:lnTo>
                  <a:lnTo>
                    <a:pt x="352" y="176"/>
                  </a:lnTo>
                  <a:lnTo>
                    <a:pt x="328" y="160"/>
                  </a:lnTo>
                  <a:lnTo>
                    <a:pt x="312" y="160"/>
                  </a:lnTo>
                  <a:lnTo>
                    <a:pt x="312" y="208"/>
                  </a:lnTo>
                  <a:lnTo>
                    <a:pt x="304" y="240"/>
                  </a:lnTo>
                  <a:lnTo>
                    <a:pt x="280" y="240"/>
                  </a:lnTo>
                  <a:lnTo>
                    <a:pt x="272" y="248"/>
                  </a:lnTo>
                  <a:lnTo>
                    <a:pt x="288" y="256"/>
                  </a:lnTo>
                  <a:lnTo>
                    <a:pt x="296" y="272"/>
                  </a:lnTo>
                  <a:lnTo>
                    <a:pt x="320" y="288"/>
                  </a:lnTo>
                  <a:lnTo>
                    <a:pt x="344" y="280"/>
                  </a:lnTo>
                  <a:lnTo>
                    <a:pt x="352" y="336"/>
                  </a:lnTo>
                  <a:lnTo>
                    <a:pt x="304" y="360"/>
                  </a:lnTo>
                  <a:lnTo>
                    <a:pt x="296" y="352"/>
                  </a:lnTo>
                  <a:lnTo>
                    <a:pt x="288" y="360"/>
                  </a:lnTo>
                  <a:lnTo>
                    <a:pt x="256" y="360"/>
                  </a:lnTo>
                  <a:lnTo>
                    <a:pt x="240" y="344"/>
                  </a:lnTo>
                  <a:lnTo>
                    <a:pt x="232" y="360"/>
                  </a:lnTo>
                  <a:lnTo>
                    <a:pt x="216" y="344"/>
                  </a:lnTo>
                  <a:lnTo>
                    <a:pt x="216" y="320"/>
                  </a:lnTo>
                  <a:lnTo>
                    <a:pt x="192" y="304"/>
                  </a:lnTo>
                  <a:lnTo>
                    <a:pt x="176" y="312"/>
                  </a:lnTo>
                  <a:lnTo>
                    <a:pt x="160" y="304"/>
                  </a:lnTo>
                  <a:lnTo>
                    <a:pt x="88" y="296"/>
                  </a:lnTo>
                  <a:lnTo>
                    <a:pt x="48" y="232"/>
                  </a:lnTo>
                  <a:lnTo>
                    <a:pt x="16" y="184"/>
                  </a:lnTo>
                  <a:lnTo>
                    <a:pt x="0" y="128"/>
                  </a:lnTo>
                  <a:lnTo>
                    <a:pt x="32" y="128"/>
                  </a:lnTo>
                  <a:lnTo>
                    <a:pt x="112" y="80"/>
                  </a:lnTo>
                  <a:lnTo>
                    <a:pt x="136" y="80"/>
                  </a:lnTo>
                  <a:lnTo>
                    <a:pt x="168" y="80"/>
                  </a:lnTo>
                  <a:lnTo>
                    <a:pt x="192" y="48"/>
                  </a:lnTo>
                  <a:lnTo>
                    <a:pt x="200" y="8"/>
                  </a:lnTo>
                </a:path>
              </a:pathLst>
            </a:custGeom>
            <a:grpFill/>
            <a:ln w="9525">
              <a:solidFill>
                <a:schemeClr val="bg1"/>
              </a:solidFill>
              <a:prstDash val="solid"/>
              <a:round/>
              <a:headEnd/>
              <a:tailEnd/>
            </a:ln>
            <a:effectLst/>
          </p:spPr>
          <p:txBody>
            <a:bodyPr/>
            <a:lstStyle/>
            <a:p>
              <a:pPr defTabSz="914273"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31" name="Freeform 28"/>
            <p:cNvSpPr>
              <a:spLocks/>
            </p:cNvSpPr>
            <p:nvPr/>
          </p:nvSpPr>
          <p:spPr bwMode="invGray">
            <a:xfrm>
              <a:off x="4602655" y="2842810"/>
              <a:ext cx="418956" cy="780952"/>
            </a:xfrm>
            <a:custGeom>
              <a:avLst/>
              <a:gdLst>
                <a:gd name="T0" fmla="*/ 519 w 249"/>
                <a:gd name="T1" fmla="*/ 565 h 457"/>
                <a:gd name="T2" fmla="*/ 498 w 249"/>
                <a:gd name="T3" fmla="*/ 632 h 457"/>
                <a:gd name="T4" fmla="*/ 438 w 249"/>
                <a:gd name="T5" fmla="*/ 687 h 457"/>
                <a:gd name="T6" fmla="*/ 339 w 249"/>
                <a:gd name="T7" fmla="*/ 673 h 457"/>
                <a:gd name="T8" fmla="*/ 199 w 249"/>
                <a:gd name="T9" fmla="*/ 724 h 457"/>
                <a:gd name="T10" fmla="*/ 101 w 249"/>
                <a:gd name="T11" fmla="*/ 765 h 457"/>
                <a:gd name="T12" fmla="*/ 20 w 249"/>
                <a:gd name="T13" fmla="*/ 765 h 457"/>
                <a:gd name="T14" fmla="*/ 0 w 249"/>
                <a:gd name="T15" fmla="*/ 752 h 457"/>
                <a:gd name="T16" fmla="*/ 41 w 249"/>
                <a:gd name="T17" fmla="*/ 646 h 457"/>
                <a:gd name="T18" fmla="*/ 60 w 249"/>
                <a:gd name="T19" fmla="*/ 619 h 457"/>
                <a:gd name="T20" fmla="*/ 20 w 249"/>
                <a:gd name="T21" fmla="*/ 551 h 457"/>
                <a:gd name="T22" fmla="*/ 41 w 249"/>
                <a:gd name="T23" fmla="*/ 444 h 457"/>
                <a:gd name="T24" fmla="*/ 60 w 249"/>
                <a:gd name="T25" fmla="*/ 376 h 457"/>
                <a:gd name="T26" fmla="*/ 79 w 249"/>
                <a:gd name="T27" fmla="*/ 349 h 457"/>
                <a:gd name="T28" fmla="*/ 41 w 249"/>
                <a:gd name="T29" fmla="*/ 323 h 457"/>
                <a:gd name="T30" fmla="*/ 79 w 249"/>
                <a:gd name="T31" fmla="*/ 270 h 457"/>
                <a:gd name="T32" fmla="*/ 138 w 249"/>
                <a:gd name="T33" fmla="*/ 189 h 457"/>
                <a:gd name="T34" fmla="*/ 138 w 249"/>
                <a:gd name="T35" fmla="*/ 135 h 457"/>
                <a:gd name="T36" fmla="*/ 179 w 249"/>
                <a:gd name="T37" fmla="*/ 135 h 457"/>
                <a:gd name="T38" fmla="*/ 300 w 249"/>
                <a:gd name="T39" fmla="*/ 41 h 457"/>
                <a:gd name="T40" fmla="*/ 360 w 249"/>
                <a:gd name="T41" fmla="*/ 27 h 457"/>
                <a:gd name="T42" fmla="*/ 421 w 249"/>
                <a:gd name="T43" fmla="*/ 0 h 457"/>
                <a:gd name="T44" fmla="*/ 438 w 249"/>
                <a:gd name="T45" fmla="*/ 13 h 457"/>
                <a:gd name="T46" fmla="*/ 538 w 249"/>
                <a:gd name="T47" fmla="*/ 0 h 457"/>
                <a:gd name="T48" fmla="*/ 598 w 249"/>
                <a:gd name="T49" fmla="*/ 41 h 457"/>
                <a:gd name="T50" fmla="*/ 538 w 249"/>
                <a:gd name="T51" fmla="*/ 54 h 457"/>
                <a:gd name="T52" fmla="*/ 519 w 249"/>
                <a:gd name="T53" fmla="*/ 80 h 457"/>
                <a:gd name="T54" fmla="*/ 598 w 249"/>
                <a:gd name="T55" fmla="*/ 80 h 457"/>
                <a:gd name="T56" fmla="*/ 620 w 249"/>
                <a:gd name="T57" fmla="*/ 149 h 457"/>
                <a:gd name="T58" fmla="*/ 580 w 249"/>
                <a:gd name="T59" fmla="*/ 202 h 457"/>
                <a:gd name="T60" fmla="*/ 538 w 249"/>
                <a:gd name="T61" fmla="*/ 175 h 457"/>
                <a:gd name="T62" fmla="*/ 480 w 249"/>
                <a:gd name="T63" fmla="*/ 202 h 457"/>
                <a:gd name="T64" fmla="*/ 498 w 249"/>
                <a:gd name="T65" fmla="*/ 229 h 457"/>
                <a:gd name="T66" fmla="*/ 459 w 249"/>
                <a:gd name="T67" fmla="*/ 270 h 457"/>
                <a:gd name="T68" fmla="*/ 560 w 249"/>
                <a:gd name="T69" fmla="*/ 363 h 457"/>
                <a:gd name="T70" fmla="*/ 480 w 249"/>
                <a:gd name="T71" fmla="*/ 510 h 457"/>
                <a:gd name="T72" fmla="*/ 519 w 249"/>
                <a:gd name="T73" fmla="*/ 565 h 45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49"/>
                <a:gd name="T112" fmla="*/ 0 h 457"/>
                <a:gd name="T113" fmla="*/ 249 w 249"/>
                <a:gd name="T114" fmla="*/ 457 h 45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49" h="457">
                  <a:moveTo>
                    <a:pt x="208" y="336"/>
                  </a:moveTo>
                  <a:lnTo>
                    <a:pt x="200" y="376"/>
                  </a:lnTo>
                  <a:lnTo>
                    <a:pt x="176" y="408"/>
                  </a:lnTo>
                  <a:lnTo>
                    <a:pt x="136" y="400"/>
                  </a:lnTo>
                  <a:lnTo>
                    <a:pt x="80" y="432"/>
                  </a:lnTo>
                  <a:lnTo>
                    <a:pt x="40" y="456"/>
                  </a:lnTo>
                  <a:lnTo>
                    <a:pt x="8" y="456"/>
                  </a:lnTo>
                  <a:lnTo>
                    <a:pt x="0" y="448"/>
                  </a:lnTo>
                  <a:lnTo>
                    <a:pt x="16" y="384"/>
                  </a:lnTo>
                  <a:lnTo>
                    <a:pt x="24" y="368"/>
                  </a:lnTo>
                  <a:lnTo>
                    <a:pt x="8" y="328"/>
                  </a:lnTo>
                  <a:lnTo>
                    <a:pt x="16" y="264"/>
                  </a:lnTo>
                  <a:lnTo>
                    <a:pt x="24" y="224"/>
                  </a:lnTo>
                  <a:lnTo>
                    <a:pt x="32" y="208"/>
                  </a:lnTo>
                  <a:lnTo>
                    <a:pt x="16" y="192"/>
                  </a:lnTo>
                  <a:lnTo>
                    <a:pt x="32" y="160"/>
                  </a:lnTo>
                  <a:lnTo>
                    <a:pt x="56" y="112"/>
                  </a:lnTo>
                  <a:lnTo>
                    <a:pt x="56" y="80"/>
                  </a:lnTo>
                  <a:lnTo>
                    <a:pt x="72" y="80"/>
                  </a:lnTo>
                  <a:lnTo>
                    <a:pt x="120" y="24"/>
                  </a:lnTo>
                  <a:lnTo>
                    <a:pt x="144" y="16"/>
                  </a:lnTo>
                  <a:lnTo>
                    <a:pt x="168" y="0"/>
                  </a:lnTo>
                  <a:lnTo>
                    <a:pt x="176" y="8"/>
                  </a:lnTo>
                  <a:lnTo>
                    <a:pt x="216" y="0"/>
                  </a:lnTo>
                  <a:lnTo>
                    <a:pt x="240" y="24"/>
                  </a:lnTo>
                  <a:lnTo>
                    <a:pt x="216" y="32"/>
                  </a:lnTo>
                  <a:lnTo>
                    <a:pt x="208" y="48"/>
                  </a:lnTo>
                  <a:lnTo>
                    <a:pt x="240" y="48"/>
                  </a:lnTo>
                  <a:lnTo>
                    <a:pt x="248" y="88"/>
                  </a:lnTo>
                  <a:lnTo>
                    <a:pt x="232" y="120"/>
                  </a:lnTo>
                  <a:lnTo>
                    <a:pt x="216" y="104"/>
                  </a:lnTo>
                  <a:lnTo>
                    <a:pt x="192" y="120"/>
                  </a:lnTo>
                  <a:lnTo>
                    <a:pt x="200" y="136"/>
                  </a:lnTo>
                  <a:lnTo>
                    <a:pt x="184" y="160"/>
                  </a:lnTo>
                  <a:lnTo>
                    <a:pt x="224" y="216"/>
                  </a:lnTo>
                  <a:lnTo>
                    <a:pt x="192" y="304"/>
                  </a:lnTo>
                  <a:lnTo>
                    <a:pt x="208" y="336"/>
                  </a:lnTo>
                </a:path>
              </a:pathLst>
            </a:custGeom>
            <a:grpFill/>
            <a:ln w="9525">
              <a:solidFill>
                <a:schemeClr val="bg1"/>
              </a:solidFill>
              <a:prstDash val="solid"/>
              <a:round/>
              <a:headEnd/>
              <a:tailEnd/>
            </a:ln>
            <a:effectLst/>
          </p:spPr>
          <p:txBody>
            <a:bodyPr/>
            <a:lstStyle/>
            <a:p>
              <a:pPr defTabSz="914273"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32" name="Freeform 29"/>
            <p:cNvSpPr>
              <a:spLocks/>
            </p:cNvSpPr>
            <p:nvPr/>
          </p:nvSpPr>
          <p:spPr bwMode="gray">
            <a:xfrm>
              <a:off x="4157077" y="2978360"/>
              <a:ext cx="540859" cy="1038189"/>
            </a:xfrm>
            <a:custGeom>
              <a:avLst/>
              <a:gdLst>
                <a:gd name="T0" fmla="*/ 806 w 321"/>
                <a:gd name="T1" fmla="*/ 797 h 609"/>
                <a:gd name="T2" fmla="*/ 744 w 321"/>
                <a:gd name="T3" fmla="*/ 825 h 609"/>
                <a:gd name="T4" fmla="*/ 705 w 321"/>
                <a:gd name="T5" fmla="*/ 811 h 609"/>
                <a:gd name="T6" fmla="*/ 562 w 321"/>
                <a:gd name="T7" fmla="*/ 811 h 609"/>
                <a:gd name="T8" fmla="*/ 605 w 321"/>
                <a:gd name="T9" fmla="*/ 863 h 609"/>
                <a:gd name="T10" fmla="*/ 562 w 321"/>
                <a:gd name="T11" fmla="*/ 930 h 609"/>
                <a:gd name="T12" fmla="*/ 583 w 321"/>
                <a:gd name="T13" fmla="*/ 1010 h 609"/>
                <a:gd name="T14" fmla="*/ 503 w 321"/>
                <a:gd name="T15" fmla="*/ 996 h 609"/>
                <a:gd name="T16" fmla="*/ 384 w 321"/>
                <a:gd name="T17" fmla="*/ 943 h 609"/>
                <a:gd name="T18" fmla="*/ 240 w 321"/>
                <a:gd name="T19" fmla="*/ 916 h 609"/>
                <a:gd name="T20" fmla="*/ 141 w 321"/>
                <a:gd name="T21" fmla="*/ 863 h 609"/>
                <a:gd name="T22" fmla="*/ 41 w 321"/>
                <a:gd name="T23" fmla="*/ 863 h 609"/>
                <a:gd name="T24" fmla="*/ 41 w 321"/>
                <a:gd name="T25" fmla="*/ 851 h 609"/>
                <a:gd name="T26" fmla="*/ 0 w 321"/>
                <a:gd name="T27" fmla="*/ 838 h 609"/>
                <a:gd name="T28" fmla="*/ 20 w 321"/>
                <a:gd name="T29" fmla="*/ 825 h 609"/>
                <a:gd name="T30" fmla="*/ 20 w 321"/>
                <a:gd name="T31" fmla="*/ 784 h 609"/>
                <a:gd name="T32" fmla="*/ 0 w 321"/>
                <a:gd name="T33" fmla="*/ 771 h 609"/>
                <a:gd name="T34" fmla="*/ 41 w 321"/>
                <a:gd name="T35" fmla="*/ 758 h 609"/>
                <a:gd name="T36" fmla="*/ 121 w 321"/>
                <a:gd name="T37" fmla="*/ 758 h 609"/>
                <a:gd name="T38" fmla="*/ 121 w 321"/>
                <a:gd name="T39" fmla="*/ 572 h 609"/>
                <a:gd name="T40" fmla="*/ 221 w 321"/>
                <a:gd name="T41" fmla="*/ 572 h 609"/>
                <a:gd name="T42" fmla="*/ 221 w 321"/>
                <a:gd name="T43" fmla="*/ 597 h 609"/>
                <a:gd name="T44" fmla="*/ 281 w 321"/>
                <a:gd name="T45" fmla="*/ 597 h 609"/>
                <a:gd name="T46" fmla="*/ 281 w 321"/>
                <a:gd name="T47" fmla="*/ 545 h 609"/>
                <a:gd name="T48" fmla="*/ 402 w 321"/>
                <a:gd name="T49" fmla="*/ 545 h 609"/>
                <a:gd name="T50" fmla="*/ 422 w 321"/>
                <a:gd name="T51" fmla="*/ 466 h 609"/>
                <a:gd name="T52" fmla="*/ 422 w 321"/>
                <a:gd name="T53" fmla="*/ 411 h 609"/>
                <a:gd name="T54" fmla="*/ 362 w 321"/>
                <a:gd name="T55" fmla="*/ 385 h 609"/>
                <a:gd name="T56" fmla="*/ 281 w 321"/>
                <a:gd name="T57" fmla="*/ 345 h 609"/>
                <a:gd name="T58" fmla="*/ 240 w 321"/>
                <a:gd name="T59" fmla="*/ 307 h 609"/>
                <a:gd name="T60" fmla="*/ 260 w 321"/>
                <a:gd name="T61" fmla="*/ 239 h 609"/>
                <a:gd name="T62" fmla="*/ 301 w 321"/>
                <a:gd name="T63" fmla="*/ 214 h 609"/>
                <a:gd name="T64" fmla="*/ 362 w 321"/>
                <a:gd name="T65" fmla="*/ 239 h 609"/>
                <a:gd name="T66" fmla="*/ 444 w 321"/>
                <a:gd name="T67" fmla="*/ 239 h 609"/>
                <a:gd name="T68" fmla="*/ 463 w 321"/>
                <a:gd name="T69" fmla="*/ 199 h 609"/>
                <a:gd name="T70" fmla="*/ 503 w 321"/>
                <a:gd name="T71" fmla="*/ 199 h 609"/>
                <a:gd name="T72" fmla="*/ 483 w 321"/>
                <a:gd name="T73" fmla="*/ 145 h 609"/>
                <a:gd name="T74" fmla="*/ 622 w 321"/>
                <a:gd name="T75" fmla="*/ 53 h 609"/>
                <a:gd name="T76" fmla="*/ 622 w 321"/>
                <a:gd name="T77" fmla="*/ 27 h 609"/>
                <a:gd name="T78" fmla="*/ 705 w 321"/>
                <a:gd name="T79" fmla="*/ 27 h 609"/>
                <a:gd name="T80" fmla="*/ 723 w 321"/>
                <a:gd name="T81" fmla="*/ 41 h 609"/>
                <a:gd name="T82" fmla="*/ 744 w 321"/>
                <a:gd name="T83" fmla="*/ 13 h 609"/>
                <a:gd name="T84" fmla="*/ 765 w 321"/>
                <a:gd name="T85" fmla="*/ 0 h 609"/>
                <a:gd name="T86" fmla="*/ 806 w 321"/>
                <a:gd name="T87" fmla="*/ 41 h 609"/>
                <a:gd name="T88" fmla="*/ 806 w 321"/>
                <a:gd name="T89" fmla="*/ 53 h 609"/>
                <a:gd name="T90" fmla="*/ 705 w 321"/>
                <a:gd name="T91" fmla="*/ 186 h 609"/>
                <a:gd name="T92" fmla="*/ 744 w 321"/>
                <a:gd name="T93" fmla="*/ 214 h 609"/>
                <a:gd name="T94" fmla="*/ 705 w 321"/>
                <a:gd name="T95" fmla="*/ 307 h 609"/>
                <a:gd name="T96" fmla="*/ 684 w 321"/>
                <a:gd name="T97" fmla="*/ 411 h 609"/>
                <a:gd name="T98" fmla="*/ 723 w 321"/>
                <a:gd name="T99" fmla="*/ 479 h 609"/>
                <a:gd name="T100" fmla="*/ 663 w 321"/>
                <a:gd name="T101" fmla="*/ 597 h 609"/>
                <a:gd name="T102" fmla="*/ 684 w 321"/>
                <a:gd name="T103" fmla="*/ 623 h 609"/>
                <a:gd name="T104" fmla="*/ 723 w 321"/>
                <a:gd name="T105" fmla="*/ 716 h 609"/>
                <a:gd name="T106" fmla="*/ 806 w 321"/>
                <a:gd name="T107" fmla="*/ 797 h 60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21"/>
                <a:gd name="T163" fmla="*/ 0 h 609"/>
                <a:gd name="T164" fmla="*/ 321 w 321"/>
                <a:gd name="T165" fmla="*/ 609 h 609"/>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21" h="609">
                  <a:moveTo>
                    <a:pt x="320" y="480"/>
                  </a:moveTo>
                  <a:lnTo>
                    <a:pt x="296" y="496"/>
                  </a:lnTo>
                  <a:lnTo>
                    <a:pt x="280" y="488"/>
                  </a:lnTo>
                  <a:lnTo>
                    <a:pt x="224" y="488"/>
                  </a:lnTo>
                  <a:lnTo>
                    <a:pt x="240" y="520"/>
                  </a:lnTo>
                  <a:lnTo>
                    <a:pt x="224" y="560"/>
                  </a:lnTo>
                  <a:lnTo>
                    <a:pt x="232" y="608"/>
                  </a:lnTo>
                  <a:lnTo>
                    <a:pt x="200" y="600"/>
                  </a:lnTo>
                  <a:lnTo>
                    <a:pt x="152" y="568"/>
                  </a:lnTo>
                  <a:lnTo>
                    <a:pt x="96" y="552"/>
                  </a:lnTo>
                  <a:lnTo>
                    <a:pt x="56" y="520"/>
                  </a:lnTo>
                  <a:lnTo>
                    <a:pt x="16" y="520"/>
                  </a:lnTo>
                  <a:lnTo>
                    <a:pt x="16" y="512"/>
                  </a:lnTo>
                  <a:lnTo>
                    <a:pt x="0" y="504"/>
                  </a:lnTo>
                  <a:lnTo>
                    <a:pt x="8" y="496"/>
                  </a:lnTo>
                  <a:lnTo>
                    <a:pt x="8" y="472"/>
                  </a:lnTo>
                  <a:lnTo>
                    <a:pt x="0" y="464"/>
                  </a:lnTo>
                  <a:lnTo>
                    <a:pt x="16" y="456"/>
                  </a:lnTo>
                  <a:lnTo>
                    <a:pt x="48" y="456"/>
                  </a:lnTo>
                  <a:lnTo>
                    <a:pt x="48" y="344"/>
                  </a:lnTo>
                  <a:lnTo>
                    <a:pt x="88" y="344"/>
                  </a:lnTo>
                  <a:lnTo>
                    <a:pt x="88" y="360"/>
                  </a:lnTo>
                  <a:lnTo>
                    <a:pt x="112" y="360"/>
                  </a:lnTo>
                  <a:lnTo>
                    <a:pt x="112" y="328"/>
                  </a:lnTo>
                  <a:lnTo>
                    <a:pt x="160" y="328"/>
                  </a:lnTo>
                  <a:lnTo>
                    <a:pt x="168" y="280"/>
                  </a:lnTo>
                  <a:lnTo>
                    <a:pt x="168" y="248"/>
                  </a:lnTo>
                  <a:lnTo>
                    <a:pt x="144" y="232"/>
                  </a:lnTo>
                  <a:lnTo>
                    <a:pt x="112" y="208"/>
                  </a:lnTo>
                  <a:lnTo>
                    <a:pt x="96" y="184"/>
                  </a:lnTo>
                  <a:lnTo>
                    <a:pt x="104" y="144"/>
                  </a:lnTo>
                  <a:lnTo>
                    <a:pt x="120" y="128"/>
                  </a:lnTo>
                  <a:lnTo>
                    <a:pt x="144" y="144"/>
                  </a:lnTo>
                  <a:lnTo>
                    <a:pt x="176" y="144"/>
                  </a:lnTo>
                  <a:lnTo>
                    <a:pt x="184" y="120"/>
                  </a:lnTo>
                  <a:lnTo>
                    <a:pt x="200" y="120"/>
                  </a:lnTo>
                  <a:lnTo>
                    <a:pt x="192" y="88"/>
                  </a:lnTo>
                  <a:lnTo>
                    <a:pt x="248" y="32"/>
                  </a:lnTo>
                  <a:lnTo>
                    <a:pt x="248" y="16"/>
                  </a:lnTo>
                  <a:lnTo>
                    <a:pt x="280" y="16"/>
                  </a:lnTo>
                  <a:lnTo>
                    <a:pt x="288" y="24"/>
                  </a:lnTo>
                  <a:lnTo>
                    <a:pt x="296" y="8"/>
                  </a:lnTo>
                  <a:lnTo>
                    <a:pt x="304" y="0"/>
                  </a:lnTo>
                  <a:lnTo>
                    <a:pt x="320" y="24"/>
                  </a:lnTo>
                  <a:lnTo>
                    <a:pt x="320" y="32"/>
                  </a:lnTo>
                  <a:lnTo>
                    <a:pt x="280" y="112"/>
                  </a:lnTo>
                  <a:lnTo>
                    <a:pt x="296" y="128"/>
                  </a:lnTo>
                  <a:lnTo>
                    <a:pt x="280" y="184"/>
                  </a:lnTo>
                  <a:lnTo>
                    <a:pt x="272" y="248"/>
                  </a:lnTo>
                  <a:lnTo>
                    <a:pt x="288" y="288"/>
                  </a:lnTo>
                  <a:lnTo>
                    <a:pt x="264" y="360"/>
                  </a:lnTo>
                  <a:lnTo>
                    <a:pt x="272" y="376"/>
                  </a:lnTo>
                  <a:lnTo>
                    <a:pt x="288" y="432"/>
                  </a:lnTo>
                  <a:lnTo>
                    <a:pt x="320" y="480"/>
                  </a:lnTo>
                </a:path>
              </a:pathLst>
            </a:custGeom>
            <a:grpFill/>
            <a:ln w="9525">
              <a:solidFill>
                <a:schemeClr val="bg1"/>
              </a:solidFill>
              <a:prstDash val="solid"/>
              <a:round/>
              <a:headEnd/>
              <a:tailEnd/>
            </a:ln>
            <a:effectLst/>
          </p:spPr>
          <p:txBody>
            <a:bodyPr/>
            <a:lstStyle/>
            <a:p>
              <a:pPr defTabSz="914273"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33" name="Freeform 30"/>
            <p:cNvSpPr>
              <a:spLocks/>
            </p:cNvSpPr>
            <p:nvPr/>
          </p:nvSpPr>
          <p:spPr bwMode="invGray">
            <a:xfrm>
              <a:off x="4056191" y="2992223"/>
              <a:ext cx="295651" cy="534498"/>
            </a:xfrm>
            <a:custGeom>
              <a:avLst/>
              <a:gdLst>
                <a:gd name="T0" fmla="*/ 423 w 177"/>
                <a:gd name="T1" fmla="*/ 201 h 313"/>
                <a:gd name="T2" fmla="*/ 386 w 177"/>
                <a:gd name="T3" fmla="*/ 173 h 313"/>
                <a:gd name="T4" fmla="*/ 288 w 177"/>
                <a:gd name="T5" fmla="*/ 149 h 313"/>
                <a:gd name="T6" fmla="*/ 327 w 177"/>
                <a:gd name="T7" fmla="*/ 53 h 313"/>
                <a:gd name="T8" fmla="*/ 309 w 177"/>
                <a:gd name="T9" fmla="*/ 0 h 313"/>
                <a:gd name="T10" fmla="*/ 175 w 177"/>
                <a:gd name="T11" fmla="*/ 93 h 313"/>
                <a:gd name="T12" fmla="*/ 154 w 177"/>
                <a:gd name="T13" fmla="*/ 187 h 313"/>
                <a:gd name="T14" fmla="*/ 97 w 177"/>
                <a:gd name="T15" fmla="*/ 201 h 313"/>
                <a:gd name="T16" fmla="*/ 20 w 177"/>
                <a:gd name="T17" fmla="*/ 241 h 313"/>
                <a:gd name="T18" fmla="*/ 0 w 177"/>
                <a:gd name="T19" fmla="*/ 280 h 313"/>
                <a:gd name="T20" fmla="*/ 97 w 177"/>
                <a:gd name="T21" fmla="*/ 322 h 313"/>
                <a:gd name="T22" fmla="*/ 97 w 177"/>
                <a:gd name="T23" fmla="*/ 375 h 313"/>
                <a:gd name="T24" fmla="*/ 116 w 177"/>
                <a:gd name="T25" fmla="*/ 402 h 313"/>
                <a:gd name="T26" fmla="*/ 97 w 177"/>
                <a:gd name="T27" fmla="*/ 442 h 313"/>
                <a:gd name="T28" fmla="*/ 116 w 177"/>
                <a:gd name="T29" fmla="*/ 468 h 313"/>
                <a:gd name="T30" fmla="*/ 230 w 177"/>
                <a:gd name="T31" fmla="*/ 523 h 313"/>
                <a:gd name="T32" fmla="*/ 272 w 177"/>
                <a:gd name="T33" fmla="*/ 523 h 313"/>
                <a:gd name="T34" fmla="*/ 272 w 177"/>
                <a:gd name="T35" fmla="*/ 497 h 313"/>
                <a:gd name="T36" fmla="*/ 309 w 177"/>
                <a:gd name="T37" fmla="*/ 456 h 313"/>
                <a:gd name="T38" fmla="*/ 288 w 177"/>
                <a:gd name="T39" fmla="*/ 402 h 313"/>
                <a:gd name="T40" fmla="*/ 272 w 177"/>
                <a:gd name="T41" fmla="*/ 402 h 313"/>
                <a:gd name="T42" fmla="*/ 250 w 177"/>
                <a:gd name="T43" fmla="*/ 349 h 313"/>
                <a:gd name="T44" fmla="*/ 288 w 177"/>
                <a:gd name="T45" fmla="*/ 349 h 313"/>
                <a:gd name="T46" fmla="*/ 288 w 177"/>
                <a:gd name="T47" fmla="*/ 294 h 313"/>
                <a:gd name="T48" fmla="*/ 327 w 177"/>
                <a:gd name="T49" fmla="*/ 294 h 313"/>
                <a:gd name="T50" fmla="*/ 365 w 177"/>
                <a:gd name="T51" fmla="*/ 308 h 313"/>
                <a:gd name="T52" fmla="*/ 386 w 177"/>
                <a:gd name="T53" fmla="*/ 227 h 313"/>
                <a:gd name="T54" fmla="*/ 423 w 177"/>
                <a:gd name="T55" fmla="*/ 201 h 31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77"/>
                <a:gd name="T85" fmla="*/ 0 h 313"/>
                <a:gd name="T86" fmla="*/ 177 w 177"/>
                <a:gd name="T87" fmla="*/ 313 h 313"/>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77" h="313">
                  <a:moveTo>
                    <a:pt x="176" y="120"/>
                  </a:moveTo>
                  <a:lnTo>
                    <a:pt x="160" y="104"/>
                  </a:lnTo>
                  <a:lnTo>
                    <a:pt x="120" y="88"/>
                  </a:lnTo>
                  <a:lnTo>
                    <a:pt x="136" y="32"/>
                  </a:lnTo>
                  <a:lnTo>
                    <a:pt x="128" y="0"/>
                  </a:lnTo>
                  <a:lnTo>
                    <a:pt x="72" y="56"/>
                  </a:lnTo>
                  <a:lnTo>
                    <a:pt x="64" y="112"/>
                  </a:lnTo>
                  <a:lnTo>
                    <a:pt x="40" y="120"/>
                  </a:lnTo>
                  <a:lnTo>
                    <a:pt x="8" y="144"/>
                  </a:lnTo>
                  <a:lnTo>
                    <a:pt x="0" y="168"/>
                  </a:lnTo>
                  <a:lnTo>
                    <a:pt x="40" y="192"/>
                  </a:lnTo>
                  <a:lnTo>
                    <a:pt x="40" y="224"/>
                  </a:lnTo>
                  <a:lnTo>
                    <a:pt x="48" y="240"/>
                  </a:lnTo>
                  <a:lnTo>
                    <a:pt x="40" y="264"/>
                  </a:lnTo>
                  <a:lnTo>
                    <a:pt x="48" y="280"/>
                  </a:lnTo>
                  <a:lnTo>
                    <a:pt x="96" y="312"/>
                  </a:lnTo>
                  <a:lnTo>
                    <a:pt x="112" y="312"/>
                  </a:lnTo>
                  <a:lnTo>
                    <a:pt x="112" y="296"/>
                  </a:lnTo>
                  <a:lnTo>
                    <a:pt x="128" y="272"/>
                  </a:lnTo>
                  <a:lnTo>
                    <a:pt x="120" y="240"/>
                  </a:lnTo>
                  <a:lnTo>
                    <a:pt x="112" y="240"/>
                  </a:lnTo>
                  <a:lnTo>
                    <a:pt x="104" y="208"/>
                  </a:lnTo>
                  <a:lnTo>
                    <a:pt x="120" y="208"/>
                  </a:lnTo>
                  <a:lnTo>
                    <a:pt x="120" y="176"/>
                  </a:lnTo>
                  <a:lnTo>
                    <a:pt x="136" y="176"/>
                  </a:lnTo>
                  <a:lnTo>
                    <a:pt x="152" y="184"/>
                  </a:lnTo>
                  <a:lnTo>
                    <a:pt x="160" y="136"/>
                  </a:lnTo>
                  <a:lnTo>
                    <a:pt x="176" y="120"/>
                  </a:lnTo>
                </a:path>
              </a:pathLst>
            </a:custGeom>
            <a:grpFill/>
            <a:ln w="9525">
              <a:solidFill>
                <a:schemeClr val="bg1"/>
              </a:solidFill>
              <a:prstDash val="solid"/>
              <a:round/>
              <a:headEnd/>
              <a:tailEnd/>
            </a:ln>
            <a:effectLst/>
          </p:spPr>
          <p:txBody>
            <a:bodyPr/>
            <a:lstStyle/>
            <a:p>
              <a:pPr defTabSz="914273"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34" name="Freeform 31"/>
            <p:cNvSpPr>
              <a:spLocks/>
            </p:cNvSpPr>
            <p:nvPr/>
          </p:nvSpPr>
          <p:spPr bwMode="invGray">
            <a:xfrm>
              <a:off x="2998293" y="2460806"/>
              <a:ext cx="1443225" cy="1434056"/>
            </a:xfrm>
            <a:custGeom>
              <a:avLst/>
              <a:gdLst>
                <a:gd name="T0" fmla="*/ 1584 w 857"/>
                <a:gd name="T1" fmla="*/ 798 h 841"/>
                <a:gd name="T2" fmla="*/ 1686 w 857"/>
                <a:gd name="T3" fmla="*/ 890 h 841"/>
                <a:gd name="T4" fmla="*/ 1686 w 857"/>
                <a:gd name="T5" fmla="*/ 943 h 841"/>
                <a:gd name="T6" fmla="*/ 1847 w 857"/>
                <a:gd name="T7" fmla="*/ 1038 h 841"/>
                <a:gd name="T8" fmla="*/ 1865 w 857"/>
                <a:gd name="T9" fmla="*/ 997 h 841"/>
                <a:gd name="T10" fmla="*/ 1885 w 857"/>
                <a:gd name="T11" fmla="*/ 917 h 841"/>
                <a:gd name="T12" fmla="*/ 1847 w 857"/>
                <a:gd name="T13" fmla="*/ 866 h 841"/>
                <a:gd name="T14" fmla="*/ 1885 w 857"/>
                <a:gd name="T15" fmla="*/ 811 h 841"/>
                <a:gd name="T16" fmla="*/ 2005 w 857"/>
                <a:gd name="T17" fmla="*/ 851 h 841"/>
                <a:gd name="T18" fmla="*/ 2148 w 857"/>
                <a:gd name="T19" fmla="*/ 917 h 841"/>
                <a:gd name="T20" fmla="*/ 2005 w 857"/>
                <a:gd name="T21" fmla="*/ 1052 h 841"/>
                <a:gd name="T22" fmla="*/ 1946 w 857"/>
                <a:gd name="T23" fmla="*/ 1104 h 841"/>
                <a:gd name="T24" fmla="*/ 1847 w 857"/>
                <a:gd name="T25" fmla="*/ 1077 h 841"/>
                <a:gd name="T26" fmla="*/ 1766 w 857"/>
                <a:gd name="T27" fmla="*/ 1250 h 841"/>
                <a:gd name="T28" fmla="*/ 1745 w 857"/>
                <a:gd name="T29" fmla="*/ 1291 h 841"/>
                <a:gd name="T30" fmla="*/ 1726 w 857"/>
                <a:gd name="T31" fmla="*/ 1343 h 841"/>
                <a:gd name="T32" fmla="*/ 1584 w 857"/>
                <a:gd name="T33" fmla="*/ 1397 h 841"/>
                <a:gd name="T34" fmla="*/ 1487 w 857"/>
                <a:gd name="T35" fmla="*/ 1263 h 841"/>
                <a:gd name="T36" fmla="*/ 1445 w 857"/>
                <a:gd name="T37" fmla="*/ 1250 h 841"/>
                <a:gd name="T38" fmla="*/ 1324 w 857"/>
                <a:gd name="T39" fmla="*/ 1156 h 841"/>
                <a:gd name="T40" fmla="*/ 1244 w 857"/>
                <a:gd name="T41" fmla="*/ 1182 h 841"/>
                <a:gd name="T42" fmla="*/ 1224 w 857"/>
                <a:gd name="T43" fmla="*/ 1210 h 841"/>
                <a:gd name="T44" fmla="*/ 1203 w 857"/>
                <a:gd name="T45" fmla="*/ 1291 h 841"/>
                <a:gd name="T46" fmla="*/ 1165 w 857"/>
                <a:gd name="T47" fmla="*/ 1238 h 841"/>
                <a:gd name="T48" fmla="*/ 1043 w 857"/>
                <a:gd name="T49" fmla="*/ 1210 h 841"/>
                <a:gd name="T50" fmla="*/ 1023 w 857"/>
                <a:gd name="T51" fmla="*/ 1145 h 841"/>
                <a:gd name="T52" fmla="*/ 1144 w 857"/>
                <a:gd name="T53" fmla="*/ 1156 h 841"/>
                <a:gd name="T54" fmla="*/ 1224 w 857"/>
                <a:gd name="T55" fmla="*/ 1118 h 841"/>
                <a:gd name="T56" fmla="*/ 1165 w 857"/>
                <a:gd name="T57" fmla="*/ 1064 h 841"/>
                <a:gd name="T58" fmla="*/ 1264 w 857"/>
                <a:gd name="T59" fmla="*/ 997 h 841"/>
                <a:gd name="T60" fmla="*/ 1344 w 857"/>
                <a:gd name="T61" fmla="*/ 943 h 841"/>
                <a:gd name="T62" fmla="*/ 1203 w 857"/>
                <a:gd name="T63" fmla="*/ 679 h 841"/>
                <a:gd name="T64" fmla="*/ 1023 w 857"/>
                <a:gd name="T65" fmla="*/ 599 h 841"/>
                <a:gd name="T66" fmla="*/ 861 w 857"/>
                <a:gd name="T67" fmla="*/ 559 h 841"/>
                <a:gd name="T68" fmla="*/ 703 w 857"/>
                <a:gd name="T69" fmla="*/ 518 h 841"/>
                <a:gd name="T70" fmla="*/ 522 w 857"/>
                <a:gd name="T71" fmla="*/ 559 h 841"/>
                <a:gd name="T72" fmla="*/ 121 w 857"/>
                <a:gd name="T73" fmla="*/ 399 h 841"/>
                <a:gd name="T74" fmla="*/ 20 w 857"/>
                <a:gd name="T75" fmla="*/ 266 h 841"/>
                <a:gd name="T76" fmla="*/ 121 w 857"/>
                <a:gd name="T77" fmla="*/ 252 h 841"/>
                <a:gd name="T78" fmla="*/ 281 w 857"/>
                <a:gd name="T79" fmla="*/ 159 h 841"/>
                <a:gd name="T80" fmla="*/ 341 w 857"/>
                <a:gd name="T81" fmla="*/ 106 h 841"/>
                <a:gd name="T82" fmla="*/ 542 w 857"/>
                <a:gd name="T83" fmla="*/ 53 h 841"/>
                <a:gd name="T84" fmla="*/ 582 w 857"/>
                <a:gd name="T85" fmla="*/ 0 h 841"/>
                <a:gd name="T86" fmla="*/ 722 w 857"/>
                <a:gd name="T87" fmla="*/ 122 h 841"/>
                <a:gd name="T88" fmla="*/ 743 w 857"/>
                <a:gd name="T89" fmla="*/ 214 h 841"/>
                <a:gd name="T90" fmla="*/ 782 w 857"/>
                <a:gd name="T91" fmla="*/ 293 h 841"/>
                <a:gd name="T92" fmla="*/ 844 w 857"/>
                <a:gd name="T93" fmla="*/ 320 h 841"/>
                <a:gd name="T94" fmla="*/ 1023 w 857"/>
                <a:gd name="T95" fmla="*/ 293 h 841"/>
                <a:gd name="T96" fmla="*/ 1023 w 857"/>
                <a:gd name="T97" fmla="*/ 359 h 841"/>
                <a:gd name="T98" fmla="*/ 964 w 857"/>
                <a:gd name="T99" fmla="*/ 424 h 841"/>
                <a:gd name="T100" fmla="*/ 1083 w 857"/>
                <a:gd name="T101" fmla="*/ 546 h 841"/>
                <a:gd name="T102" fmla="*/ 1244 w 857"/>
                <a:gd name="T103" fmla="*/ 572 h 841"/>
                <a:gd name="T104" fmla="*/ 1324 w 857"/>
                <a:gd name="T105" fmla="*/ 531 h 841"/>
                <a:gd name="T106" fmla="*/ 1465 w 857"/>
                <a:gd name="T107" fmla="*/ 531 h 841"/>
                <a:gd name="T108" fmla="*/ 1565 w 857"/>
                <a:gd name="T109" fmla="*/ 559 h 841"/>
                <a:gd name="T110" fmla="*/ 1445 w 857"/>
                <a:gd name="T111" fmla="*/ 651 h 841"/>
                <a:gd name="T112" fmla="*/ 1505 w 857"/>
                <a:gd name="T113" fmla="*/ 758 h 84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57"/>
                <a:gd name="T172" fmla="*/ 0 h 841"/>
                <a:gd name="T173" fmla="*/ 857 w 857"/>
                <a:gd name="T174" fmla="*/ 841 h 84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57" h="841">
                  <a:moveTo>
                    <a:pt x="640" y="456"/>
                  </a:moveTo>
                  <a:lnTo>
                    <a:pt x="632" y="480"/>
                  </a:lnTo>
                  <a:lnTo>
                    <a:pt x="680" y="504"/>
                  </a:lnTo>
                  <a:lnTo>
                    <a:pt x="672" y="536"/>
                  </a:lnTo>
                  <a:lnTo>
                    <a:pt x="680" y="544"/>
                  </a:lnTo>
                  <a:lnTo>
                    <a:pt x="672" y="568"/>
                  </a:lnTo>
                  <a:lnTo>
                    <a:pt x="680" y="592"/>
                  </a:lnTo>
                  <a:lnTo>
                    <a:pt x="736" y="624"/>
                  </a:lnTo>
                  <a:lnTo>
                    <a:pt x="744" y="624"/>
                  </a:lnTo>
                  <a:lnTo>
                    <a:pt x="744" y="600"/>
                  </a:lnTo>
                  <a:lnTo>
                    <a:pt x="760" y="584"/>
                  </a:lnTo>
                  <a:lnTo>
                    <a:pt x="752" y="552"/>
                  </a:lnTo>
                  <a:lnTo>
                    <a:pt x="736" y="544"/>
                  </a:lnTo>
                  <a:lnTo>
                    <a:pt x="736" y="520"/>
                  </a:lnTo>
                  <a:lnTo>
                    <a:pt x="752" y="520"/>
                  </a:lnTo>
                  <a:lnTo>
                    <a:pt x="752" y="488"/>
                  </a:lnTo>
                  <a:lnTo>
                    <a:pt x="784" y="496"/>
                  </a:lnTo>
                  <a:lnTo>
                    <a:pt x="800" y="512"/>
                  </a:lnTo>
                  <a:lnTo>
                    <a:pt x="840" y="536"/>
                  </a:lnTo>
                  <a:lnTo>
                    <a:pt x="856" y="552"/>
                  </a:lnTo>
                  <a:lnTo>
                    <a:pt x="848" y="632"/>
                  </a:lnTo>
                  <a:lnTo>
                    <a:pt x="800" y="632"/>
                  </a:lnTo>
                  <a:lnTo>
                    <a:pt x="800" y="664"/>
                  </a:lnTo>
                  <a:lnTo>
                    <a:pt x="776" y="664"/>
                  </a:lnTo>
                  <a:lnTo>
                    <a:pt x="776" y="648"/>
                  </a:lnTo>
                  <a:lnTo>
                    <a:pt x="736" y="648"/>
                  </a:lnTo>
                  <a:lnTo>
                    <a:pt x="736" y="760"/>
                  </a:lnTo>
                  <a:lnTo>
                    <a:pt x="704" y="752"/>
                  </a:lnTo>
                  <a:lnTo>
                    <a:pt x="688" y="768"/>
                  </a:lnTo>
                  <a:lnTo>
                    <a:pt x="696" y="776"/>
                  </a:lnTo>
                  <a:lnTo>
                    <a:pt x="704" y="800"/>
                  </a:lnTo>
                  <a:lnTo>
                    <a:pt x="688" y="808"/>
                  </a:lnTo>
                  <a:lnTo>
                    <a:pt x="664" y="840"/>
                  </a:lnTo>
                  <a:lnTo>
                    <a:pt x="632" y="840"/>
                  </a:lnTo>
                  <a:lnTo>
                    <a:pt x="608" y="816"/>
                  </a:lnTo>
                  <a:lnTo>
                    <a:pt x="592" y="760"/>
                  </a:lnTo>
                  <a:lnTo>
                    <a:pt x="592" y="752"/>
                  </a:lnTo>
                  <a:lnTo>
                    <a:pt x="576" y="752"/>
                  </a:lnTo>
                  <a:lnTo>
                    <a:pt x="544" y="736"/>
                  </a:lnTo>
                  <a:lnTo>
                    <a:pt x="528" y="696"/>
                  </a:lnTo>
                  <a:lnTo>
                    <a:pt x="512" y="704"/>
                  </a:lnTo>
                  <a:lnTo>
                    <a:pt x="496" y="712"/>
                  </a:lnTo>
                  <a:lnTo>
                    <a:pt x="488" y="712"/>
                  </a:lnTo>
                  <a:lnTo>
                    <a:pt x="488" y="728"/>
                  </a:lnTo>
                  <a:lnTo>
                    <a:pt x="496" y="752"/>
                  </a:lnTo>
                  <a:lnTo>
                    <a:pt x="480" y="776"/>
                  </a:lnTo>
                  <a:lnTo>
                    <a:pt x="448" y="768"/>
                  </a:lnTo>
                  <a:lnTo>
                    <a:pt x="464" y="744"/>
                  </a:lnTo>
                  <a:lnTo>
                    <a:pt x="448" y="736"/>
                  </a:lnTo>
                  <a:lnTo>
                    <a:pt x="416" y="728"/>
                  </a:lnTo>
                  <a:lnTo>
                    <a:pt x="400" y="704"/>
                  </a:lnTo>
                  <a:lnTo>
                    <a:pt x="408" y="688"/>
                  </a:lnTo>
                  <a:lnTo>
                    <a:pt x="424" y="688"/>
                  </a:lnTo>
                  <a:lnTo>
                    <a:pt x="456" y="696"/>
                  </a:lnTo>
                  <a:lnTo>
                    <a:pt x="480" y="680"/>
                  </a:lnTo>
                  <a:lnTo>
                    <a:pt x="488" y="672"/>
                  </a:lnTo>
                  <a:lnTo>
                    <a:pt x="464" y="664"/>
                  </a:lnTo>
                  <a:lnTo>
                    <a:pt x="464" y="640"/>
                  </a:lnTo>
                  <a:lnTo>
                    <a:pt x="496" y="632"/>
                  </a:lnTo>
                  <a:lnTo>
                    <a:pt x="504" y="600"/>
                  </a:lnTo>
                  <a:lnTo>
                    <a:pt x="528" y="600"/>
                  </a:lnTo>
                  <a:lnTo>
                    <a:pt x="536" y="568"/>
                  </a:lnTo>
                  <a:lnTo>
                    <a:pt x="520" y="480"/>
                  </a:lnTo>
                  <a:lnTo>
                    <a:pt x="480" y="408"/>
                  </a:lnTo>
                  <a:lnTo>
                    <a:pt x="480" y="432"/>
                  </a:lnTo>
                  <a:lnTo>
                    <a:pt x="408" y="360"/>
                  </a:lnTo>
                  <a:lnTo>
                    <a:pt x="392" y="368"/>
                  </a:lnTo>
                  <a:lnTo>
                    <a:pt x="344" y="336"/>
                  </a:lnTo>
                  <a:lnTo>
                    <a:pt x="336" y="304"/>
                  </a:lnTo>
                  <a:lnTo>
                    <a:pt x="280" y="312"/>
                  </a:lnTo>
                  <a:lnTo>
                    <a:pt x="224" y="288"/>
                  </a:lnTo>
                  <a:lnTo>
                    <a:pt x="208" y="336"/>
                  </a:lnTo>
                  <a:lnTo>
                    <a:pt x="136" y="280"/>
                  </a:lnTo>
                  <a:lnTo>
                    <a:pt x="48" y="240"/>
                  </a:lnTo>
                  <a:lnTo>
                    <a:pt x="0" y="248"/>
                  </a:lnTo>
                  <a:lnTo>
                    <a:pt x="8" y="160"/>
                  </a:lnTo>
                  <a:lnTo>
                    <a:pt x="24" y="144"/>
                  </a:lnTo>
                  <a:lnTo>
                    <a:pt x="48" y="152"/>
                  </a:lnTo>
                  <a:lnTo>
                    <a:pt x="72" y="112"/>
                  </a:lnTo>
                  <a:lnTo>
                    <a:pt x="112" y="96"/>
                  </a:lnTo>
                  <a:lnTo>
                    <a:pt x="136" y="80"/>
                  </a:lnTo>
                  <a:lnTo>
                    <a:pt x="136" y="64"/>
                  </a:lnTo>
                  <a:lnTo>
                    <a:pt x="200" y="64"/>
                  </a:lnTo>
                  <a:lnTo>
                    <a:pt x="216" y="32"/>
                  </a:lnTo>
                  <a:lnTo>
                    <a:pt x="216" y="8"/>
                  </a:lnTo>
                  <a:lnTo>
                    <a:pt x="232" y="0"/>
                  </a:lnTo>
                  <a:lnTo>
                    <a:pt x="272" y="8"/>
                  </a:lnTo>
                  <a:lnTo>
                    <a:pt x="288" y="72"/>
                  </a:lnTo>
                  <a:lnTo>
                    <a:pt x="288" y="104"/>
                  </a:lnTo>
                  <a:lnTo>
                    <a:pt x="296" y="128"/>
                  </a:lnTo>
                  <a:lnTo>
                    <a:pt x="312" y="152"/>
                  </a:lnTo>
                  <a:lnTo>
                    <a:pt x="312" y="176"/>
                  </a:lnTo>
                  <a:lnTo>
                    <a:pt x="320" y="192"/>
                  </a:lnTo>
                  <a:lnTo>
                    <a:pt x="336" y="192"/>
                  </a:lnTo>
                  <a:lnTo>
                    <a:pt x="336" y="168"/>
                  </a:lnTo>
                  <a:lnTo>
                    <a:pt x="408" y="176"/>
                  </a:lnTo>
                  <a:lnTo>
                    <a:pt x="408" y="200"/>
                  </a:lnTo>
                  <a:lnTo>
                    <a:pt x="408" y="216"/>
                  </a:lnTo>
                  <a:lnTo>
                    <a:pt x="384" y="240"/>
                  </a:lnTo>
                  <a:lnTo>
                    <a:pt x="384" y="256"/>
                  </a:lnTo>
                  <a:lnTo>
                    <a:pt x="432" y="304"/>
                  </a:lnTo>
                  <a:lnTo>
                    <a:pt x="432" y="328"/>
                  </a:lnTo>
                  <a:lnTo>
                    <a:pt x="488" y="352"/>
                  </a:lnTo>
                  <a:lnTo>
                    <a:pt x="496" y="344"/>
                  </a:lnTo>
                  <a:lnTo>
                    <a:pt x="488" y="312"/>
                  </a:lnTo>
                  <a:lnTo>
                    <a:pt x="528" y="320"/>
                  </a:lnTo>
                  <a:lnTo>
                    <a:pt x="536" y="320"/>
                  </a:lnTo>
                  <a:lnTo>
                    <a:pt x="584" y="320"/>
                  </a:lnTo>
                  <a:lnTo>
                    <a:pt x="608" y="312"/>
                  </a:lnTo>
                  <a:lnTo>
                    <a:pt x="624" y="336"/>
                  </a:lnTo>
                  <a:lnTo>
                    <a:pt x="584" y="368"/>
                  </a:lnTo>
                  <a:lnTo>
                    <a:pt x="576" y="392"/>
                  </a:lnTo>
                  <a:lnTo>
                    <a:pt x="568" y="416"/>
                  </a:lnTo>
                  <a:lnTo>
                    <a:pt x="600" y="456"/>
                  </a:lnTo>
                  <a:lnTo>
                    <a:pt x="640" y="456"/>
                  </a:lnTo>
                </a:path>
              </a:pathLst>
            </a:custGeom>
            <a:grpFill/>
            <a:ln w="9525">
              <a:solidFill>
                <a:schemeClr val="bg1"/>
              </a:solidFill>
              <a:prstDash val="solid"/>
              <a:round/>
              <a:headEnd/>
              <a:tailEnd/>
            </a:ln>
            <a:effectLst/>
          </p:spPr>
          <p:txBody>
            <a:bodyPr/>
            <a:lstStyle/>
            <a:p>
              <a:pPr defTabSz="914273"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35" name="Freeform 32"/>
            <p:cNvSpPr>
              <a:spLocks/>
            </p:cNvSpPr>
            <p:nvPr/>
          </p:nvSpPr>
          <p:spPr bwMode="invGray">
            <a:xfrm>
              <a:off x="3456482" y="1136115"/>
              <a:ext cx="2397436" cy="2117966"/>
            </a:xfrm>
            <a:custGeom>
              <a:avLst/>
              <a:gdLst>
                <a:gd name="T0" fmla="*/ 41 w 1425"/>
                <a:gd name="T1" fmla="*/ 1497 h 1241"/>
                <a:gd name="T2" fmla="*/ 158 w 1425"/>
                <a:gd name="T3" fmla="*/ 1617 h 1241"/>
                <a:gd name="T4" fmla="*/ 339 w 1425"/>
                <a:gd name="T5" fmla="*/ 1629 h 1241"/>
                <a:gd name="T6" fmla="*/ 279 w 1425"/>
                <a:gd name="T7" fmla="*/ 1722 h 1241"/>
                <a:gd name="T8" fmla="*/ 538 w 1425"/>
                <a:gd name="T9" fmla="*/ 1885 h 1241"/>
                <a:gd name="T10" fmla="*/ 639 w 1425"/>
                <a:gd name="T11" fmla="*/ 1829 h 1241"/>
                <a:gd name="T12" fmla="*/ 879 w 1425"/>
                <a:gd name="T13" fmla="*/ 1843 h 1241"/>
                <a:gd name="T14" fmla="*/ 819 w 1425"/>
                <a:gd name="T15" fmla="*/ 2070 h 1241"/>
                <a:gd name="T16" fmla="*/ 1058 w 1425"/>
                <a:gd name="T17" fmla="*/ 2004 h 1241"/>
                <a:gd name="T18" fmla="*/ 1240 w 1425"/>
                <a:gd name="T19" fmla="*/ 1856 h 1241"/>
                <a:gd name="T20" fmla="*/ 1396 w 1425"/>
                <a:gd name="T21" fmla="*/ 2043 h 1241"/>
                <a:gd name="T22" fmla="*/ 1498 w 1425"/>
                <a:gd name="T23" fmla="*/ 2004 h 1241"/>
                <a:gd name="T24" fmla="*/ 1657 w 1425"/>
                <a:gd name="T25" fmla="*/ 1856 h 1241"/>
                <a:gd name="T26" fmla="*/ 1758 w 1425"/>
                <a:gd name="T27" fmla="*/ 1829 h 1241"/>
                <a:gd name="T28" fmla="*/ 1837 w 1425"/>
                <a:gd name="T29" fmla="*/ 1829 h 1241"/>
                <a:gd name="T30" fmla="*/ 1998 w 1425"/>
                <a:gd name="T31" fmla="*/ 1712 h 1241"/>
                <a:gd name="T32" fmla="*/ 2155 w 1425"/>
                <a:gd name="T33" fmla="*/ 1684 h 1241"/>
                <a:gd name="T34" fmla="*/ 2236 w 1425"/>
                <a:gd name="T35" fmla="*/ 1536 h 1241"/>
                <a:gd name="T36" fmla="*/ 2355 w 1425"/>
                <a:gd name="T37" fmla="*/ 1522 h 1241"/>
                <a:gd name="T38" fmla="*/ 2515 w 1425"/>
                <a:gd name="T39" fmla="*/ 1456 h 1241"/>
                <a:gd name="T40" fmla="*/ 2715 w 1425"/>
                <a:gd name="T41" fmla="*/ 1376 h 1241"/>
                <a:gd name="T42" fmla="*/ 2814 w 1425"/>
                <a:gd name="T43" fmla="*/ 1536 h 1241"/>
                <a:gd name="T44" fmla="*/ 2933 w 1425"/>
                <a:gd name="T45" fmla="*/ 1482 h 1241"/>
                <a:gd name="T46" fmla="*/ 2933 w 1425"/>
                <a:gd name="T47" fmla="*/ 1403 h 1241"/>
                <a:gd name="T48" fmla="*/ 3374 w 1425"/>
                <a:gd name="T49" fmla="*/ 1310 h 1241"/>
                <a:gd name="T50" fmla="*/ 3434 w 1425"/>
                <a:gd name="T51" fmla="*/ 1217 h 1241"/>
                <a:gd name="T52" fmla="*/ 3274 w 1425"/>
                <a:gd name="T53" fmla="*/ 1122 h 1241"/>
                <a:gd name="T54" fmla="*/ 3155 w 1425"/>
                <a:gd name="T55" fmla="*/ 934 h 1241"/>
                <a:gd name="T56" fmla="*/ 3334 w 1425"/>
                <a:gd name="T57" fmla="*/ 934 h 1241"/>
                <a:gd name="T58" fmla="*/ 3374 w 1425"/>
                <a:gd name="T59" fmla="*/ 788 h 1241"/>
                <a:gd name="T60" fmla="*/ 3233 w 1425"/>
                <a:gd name="T61" fmla="*/ 721 h 1241"/>
                <a:gd name="T62" fmla="*/ 3472 w 1425"/>
                <a:gd name="T63" fmla="*/ 493 h 1241"/>
                <a:gd name="T64" fmla="*/ 3554 w 1425"/>
                <a:gd name="T65" fmla="*/ 214 h 1241"/>
                <a:gd name="T66" fmla="*/ 3355 w 1425"/>
                <a:gd name="T67" fmla="*/ 214 h 1241"/>
                <a:gd name="T68" fmla="*/ 3155 w 1425"/>
                <a:gd name="T69" fmla="*/ 122 h 1241"/>
                <a:gd name="T70" fmla="*/ 2974 w 1425"/>
                <a:gd name="T71" fmla="*/ 109 h 1241"/>
                <a:gd name="T72" fmla="*/ 2914 w 1425"/>
                <a:gd name="T73" fmla="*/ 0 h 1241"/>
                <a:gd name="T74" fmla="*/ 2896 w 1425"/>
                <a:gd name="T75" fmla="*/ 109 h 1241"/>
                <a:gd name="T76" fmla="*/ 2814 w 1425"/>
                <a:gd name="T77" fmla="*/ 280 h 1241"/>
                <a:gd name="T78" fmla="*/ 2795 w 1425"/>
                <a:gd name="T79" fmla="*/ 401 h 1241"/>
                <a:gd name="T80" fmla="*/ 2476 w 1425"/>
                <a:gd name="T81" fmla="*/ 466 h 1241"/>
                <a:gd name="T82" fmla="*/ 2476 w 1425"/>
                <a:gd name="T83" fmla="*/ 721 h 1241"/>
                <a:gd name="T84" fmla="*/ 2634 w 1425"/>
                <a:gd name="T85" fmla="*/ 695 h 1241"/>
                <a:gd name="T86" fmla="*/ 2836 w 1425"/>
                <a:gd name="T87" fmla="*/ 748 h 1241"/>
                <a:gd name="T88" fmla="*/ 2836 w 1425"/>
                <a:gd name="T89" fmla="*/ 841 h 1241"/>
                <a:gd name="T90" fmla="*/ 2596 w 1425"/>
                <a:gd name="T91" fmla="*/ 895 h 1241"/>
                <a:gd name="T92" fmla="*/ 2476 w 1425"/>
                <a:gd name="T93" fmla="*/ 988 h 1241"/>
                <a:gd name="T94" fmla="*/ 2155 w 1425"/>
                <a:gd name="T95" fmla="*/ 1109 h 1241"/>
                <a:gd name="T96" fmla="*/ 1897 w 1425"/>
                <a:gd name="T97" fmla="*/ 1082 h 1241"/>
                <a:gd name="T98" fmla="*/ 1916 w 1425"/>
                <a:gd name="T99" fmla="*/ 1255 h 1241"/>
                <a:gd name="T100" fmla="*/ 1596 w 1425"/>
                <a:gd name="T101" fmla="*/ 1415 h 1241"/>
                <a:gd name="T102" fmla="*/ 1139 w 1425"/>
                <a:gd name="T103" fmla="*/ 1469 h 1241"/>
                <a:gd name="T104" fmla="*/ 879 w 1425"/>
                <a:gd name="T105" fmla="*/ 1482 h 1241"/>
                <a:gd name="T106" fmla="*/ 620 w 1425"/>
                <a:gd name="T107" fmla="*/ 1441 h 1241"/>
                <a:gd name="T108" fmla="*/ 239 w 1425"/>
                <a:gd name="T109" fmla="*/ 1363 h 124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425"/>
                <a:gd name="T166" fmla="*/ 0 h 1241"/>
                <a:gd name="T167" fmla="*/ 1425 w 1425"/>
                <a:gd name="T168" fmla="*/ 1241 h 1241"/>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425" h="1241">
                  <a:moveTo>
                    <a:pt x="0" y="784"/>
                  </a:moveTo>
                  <a:lnTo>
                    <a:pt x="16" y="848"/>
                  </a:lnTo>
                  <a:lnTo>
                    <a:pt x="16" y="896"/>
                  </a:lnTo>
                  <a:lnTo>
                    <a:pt x="40" y="928"/>
                  </a:lnTo>
                  <a:lnTo>
                    <a:pt x="48" y="968"/>
                  </a:lnTo>
                  <a:lnTo>
                    <a:pt x="64" y="968"/>
                  </a:lnTo>
                  <a:lnTo>
                    <a:pt x="64" y="944"/>
                  </a:lnTo>
                  <a:lnTo>
                    <a:pt x="136" y="952"/>
                  </a:lnTo>
                  <a:lnTo>
                    <a:pt x="136" y="976"/>
                  </a:lnTo>
                  <a:lnTo>
                    <a:pt x="136" y="992"/>
                  </a:lnTo>
                  <a:lnTo>
                    <a:pt x="112" y="1016"/>
                  </a:lnTo>
                  <a:lnTo>
                    <a:pt x="112" y="1032"/>
                  </a:lnTo>
                  <a:lnTo>
                    <a:pt x="160" y="1080"/>
                  </a:lnTo>
                  <a:lnTo>
                    <a:pt x="160" y="1104"/>
                  </a:lnTo>
                  <a:lnTo>
                    <a:pt x="216" y="1128"/>
                  </a:lnTo>
                  <a:lnTo>
                    <a:pt x="224" y="1120"/>
                  </a:lnTo>
                  <a:lnTo>
                    <a:pt x="216" y="1088"/>
                  </a:lnTo>
                  <a:lnTo>
                    <a:pt x="256" y="1096"/>
                  </a:lnTo>
                  <a:lnTo>
                    <a:pt x="264" y="1096"/>
                  </a:lnTo>
                  <a:lnTo>
                    <a:pt x="336" y="1088"/>
                  </a:lnTo>
                  <a:lnTo>
                    <a:pt x="352" y="1104"/>
                  </a:lnTo>
                  <a:lnTo>
                    <a:pt x="312" y="1144"/>
                  </a:lnTo>
                  <a:lnTo>
                    <a:pt x="296" y="1192"/>
                  </a:lnTo>
                  <a:lnTo>
                    <a:pt x="328" y="1240"/>
                  </a:lnTo>
                  <a:lnTo>
                    <a:pt x="376" y="1232"/>
                  </a:lnTo>
                  <a:lnTo>
                    <a:pt x="400" y="1208"/>
                  </a:lnTo>
                  <a:lnTo>
                    <a:pt x="424" y="1200"/>
                  </a:lnTo>
                  <a:lnTo>
                    <a:pt x="432" y="1136"/>
                  </a:lnTo>
                  <a:lnTo>
                    <a:pt x="488" y="1088"/>
                  </a:lnTo>
                  <a:lnTo>
                    <a:pt x="496" y="1112"/>
                  </a:lnTo>
                  <a:lnTo>
                    <a:pt x="480" y="1176"/>
                  </a:lnTo>
                  <a:lnTo>
                    <a:pt x="520" y="1192"/>
                  </a:lnTo>
                  <a:lnTo>
                    <a:pt x="560" y="1224"/>
                  </a:lnTo>
                  <a:lnTo>
                    <a:pt x="576" y="1224"/>
                  </a:lnTo>
                  <a:lnTo>
                    <a:pt x="592" y="1224"/>
                  </a:lnTo>
                  <a:lnTo>
                    <a:pt x="600" y="1200"/>
                  </a:lnTo>
                  <a:lnTo>
                    <a:pt x="616" y="1200"/>
                  </a:lnTo>
                  <a:lnTo>
                    <a:pt x="608" y="1168"/>
                  </a:lnTo>
                  <a:lnTo>
                    <a:pt x="664" y="1112"/>
                  </a:lnTo>
                  <a:lnTo>
                    <a:pt x="664" y="1096"/>
                  </a:lnTo>
                  <a:lnTo>
                    <a:pt x="696" y="1096"/>
                  </a:lnTo>
                  <a:lnTo>
                    <a:pt x="704" y="1096"/>
                  </a:lnTo>
                  <a:lnTo>
                    <a:pt x="712" y="1080"/>
                  </a:lnTo>
                  <a:lnTo>
                    <a:pt x="720" y="1080"/>
                  </a:lnTo>
                  <a:lnTo>
                    <a:pt x="736" y="1096"/>
                  </a:lnTo>
                  <a:lnTo>
                    <a:pt x="736" y="1072"/>
                  </a:lnTo>
                  <a:lnTo>
                    <a:pt x="760" y="1080"/>
                  </a:lnTo>
                  <a:lnTo>
                    <a:pt x="800" y="1024"/>
                  </a:lnTo>
                  <a:lnTo>
                    <a:pt x="832" y="1016"/>
                  </a:lnTo>
                  <a:lnTo>
                    <a:pt x="848" y="1000"/>
                  </a:lnTo>
                  <a:lnTo>
                    <a:pt x="864" y="1008"/>
                  </a:lnTo>
                  <a:lnTo>
                    <a:pt x="896" y="1000"/>
                  </a:lnTo>
                  <a:lnTo>
                    <a:pt x="872" y="928"/>
                  </a:lnTo>
                  <a:lnTo>
                    <a:pt x="896" y="920"/>
                  </a:lnTo>
                  <a:lnTo>
                    <a:pt x="896" y="888"/>
                  </a:lnTo>
                  <a:lnTo>
                    <a:pt x="928" y="872"/>
                  </a:lnTo>
                  <a:lnTo>
                    <a:pt x="944" y="912"/>
                  </a:lnTo>
                  <a:lnTo>
                    <a:pt x="984" y="888"/>
                  </a:lnTo>
                  <a:lnTo>
                    <a:pt x="1000" y="896"/>
                  </a:lnTo>
                  <a:lnTo>
                    <a:pt x="1008" y="872"/>
                  </a:lnTo>
                  <a:lnTo>
                    <a:pt x="1040" y="880"/>
                  </a:lnTo>
                  <a:lnTo>
                    <a:pt x="1040" y="840"/>
                  </a:lnTo>
                  <a:lnTo>
                    <a:pt x="1088" y="824"/>
                  </a:lnTo>
                  <a:lnTo>
                    <a:pt x="1112" y="864"/>
                  </a:lnTo>
                  <a:lnTo>
                    <a:pt x="1112" y="904"/>
                  </a:lnTo>
                  <a:lnTo>
                    <a:pt x="1128" y="920"/>
                  </a:lnTo>
                  <a:lnTo>
                    <a:pt x="1160" y="912"/>
                  </a:lnTo>
                  <a:lnTo>
                    <a:pt x="1176" y="912"/>
                  </a:lnTo>
                  <a:lnTo>
                    <a:pt x="1176" y="888"/>
                  </a:lnTo>
                  <a:lnTo>
                    <a:pt x="1176" y="864"/>
                  </a:lnTo>
                  <a:lnTo>
                    <a:pt x="1160" y="832"/>
                  </a:lnTo>
                  <a:lnTo>
                    <a:pt x="1176" y="840"/>
                  </a:lnTo>
                  <a:lnTo>
                    <a:pt x="1200" y="872"/>
                  </a:lnTo>
                  <a:lnTo>
                    <a:pt x="1328" y="776"/>
                  </a:lnTo>
                  <a:lnTo>
                    <a:pt x="1352" y="784"/>
                  </a:lnTo>
                  <a:lnTo>
                    <a:pt x="1392" y="752"/>
                  </a:lnTo>
                  <a:lnTo>
                    <a:pt x="1392" y="728"/>
                  </a:lnTo>
                  <a:lnTo>
                    <a:pt x="1376" y="728"/>
                  </a:lnTo>
                  <a:lnTo>
                    <a:pt x="1376" y="688"/>
                  </a:lnTo>
                  <a:lnTo>
                    <a:pt x="1352" y="640"/>
                  </a:lnTo>
                  <a:lnTo>
                    <a:pt x="1312" y="672"/>
                  </a:lnTo>
                  <a:lnTo>
                    <a:pt x="1288" y="616"/>
                  </a:lnTo>
                  <a:lnTo>
                    <a:pt x="1296" y="592"/>
                  </a:lnTo>
                  <a:lnTo>
                    <a:pt x="1264" y="560"/>
                  </a:lnTo>
                  <a:lnTo>
                    <a:pt x="1272" y="536"/>
                  </a:lnTo>
                  <a:lnTo>
                    <a:pt x="1312" y="560"/>
                  </a:lnTo>
                  <a:lnTo>
                    <a:pt x="1336" y="560"/>
                  </a:lnTo>
                  <a:lnTo>
                    <a:pt x="1328" y="512"/>
                  </a:lnTo>
                  <a:lnTo>
                    <a:pt x="1328" y="488"/>
                  </a:lnTo>
                  <a:lnTo>
                    <a:pt x="1352" y="472"/>
                  </a:lnTo>
                  <a:lnTo>
                    <a:pt x="1352" y="456"/>
                  </a:lnTo>
                  <a:lnTo>
                    <a:pt x="1320" y="472"/>
                  </a:lnTo>
                  <a:lnTo>
                    <a:pt x="1296" y="432"/>
                  </a:lnTo>
                  <a:lnTo>
                    <a:pt x="1368" y="336"/>
                  </a:lnTo>
                  <a:lnTo>
                    <a:pt x="1384" y="360"/>
                  </a:lnTo>
                  <a:lnTo>
                    <a:pt x="1392" y="296"/>
                  </a:lnTo>
                  <a:lnTo>
                    <a:pt x="1408" y="272"/>
                  </a:lnTo>
                  <a:lnTo>
                    <a:pt x="1400" y="216"/>
                  </a:lnTo>
                  <a:lnTo>
                    <a:pt x="1424" y="128"/>
                  </a:lnTo>
                  <a:lnTo>
                    <a:pt x="1384" y="88"/>
                  </a:lnTo>
                  <a:lnTo>
                    <a:pt x="1360" y="120"/>
                  </a:lnTo>
                  <a:lnTo>
                    <a:pt x="1344" y="128"/>
                  </a:lnTo>
                  <a:lnTo>
                    <a:pt x="1296" y="144"/>
                  </a:lnTo>
                  <a:lnTo>
                    <a:pt x="1280" y="120"/>
                  </a:lnTo>
                  <a:lnTo>
                    <a:pt x="1264" y="72"/>
                  </a:lnTo>
                  <a:lnTo>
                    <a:pt x="1240" y="56"/>
                  </a:lnTo>
                  <a:lnTo>
                    <a:pt x="1224" y="72"/>
                  </a:lnTo>
                  <a:lnTo>
                    <a:pt x="1192" y="64"/>
                  </a:lnTo>
                  <a:lnTo>
                    <a:pt x="1208" y="32"/>
                  </a:lnTo>
                  <a:lnTo>
                    <a:pt x="1200" y="0"/>
                  </a:lnTo>
                  <a:lnTo>
                    <a:pt x="1168" y="0"/>
                  </a:lnTo>
                  <a:lnTo>
                    <a:pt x="1128" y="40"/>
                  </a:lnTo>
                  <a:lnTo>
                    <a:pt x="1128" y="56"/>
                  </a:lnTo>
                  <a:lnTo>
                    <a:pt x="1160" y="64"/>
                  </a:lnTo>
                  <a:lnTo>
                    <a:pt x="1168" y="88"/>
                  </a:lnTo>
                  <a:lnTo>
                    <a:pt x="1136" y="136"/>
                  </a:lnTo>
                  <a:lnTo>
                    <a:pt x="1128" y="168"/>
                  </a:lnTo>
                  <a:lnTo>
                    <a:pt x="1112" y="200"/>
                  </a:lnTo>
                  <a:lnTo>
                    <a:pt x="1112" y="232"/>
                  </a:lnTo>
                  <a:lnTo>
                    <a:pt x="1120" y="240"/>
                  </a:lnTo>
                  <a:lnTo>
                    <a:pt x="1056" y="288"/>
                  </a:lnTo>
                  <a:lnTo>
                    <a:pt x="1016" y="280"/>
                  </a:lnTo>
                  <a:lnTo>
                    <a:pt x="992" y="280"/>
                  </a:lnTo>
                  <a:lnTo>
                    <a:pt x="944" y="416"/>
                  </a:lnTo>
                  <a:lnTo>
                    <a:pt x="960" y="432"/>
                  </a:lnTo>
                  <a:lnTo>
                    <a:pt x="992" y="432"/>
                  </a:lnTo>
                  <a:lnTo>
                    <a:pt x="1032" y="432"/>
                  </a:lnTo>
                  <a:lnTo>
                    <a:pt x="1040" y="440"/>
                  </a:lnTo>
                  <a:lnTo>
                    <a:pt x="1056" y="416"/>
                  </a:lnTo>
                  <a:lnTo>
                    <a:pt x="1080" y="408"/>
                  </a:lnTo>
                  <a:lnTo>
                    <a:pt x="1104" y="416"/>
                  </a:lnTo>
                  <a:lnTo>
                    <a:pt x="1136" y="448"/>
                  </a:lnTo>
                  <a:lnTo>
                    <a:pt x="1160" y="480"/>
                  </a:lnTo>
                  <a:lnTo>
                    <a:pt x="1160" y="512"/>
                  </a:lnTo>
                  <a:lnTo>
                    <a:pt x="1136" y="504"/>
                  </a:lnTo>
                  <a:lnTo>
                    <a:pt x="1088" y="520"/>
                  </a:lnTo>
                  <a:lnTo>
                    <a:pt x="1048" y="520"/>
                  </a:lnTo>
                  <a:lnTo>
                    <a:pt x="1040" y="536"/>
                  </a:lnTo>
                  <a:lnTo>
                    <a:pt x="1016" y="536"/>
                  </a:lnTo>
                  <a:lnTo>
                    <a:pt x="992" y="560"/>
                  </a:lnTo>
                  <a:lnTo>
                    <a:pt x="992" y="592"/>
                  </a:lnTo>
                  <a:lnTo>
                    <a:pt x="968" y="608"/>
                  </a:lnTo>
                  <a:lnTo>
                    <a:pt x="912" y="616"/>
                  </a:lnTo>
                  <a:lnTo>
                    <a:pt x="864" y="664"/>
                  </a:lnTo>
                  <a:lnTo>
                    <a:pt x="800" y="664"/>
                  </a:lnTo>
                  <a:lnTo>
                    <a:pt x="784" y="648"/>
                  </a:lnTo>
                  <a:lnTo>
                    <a:pt x="760" y="648"/>
                  </a:lnTo>
                  <a:lnTo>
                    <a:pt x="752" y="680"/>
                  </a:lnTo>
                  <a:lnTo>
                    <a:pt x="728" y="704"/>
                  </a:lnTo>
                  <a:lnTo>
                    <a:pt x="768" y="752"/>
                  </a:lnTo>
                  <a:lnTo>
                    <a:pt x="720" y="784"/>
                  </a:lnTo>
                  <a:lnTo>
                    <a:pt x="696" y="824"/>
                  </a:lnTo>
                  <a:lnTo>
                    <a:pt x="640" y="848"/>
                  </a:lnTo>
                  <a:lnTo>
                    <a:pt x="560" y="856"/>
                  </a:lnTo>
                  <a:lnTo>
                    <a:pt x="496" y="864"/>
                  </a:lnTo>
                  <a:lnTo>
                    <a:pt x="456" y="880"/>
                  </a:lnTo>
                  <a:lnTo>
                    <a:pt x="408" y="912"/>
                  </a:lnTo>
                  <a:lnTo>
                    <a:pt x="384" y="912"/>
                  </a:lnTo>
                  <a:lnTo>
                    <a:pt x="352" y="888"/>
                  </a:lnTo>
                  <a:lnTo>
                    <a:pt x="312" y="888"/>
                  </a:lnTo>
                  <a:lnTo>
                    <a:pt x="280" y="864"/>
                  </a:lnTo>
                  <a:lnTo>
                    <a:pt x="248" y="864"/>
                  </a:lnTo>
                  <a:lnTo>
                    <a:pt x="224" y="824"/>
                  </a:lnTo>
                  <a:lnTo>
                    <a:pt x="160" y="816"/>
                  </a:lnTo>
                  <a:lnTo>
                    <a:pt x="96" y="816"/>
                  </a:lnTo>
                  <a:lnTo>
                    <a:pt x="64" y="792"/>
                  </a:lnTo>
                  <a:lnTo>
                    <a:pt x="0" y="784"/>
                  </a:lnTo>
                </a:path>
              </a:pathLst>
            </a:custGeom>
            <a:grpFill/>
            <a:ln w="9525">
              <a:solidFill>
                <a:schemeClr val="bg1"/>
              </a:solidFill>
              <a:prstDash val="solid"/>
              <a:round/>
              <a:headEnd/>
              <a:tailEnd/>
            </a:ln>
            <a:effectLst/>
          </p:spPr>
          <p:txBody>
            <a:bodyPr/>
            <a:lstStyle/>
            <a:p>
              <a:pPr defTabSz="914273"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36" name="Freeform 33"/>
            <p:cNvSpPr>
              <a:spLocks/>
            </p:cNvSpPr>
            <p:nvPr/>
          </p:nvSpPr>
          <p:spPr bwMode="invGray">
            <a:xfrm>
              <a:off x="1248207" y="1491933"/>
              <a:ext cx="2142419" cy="1762148"/>
            </a:xfrm>
            <a:custGeom>
              <a:avLst/>
              <a:gdLst>
                <a:gd name="T0" fmla="*/ 3140 w 1273"/>
                <a:gd name="T1" fmla="*/ 960 h 1033"/>
                <a:gd name="T2" fmla="*/ 3099 w 1273"/>
                <a:gd name="T3" fmla="*/ 1052 h 1033"/>
                <a:gd name="T4" fmla="*/ 2939 w 1273"/>
                <a:gd name="T5" fmla="*/ 1052 h 1033"/>
                <a:gd name="T6" fmla="*/ 2879 w 1273"/>
                <a:gd name="T7" fmla="*/ 1105 h 1033"/>
                <a:gd name="T8" fmla="*/ 2699 w 1273"/>
                <a:gd name="T9" fmla="*/ 1199 h 1033"/>
                <a:gd name="T10" fmla="*/ 2620 w 1273"/>
                <a:gd name="T11" fmla="*/ 1213 h 1033"/>
                <a:gd name="T12" fmla="*/ 2339 w 1273"/>
                <a:gd name="T13" fmla="*/ 1373 h 1033"/>
                <a:gd name="T14" fmla="*/ 2200 w 1273"/>
                <a:gd name="T15" fmla="*/ 1467 h 1033"/>
                <a:gd name="T16" fmla="*/ 2300 w 1273"/>
                <a:gd name="T17" fmla="*/ 1571 h 1033"/>
                <a:gd name="T18" fmla="*/ 2222 w 1273"/>
                <a:gd name="T19" fmla="*/ 1653 h 1033"/>
                <a:gd name="T20" fmla="*/ 2239 w 1273"/>
                <a:gd name="T21" fmla="*/ 1720 h 1033"/>
                <a:gd name="T22" fmla="*/ 2101 w 1273"/>
                <a:gd name="T23" fmla="*/ 1692 h 1033"/>
                <a:gd name="T24" fmla="*/ 2018 w 1273"/>
                <a:gd name="T25" fmla="*/ 1666 h 1033"/>
                <a:gd name="T26" fmla="*/ 1841 w 1273"/>
                <a:gd name="T27" fmla="*/ 1598 h 1033"/>
                <a:gd name="T28" fmla="*/ 1500 w 1273"/>
                <a:gd name="T29" fmla="*/ 1640 h 1033"/>
                <a:gd name="T30" fmla="*/ 1282 w 1273"/>
                <a:gd name="T31" fmla="*/ 1653 h 1033"/>
                <a:gd name="T32" fmla="*/ 1079 w 1273"/>
                <a:gd name="T33" fmla="*/ 1585 h 1033"/>
                <a:gd name="T34" fmla="*/ 920 w 1273"/>
                <a:gd name="T35" fmla="*/ 1598 h 1033"/>
                <a:gd name="T36" fmla="*/ 681 w 1273"/>
                <a:gd name="T37" fmla="*/ 1545 h 1033"/>
                <a:gd name="T38" fmla="*/ 539 w 1273"/>
                <a:gd name="T39" fmla="*/ 1640 h 1033"/>
                <a:gd name="T40" fmla="*/ 381 w 1273"/>
                <a:gd name="T41" fmla="*/ 1571 h 1033"/>
                <a:gd name="T42" fmla="*/ 259 w 1273"/>
                <a:gd name="T43" fmla="*/ 1440 h 1033"/>
                <a:gd name="T44" fmla="*/ 138 w 1273"/>
                <a:gd name="T45" fmla="*/ 1332 h 1033"/>
                <a:gd name="T46" fmla="*/ 160 w 1273"/>
                <a:gd name="T47" fmla="*/ 1291 h 1033"/>
                <a:gd name="T48" fmla="*/ 101 w 1273"/>
                <a:gd name="T49" fmla="*/ 1187 h 1033"/>
                <a:gd name="T50" fmla="*/ 0 w 1273"/>
                <a:gd name="T51" fmla="*/ 1146 h 1033"/>
                <a:gd name="T52" fmla="*/ 79 w 1273"/>
                <a:gd name="T53" fmla="*/ 1146 h 1033"/>
                <a:gd name="T54" fmla="*/ 79 w 1273"/>
                <a:gd name="T55" fmla="*/ 1026 h 1033"/>
                <a:gd name="T56" fmla="*/ 60 w 1273"/>
                <a:gd name="T57" fmla="*/ 947 h 1033"/>
                <a:gd name="T58" fmla="*/ 0 w 1273"/>
                <a:gd name="T59" fmla="*/ 867 h 1033"/>
                <a:gd name="T60" fmla="*/ 221 w 1273"/>
                <a:gd name="T61" fmla="*/ 773 h 1033"/>
                <a:gd name="T62" fmla="*/ 339 w 1273"/>
                <a:gd name="T63" fmla="*/ 760 h 1033"/>
                <a:gd name="T64" fmla="*/ 381 w 1273"/>
                <a:gd name="T65" fmla="*/ 800 h 1033"/>
                <a:gd name="T66" fmla="*/ 500 w 1273"/>
                <a:gd name="T67" fmla="*/ 800 h 1033"/>
                <a:gd name="T68" fmla="*/ 759 w 1273"/>
                <a:gd name="T69" fmla="*/ 760 h 1033"/>
                <a:gd name="T70" fmla="*/ 1041 w 1273"/>
                <a:gd name="T71" fmla="*/ 708 h 1033"/>
                <a:gd name="T72" fmla="*/ 1059 w 1273"/>
                <a:gd name="T73" fmla="*/ 627 h 1033"/>
                <a:gd name="T74" fmla="*/ 1179 w 1273"/>
                <a:gd name="T75" fmla="*/ 388 h 1033"/>
                <a:gd name="T76" fmla="*/ 1140 w 1273"/>
                <a:gd name="T77" fmla="*/ 332 h 1033"/>
                <a:gd name="T78" fmla="*/ 1480 w 1273"/>
                <a:gd name="T79" fmla="*/ 374 h 1033"/>
                <a:gd name="T80" fmla="*/ 1660 w 1273"/>
                <a:gd name="T81" fmla="*/ 159 h 1033"/>
                <a:gd name="T82" fmla="*/ 1959 w 1273"/>
                <a:gd name="T83" fmla="*/ 214 h 1033"/>
                <a:gd name="T84" fmla="*/ 1959 w 1273"/>
                <a:gd name="T85" fmla="*/ 135 h 1033"/>
                <a:gd name="T86" fmla="*/ 2101 w 1273"/>
                <a:gd name="T87" fmla="*/ 66 h 1033"/>
                <a:gd name="T88" fmla="*/ 2200 w 1273"/>
                <a:gd name="T89" fmla="*/ 0 h 1033"/>
                <a:gd name="T90" fmla="*/ 2319 w 1273"/>
                <a:gd name="T91" fmla="*/ 27 h 1033"/>
                <a:gd name="T92" fmla="*/ 2319 w 1273"/>
                <a:gd name="T93" fmla="*/ 80 h 1033"/>
                <a:gd name="T94" fmla="*/ 2401 w 1273"/>
                <a:gd name="T95" fmla="*/ 186 h 1033"/>
                <a:gd name="T96" fmla="*/ 2560 w 1273"/>
                <a:gd name="T97" fmla="*/ 239 h 1033"/>
                <a:gd name="T98" fmla="*/ 2599 w 1273"/>
                <a:gd name="T99" fmla="*/ 414 h 1033"/>
                <a:gd name="T100" fmla="*/ 2539 w 1273"/>
                <a:gd name="T101" fmla="*/ 559 h 1033"/>
                <a:gd name="T102" fmla="*/ 2782 w 1273"/>
                <a:gd name="T103" fmla="*/ 615 h 1033"/>
                <a:gd name="T104" fmla="*/ 3021 w 1273"/>
                <a:gd name="T105" fmla="*/ 732 h 1033"/>
                <a:gd name="T106" fmla="*/ 3082 w 1273"/>
                <a:gd name="T107" fmla="*/ 800 h 1033"/>
                <a:gd name="T108" fmla="*/ 3179 w 1273"/>
                <a:gd name="T109" fmla="*/ 947 h 10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73"/>
                <a:gd name="T166" fmla="*/ 0 h 1033"/>
                <a:gd name="T167" fmla="*/ 1273 w 1273"/>
                <a:gd name="T168" fmla="*/ 1033 h 103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73" h="1033">
                  <a:moveTo>
                    <a:pt x="1272" y="568"/>
                  </a:moveTo>
                  <a:lnTo>
                    <a:pt x="1256" y="576"/>
                  </a:lnTo>
                  <a:lnTo>
                    <a:pt x="1256" y="600"/>
                  </a:lnTo>
                  <a:lnTo>
                    <a:pt x="1240" y="632"/>
                  </a:lnTo>
                  <a:lnTo>
                    <a:pt x="1208" y="632"/>
                  </a:lnTo>
                  <a:lnTo>
                    <a:pt x="1176" y="632"/>
                  </a:lnTo>
                  <a:lnTo>
                    <a:pt x="1176" y="648"/>
                  </a:lnTo>
                  <a:lnTo>
                    <a:pt x="1152" y="664"/>
                  </a:lnTo>
                  <a:lnTo>
                    <a:pt x="1112" y="680"/>
                  </a:lnTo>
                  <a:lnTo>
                    <a:pt x="1080" y="720"/>
                  </a:lnTo>
                  <a:lnTo>
                    <a:pt x="1064" y="712"/>
                  </a:lnTo>
                  <a:lnTo>
                    <a:pt x="1048" y="728"/>
                  </a:lnTo>
                  <a:lnTo>
                    <a:pt x="1040" y="816"/>
                  </a:lnTo>
                  <a:lnTo>
                    <a:pt x="936" y="824"/>
                  </a:lnTo>
                  <a:lnTo>
                    <a:pt x="888" y="840"/>
                  </a:lnTo>
                  <a:lnTo>
                    <a:pt x="880" y="880"/>
                  </a:lnTo>
                  <a:lnTo>
                    <a:pt x="920" y="928"/>
                  </a:lnTo>
                  <a:lnTo>
                    <a:pt x="920" y="944"/>
                  </a:lnTo>
                  <a:lnTo>
                    <a:pt x="888" y="968"/>
                  </a:lnTo>
                  <a:lnTo>
                    <a:pt x="888" y="992"/>
                  </a:lnTo>
                  <a:lnTo>
                    <a:pt x="896" y="1000"/>
                  </a:lnTo>
                  <a:lnTo>
                    <a:pt x="896" y="1032"/>
                  </a:lnTo>
                  <a:lnTo>
                    <a:pt x="840" y="1008"/>
                  </a:lnTo>
                  <a:lnTo>
                    <a:pt x="840" y="1016"/>
                  </a:lnTo>
                  <a:lnTo>
                    <a:pt x="816" y="1016"/>
                  </a:lnTo>
                  <a:lnTo>
                    <a:pt x="808" y="1000"/>
                  </a:lnTo>
                  <a:lnTo>
                    <a:pt x="760" y="976"/>
                  </a:lnTo>
                  <a:lnTo>
                    <a:pt x="736" y="960"/>
                  </a:lnTo>
                  <a:lnTo>
                    <a:pt x="624" y="968"/>
                  </a:lnTo>
                  <a:lnTo>
                    <a:pt x="600" y="984"/>
                  </a:lnTo>
                  <a:lnTo>
                    <a:pt x="528" y="984"/>
                  </a:lnTo>
                  <a:lnTo>
                    <a:pt x="512" y="992"/>
                  </a:lnTo>
                  <a:lnTo>
                    <a:pt x="440" y="984"/>
                  </a:lnTo>
                  <a:lnTo>
                    <a:pt x="432" y="952"/>
                  </a:lnTo>
                  <a:lnTo>
                    <a:pt x="384" y="944"/>
                  </a:lnTo>
                  <a:lnTo>
                    <a:pt x="368" y="960"/>
                  </a:lnTo>
                  <a:lnTo>
                    <a:pt x="296" y="928"/>
                  </a:lnTo>
                  <a:lnTo>
                    <a:pt x="272" y="928"/>
                  </a:lnTo>
                  <a:lnTo>
                    <a:pt x="248" y="968"/>
                  </a:lnTo>
                  <a:lnTo>
                    <a:pt x="216" y="984"/>
                  </a:lnTo>
                  <a:lnTo>
                    <a:pt x="176" y="976"/>
                  </a:lnTo>
                  <a:lnTo>
                    <a:pt x="152" y="944"/>
                  </a:lnTo>
                  <a:lnTo>
                    <a:pt x="152" y="872"/>
                  </a:lnTo>
                  <a:lnTo>
                    <a:pt x="104" y="864"/>
                  </a:lnTo>
                  <a:lnTo>
                    <a:pt x="72" y="816"/>
                  </a:lnTo>
                  <a:lnTo>
                    <a:pt x="56" y="800"/>
                  </a:lnTo>
                  <a:lnTo>
                    <a:pt x="48" y="784"/>
                  </a:lnTo>
                  <a:lnTo>
                    <a:pt x="64" y="776"/>
                  </a:lnTo>
                  <a:lnTo>
                    <a:pt x="64" y="752"/>
                  </a:lnTo>
                  <a:lnTo>
                    <a:pt x="40" y="712"/>
                  </a:lnTo>
                  <a:lnTo>
                    <a:pt x="16" y="704"/>
                  </a:lnTo>
                  <a:lnTo>
                    <a:pt x="0" y="688"/>
                  </a:lnTo>
                  <a:lnTo>
                    <a:pt x="16" y="680"/>
                  </a:lnTo>
                  <a:lnTo>
                    <a:pt x="32" y="688"/>
                  </a:lnTo>
                  <a:lnTo>
                    <a:pt x="40" y="672"/>
                  </a:lnTo>
                  <a:lnTo>
                    <a:pt x="32" y="616"/>
                  </a:lnTo>
                  <a:lnTo>
                    <a:pt x="48" y="592"/>
                  </a:lnTo>
                  <a:lnTo>
                    <a:pt x="24" y="568"/>
                  </a:lnTo>
                  <a:lnTo>
                    <a:pt x="0" y="568"/>
                  </a:lnTo>
                  <a:lnTo>
                    <a:pt x="0" y="520"/>
                  </a:lnTo>
                  <a:lnTo>
                    <a:pt x="48" y="464"/>
                  </a:lnTo>
                  <a:lnTo>
                    <a:pt x="88" y="464"/>
                  </a:lnTo>
                  <a:lnTo>
                    <a:pt x="112" y="448"/>
                  </a:lnTo>
                  <a:lnTo>
                    <a:pt x="136" y="456"/>
                  </a:lnTo>
                  <a:lnTo>
                    <a:pt x="144" y="448"/>
                  </a:lnTo>
                  <a:lnTo>
                    <a:pt x="152" y="480"/>
                  </a:lnTo>
                  <a:lnTo>
                    <a:pt x="168" y="472"/>
                  </a:lnTo>
                  <a:lnTo>
                    <a:pt x="200" y="480"/>
                  </a:lnTo>
                  <a:lnTo>
                    <a:pt x="208" y="456"/>
                  </a:lnTo>
                  <a:lnTo>
                    <a:pt x="304" y="456"/>
                  </a:lnTo>
                  <a:lnTo>
                    <a:pt x="320" y="432"/>
                  </a:lnTo>
                  <a:lnTo>
                    <a:pt x="416" y="424"/>
                  </a:lnTo>
                  <a:lnTo>
                    <a:pt x="424" y="408"/>
                  </a:lnTo>
                  <a:lnTo>
                    <a:pt x="424" y="376"/>
                  </a:lnTo>
                  <a:lnTo>
                    <a:pt x="464" y="352"/>
                  </a:lnTo>
                  <a:lnTo>
                    <a:pt x="472" y="232"/>
                  </a:lnTo>
                  <a:lnTo>
                    <a:pt x="456" y="224"/>
                  </a:lnTo>
                  <a:lnTo>
                    <a:pt x="456" y="200"/>
                  </a:lnTo>
                  <a:lnTo>
                    <a:pt x="576" y="208"/>
                  </a:lnTo>
                  <a:lnTo>
                    <a:pt x="592" y="224"/>
                  </a:lnTo>
                  <a:lnTo>
                    <a:pt x="608" y="176"/>
                  </a:lnTo>
                  <a:lnTo>
                    <a:pt x="664" y="96"/>
                  </a:lnTo>
                  <a:lnTo>
                    <a:pt x="744" y="136"/>
                  </a:lnTo>
                  <a:lnTo>
                    <a:pt x="784" y="128"/>
                  </a:lnTo>
                  <a:lnTo>
                    <a:pt x="792" y="104"/>
                  </a:lnTo>
                  <a:lnTo>
                    <a:pt x="784" y="80"/>
                  </a:lnTo>
                  <a:lnTo>
                    <a:pt x="816" y="48"/>
                  </a:lnTo>
                  <a:lnTo>
                    <a:pt x="840" y="40"/>
                  </a:lnTo>
                  <a:lnTo>
                    <a:pt x="872" y="24"/>
                  </a:lnTo>
                  <a:lnTo>
                    <a:pt x="880" y="0"/>
                  </a:lnTo>
                  <a:lnTo>
                    <a:pt x="928" y="8"/>
                  </a:lnTo>
                  <a:lnTo>
                    <a:pt x="928" y="16"/>
                  </a:lnTo>
                  <a:lnTo>
                    <a:pt x="912" y="32"/>
                  </a:lnTo>
                  <a:lnTo>
                    <a:pt x="928" y="48"/>
                  </a:lnTo>
                  <a:lnTo>
                    <a:pt x="936" y="72"/>
                  </a:lnTo>
                  <a:lnTo>
                    <a:pt x="960" y="112"/>
                  </a:lnTo>
                  <a:lnTo>
                    <a:pt x="984" y="120"/>
                  </a:lnTo>
                  <a:lnTo>
                    <a:pt x="1024" y="144"/>
                  </a:lnTo>
                  <a:lnTo>
                    <a:pt x="1024" y="200"/>
                  </a:lnTo>
                  <a:lnTo>
                    <a:pt x="1040" y="248"/>
                  </a:lnTo>
                  <a:lnTo>
                    <a:pt x="1008" y="304"/>
                  </a:lnTo>
                  <a:lnTo>
                    <a:pt x="1016" y="336"/>
                  </a:lnTo>
                  <a:lnTo>
                    <a:pt x="1048" y="360"/>
                  </a:lnTo>
                  <a:lnTo>
                    <a:pt x="1112" y="368"/>
                  </a:lnTo>
                  <a:lnTo>
                    <a:pt x="1160" y="392"/>
                  </a:lnTo>
                  <a:lnTo>
                    <a:pt x="1208" y="440"/>
                  </a:lnTo>
                  <a:lnTo>
                    <a:pt x="1232" y="440"/>
                  </a:lnTo>
                  <a:lnTo>
                    <a:pt x="1232" y="480"/>
                  </a:lnTo>
                  <a:lnTo>
                    <a:pt x="1248" y="520"/>
                  </a:lnTo>
                  <a:lnTo>
                    <a:pt x="1272" y="568"/>
                  </a:lnTo>
                </a:path>
              </a:pathLst>
            </a:custGeom>
            <a:grpFill/>
            <a:ln w="9525">
              <a:solidFill>
                <a:schemeClr val="bg1"/>
              </a:solidFill>
              <a:prstDash val="solid"/>
              <a:round/>
              <a:headEnd/>
              <a:tailEnd/>
            </a:ln>
            <a:effectLst/>
          </p:spPr>
          <p:txBody>
            <a:bodyPr/>
            <a:lstStyle/>
            <a:p>
              <a:pPr defTabSz="914273"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37" name="Freeform 34"/>
            <p:cNvSpPr>
              <a:spLocks/>
            </p:cNvSpPr>
            <p:nvPr/>
          </p:nvSpPr>
          <p:spPr bwMode="invGray">
            <a:xfrm>
              <a:off x="5706793" y="4726645"/>
              <a:ext cx="214382" cy="440537"/>
            </a:xfrm>
            <a:custGeom>
              <a:avLst/>
              <a:gdLst>
                <a:gd name="T0" fmla="*/ 55 w 129"/>
                <a:gd name="T1" fmla="*/ 395 h 257"/>
                <a:gd name="T2" fmla="*/ 75 w 129"/>
                <a:gd name="T3" fmla="*/ 424 h 257"/>
                <a:gd name="T4" fmla="*/ 130 w 129"/>
                <a:gd name="T5" fmla="*/ 437 h 257"/>
                <a:gd name="T6" fmla="*/ 151 w 129"/>
                <a:gd name="T7" fmla="*/ 382 h 257"/>
                <a:gd name="T8" fmla="*/ 243 w 129"/>
                <a:gd name="T9" fmla="*/ 315 h 257"/>
                <a:gd name="T10" fmla="*/ 243 w 129"/>
                <a:gd name="T11" fmla="*/ 218 h 257"/>
                <a:gd name="T12" fmla="*/ 280 w 129"/>
                <a:gd name="T13" fmla="*/ 164 h 257"/>
                <a:gd name="T14" fmla="*/ 300 w 129"/>
                <a:gd name="T15" fmla="*/ 122 h 257"/>
                <a:gd name="T16" fmla="*/ 263 w 129"/>
                <a:gd name="T17" fmla="*/ 96 h 257"/>
                <a:gd name="T18" fmla="*/ 243 w 129"/>
                <a:gd name="T19" fmla="*/ 0 h 257"/>
                <a:gd name="T20" fmla="*/ 151 w 129"/>
                <a:gd name="T21" fmla="*/ 41 h 257"/>
                <a:gd name="T22" fmla="*/ 114 w 129"/>
                <a:gd name="T23" fmla="*/ 41 h 257"/>
                <a:gd name="T24" fmla="*/ 130 w 129"/>
                <a:gd name="T25" fmla="*/ 69 h 257"/>
                <a:gd name="T26" fmla="*/ 55 w 129"/>
                <a:gd name="T27" fmla="*/ 122 h 257"/>
                <a:gd name="T28" fmla="*/ 55 w 129"/>
                <a:gd name="T29" fmla="*/ 191 h 257"/>
                <a:gd name="T30" fmla="*/ 0 w 129"/>
                <a:gd name="T31" fmla="*/ 231 h 257"/>
                <a:gd name="T32" fmla="*/ 18 w 129"/>
                <a:gd name="T33" fmla="*/ 286 h 257"/>
                <a:gd name="T34" fmla="*/ 38 w 129"/>
                <a:gd name="T35" fmla="*/ 382 h 257"/>
                <a:gd name="T36" fmla="*/ 55 w 129"/>
                <a:gd name="T37" fmla="*/ 395 h 25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9"/>
                <a:gd name="T58" fmla="*/ 0 h 257"/>
                <a:gd name="T59" fmla="*/ 129 w 129"/>
                <a:gd name="T60" fmla="*/ 257 h 25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9" h="257">
                  <a:moveTo>
                    <a:pt x="24" y="232"/>
                  </a:moveTo>
                  <a:lnTo>
                    <a:pt x="32" y="248"/>
                  </a:lnTo>
                  <a:lnTo>
                    <a:pt x="56" y="256"/>
                  </a:lnTo>
                  <a:lnTo>
                    <a:pt x="64" y="224"/>
                  </a:lnTo>
                  <a:lnTo>
                    <a:pt x="104" y="184"/>
                  </a:lnTo>
                  <a:lnTo>
                    <a:pt x="104" y="128"/>
                  </a:lnTo>
                  <a:lnTo>
                    <a:pt x="120" y="96"/>
                  </a:lnTo>
                  <a:lnTo>
                    <a:pt x="128" y="72"/>
                  </a:lnTo>
                  <a:lnTo>
                    <a:pt x="112" y="56"/>
                  </a:lnTo>
                  <a:lnTo>
                    <a:pt x="104" y="0"/>
                  </a:lnTo>
                  <a:lnTo>
                    <a:pt x="64" y="24"/>
                  </a:lnTo>
                  <a:lnTo>
                    <a:pt x="48" y="24"/>
                  </a:lnTo>
                  <a:lnTo>
                    <a:pt x="56" y="40"/>
                  </a:lnTo>
                  <a:lnTo>
                    <a:pt x="24" y="72"/>
                  </a:lnTo>
                  <a:lnTo>
                    <a:pt x="24" y="112"/>
                  </a:lnTo>
                  <a:lnTo>
                    <a:pt x="0" y="136"/>
                  </a:lnTo>
                  <a:lnTo>
                    <a:pt x="8" y="168"/>
                  </a:lnTo>
                  <a:lnTo>
                    <a:pt x="16" y="224"/>
                  </a:lnTo>
                  <a:lnTo>
                    <a:pt x="24" y="232"/>
                  </a:lnTo>
                </a:path>
              </a:pathLst>
            </a:custGeom>
            <a:grpFill/>
            <a:ln w="9525">
              <a:solidFill>
                <a:schemeClr val="bg1"/>
              </a:solidFill>
              <a:prstDash val="solid"/>
              <a:round/>
              <a:headEnd/>
              <a:tailEnd/>
            </a:ln>
            <a:effectLst/>
          </p:spPr>
          <p:txBody>
            <a:bodyPr/>
            <a:lstStyle/>
            <a:p>
              <a:pPr defTabSz="914273"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grpSp>
      <p:sp>
        <p:nvSpPr>
          <p:cNvPr id="38" name="Oval 7"/>
          <p:cNvSpPr>
            <a:spLocks noChangeArrowheads="1"/>
          </p:cNvSpPr>
          <p:nvPr/>
        </p:nvSpPr>
        <p:spPr bwMode="auto">
          <a:xfrm>
            <a:off x="6475204" y="2233732"/>
            <a:ext cx="941748" cy="944856"/>
          </a:xfrm>
          <a:prstGeom prst="ellipse">
            <a:avLst/>
          </a:prstGeom>
          <a:solidFill>
            <a:srgbClr val="FF9409"/>
          </a:solidFill>
          <a:ln>
            <a:noFill/>
          </a:ln>
          <a:effectLst>
            <a:outerShdw blurRad="63500" algn="ctr" rotWithShape="0">
              <a:prstClr val="black">
                <a:alpha val="40000"/>
              </a:prstClr>
            </a:outerShdw>
          </a:effectLst>
        </p:spPr>
        <p:txBody>
          <a:bodyPr vert="horz" wrap="square" lIns="0" tIns="0" rIns="0" bIns="0" numCol="1" anchor="ctr" anchorCtr="0" compatLnSpc="1">
            <a:prstTxWarp prst="textNoShape">
              <a:avLst/>
            </a:prstTxWarp>
          </a:bodyPr>
          <a:lstStyle/>
          <a:p>
            <a:pPr algn="ctr"/>
            <a:r>
              <a:rPr lang="en-US" altLang="zh-CN" sz="2800" dirty="0">
                <a:solidFill>
                  <a:schemeClr val="bg1"/>
                </a:solidFill>
                <a:latin typeface="Agency FB" panose="020B0503020202020204" pitchFamily="34" charset="0"/>
              </a:rPr>
              <a:t>01</a:t>
            </a:r>
            <a:endParaRPr lang="zh-CN" altLang="en-US" sz="2800" dirty="0">
              <a:solidFill>
                <a:schemeClr val="bg1"/>
              </a:solidFill>
              <a:latin typeface="Agency FB" panose="020B0503020202020204" pitchFamily="34" charset="0"/>
            </a:endParaRPr>
          </a:p>
        </p:txBody>
      </p:sp>
      <p:sp>
        <p:nvSpPr>
          <p:cNvPr id="39" name="矩形 38"/>
          <p:cNvSpPr/>
          <p:nvPr/>
        </p:nvSpPr>
        <p:spPr>
          <a:xfrm>
            <a:off x="7517395" y="2529108"/>
            <a:ext cx="3361085" cy="861774"/>
          </a:xfrm>
          <a:prstGeom prst="rect">
            <a:avLst/>
          </a:prstGeom>
        </p:spPr>
        <p:txBody>
          <a:bodyPr wrap="square">
            <a:spAutoFit/>
          </a:bodyPr>
          <a:lstStyle/>
          <a:p>
            <a:pPr algn="just">
              <a:lnSpc>
                <a:spcPts val="2000"/>
              </a:lnSpc>
            </a:pPr>
            <a:r>
              <a:rPr lang="zh-CN" altLang="en-US" sz="1400" dirty="0">
                <a:solidFill>
                  <a:schemeClr val="tx1">
                    <a:lumMod val="50000"/>
                    <a:lumOff val="50000"/>
                  </a:schemeClr>
                </a:solidFill>
                <a:latin typeface="冬青黑体简体中文 W3" panose="020B0300000000000000" pitchFamily="34" charset="-122"/>
                <a:ea typeface="冬青黑体简体中文 W3" panose="020B0300000000000000" pitchFamily="34" charset="-122"/>
              </a:rPr>
              <a:t>详写内容</a:t>
            </a:r>
            <a:r>
              <a:rPr lang="en-US" altLang="zh-CN" sz="1400" dirty="0">
                <a:solidFill>
                  <a:schemeClr val="tx1">
                    <a:lumMod val="50000"/>
                    <a:lumOff val="50000"/>
                  </a:schemeClr>
                </a:solidFill>
                <a:latin typeface="冬青黑体简体中文 W3" panose="020B0300000000000000" pitchFamily="34" charset="-122"/>
                <a:ea typeface="冬青黑体简体中文 W3" panose="020B0300000000000000" pitchFamily="34" charset="-122"/>
              </a:rPr>
              <a:t>……</a:t>
            </a:r>
            <a:r>
              <a:rPr lang="zh-CN" altLang="en-US" sz="1400" dirty="0">
                <a:solidFill>
                  <a:schemeClr val="tx1">
                    <a:lumMod val="50000"/>
                    <a:lumOff val="50000"/>
                  </a:schemeClr>
                </a:solidFill>
                <a:latin typeface="冬青黑体简体中文 W3" panose="020B0300000000000000" pitchFamily="34" charset="-122"/>
                <a:ea typeface="冬青黑体简体中文 W3" panose="020B0300000000000000" pitchFamily="34" charset="-122"/>
              </a:rPr>
              <a:t>点击输入本栏的具体文字，简明扼要的说明分项内容，此为概念图解</a:t>
            </a:r>
            <a:endParaRPr lang="en-US" altLang="zh-CN" sz="1400" dirty="0">
              <a:solidFill>
                <a:schemeClr val="tx1">
                  <a:lumMod val="50000"/>
                  <a:lumOff val="50000"/>
                </a:schemeClr>
              </a:solidFill>
              <a:latin typeface="冬青黑体简体中文 W3" panose="020B0300000000000000" pitchFamily="34" charset="-122"/>
              <a:ea typeface="冬青黑体简体中文 W3" panose="020B0300000000000000" pitchFamily="34" charset="-122"/>
            </a:endParaRPr>
          </a:p>
        </p:txBody>
      </p:sp>
      <p:sp>
        <p:nvSpPr>
          <p:cNvPr id="40" name="矩形 39"/>
          <p:cNvSpPr/>
          <p:nvPr/>
        </p:nvSpPr>
        <p:spPr>
          <a:xfrm>
            <a:off x="7517396" y="2175584"/>
            <a:ext cx="1210588" cy="400110"/>
          </a:xfrm>
          <a:prstGeom prst="rect">
            <a:avLst/>
          </a:prstGeom>
        </p:spPr>
        <p:txBody>
          <a:bodyPr wrap="none">
            <a:spAutoFit/>
          </a:bodyPr>
          <a:lstStyle/>
          <a:p>
            <a:r>
              <a:rPr lang="zh-CN" altLang="en-US" sz="2000" dirty="0">
                <a:solidFill>
                  <a:srgbClr val="FF9409"/>
                </a:solidFill>
                <a:latin typeface="迷你简菱心" panose="02010609000101010101" pitchFamily="49" charset="-122"/>
                <a:ea typeface="迷你简菱心" panose="02010609000101010101" pitchFamily="49" charset="-122"/>
              </a:rPr>
              <a:t>添加标题</a:t>
            </a:r>
          </a:p>
        </p:txBody>
      </p:sp>
      <p:sp>
        <p:nvSpPr>
          <p:cNvPr id="41" name="Oval 7"/>
          <p:cNvSpPr>
            <a:spLocks noChangeArrowheads="1"/>
          </p:cNvSpPr>
          <p:nvPr/>
        </p:nvSpPr>
        <p:spPr bwMode="auto">
          <a:xfrm>
            <a:off x="6475204" y="3497855"/>
            <a:ext cx="941748" cy="944856"/>
          </a:xfrm>
          <a:prstGeom prst="ellipse">
            <a:avLst/>
          </a:prstGeom>
          <a:solidFill>
            <a:srgbClr val="FF9409"/>
          </a:solidFill>
          <a:ln>
            <a:noFill/>
          </a:ln>
          <a:effectLst>
            <a:outerShdw blurRad="63500" algn="ctr" rotWithShape="0">
              <a:prstClr val="black">
                <a:alpha val="40000"/>
              </a:prstClr>
            </a:outerShdw>
          </a:effectLst>
        </p:spPr>
        <p:txBody>
          <a:bodyPr vert="horz" wrap="square" lIns="0" tIns="0" rIns="0" bIns="0" numCol="1" anchor="ctr" anchorCtr="0" compatLnSpc="1">
            <a:prstTxWarp prst="textNoShape">
              <a:avLst/>
            </a:prstTxWarp>
          </a:bodyPr>
          <a:lstStyle/>
          <a:p>
            <a:pPr algn="ctr"/>
            <a:r>
              <a:rPr lang="en-US" altLang="zh-CN" sz="2800" dirty="0">
                <a:solidFill>
                  <a:schemeClr val="bg1"/>
                </a:solidFill>
                <a:latin typeface="Agency FB" panose="020B0503020202020204" pitchFamily="34" charset="0"/>
              </a:rPr>
              <a:t>02</a:t>
            </a:r>
            <a:endParaRPr lang="zh-CN" altLang="en-US" sz="2800" dirty="0">
              <a:solidFill>
                <a:schemeClr val="bg1"/>
              </a:solidFill>
              <a:latin typeface="Agency FB" panose="020B0503020202020204" pitchFamily="34" charset="0"/>
            </a:endParaRPr>
          </a:p>
        </p:txBody>
      </p:sp>
      <p:sp>
        <p:nvSpPr>
          <p:cNvPr id="42" name="矩形 41"/>
          <p:cNvSpPr/>
          <p:nvPr/>
        </p:nvSpPr>
        <p:spPr>
          <a:xfrm>
            <a:off x="7517395" y="3793231"/>
            <a:ext cx="3361085" cy="861774"/>
          </a:xfrm>
          <a:prstGeom prst="rect">
            <a:avLst/>
          </a:prstGeom>
        </p:spPr>
        <p:txBody>
          <a:bodyPr wrap="square">
            <a:spAutoFit/>
          </a:bodyPr>
          <a:lstStyle/>
          <a:p>
            <a:pPr algn="just">
              <a:lnSpc>
                <a:spcPts val="2000"/>
              </a:lnSpc>
            </a:pPr>
            <a:r>
              <a:rPr lang="zh-CN" altLang="en-US" sz="1400" dirty="0">
                <a:solidFill>
                  <a:schemeClr val="tx1">
                    <a:lumMod val="50000"/>
                    <a:lumOff val="50000"/>
                  </a:schemeClr>
                </a:solidFill>
                <a:latin typeface="冬青黑体简体中文 W3" panose="020B0300000000000000" pitchFamily="34" charset="-122"/>
                <a:ea typeface="冬青黑体简体中文 W3" panose="020B0300000000000000" pitchFamily="34" charset="-122"/>
              </a:rPr>
              <a:t>详写内容</a:t>
            </a:r>
            <a:r>
              <a:rPr lang="en-US" altLang="zh-CN" sz="1400" dirty="0">
                <a:solidFill>
                  <a:schemeClr val="tx1">
                    <a:lumMod val="50000"/>
                    <a:lumOff val="50000"/>
                  </a:schemeClr>
                </a:solidFill>
                <a:latin typeface="冬青黑体简体中文 W3" panose="020B0300000000000000" pitchFamily="34" charset="-122"/>
                <a:ea typeface="冬青黑体简体中文 W3" panose="020B0300000000000000" pitchFamily="34" charset="-122"/>
              </a:rPr>
              <a:t>……</a:t>
            </a:r>
            <a:r>
              <a:rPr lang="zh-CN" altLang="en-US" sz="1400" dirty="0">
                <a:solidFill>
                  <a:schemeClr val="tx1">
                    <a:lumMod val="50000"/>
                    <a:lumOff val="50000"/>
                  </a:schemeClr>
                </a:solidFill>
                <a:latin typeface="冬青黑体简体中文 W3" panose="020B0300000000000000" pitchFamily="34" charset="-122"/>
                <a:ea typeface="冬青黑体简体中文 W3" panose="020B0300000000000000" pitchFamily="34" charset="-122"/>
              </a:rPr>
              <a:t>点击输入本栏的具体文字，简明扼要的说明分项内容，此为概念图解</a:t>
            </a:r>
            <a:endParaRPr lang="en-US" altLang="zh-CN" sz="1400" dirty="0">
              <a:solidFill>
                <a:schemeClr val="tx1">
                  <a:lumMod val="50000"/>
                  <a:lumOff val="50000"/>
                </a:schemeClr>
              </a:solidFill>
              <a:latin typeface="冬青黑体简体中文 W3" panose="020B0300000000000000" pitchFamily="34" charset="-122"/>
              <a:ea typeface="冬青黑体简体中文 W3" panose="020B0300000000000000" pitchFamily="34" charset="-122"/>
            </a:endParaRPr>
          </a:p>
        </p:txBody>
      </p:sp>
      <p:sp>
        <p:nvSpPr>
          <p:cNvPr id="43" name="矩形 42"/>
          <p:cNvSpPr/>
          <p:nvPr/>
        </p:nvSpPr>
        <p:spPr>
          <a:xfrm>
            <a:off x="7517396" y="3439707"/>
            <a:ext cx="1210588" cy="400110"/>
          </a:xfrm>
          <a:prstGeom prst="rect">
            <a:avLst/>
          </a:prstGeom>
        </p:spPr>
        <p:txBody>
          <a:bodyPr wrap="none">
            <a:spAutoFit/>
          </a:bodyPr>
          <a:lstStyle/>
          <a:p>
            <a:r>
              <a:rPr lang="zh-CN" altLang="en-US" sz="2000" dirty="0">
                <a:solidFill>
                  <a:srgbClr val="FF9409"/>
                </a:solidFill>
                <a:latin typeface="迷你简菱心" panose="02010609000101010101" pitchFamily="49" charset="-122"/>
                <a:ea typeface="迷你简菱心" panose="02010609000101010101" pitchFamily="49" charset="-122"/>
              </a:rPr>
              <a:t>添加标题</a:t>
            </a:r>
          </a:p>
        </p:txBody>
      </p:sp>
      <p:sp>
        <p:nvSpPr>
          <p:cNvPr id="44" name="Oval 7"/>
          <p:cNvSpPr>
            <a:spLocks noChangeArrowheads="1"/>
          </p:cNvSpPr>
          <p:nvPr/>
        </p:nvSpPr>
        <p:spPr bwMode="auto">
          <a:xfrm>
            <a:off x="6475204" y="4761978"/>
            <a:ext cx="941748" cy="944856"/>
          </a:xfrm>
          <a:prstGeom prst="ellipse">
            <a:avLst/>
          </a:prstGeom>
          <a:solidFill>
            <a:srgbClr val="FF9409"/>
          </a:solidFill>
          <a:ln>
            <a:noFill/>
          </a:ln>
          <a:effectLst>
            <a:outerShdw blurRad="63500" algn="ctr" rotWithShape="0">
              <a:prstClr val="black">
                <a:alpha val="40000"/>
              </a:prstClr>
            </a:outerShdw>
          </a:effectLst>
        </p:spPr>
        <p:txBody>
          <a:bodyPr vert="horz" wrap="square" lIns="0" tIns="0" rIns="0" bIns="0" numCol="1" anchor="ctr" anchorCtr="0" compatLnSpc="1">
            <a:prstTxWarp prst="textNoShape">
              <a:avLst/>
            </a:prstTxWarp>
          </a:bodyPr>
          <a:lstStyle/>
          <a:p>
            <a:pPr algn="ctr"/>
            <a:r>
              <a:rPr lang="en-US" altLang="zh-CN" sz="2800" dirty="0">
                <a:solidFill>
                  <a:schemeClr val="bg1"/>
                </a:solidFill>
                <a:latin typeface="Agency FB" panose="020B0503020202020204" pitchFamily="34" charset="0"/>
              </a:rPr>
              <a:t>03</a:t>
            </a:r>
            <a:endParaRPr lang="zh-CN" altLang="en-US" sz="2800" dirty="0">
              <a:solidFill>
                <a:schemeClr val="bg1"/>
              </a:solidFill>
              <a:latin typeface="Agency FB" panose="020B0503020202020204" pitchFamily="34" charset="0"/>
            </a:endParaRPr>
          </a:p>
        </p:txBody>
      </p:sp>
      <p:sp>
        <p:nvSpPr>
          <p:cNvPr id="45" name="矩形 44"/>
          <p:cNvSpPr/>
          <p:nvPr/>
        </p:nvSpPr>
        <p:spPr>
          <a:xfrm>
            <a:off x="7517395" y="5057354"/>
            <a:ext cx="3361085" cy="861774"/>
          </a:xfrm>
          <a:prstGeom prst="rect">
            <a:avLst/>
          </a:prstGeom>
        </p:spPr>
        <p:txBody>
          <a:bodyPr wrap="square">
            <a:spAutoFit/>
          </a:bodyPr>
          <a:lstStyle/>
          <a:p>
            <a:pPr algn="just">
              <a:lnSpc>
                <a:spcPts val="2000"/>
              </a:lnSpc>
            </a:pPr>
            <a:r>
              <a:rPr lang="zh-CN" altLang="en-US" sz="1400" dirty="0">
                <a:solidFill>
                  <a:schemeClr val="tx1">
                    <a:lumMod val="50000"/>
                    <a:lumOff val="50000"/>
                  </a:schemeClr>
                </a:solidFill>
                <a:latin typeface="冬青黑体简体中文 W3" panose="020B0300000000000000" pitchFamily="34" charset="-122"/>
                <a:ea typeface="冬青黑体简体中文 W3" panose="020B0300000000000000" pitchFamily="34" charset="-122"/>
              </a:rPr>
              <a:t>详写内容</a:t>
            </a:r>
            <a:r>
              <a:rPr lang="en-US" altLang="zh-CN" sz="1400" dirty="0">
                <a:solidFill>
                  <a:schemeClr val="tx1">
                    <a:lumMod val="50000"/>
                    <a:lumOff val="50000"/>
                  </a:schemeClr>
                </a:solidFill>
                <a:latin typeface="冬青黑体简体中文 W3" panose="020B0300000000000000" pitchFamily="34" charset="-122"/>
                <a:ea typeface="冬青黑体简体中文 W3" panose="020B0300000000000000" pitchFamily="34" charset="-122"/>
              </a:rPr>
              <a:t>……</a:t>
            </a:r>
            <a:r>
              <a:rPr lang="zh-CN" altLang="en-US" sz="1400" dirty="0">
                <a:solidFill>
                  <a:schemeClr val="tx1">
                    <a:lumMod val="50000"/>
                    <a:lumOff val="50000"/>
                  </a:schemeClr>
                </a:solidFill>
                <a:latin typeface="冬青黑体简体中文 W3" panose="020B0300000000000000" pitchFamily="34" charset="-122"/>
                <a:ea typeface="冬青黑体简体中文 W3" panose="020B0300000000000000" pitchFamily="34" charset="-122"/>
              </a:rPr>
              <a:t>点击输入本栏的具体文字，简明扼要的说明分项内容，此为概念图解</a:t>
            </a:r>
            <a:endParaRPr lang="en-US" altLang="zh-CN" sz="1400" dirty="0">
              <a:solidFill>
                <a:schemeClr val="tx1">
                  <a:lumMod val="50000"/>
                  <a:lumOff val="50000"/>
                </a:schemeClr>
              </a:solidFill>
              <a:latin typeface="冬青黑体简体中文 W3" panose="020B0300000000000000" pitchFamily="34" charset="-122"/>
              <a:ea typeface="冬青黑体简体中文 W3" panose="020B0300000000000000" pitchFamily="34" charset="-122"/>
            </a:endParaRPr>
          </a:p>
        </p:txBody>
      </p:sp>
      <p:sp>
        <p:nvSpPr>
          <p:cNvPr id="46" name="矩形 45"/>
          <p:cNvSpPr/>
          <p:nvPr/>
        </p:nvSpPr>
        <p:spPr>
          <a:xfrm>
            <a:off x="7517396" y="4703830"/>
            <a:ext cx="1210588" cy="400110"/>
          </a:xfrm>
          <a:prstGeom prst="rect">
            <a:avLst/>
          </a:prstGeom>
        </p:spPr>
        <p:txBody>
          <a:bodyPr wrap="none">
            <a:spAutoFit/>
          </a:bodyPr>
          <a:lstStyle/>
          <a:p>
            <a:r>
              <a:rPr lang="zh-CN" altLang="en-US" sz="2000" dirty="0">
                <a:solidFill>
                  <a:srgbClr val="FF9409"/>
                </a:solidFill>
                <a:latin typeface="迷你简菱心" panose="02010609000101010101" pitchFamily="49" charset="-122"/>
                <a:ea typeface="迷你简菱心" panose="02010609000101010101" pitchFamily="49" charset="-122"/>
              </a:rPr>
              <a:t>添加标题</a:t>
            </a:r>
          </a:p>
        </p:txBody>
      </p:sp>
      <p:sp>
        <p:nvSpPr>
          <p:cNvPr id="47" name="任意多边形: 形状 63"/>
          <p:cNvSpPr/>
          <p:nvPr/>
        </p:nvSpPr>
        <p:spPr>
          <a:xfrm>
            <a:off x="3156440" y="4353075"/>
            <a:ext cx="248722" cy="373083"/>
          </a:xfrm>
          <a:custGeom>
            <a:avLst/>
            <a:gdLst/>
            <a:ahLst/>
            <a:cxnLst/>
            <a:rect l="l" t="t" r="r" b="b"/>
            <a:pathLst>
              <a:path w="321129" h="481693">
                <a:moveTo>
                  <a:pt x="160564" y="0"/>
                </a:moveTo>
                <a:cubicBezTo>
                  <a:pt x="204887" y="0"/>
                  <a:pt x="242728" y="15680"/>
                  <a:pt x="274088" y="47041"/>
                </a:cubicBezTo>
                <a:cubicBezTo>
                  <a:pt x="305449" y="78401"/>
                  <a:pt x="321129" y="116242"/>
                  <a:pt x="321129" y="160565"/>
                </a:cubicBezTo>
                <a:cubicBezTo>
                  <a:pt x="321129" y="183353"/>
                  <a:pt x="317679" y="202065"/>
                  <a:pt x="310780" y="216700"/>
                </a:cubicBezTo>
                <a:lnTo>
                  <a:pt x="196629" y="459428"/>
                </a:lnTo>
                <a:cubicBezTo>
                  <a:pt x="193284" y="466327"/>
                  <a:pt x="188318" y="471763"/>
                  <a:pt x="181733" y="475735"/>
                </a:cubicBezTo>
                <a:cubicBezTo>
                  <a:pt x="175147" y="479707"/>
                  <a:pt x="168091" y="481693"/>
                  <a:pt x="160564" y="481693"/>
                </a:cubicBezTo>
                <a:cubicBezTo>
                  <a:pt x="153038" y="481693"/>
                  <a:pt x="145982" y="479707"/>
                  <a:pt x="139396" y="475735"/>
                </a:cubicBezTo>
                <a:cubicBezTo>
                  <a:pt x="132811" y="471763"/>
                  <a:pt x="127950" y="466327"/>
                  <a:pt x="124814" y="459428"/>
                </a:cubicBezTo>
                <a:lnTo>
                  <a:pt x="10349" y="216700"/>
                </a:lnTo>
                <a:cubicBezTo>
                  <a:pt x="3450" y="202065"/>
                  <a:pt x="0" y="183353"/>
                  <a:pt x="0" y="160565"/>
                </a:cubicBezTo>
                <a:cubicBezTo>
                  <a:pt x="0" y="116242"/>
                  <a:pt x="15680" y="78401"/>
                  <a:pt x="47040" y="47041"/>
                </a:cubicBezTo>
                <a:cubicBezTo>
                  <a:pt x="78401" y="15680"/>
                  <a:pt x="116242" y="0"/>
                  <a:pt x="160564" y="0"/>
                </a:cubicBezTo>
                <a:close/>
                <a:moveTo>
                  <a:pt x="160564" y="80282"/>
                </a:moveTo>
                <a:cubicBezTo>
                  <a:pt x="138403" y="80282"/>
                  <a:pt x="119483" y="88123"/>
                  <a:pt x="103802" y="103803"/>
                </a:cubicBezTo>
                <a:cubicBezTo>
                  <a:pt x="88122" y="119483"/>
                  <a:pt x="80282" y="138403"/>
                  <a:pt x="80282" y="160565"/>
                </a:cubicBezTo>
                <a:cubicBezTo>
                  <a:pt x="80282" y="182726"/>
                  <a:pt x="88122" y="201647"/>
                  <a:pt x="103802" y="217327"/>
                </a:cubicBezTo>
                <a:cubicBezTo>
                  <a:pt x="119483" y="233007"/>
                  <a:pt x="138403" y="240847"/>
                  <a:pt x="160564" y="240847"/>
                </a:cubicBezTo>
                <a:cubicBezTo>
                  <a:pt x="182726" y="240847"/>
                  <a:pt x="201646" y="233007"/>
                  <a:pt x="217326" y="217327"/>
                </a:cubicBezTo>
                <a:cubicBezTo>
                  <a:pt x="233007" y="201647"/>
                  <a:pt x="240847" y="182726"/>
                  <a:pt x="240847" y="160565"/>
                </a:cubicBezTo>
                <a:cubicBezTo>
                  <a:pt x="240847" y="138403"/>
                  <a:pt x="233007" y="119483"/>
                  <a:pt x="217326" y="103803"/>
                </a:cubicBezTo>
                <a:cubicBezTo>
                  <a:pt x="201646" y="88123"/>
                  <a:pt x="182726" y="80282"/>
                  <a:pt x="160564" y="80282"/>
                </a:cubicBezTo>
                <a:close/>
              </a:path>
            </a:pathLst>
          </a:custGeom>
          <a:solidFill>
            <a:srgbClr val="FF9409"/>
          </a:solidFill>
          <a:ln>
            <a:noFill/>
          </a:ln>
          <a:effectLst>
            <a:outerShdw blurRad="63500" algn="ctr"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4400" dirty="0">
              <a:solidFill>
                <a:schemeClr val="accent1"/>
              </a:solidFill>
            </a:endParaRPr>
          </a:p>
        </p:txBody>
      </p:sp>
      <p:sp>
        <p:nvSpPr>
          <p:cNvPr id="48" name="任意多边形: 形状 64"/>
          <p:cNvSpPr/>
          <p:nvPr/>
        </p:nvSpPr>
        <p:spPr>
          <a:xfrm>
            <a:off x="4331849" y="5192277"/>
            <a:ext cx="248722" cy="373083"/>
          </a:xfrm>
          <a:custGeom>
            <a:avLst/>
            <a:gdLst/>
            <a:ahLst/>
            <a:cxnLst/>
            <a:rect l="l" t="t" r="r" b="b"/>
            <a:pathLst>
              <a:path w="321129" h="481693">
                <a:moveTo>
                  <a:pt x="160564" y="0"/>
                </a:moveTo>
                <a:cubicBezTo>
                  <a:pt x="204887" y="0"/>
                  <a:pt x="242728" y="15680"/>
                  <a:pt x="274088" y="47041"/>
                </a:cubicBezTo>
                <a:cubicBezTo>
                  <a:pt x="305449" y="78401"/>
                  <a:pt x="321129" y="116242"/>
                  <a:pt x="321129" y="160565"/>
                </a:cubicBezTo>
                <a:cubicBezTo>
                  <a:pt x="321129" y="183353"/>
                  <a:pt x="317679" y="202065"/>
                  <a:pt x="310780" y="216700"/>
                </a:cubicBezTo>
                <a:lnTo>
                  <a:pt x="196629" y="459428"/>
                </a:lnTo>
                <a:cubicBezTo>
                  <a:pt x="193284" y="466327"/>
                  <a:pt x="188318" y="471763"/>
                  <a:pt x="181733" y="475735"/>
                </a:cubicBezTo>
                <a:cubicBezTo>
                  <a:pt x="175147" y="479707"/>
                  <a:pt x="168091" y="481693"/>
                  <a:pt x="160564" y="481693"/>
                </a:cubicBezTo>
                <a:cubicBezTo>
                  <a:pt x="153038" y="481693"/>
                  <a:pt x="145982" y="479707"/>
                  <a:pt x="139396" y="475735"/>
                </a:cubicBezTo>
                <a:cubicBezTo>
                  <a:pt x="132811" y="471763"/>
                  <a:pt x="127950" y="466327"/>
                  <a:pt x="124814" y="459428"/>
                </a:cubicBezTo>
                <a:lnTo>
                  <a:pt x="10349" y="216700"/>
                </a:lnTo>
                <a:cubicBezTo>
                  <a:pt x="3450" y="202065"/>
                  <a:pt x="0" y="183353"/>
                  <a:pt x="0" y="160565"/>
                </a:cubicBezTo>
                <a:cubicBezTo>
                  <a:pt x="0" y="116242"/>
                  <a:pt x="15680" y="78401"/>
                  <a:pt x="47040" y="47041"/>
                </a:cubicBezTo>
                <a:cubicBezTo>
                  <a:pt x="78401" y="15680"/>
                  <a:pt x="116242" y="0"/>
                  <a:pt x="160564" y="0"/>
                </a:cubicBezTo>
                <a:close/>
                <a:moveTo>
                  <a:pt x="160564" y="80282"/>
                </a:moveTo>
                <a:cubicBezTo>
                  <a:pt x="138403" y="80282"/>
                  <a:pt x="119483" y="88123"/>
                  <a:pt x="103802" y="103803"/>
                </a:cubicBezTo>
                <a:cubicBezTo>
                  <a:pt x="88122" y="119483"/>
                  <a:pt x="80282" y="138403"/>
                  <a:pt x="80282" y="160565"/>
                </a:cubicBezTo>
                <a:cubicBezTo>
                  <a:pt x="80282" y="182726"/>
                  <a:pt x="88122" y="201647"/>
                  <a:pt x="103802" y="217327"/>
                </a:cubicBezTo>
                <a:cubicBezTo>
                  <a:pt x="119483" y="233007"/>
                  <a:pt x="138403" y="240847"/>
                  <a:pt x="160564" y="240847"/>
                </a:cubicBezTo>
                <a:cubicBezTo>
                  <a:pt x="182726" y="240847"/>
                  <a:pt x="201646" y="233007"/>
                  <a:pt x="217326" y="217327"/>
                </a:cubicBezTo>
                <a:cubicBezTo>
                  <a:pt x="233007" y="201647"/>
                  <a:pt x="240847" y="182726"/>
                  <a:pt x="240847" y="160565"/>
                </a:cubicBezTo>
                <a:cubicBezTo>
                  <a:pt x="240847" y="138403"/>
                  <a:pt x="233007" y="119483"/>
                  <a:pt x="217326" y="103803"/>
                </a:cubicBezTo>
                <a:cubicBezTo>
                  <a:pt x="201646" y="88123"/>
                  <a:pt x="182726" y="80282"/>
                  <a:pt x="160564" y="80282"/>
                </a:cubicBezTo>
                <a:close/>
              </a:path>
            </a:pathLst>
          </a:custGeom>
          <a:solidFill>
            <a:srgbClr val="FF9409"/>
          </a:solidFill>
          <a:ln>
            <a:noFill/>
          </a:ln>
          <a:effectLst>
            <a:outerShdw blurRad="63500" algn="ctr"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4400" dirty="0">
              <a:solidFill>
                <a:schemeClr val="accent1"/>
              </a:solidFill>
            </a:endParaRPr>
          </a:p>
        </p:txBody>
      </p:sp>
      <p:sp>
        <p:nvSpPr>
          <p:cNvPr id="49" name="任意多边形: 形状 65"/>
          <p:cNvSpPr/>
          <p:nvPr/>
        </p:nvSpPr>
        <p:spPr>
          <a:xfrm>
            <a:off x="3634534" y="3119539"/>
            <a:ext cx="248722" cy="373083"/>
          </a:xfrm>
          <a:custGeom>
            <a:avLst/>
            <a:gdLst/>
            <a:ahLst/>
            <a:cxnLst/>
            <a:rect l="l" t="t" r="r" b="b"/>
            <a:pathLst>
              <a:path w="321129" h="481693">
                <a:moveTo>
                  <a:pt x="160564" y="0"/>
                </a:moveTo>
                <a:cubicBezTo>
                  <a:pt x="204887" y="0"/>
                  <a:pt x="242728" y="15680"/>
                  <a:pt x="274088" y="47041"/>
                </a:cubicBezTo>
                <a:cubicBezTo>
                  <a:pt x="305449" y="78401"/>
                  <a:pt x="321129" y="116242"/>
                  <a:pt x="321129" y="160565"/>
                </a:cubicBezTo>
                <a:cubicBezTo>
                  <a:pt x="321129" y="183353"/>
                  <a:pt x="317679" y="202065"/>
                  <a:pt x="310780" y="216700"/>
                </a:cubicBezTo>
                <a:lnTo>
                  <a:pt x="196629" y="459428"/>
                </a:lnTo>
                <a:cubicBezTo>
                  <a:pt x="193284" y="466327"/>
                  <a:pt x="188318" y="471763"/>
                  <a:pt x="181733" y="475735"/>
                </a:cubicBezTo>
                <a:cubicBezTo>
                  <a:pt x="175147" y="479707"/>
                  <a:pt x="168091" y="481693"/>
                  <a:pt x="160564" y="481693"/>
                </a:cubicBezTo>
                <a:cubicBezTo>
                  <a:pt x="153038" y="481693"/>
                  <a:pt x="145982" y="479707"/>
                  <a:pt x="139396" y="475735"/>
                </a:cubicBezTo>
                <a:cubicBezTo>
                  <a:pt x="132811" y="471763"/>
                  <a:pt x="127950" y="466327"/>
                  <a:pt x="124814" y="459428"/>
                </a:cubicBezTo>
                <a:lnTo>
                  <a:pt x="10349" y="216700"/>
                </a:lnTo>
                <a:cubicBezTo>
                  <a:pt x="3450" y="202065"/>
                  <a:pt x="0" y="183353"/>
                  <a:pt x="0" y="160565"/>
                </a:cubicBezTo>
                <a:cubicBezTo>
                  <a:pt x="0" y="116242"/>
                  <a:pt x="15680" y="78401"/>
                  <a:pt x="47040" y="47041"/>
                </a:cubicBezTo>
                <a:cubicBezTo>
                  <a:pt x="78401" y="15680"/>
                  <a:pt x="116242" y="0"/>
                  <a:pt x="160564" y="0"/>
                </a:cubicBezTo>
                <a:close/>
                <a:moveTo>
                  <a:pt x="160564" y="80282"/>
                </a:moveTo>
                <a:cubicBezTo>
                  <a:pt x="138403" y="80282"/>
                  <a:pt x="119483" y="88123"/>
                  <a:pt x="103802" y="103803"/>
                </a:cubicBezTo>
                <a:cubicBezTo>
                  <a:pt x="88122" y="119483"/>
                  <a:pt x="80282" y="138403"/>
                  <a:pt x="80282" y="160565"/>
                </a:cubicBezTo>
                <a:cubicBezTo>
                  <a:pt x="80282" y="182726"/>
                  <a:pt x="88122" y="201647"/>
                  <a:pt x="103802" y="217327"/>
                </a:cubicBezTo>
                <a:cubicBezTo>
                  <a:pt x="119483" y="233007"/>
                  <a:pt x="138403" y="240847"/>
                  <a:pt x="160564" y="240847"/>
                </a:cubicBezTo>
                <a:cubicBezTo>
                  <a:pt x="182726" y="240847"/>
                  <a:pt x="201646" y="233007"/>
                  <a:pt x="217326" y="217327"/>
                </a:cubicBezTo>
                <a:cubicBezTo>
                  <a:pt x="233007" y="201647"/>
                  <a:pt x="240847" y="182726"/>
                  <a:pt x="240847" y="160565"/>
                </a:cubicBezTo>
                <a:cubicBezTo>
                  <a:pt x="240847" y="138403"/>
                  <a:pt x="233007" y="119483"/>
                  <a:pt x="217326" y="103803"/>
                </a:cubicBezTo>
                <a:cubicBezTo>
                  <a:pt x="201646" y="88123"/>
                  <a:pt x="182726" y="80282"/>
                  <a:pt x="160564" y="80282"/>
                </a:cubicBezTo>
                <a:close/>
              </a:path>
            </a:pathLst>
          </a:custGeom>
          <a:solidFill>
            <a:srgbClr val="FF9409"/>
          </a:solidFill>
          <a:ln>
            <a:noFill/>
          </a:ln>
          <a:effectLst>
            <a:outerShdw blurRad="63500" algn="ctr"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4400" dirty="0">
              <a:solidFill>
                <a:schemeClr val="accent1"/>
              </a:solidFill>
            </a:endParaRPr>
          </a:p>
        </p:txBody>
      </p:sp>
    </p:spTree>
    <p:extLst>
      <p:ext uri="{BB962C8B-B14F-4D97-AF65-F5344CB8AC3E}">
        <p14:creationId xmlns:p14="http://schemas.microsoft.com/office/powerpoint/2010/main" val="3899703825"/>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750"/>
                                        <p:tgtEl>
                                          <p:spTgt spid="5"/>
                                        </p:tgtEl>
                                      </p:cBhvr>
                                    </p:animEffect>
                                  </p:childTnLst>
                                </p:cTn>
                              </p:par>
                            </p:childTnLst>
                          </p:cTn>
                        </p:par>
                        <p:par>
                          <p:cTn id="8" fill="hold">
                            <p:stCondLst>
                              <p:cond delay="750"/>
                            </p:stCondLst>
                            <p:childTnLst>
                              <p:par>
                                <p:cTn id="9" presetID="47" presetClass="entr" presetSubtype="0" fill="hold" grpId="0" nodeType="afterEffect">
                                  <p:stCondLst>
                                    <p:cond delay="0"/>
                                  </p:stCondLst>
                                  <p:childTnLst>
                                    <p:set>
                                      <p:cBhvr>
                                        <p:cTn id="10" dur="1" fill="hold">
                                          <p:stCondLst>
                                            <p:cond delay="0"/>
                                          </p:stCondLst>
                                        </p:cTn>
                                        <p:tgtEl>
                                          <p:spTgt spid="47"/>
                                        </p:tgtEl>
                                        <p:attrNameLst>
                                          <p:attrName>style.visibility</p:attrName>
                                        </p:attrNameLst>
                                      </p:cBhvr>
                                      <p:to>
                                        <p:strVal val="visible"/>
                                      </p:to>
                                    </p:set>
                                    <p:animEffect transition="in" filter="fade">
                                      <p:cBhvr>
                                        <p:cTn id="11" dur="500"/>
                                        <p:tgtEl>
                                          <p:spTgt spid="47"/>
                                        </p:tgtEl>
                                      </p:cBhvr>
                                    </p:animEffect>
                                    <p:anim calcmode="lin" valueType="num">
                                      <p:cBhvr>
                                        <p:cTn id="12" dur="500" fill="hold"/>
                                        <p:tgtEl>
                                          <p:spTgt spid="47"/>
                                        </p:tgtEl>
                                        <p:attrNameLst>
                                          <p:attrName>ppt_x</p:attrName>
                                        </p:attrNameLst>
                                      </p:cBhvr>
                                      <p:tavLst>
                                        <p:tav tm="0">
                                          <p:val>
                                            <p:strVal val="#ppt_x"/>
                                          </p:val>
                                        </p:tav>
                                        <p:tav tm="100000">
                                          <p:val>
                                            <p:strVal val="#ppt_x"/>
                                          </p:val>
                                        </p:tav>
                                      </p:tavLst>
                                    </p:anim>
                                    <p:anim calcmode="lin" valueType="num">
                                      <p:cBhvr>
                                        <p:cTn id="13" dur="500" fill="hold"/>
                                        <p:tgtEl>
                                          <p:spTgt spid="47"/>
                                        </p:tgtEl>
                                        <p:attrNameLst>
                                          <p:attrName>ppt_y</p:attrName>
                                        </p:attrNameLst>
                                      </p:cBhvr>
                                      <p:tavLst>
                                        <p:tav tm="0">
                                          <p:val>
                                            <p:strVal val="#ppt_y-.1"/>
                                          </p:val>
                                        </p:tav>
                                        <p:tav tm="100000">
                                          <p:val>
                                            <p:strVal val="#ppt_y"/>
                                          </p:val>
                                        </p:tav>
                                      </p:tavLst>
                                    </p:anim>
                                  </p:childTnLst>
                                </p:cTn>
                              </p:par>
                            </p:childTnLst>
                          </p:cTn>
                        </p:par>
                        <p:par>
                          <p:cTn id="14" fill="hold">
                            <p:stCondLst>
                              <p:cond delay="1250"/>
                            </p:stCondLst>
                            <p:childTnLst>
                              <p:par>
                                <p:cTn id="15" presetID="23" presetClass="entr" presetSubtype="16" fill="hold" grpId="0" nodeType="afterEffect">
                                  <p:stCondLst>
                                    <p:cond delay="0"/>
                                  </p:stCondLst>
                                  <p:childTnLst>
                                    <p:set>
                                      <p:cBhvr>
                                        <p:cTn id="16" dur="1" fill="hold">
                                          <p:stCondLst>
                                            <p:cond delay="0"/>
                                          </p:stCondLst>
                                        </p:cTn>
                                        <p:tgtEl>
                                          <p:spTgt spid="38"/>
                                        </p:tgtEl>
                                        <p:attrNameLst>
                                          <p:attrName>style.visibility</p:attrName>
                                        </p:attrNameLst>
                                      </p:cBhvr>
                                      <p:to>
                                        <p:strVal val="visible"/>
                                      </p:to>
                                    </p:set>
                                    <p:anim calcmode="lin" valueType="num">
                                      <p:cBhvr>
                                        <p:cTn id="17" dur="600" fill="hold"/>
                                        <p:tgtEl>
                                          <p:spTgt spid="38"/>
                                        </p:tgtEl>
                                        <p:attrNameLst>
                                          <p:attrName>ppt_w</p:attrName>
                                        </p:attrNameLst>
                                      </p:cBhvr>
                                      <p:tavLst>
                                        <p:tav tm="0">
                                          <p:val>
                                            <p:fltVal val="0"/>
                                          </p:val>
                                        </p:tav>
                                        <p:tav tm="100000">
                                          <p:val>
                                            <p:strVal val="#ppt_w"/>
                                          </p:val>
                                        </p:tav>
                                      </p:tavLst>
                                    </p:anim>
                                    <p:anim calcmode="lin" valueType="num">
                                      <p:cBhvr>
                                        <p:cTn id="18" dur="600" fill="hold"/>
                                        <p:tgtEl>
                                          <p:spTgt spid="38"/>
                                        </p:tgtEl>
                                        <p:attrNameLst>
                                          <p:attrName>ppt_h</p:attrName>
                                        </p:attrNameLst>
                                      </p:cBhvr>
                                      <p:tavLst>
                                        <p:tav tm="0">
                                          <p:val>
                                            <p:fltVal val="0"/>
                                          </p:val>
                                        </p:tav>
                                        <p:tav tm="100000">
                                          <p:val>
                                            <p:strVal val="#ppt_h"/>
                                          </p:val>
                                        </p:tav>
                                      </p:tavLst>
                                    </p:anim>
                                  </p:childTnLst>
                                </p:cTn>
                              </p:par>
                            </p:childTnLst>
                          </p:cTn>
                        </p:par>
                        <p:par>
                          <p:cTn id="19" fill="hold">
                            <p:stCondLst>
                              <p:cond delay="1850"/>
                            </p:stCondLst>
                            <p:childTnLst>
                              <p:par>
                                <p:cTn id="20" presetID="17" presetClass="entr" presetSubtype="1" fill="hold" grpId="0" nodeType="afterEffect">
                                  <p:stCondLst>
                                    <p:cond delay="0"/>
                                  </p:stCondLst>
                                  <p:iterate type="lt">
                                    <p:tmPct val="40000"/>
                                  </p:iterate>
                                  <p:childTnLst>
                                    <p:set>
                                      <p:cBhvr>
                                        <p:cTn id="21" dur="1" fill="hold">
                                          <p:stCondLst>
                                            <p:cond delay="0"/>
                                          </p:stCondLst>
                                        </p:cTn>
                                        <p:tgtEl>
                                          <p:spTgt spid="40"/>
                                        </p:tgtEl>
                                        <p:attrNameLst>
                                          <p:attrName>style.visibility</p:attrName>
                                        </p:attrNameLst>
                                      </p:cBhvr>
                                      <p:to>
                                        <p:strVal val="visible"/>
                                      </p:to>
                                    </p:set>
                                    <p:anim calcmode="lin" valueType="num">
                                      <p:cBhvr>
                                        <p:cTn id="22" dur="250" fill="hold"/>
                                        <p:tgtEl>
                                          <p:spTgt spid="40"/>
                                        </p:tgtEl>
                                        <p:attrNameLst>
                                          <p:attrName>ppt_x</p:attrName>
                                        </p:attrNameLst>
                                      </p:cBhvr>
                                      <p:tavLst>
                                        <p:tav tm="0">
                                          <p:val>
                                            <p:strVal val="#ppt_x"/>
                                          </p:val>
                                        </p:tav>
                                        <p:tav tm="100000">
                                          <p:val>
                                            <p:strVal val="#ppt_x"/>
                                          </p:val>
                                        </p:tav>
                                      </p:tavLst>
                                    </p:anim>
                                    <p:anim calcmode="lin" valueType="num">
                                      <p:cBhvr>
                                        <p:cTn id="23" dur="250" fill="hold"/>
                                        <p:tgtEl>
                                          <p:spTgt spid="40"/>
                                        </p:tgtEl>
                                        <p:attrNameLst>
                                          <p:attrName>ppt_y</p:attrName>
                                        </p:attrNameLst>
                                      </p:cBhvr>
                                      <p:tavLst>
                                        <p:tav tm="0">
                                          <p:val>
                                            <p:strVal val="#ppt_y-#ppt_h/2"/>
                                          </p:val>
                                        </p:tav>
                                        <p:tav tm="100000">
                                          <p:val>
                                            <p:strVal val="#ppt_y"/>
                                          </p:val>
                                        </p:tav>
                                      </p:tavLst>
                                    </p:anim>
                                    <p:anim calcmode="lin" valueType="num">
                                      <p:cBhvr>
                                        <p:cTn id="24" dur="250" fill="hold"/>
                                        <p:tgtEl>
                                          <p:spTgt spid="40"/>
                                        </p:tgtEl>
                                        <p:attrNameLst>
                                          <p:attrName>ppt_w</p:attrName>
                                        </p:attrNameLst>
                                      </p:cBhvr>
                                      <p:tavLst>
                                        <p:tav tm="0">
                                          <p:val>
                                            <p:strVal val="#ppt_w"/>
                                          </p:val>
                                        </p:tav>
                                        <p:tav tm="100000">
                                          <p:val>
                                            <p:strVal val="#ppt_w"/>
                                          </p:val>
                                        </p:tav>
                                      </p:tavLst>
                                    </p:anim>
                                    <p:anim calcmode="lin" valueType="num">
                                      <p:cBhvr>
                                        <p:cTn id="25" dur="250" fill="hold"/>
                                        <p:tgtEl>
                                          <p:spTgt spid="40"/>
                                        </p:tgtEl>
                                        <p:attrNameLst>
                                          <p:attrName>ppt_h</p:attrName>
                                        </p:attrNameLst>
                                      </p:cBhvr>
                                      <p:tavLst>
                                        <p:tav tm="0">
                                          <p:val>
                                            <p:fltVal val="0"/>
                                          </p:val>
                                        </p:tav>
                                        <p:tav tm="100000">
                                          <p:val>
                                            <p:strVal val="#ppt_h"/>
                                          </p:val>
                                        </p:tav>
                                      </p:tavLst>
                                    </p:anim>
                                  </p:childTnLst>
                                </p:cTn>
                              </p:par>
                            </p:childTnLst>
                          </p:cTn>
                        </p:par>
                        <p:par>
                          <p:cTn id="26" fill="hold">
                            <p:stCondLst>
                              <p:cond delay="2400"/>
                            </p:stCondLst>
                            <p:childTnLst>
                              <p:par>
                                <p:cTn id="27" presetID="10" presetClass="entr" presetSubtype="0" fill="hold" grpId="0" nodeType="afterEffect">
                                  <p:stCondLst>
                                    <p:cond delay="0"/>
                                  </p:stCondLst>
                                  <p:childTnLst>
                                    <p:set>
                                      <p:cBhvr>
                                        <p:cTn id="28" dur="1" fill="hold">
                                          <p:stCondLst>
                                            <p:cond delay="0"/>
                                          </p:stCondLst>
                                        </p:cTn>
                                        <p:tgtEl>
                                          <p:spTgt spid="39"/>
                                        </p:tgtEl>
                                        <p:attrNameLst>
                                          <p:attrName>style.visibility</p:attrName>
                                        </p:attrNameLst>
                                      </p:cBhvr>
                                      <p:to>
                                        <p:strVal val="visible"/>
                                      </p:to>
                                    </p:set>
                                    <p:animEffect transition="in" filter="fade">
                                      <p:cBhvr>
                                        <p:cTn id="29" dur="1000"/>
                                        <p:tgtEl>
                                          <p:spTgt spid="39"/>
                                        </p:tgtEl>
                                      </p:cBhvr>
                                    </p:animEffect>
                                  </p:childTnLst>
                                </p:cTn>
                              </p:par>
                            </p:childTnLst>
                          </p:cTn>
                        </p:par>
                        <p:par>
                          <p:cTn id="30" fill="hold">
                            <p:stCondLst>
                              <p:cond delay="3400"/>
                            </p:stCondLst>
                            <p:childTnLst>
                              <p:par>
                                <p:cTn id="31" presetID="47" presetClass="entr" presetSubtype="0" fill="hold" grpId="0" nodeType="afterEffect">
                                  <p:stCondLst>
                                    <p:cond delay="0"/>
                                  </p:stCondLst>
                                  <p:childTnLst>
                                    <p:set>
                                      <p:cBhvr>
                                        <p:cTn id="32" dur="1" fill="hold">
                                          <p:stCondLst>
                                            <p:cond delay="0"/>
                                          </p:stCondLst>
                                        </p:cTn>
                                        <p:tgtEl>
                                          <p:spTgt spid="48"/>
                                        </p:tgtEl>
                                        <p:attrNameLst>
                                          <p:attrName>style.visibility</p:attrName>
                                        </p:attrNameLst>
                                      </p:cBhvr>
                                      <p:to>
                                        <p:strVal val="visible"/>
                                      </p:to>
                                    </p:set>
                                    <p:animEffect transition="in" filter="fade">
                                      <p:cBhvr>
                                        <p:cTn id="33" dur="500"/>
                                        <p:tgtEl>
                                          <p:spTgt spid="48"/>
                                        </p:tgtEl>
                                      </p:cBhvr>
                                    </p:animEffect>
                                    <p:anim calcmode="lin" valueType="num">
                                      <p:cBhvr>
                                        <p:cTn id="34" dur="500" fill="hold"/>
                                        <p:tgtEl>
                                          <p:spTgt spid="48"/>
                                        </p:tgtEl>
                                        <p:attrNameLst>
                                          <p:attrName>ppt_x</p:attrName>
                                        </p:attrNameLst>
                                      </p:cBhvr>
                                      <p:tavLst>
                                        <p:tav tm="0">
                                          <p:val>
                                            <p:strVal val="#ppt_x"/>
                                          </p:val>
                                        </p:tav>
                                        <p:tav tm="100000">
                                          <p:val>
                                            <p:strVal val="#ppt_x"/>
                                          </p:val>
                                        </p:tav>
                                      </p:tavLst>
                                    </p:anim>
                                    <p:anim calcmode="lin" valueType="num">
                                      <p:cBhvr>
                                        <p:cTn id="35" dur="500" fill="hold"/>
                                        <p:tgtEl>
                                          <p:spTgt spid="48"/>
                                        </p:tgtEl>
                                        <p:attrNameLst>
                                          <p:attrName>ppt_y</p:attrName>
                                        </p:attrNameLst>
                                      </p:cBhvr>
                                      <p:tavLst>
                                        <p:tav tm="0">
                                          <p:val>
                                            <p:strVal val="#ppt_y-.1"/>
                                          </p:val>
                                        </p:tav>
                                        <p:tav tm="100000">
                                          <p:val>
                                            <p:strVal val="#ppt_y"/>
                                          </p:val>
                                        </p:tav>
                                      </p:tavLst>
                                    </p:anim>
                                  </p:childTnLst>
                                </p:cTn>
                              </p:par>
                            </p:childTnLst>
                          </p:cTn>
                        </p:par>
                        <p:par>
                          <p:cTn id="36" fill="hold">
                            <p:stCondLst>
                              <p:cond delay="3900"/>
                            </p:stCondLst>
                            <p:childTnLst>
                              <p:par>
                                <p:cTn id="37" presetID="23" presetClass="entr" presetSubtype="16" fill="hold" grpId="0" nodeType="afterEffect">
                                  <p:stCondLst>
                                    <p:cond delay="0"/>
                                  </p:stCondLst>
                                  <p:childTnLst>
                                    <p:set>
                                      <p:cBhvr>
                                        <p:cTn id="38" dur="1" fill="hold">
                                          <p:stCondLst>
                                            <p:cond delay="0"/>
                                          </p:stCondLst>
                                        </p:cTn>
                                        <p:tgtEl>
                                          <p:spTgt spid="41"/>
                                        </p:tgtEl>
                                        <p:attrNameLst>
                                          <p:attrName>style.visibility</p:attrName>
                                        </p:attrNameLst>
                                      </p:cBhvr>
                                      <p:to>
                                        <p:strVal val="visible"/>
                                      </p:to>
                                    </p:set>
                                    <p:anim calcmode="lin" valueType="num">
                                      <p:cBhvr>
                                        <p:cTn id="39" dur="600" fill="hold"/>
                                        <p:tgtEl>
                                          <p:spTgt spid="41"/>
                                        </p:tgtEl>
                                        <p:attrNameLst>
                                          <p:attrName>ppt_w</p:attrName>
                                        </p:attrNameLst>
                                      </p:cBhvr>
                                      <p:tavLst>
                                        <p:tav tm="0">
                                          <p:val>
                                            <p:fltVal val="0"/>
                                          </p:val>
                                        </p:tav>
                                        <p:tav tm="100000">
                                          <p:val>
                                            <p:strVal val="#ppt_w"/>
                                          </p:val>
                                        </p:tav>
                                      </p:tavLst>
                                    </p:anim>
                                    <p:anim calcmode="lin" valueType="num">
                                      <p:cBhvr>
                                        <p:cTn id="40" dur="600" fill="hold"/>
                                        <p:tgtEl>
                                          <p:spTgt spid="41"/>
                                        </p:tgtEl>
                                        <p:attrNameLst>
                                          <p:attrName>ppt_h</p:attrName>
                                        </p:attrNameLst>
                                      </p:cBhvr>
                                      <p:tavLst>
                                        <p:tav tm="0">
                                          <p:val>
                                            <p:fltVal val="0"/>
                                          </p:val>
                                        </p:tav>
                                        <p:tav tm="100000">
                                          <p:val>
                                            <p:strVal val="#ppt_h"/>
                                          </p:val>
                                        </p:tav>
                                      </p:tavLst>
                                    </p:anim>
                                  </p:childTnLst>
                                </p:cTn>
                              </p:par>
                            </p:childTnLst>
                          </p:cTn>
                        </p:par>
                        <p:par>
                          <p:cTn id="41" fill="hold">
                            <p:stCondLst>
                              <p:cond delay="4500"/>
                            </p:stCondLst>
                            <p:childTnLst>
                              <p:par>
                                <p:cTn id="42" presetID="17" presetClass="entr" presetSubtype="1" fill="hold" grpId="0" nodeType="afterEffect">
                                  <p:stCondLst>
                                    <p:cond delay="0"/>
                                  </p:stCondLst>
                                  <p:iterate type="lt">
                                    <p:tmPct val="40000"/>
                                  </p:iterate>
                                  <p:childTnLst>
                                    <p:set>
                                      <p:cBhvr>
                                        <p:cTn id="43" dur="1" fill="hold">
                                          <p:stCondLst>
                                            <p:cond delay="0"/>
                                          </p:stCondLst>
                                        </p:cTn>
                                        <p:tgtEl>
                                          <p:spTgt spid="43"/>
                                        </p:tgtEl>
                                        <p:attrNameLst>
                                          <p:attrName>style.visibility</p:attrName>
                                        </p:attrNameLst>
                                      </p:cBhvr>
                                      <p:to>
                                        <p:strVal val="visible"/>
                                      </p:to>
                                    </p:set>
                                    <p:anim calcmode="lin" valueType="num">
                                      <p:cBhvr>
                                        <p:cTn id="44" dur="250" fill="hold"/>
                                        <p:tgtEl>
                                          <p:spTgt spid="43"/>
                                        </p:tgtEl>
                                        <p:attrNameLst>
                                          <p:attrName>ppt_x</p:attrName>
                                        </p:attrNameLst>
                                      </p:cBhvr>
                                      <p:tavLst>
                                        <p:tav tm="0">
                                          <p:val>
                                            <p:strVal val="#ppt_x"/>
                                          </p:val>
                                        </p:tav>
                                        <p:tav tm="100000">
                                          <p:val>
                                            <p:strVal val="#ppt_x"/>
                                          </p:val>
                                        </p:tav>
                                      </p:tavLst>
                                    </p:anim>
                                    <p:anim calcmode="lin" valueType="num">
                                      <p:cBhvr>
                                        <p:cTn id="45" dur="250" fill="hold"/>
                                        <p:tgtEl>
                                          <p:spTgt spid="43"/>
                                        </p:tgtEl>
                                        <p:attrNameLst>
                                          <p:attrName>ppt_y</p:attrName>
                                        </p:attrNameLst>
                                      </p:cBhvr>
                                      <p:tavLst>
                                        <p:tav tm="0">
                                          <p:val>
                                            <p:strVal val="#ppt_y-#ppt_h/2"/>
                                          </p:val>
                                        </p:tav>
                                        <p:tav tm="100000">
                                          <p:val>
                                            <p:strVal val="#ppt_y"/>
                                          </p:val>
                                        </p:tav>
                                      </p:tavLst>
                                    </p:anim>
                                    <p:anim calcmode="lin" valueType="num">
                                      <p:cBhvr>
                                        <p:cTn id="46" dur="250" fill="hold"/>
                                        <p:tgtEl>
                                          <p:spTgt spid="43"/>
                                        </p:tgtEl>
                                        <p:attrNameLst>
                                          <p:attrName>ppt_w</p:attrName>
                                        </p:attrNameLst>
                                      </p:cBhvr>
                                      <p:tavLst>
                                        <p:tav tm="0">
                                          <p:val>
                                            <p:strVal val="#ppt_w"/>
                                          </p:val>
                                        </p:tav>
                                        <p:tav tm="100000">
                                          <p:val>
                                            <p:strVal val="#ppt_w"/>
                                          </p:val>
                                        </p:tav>
                                      </p:tavLst>
                                    </p:anim>
                                    <p:anim calcmode="lin" valueType="num">
                                      <p:cBhvr>
                                        <p:cTn id="47" dur="250" fill="hold"/>
                                        <p:tgtEl>
                                          <p:spTgt spid="43"/>
                                        </p:tgtEl>
                                        <p:attrNameLst>
                                          <p:attrName>ppt_h</p:attrName>
                                        </p:attrNameLst>
                                      </p:cBhvr>
                                      <p:tavLst>
                                        <p:tav tm="0">
                                          <p:val>
                                            <p:fltVal val="0"/>
                                          </p:val>
                                        </p:tav>
                                        <p:tav tm="100000">
                                          <p:val>
                                            <p:strVal val="#ppt_h"/>
                                          </p:val>
                                        </p:tav>
                                      </p:tavLst>
                                    </p:anim>
                                  </p:childTnLst>
                                </p:cTn>
                              </p:par>
                            </p:childTnLst>
                          </p:cTn>
                        </p:par>
                        <p:par>
                          <p:cTn id="48" fill="hold">
                            <p:stCondLst>
                              <p:cond delay="5050"/>
                            </p:stCondLst>
                            <p:childTnLst>
                              <p:par>
                                <p:cTn id="49" presetID="10" presetClass="entr" presetSubtype="0" fill="hold" grpId="0" nodeType="afterEffect">
                                  <p:stCondLst>
                                    <p:cond delay="0"/>
                                  </p:stCondLst>
                                  <p:childTnLst>
                                    <p:set>
                                      <p:cBhvr>
                                        <p:cTn id="50" dur="1" fill="hold">
                                          <p:stCondLst>
                                            <p:cond delay="0"/>
                                          </p:stCondLst>
                                        </p:cTn>
                                        <p:tgtEl>
                                          <p:spTgt spid="42"/>
                                        </p:tgtEl>
                                        <p:attrNameLst>
                                          <p:attrName>style.visibility</p:attrName>
                                        </p:attrNameLst>
                                      </p:cBhvr>
                                      <p:to>
                                        <p:strVal val="visible"/>
                                      </p:to>
                                    </p:set>
                                    <p:animEffect transition="in" filter="fade">
                                      <p:cBhvr>
                                        <p:cTn id="51" dur="1000"/>
                                        <p:tgtEl>
                                          <p:spTgt spid="42"/>
                                        </p:tgtEl>
                                      </p:cBhvr>
                                    </p:animEffect>
                                  </p:childTnLst>
                                </p:cTn>
                              </p:par>
                            </p:childTnLst>
                          </p:cTn>
                        </p:par>
                        <p:par>
                          <p:cTn id="52" fill="hold">
                            <p:stCondLst>
                              <p:cond delay="6050"/>
                            </p:stCondLst>
                            <p:childTnLst>
                              <p:par>
                                <p:cTn id="53" presetID="47" presetClass="entr" presetSubtype="0" fill="hold" grpId="0" nodeType="afterEffect">
                                  <p:stCondLst>
                                    <p:cond delay="0"/>
                                  </p:stCondLst>
                                  <p:childTnLst>
                                    <p:set>
                                      <p:cBhvr>
                                        <p:cTn id="54" dur="1" fill="hold">
                                          <p:stCondLst>
                                            <p:cond delay="0"/>
                                          </p:stCondLst>
                                        </p:cTn>
                                        <p:tgtEl>
                                          <p:spTgt spid="49"/>
                                        </p:tgtEl>
                                        <p:attrNameLst>
                                          <p:attrName>style.visibility</p:attrName>
                                        </p:attrNameLst>
                                      </p:cBhvr>
                                      <p:to>
                                        <p:strVal val="visible"/>
                                      </p:to>
                                    </p:set>
                                    <p:animEffect transition="in" filter="fade">
                                      <p:cBhvr>
                                        <p:cTn id="55" dur="500"/>
                                        <p:tgtEl>
                                          <p:spTgt spid="49"/>
                                        </p:tgtEl>
                                      </p:cBhvr>
                                    </p:animEffect>
                                    <p:anim calcmode="lin" valueType="num">
                                      <p:cBhvr>
                                        <p:cTn id="56" dur="500" fill="hold"/>
                                        <p:tgtEl>
                                          <p:spTgt spid="49"/>
                                        </p:tgtEl>
                                        <p:attrNameLst>
                                          <p:attrName>ppt_x</p:attrName>
                                        </p:attrNameLst>
                                      </p:cBhvr>
                                      <p:tavLst>
                                        <p:tav tm="0">
                                          <p:val>
                                            <p:strVal val="#ppt_x"/>
                                          </p:val>
                                        </p:tav>
                                        <p:tav tm="100000">
                                          <p:val>
                                            <p:strVal val="#ppt_x"/>
                                          </p:val>
                                        </p:tav>
                                      </p:tavLst>
                                    </p:anim>
                                    <p:anim calcmode="lin" valueType="num">
                                      <p:cBhvr>
                                        <p:cTn id="57" dur="500" fill="hold"/>
                                        <p:tgtEl>
                                          <p:spTgt spid="49"/>
                                        </p:tgtEl>
                                        <p:attrNameLst>
                                          <p:attrName>ppt_y</p:attrName>
                                        </p:attrNameLst>
                                      </p:cBhvr>
                                      <p:tavLst>
                                        <p:tav tm="0">
                                          <p:val>
                                            <p:strVal val="#ppt_y-.1"/>
                                          </p:val>
                                        </p:tav>
                                        <p:tav tm="100000">
                                          <p:val>
                                            <p:strVal val="#ppt_y"/>
                                          </p:val>
                                        </p:tav>
                                      </p:tavLst>
                                    </p:anim>
                                  </p:childTnLst>
                                </p:cTn>
                              </p:par>
                            </p:childTnLst>
                          </p:cTn>
                        </p:par>
                        <p:par>
                          <p:cTn id="58" fill="hold">
                            <p:stCondLst>
                              <p:cond delay="6550"/>
                            </p:stCondLst>
                            <p:childTnLst>
                              <p:par>
                                <p:cTn id="59" presetID="23" presetClass="entr" presetSubtype="16" fill="hold" grpId="0" nodeType="afterEffect">
                                  <p:stCondLst>
                                    <p:cond delay="0"/>
                                  </p:stCondLst>
                                  <p:childTnLst>
                                    <p:set>
                                      <p:cBhvr>
                                        <p:cTn id="60" dur="1" fill="hold">
                                          <p:stCondLst>
                                            <p:cond delay="0"/>
                                          </p:stCondLst>
                                        </p:cTn>
                                        <p:tgtEl>
                                          <p:spTgt spid="44"/>
                                        </p:tgtEl>
                                        <p:attrNameLst>
                                          <p:attrName>style.visibility</p:attrName>
                                        </p:attrNameLst>
                                      </p:cBhvr>
                                      <p:to>
                                        <p:strVal val="visible"/>
                                      </p:to>
                                    </p:set>
                                    <p:anim calcmode="lin" valueType="num">
                                      <p:cBhvr>
                                        <p:cTn id="61" dur="600" fill="hold"/>
                                        <p:tgtEl>
                                          <p:spTgt spid="44"/>
                                        </p:tgtEl>
                                        <p:attrNameLst>
                                          <p:attrName>ppt_w</p:attrName>
                                        </p:attrNameLst>
                                      </p:cBhvr>
                                      <p:tavLst>
                                        <p:tav tm="0">
                                          <p:val>
                                            <p:fltVal val="0"/>
                                          </p:val>
                                        </p:tav>
                                        <p:tav tm="100000">
                                          <p:val>
                                            <p:strVal val="#ppt_w"/>
                                          </p:val>
                                        </p:tav>
                                      </p:tavLst>
                                    </p:anim>
                                    <p:anim calcmode="lin" valueType="num">
                                      <p:cBhvr>
                                        <p:cTn id="62" dur="600" fill="hold"/>
                                        <p:tgtEl>
                                          <p:spTgt spid="44"/>
                                        </p:tgtEl>
                                        <p:attrNameLst>
                                          <p:attrName>ppt_h</p:attrName>
                                        </p:attrNameLst>
                                      </p:cBhvr>
                                      <p:tavLst>
                                        <p:tav tm="0">
                                          <p:val>
                                            <p:fltVal val="0"/>
                                          </p:val>
                                        </p:tav>
                                        <p:tav tm="100000">
                                          <p:val>
                                            <p:strVal val="#ppt_h"/>
                                          </p:val>
                                        </p:tav>
                                      </p:tavLst>
                                    </p:anim>
                                  </p:childTnLst>
                                </p:cTn>
                              </p:par>
                            </p:childTnLst>
                          </p:cTn>
                        </p:par>
                        <p:par>
                          <p:cTn id="63" fill="hold">
                            <p:stCondLst>
                              <p:cond delay="7150"/>
                            </p:stCondLst>
                            <p:childTnLst>
                              <p:par>
                                <p:cTn id="64" presetID="17" presetClass="entr" presetSubtype="1" fill="hold" grpId="0" nodeType="afterEffect">
                                  <p:stCondLst>
                                    <p:cond delay="0"/>
                                  </p:stCondLst>
                                  <p:iterate type="lt">
                                    <p:tmPct val="40000"/>
                                  </p:iterate>
                                  <p:childTnLst>
                                    <p:set>
                                      <p:cBhvr>
                                        <p:cTn id="65" dur="1" fill="hold">
                                          <p:stCondLst>
                                            <p:cond delay="0"/>
                                          </p:stCondLst>
                                        </p:cTn>
                                        <p:tgtEl>
                                          <p:spTgt spid="46"/>
                                        </p:tgtEl>
                                        <p:attrNameLst>
                                          <p:attrName>style.visibility</p:attrName>
                                        </p:attrNameLst>
                                      </p:cBhvr>
                                      <p:to>
                                        <p:strVal val="visible"/>
                                      </p:to>
                                    </p:set>
                                    <p:anim calcmode="lin" valueType="num">
                                      <p:cBhvr>
                                        <p:cTn id="66" dur="250" fill="hold"/>
                                        <p:tgtEl>
                                          <p:spTgt spid="46"/>
                                        </p:tgtEl>
                                        <p:attrNameLst>
                                          <p:attrName>ppt_x</p:attrName>
                                        </p:attrNameLst>
                                      </p:cBhvr>
                                      <p:tavLst>
                                        <p:tav tm="0">
                                          <p:val>
                                            <p:strVal val="#ppt_x"/>
                                          </p:val>
                                        </p:tav>
                                        <p:tav tm="100000">
                                          <p:val>
                                            <p:strVal val="#ppt_x"/>
                                          </p:val>
                                        </p:tav>
                                      </p:tavLst>
                                    </p:anim>
                                    <p:anim calcmode="lin" valueType="num">
                                      <p:cBhvr>
                                        <p:cTn id="67" dur="250" fill="hold"/>
                                        <p:tgtEl>
                                          <p:spTgt spid="46"/>
                                        </p:tgtEl>
                                        <p:attrNameLst>
                                          <p:attrName>ppt_y</p:attrName>
                                        </p:attrNameLst>
                                      </p:cBhvr>
                                      <p:tavLst>
                                        <p:tav tm="0">
                                          <p:val>
                                            <p:strVal val="#ppt_y-#ppt_h/2"/>
                                          </p:val>
                                        </p:tav>
                                        <p:tav tm="100000">
                                          <p:val>
                                            <p:strVal val="#ppt_y"/>
                                          </p:val>
                                        </p:tav>
                                      </p:tavLst>
                                    </p:anim>
                                    <p:anim calcmode="lin" valueType="num">
                                      <p:cBhvr>
                                        <p:cTn id="68" dur="250" fill="hold"/>
                                        <p:tgtEl>
                                          <p:spTgt spid="46"/>
                                        </p:tgtEl>
                                        <p:attrNameLst>
                                          <p:attrName>ppt_w</p:attrName>
                                        </p:attrNameLst>
                                      </p:cBhvr>
                                      <p:tavLst>
                                        <p:tav tm="0">
                                          <p:val>
                                            <p:strVal val="#ppt_w"/>
                                          </p:val>
                                        </p:tav>
                                        <p:tav tm="100000">
                                          <p:val>
                                            <p:strVal val="#ppt_w"/>
                                          </p:val>
                                        </p:tav>
                                      </p:tavLst>
                                    </p:anim>
                                    <p:anim calcmode="lin" valueType="num">
                                      <p:cBhvr>
                                        <p:cTn id="69" dur="250" fill="hold"/>
                                        <p:tgtEl>
                                          <p:spTgt spid="46"/>
                                        </p:tgtEl>
                                        <p:attrNameLst>
                                          <p:attrName>ppt_h</p:attrName>
                                        </p:attrNameLst>
                                      </p:cBhvr>
                                      <p:tavLst>
                                        <p:tav tm="0">
                                          <p:val>
                                            <p:fltVal val="0"/>
                                          </p:val>
                                        </p:tav>
                                        <p:tav tm="100000">
                                          <p:val>
                                            <p:strVal val="#ppt_h"/>
                                          </p:val>
                                        </p:tav>
                                      </p:tavLst>
                                    </p:anim>
                                  </p:childTnLst>
                                </p:cTn>
                              </p:par>
                            </p:childTnLst>
                          </p:cTn>
                        </p:par>
                        <p:par>
                          <p:cTn id="70" fill="hold">
                            <p:stCondLst>
                              <p:cond delay="7700"/>
                            </p:stCondLst>
                            <p:childTnLst>
                              <p:par>
                                <p:cTn id="71" presetID="10" presetClass="entr" presetSubtype="0" fill="hold" grpId="0" nodeType="afterEffect">
                                  <p:stCondLst>
                                    <p:cond delay="0"/>
                                  </p:stCondLst>
                                  <p:childTnLst>
                                    <p:set>
                                      <p:cBhvr>
                                        <p:cTn id="72" dur="1" fill="hold">
                                          <p:stCondLst>
                                            <p:cond delay="0"/>
                                          </p:stCondLst>
                                        </p:cTn>
                                        <p:tgtEl>
                                          <p:spTgt spid="45"/>
                                        </p:tgtEl>
                                        <p:attrNameLst>
                                          <p:attrName>style.visibility</p:attrName>
                                        </p:attrNameLst>
                                      </p:cBhvr>
                                      <p:to>
                                        <p:strVal val="visible"/>
                                      </p:to>
                                    </p:set>
                                    <p:animEffect transition="in" filter="fade">
                                      <p:cBhvr>
                                        <p:cTn id="73" dur="10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p:bldP spid="40" grpId="0"/>
      <p:bldP spid="41" grpId="0" animBg="1"/>
      <p:bldP spid="42" grpId="0"/>
      <p:bldP spid="43" grpId="0"/>
      <p:bldP spid="44" grpId="0" animBg="1"/>
      <p:bldP spid="45" grpId="0"/>
      <p:bldP spid="46" grpId="0"/>
      <p:bldP spid="47" grpId="0" animBg="1"/>
      <p:bldP spid="48" grpId="0" animBg="1"/>
      <p:bldP spid="4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137572" y="3670706"/>
            <a:ext cx="511679" cy="707886"/>
          </a:xfrm>
          <a:prstGeom prst="rect">
            <a:avLst/>
          </a:prstGeom>
          <a:noFill/>
        </p:spPr>
        <p:txBody>
          <a:bodyPr wrap="none" rtlCol="0">
            <a:spAutoFit/>
          </a:bodyPr>
          <a:lstStyle/>
          <a:p>
            <a:pPr algn="ctr"/>
            <a:r>
              <a:rPr lang="en-US" altLang="zh-CN" sz="4000" dirty="0">
                <a:solidFill>
                  <a:srgbClr val="FF9409"/>
                </a:solidFill>
                <a:latin typeface="Agency FB" panose="020B0503020202020204" pitchFamily="34" charset="0"/>
              </a:rPr>
              <a:t>01</a:t>
            </a:r>
            <a:endParaRPr lang="zh-CN" altLang="en-US" sz="4000" dirty="0">
              <a:solidFill>
                <a:srgbClr val="FF9409"/>
              </a:solidFill>
              <a:latin typeface="Agency FB" panose="020B0503020202020204" pitchFamily="34" charset="0"/>
            </a:endParaRPr>
          </a:p>
        </p:txBody>
      </p:sp>
      <p:grpSp>
        <p:nvGrpSpPr>
          <p:cNvPr id="6" name="组合 5"/>
          <p:cNvGrpSpPr/>
          <p:nvPr/>
        </p:nvGrpSpPr>
        <p:grpSpPr>
          <a:xfrm>
            <a:off x="924508" y="5177708"/>
            <a:ext cx="2961692" cy="946526"/>
            <a:chOff x="924508" y="4903388"/>
            <a:chExt cx="2961692" cy="946526"/>
          </a:xfrm>
        </p:grpSpPr>
        <p:sp>
          <p:nvSpPr>
            <p:cNvPr id="7" name="矩形 6"/>
            <p:cNvSpPr/>
            <p:nvPr/>
          </p:nvSpPr>
          <p:spPr>
            <a:xfrm>
              <a:off x="924508" y="5303931"/>
              <a:ext cx="2961692" cy="545983"/>
            </a:xfrm>
            <a:prstGeom prst="rect">
              <a:avLst/>
            </a:prstGeom>
          </p:spPr>
          <p:txBody>
            <a:bodyPr wrap="square">
              <a:spAutoFit/>
            </a:bodyPr>
            <a:lstStyle/>
            <a:p>
              <a:pPr algn="ctr">
                <a:lnSpc>
                  <a:spcPct val="130000"/>
                </a:lnSpc>
                <a:buNone/>
              </a:pPr>
              <a:r>
                <a:rPr lang="zh-CN" altLang="en-US" sz="1200" dirty="0">
                  <a:solidFill>
                    <a:schemeClr val="tx1">
                      <a:lumMod val="50000"/>
                      <a:lumOff val="50000"/>
                    </a:schemeClr>
                  </a:solidFill>
                  <a:latin typeface="冬青黑体简体中文 W3" panose="020B0300000000000000" pitchFamily="34" charset="-122"/>
                  <a:ea typeface="冬青黑体简体中文 W3" panose="020B0300000000000000" pitchFamily="34" charset="-122"/>
                </a:rPr>
                <a:t>详写内容</a:t>
              </a:r>
              <a:r>
                <a:rPr lang="en-US" altLang="zh-CN" sz="1200" dirty="0">
                  <a:solidFill>
                    <a:schemeClr val="tx1">
                      <a:lumMod val="50000"/>
                      <a:lumOff val="50000"/>
                    </a:schemeClr>
                  </a:solidFill>
                  <a:latin typeface="冬青黑体简体中文 W3" panose="020B0300000000000000" pitchFamily="34" charset="-122"/>
                  <a:ea typeface="冬青黑体简体中文 W3" panose="020B0300000000000000" pitchFamily="34" charset="-122"/>
                </a:rPr>
                <a:t>……</a:t>
              </a:r>
              <a:r>
                <a:rPr lang="zh-CN" altLang="en-US" sz="1200" dirty="0">
                  <a:solidFill>
                    <a:schemeClr val="tx1">
                      <a:lumMod val="50000"/>
                      <a:lumOff val="50000"/>
                    </a:schemeClr>
                  </a:solidFill>
                  <a:latin typeface="冬青黑体简体中文 W3" panose="020B0300000000000000" pitchFamily="34" charset="-122"/>
                  <a:ea typeface="冬青黑体简体中文 W3" panose="020B0300000000000000" pitchFamily="34" charset="-122"/>
                </a:rPr>
                <a:t>点击输入本栏的具体文字，简明扼要的说明分项内容，此为概念图解</a:t>
              </a:r>
            </a:p>
          </p:txBody>
        </p:sp>
        <p:sp>
          <p:nvSpPr>
            <p:cNvPr id="8" name="矩形 7"/>
            <p:cNvSpPr/>
            <p:nvPr/>
          </p:nvSpPr>
          <p:spPr>
            <a:xfrm>
              <a:off x="1710015" y="4903388"/>
              <a:ext cx="1341665" cy="400110"/>
            </a:xfrm>
            <a:prstGeom prst="rect">
              <a:avLst/>
            </a:prstGeom>
          </p:spPr>
          <p:txBody>
            <a:bodyPr wrap="square">
              <a:spAutoFit/>
            </a:bodyPr>
            <a:lstStyle/>
            <a:p>
              <a:r>
                <a:rPr lang="zh-CN" altLang="en-US" sz="2000" dirty="0">
                  <a:solidFill>
                    <a:srgbClr val="FF9409"/>
                  </a:solidFill>
                  <a:latin typeface="迷你简菱心" panose="02010609000101010101" pitchFamily="49" charset="-122"/>
                  <a:ea typeface="迷你简菱心" panose="02010609000101010101" pitchFamily="49" charset="-122"/>
                </a:rPr>
                <a:t>添加标题</a:t>
              </a:r>
            </a:p>
          </p:txBody>
        </p:sp>
      </p:grpSp>
      <p:grpSp>
        <p:nvGrpSpPr>
          <p:cNvPr id="9" name="组合 8"/>
          <p:cNvGrpSpPr/>
          <p:nvPr/>
        </p:nvGrpSpPr>
        <p:grpSpPr>
          <a:xfrm>
            <a:off x="2894580" y="1660204"/>
            <a:ext cx="2756920" cy="1213073"/>
            <a:chOff x="2894580" y="1619564"/>
            <a:chExt cx="2756920" cy="1213073"/>
          </a:xfrm>
        </p:grpSpPr>
        <p:sp>
          <p:nvSpPr>
            <p:cNvPr id="10" name="矩形 9"/>
            <p:cNvSpPr/>
            <p:nvPr/>
          </p:nvSpPr>
          <p:spPr>
            <a:xfrm>
              <a:off x="2894580" y="2020107"/>
              <a:ext cx="2756920" cy="812530"/>
            </a:xfrm>
            <a:prstGeom prst="rect">
              <a:avLst/>
            </a:prstGeom>
          </p:spPr>
          <p:txBody>
            <a:bodyPr wrap="square">
              <a:spAutoFit/>
            </a:bodyPr>
            <a:lstStyle/>
            <a:p>
              <a:pPr algn="ctr">
                <a:lnSpc>
                  <a:spcPct val="130000"/>
                </a:lnSpc>
                <a:buNone/>
              </a:pPr>
              <a:r>
                <a:rPr lang="zh-CN" altLang="en-US" sz="1200" dirty="0">
                  <a:solidFill>
                    <a:schemeClr val="tx1">
                      <a:lumMod val="50000"/>
                      <a:lumOff val="50000"/>
                    </a:schemeClr>
                  </a:solidFill>
                  <a:latin typeface="冬青黑体简体中文 W3" panose="020B0300000000000000" pitchFamily="34" charset="-122"/>
                  <a:ea typeface="冬青黑体简体中文 W3" panose="020B0300000000000000" pitchFamily="34" charset="-122"/>
                </a:rPr>
                <a:t>详写内容</a:t>
              </a:r>
              <a:r>
                <a:rPr lang="en-US" altLang="zh-CN" sz="1200" dirty="0">
                  <a:solidFill>
                    <a:schemeClr val="tx1">
                      <a:lumMod val="50000"/>
                      <a:lumOff val="50000"/>
                    </a:schemeClr>
                  </a:solidFill>
                  <a:latin typeface="冬青黑体简体中文 W3" panose="020B0300000000000000" pitchFamily="34" charset="-122"/>
                  <a:ea typeface="冬青黑体简体中文 W3" panose="020B0300000000000000" pitchFamily="34" charset="-122"/>
                </a:rPr>
                <a:t>……</a:t>
              </a:r>
              <a:r>
                <a:rPr lang="zh-CN" altLang="en-US" sz="1200" dirty="0">
                  <a:solidFill>
                    <a:schemeClr val="tx1">
                      <a:lumMod val="50000"/>
                      <a:lumOff val="50000"/>
                    </a:schemeClr>
                  </a:solidFill>
                  <a:latin typeface="冬青黑体简体中文 W3" panose="020B0300000000000000" pitchFamily="34" charset="-122"/>
                  <a:ea typeface="冬青黑体简体中文 W3" panose="020B0300000000000000" pitchFamily="34" charset="-122"/>
                </a:rPr>
                <a:t>点击输入本栏的具体文字，简明扼要的说明分项内容，此为概念图解</a:t>
              </a:r>
            </a:p>
          </p:txBody>
        </p:sp>
        <p:sp>
          <p:nvSpPr>
            <p:cNvPr id="11" name="矩形 10"/>
            <p:cNvSpPr/>
            <p:nvPr/>
          </p:nvSpPr>
          <p:spPr>
            <a:xfrm>
              <a:off x="3601130" y="1619564"/>
              <a:ext cx="1341665" cy="400110"/>
            </a:xfrm>
            <a:prstGeom prst="rect">
              <a:avLst/>
            </a:prstGeom>
          </p:spPr>
          <p:txBody>
            <a:bodyPr wrap="square">
              <a:spAutoFit/>
            </a:bodyPr>
            <a:lstStyle/>
            <a:p>
              <a:r>
                <a:rPr lang="zh-CN" altLang="en-US" sz="2000" dirty="0">
                  <a:solidFill>
                    <a:srgbClr val="FF9409"/>
                  </a:solidFill>
                  <a:latin typeface="迷你简菱心" panose="02010609000101010101" pitchFamily="49" charset="-122"/>
                  <a:ea typeface="迷你简菱心" panose="02010609000101010101" pitchFamily="49" charset="-122"/>
                </a:rPr>
                <a:t>添加标题</a:t>
              </a:r>
            </a:p>
          </p:txBody>
        </p:sp>
      </p:grpSp>
      <p:grpSp>
        <p:nvGrpSpPr>
          <p:cNvPr id="12" name="组合 11"/>
          <p:cNvGrpSpPr/>
          <p:nvPr/>
        </p:nvGrpSpPr>
        <p:grpSpPr>
          <a:xfrm>
            <a:off x="1411288" y="2989599"/>
            <a:ext cx="9375775" cy="2070100"/>
            <a:chOff x="1411288" y="2715279"/>
            <a:chExt cx="9375775" cy="2070100"/>
          </a:xfrm>
        </p:grpSpPr>
        <p:sp>
          <p:nvSpPr>
            <p:cNvPr id="13" name="Freeform 19"/>
            <p:cNvSpPr>
              <a:spLocks/>
            </p:cNvSpPr>
            <p:nvPr/>
          </p:nvSpPr>
          <p:spPr bwMode="auto">
            <a:xfrm>
              <a:off x="3238501" y="2715279"/>
              <a:ext cx="2066925" cy="1035050"/>
            </a:xfrm>
            <a:custGeom>
              <a:avLst/>
              <a:gdLst>
                <a:gd name="T0" fmla="*/ 627 w 627"/>
                <a:gd name="T1" fmla="*/ 313 h 313"/>
                <a:gd name="T2" fmla="*/ 555 w 627"/>
                <a:gd name="T3" fmla="*/ 313 h 313"/>
                <a:gd name="T4" fmla="*/ 313 w 627"/>
                <a:gd name="T5" fmla="*/ 72 h 313"/>
                <a:gd name="T6" fmla="*/ 72 w 627"/>
                <a:gd name="T7" fmla="*/ 313 h 313"/>
                <a:gd name="T8" fmla="*/ 0 w 627"/>
                <a:gd name="T9" fmla="*/ 313 h 313"/>
                <a:gd name="T10" fmla="*/ 313 w 627"/>
                <a:gd name="T11" fmla="*/ 0 h 313"/>
                <a:gd name="T12" fmla="*/ 627 w 627"/>
                <a:gd name="T13" fmla="*/ 313 h 313"/>
              </a:gdLst>
              <a:ahLst/>
              <a:cxnLst>
                <a:cxn ang="0">
                  <a:pos x="T0" y="T1"/>
                </a:cxn>
                <a:cxn ang="0">
                  <a:pos x="T2" y="T3"/>
                </a:cxn>
                <a:cxn ang="0">
                  <a:pos x="T4" y="T5"/>
                </a:cxn>
                <a:cxn ang="0">
                  <a:pos x="T6" y="T7"/>
                </a:cxn>
                <a:cxn ang="0">
                  <a:pos x="T8" y="T9"/>
                </a:cxn>
                <a:cxn ang="0">
                  <a:pos x="T10" y="T11"/>
                </a:cxn>
                <a:cxn ang="0">
                  <a:pos x="T12" y="T13"/>
                </a:cxn>
              </a:cxnLst>
              <a:rect l="0" t="0" r="r" b="b"/>
              <a:pathLst>
                <a:path w="627" h="313">
                  <a:moveTo>
                    <a:pt x="627" y="313"/>
                  </a:moveTo>
                  <a:cubicBezTo>
                    <a:pt x="555" y="313"/>
                    <a:pt x="555" y="313"/>
                    <a:pt x="555" y="313"/>
                  </a:cubicBezTo>
                  <a:cubicBezTo>
                    <a:pt x="555" y="180"/>
                    <a:pt x="446" y="72"/>
                    <a:pt x="313" y="72"/>
                  </a:cubicBezTo>
                  <a:cubicBezTo>
                    <a:pt x="180" y="72"/>
                    <a:pt x="72" y="180"/>
                    <a:pt x="72" y="313"/>
                  </a:cubicBezTo>
                  <a:cubicBezTo>
                    <a:pt x="0" y="313"/>
                    <a:pt x="0" y="313"/>
                    <a:pt x="0" y="313"/>
                  </a:cubicBezTo>
                  <a:cubicBezTo>
                    <a:pt x="0" y="140"/>
                    <a:pt x="141" y="0"/>
                    <a:pt x="313" y="0"/>
                  </a:cubicBezTo>
                  <a:cubicBezTo>
                    <a:pt x="486" y="0"/>
                    <a:pt x="627" y="140"/>
                    <a:pt x="627" y="313"/>
                  </a:cubicBezTo>
                  <a:close/>
                </a:path>
              </a:pathLst>
            </a:custGeom>
            <a:solidFill>
              <a:schemeClr val="bg2">
                <a:lumMod val="9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21"/>
            <p:cNvSpPr>
              <a:spLocks/>
            </p:cNvSpPr>
            <p:nvPr/>
          </p:nvSpPr>
          <p:spPr bwMode="auto">
            <a:xfrm>
              <a:off x="6894513" y="2715279"/>
              <a:ext cx="2062163" cy="1035050"/>
            </a:xfrm>
            <a:custGeom>
              <a:avLst/>
              <a:gdLst>
                <a:gd name="T0" fmla="*/ 626 w 626"/>
                <a:gd name="T1" fmla="*/ 313 h 313"/>
                <a:gd name="T2" fmla="*/ 554 w 626"/>
                <a:gd name="T3" fmla="*/ 313 h 313"/>
                <a:gd name="T4" fmla="*/ 313 w 626"/>
                <a:gd name="T5" fmla="*/ 72 h 313"/>
                <a:gd name="T6" fmla="*/ 72 w 626"/>
                <a:gd name="T7" fmla="*/ 313 h 313"/>
                <a:gd name="T8" fmla="*/ 0 w 626"/>
                <a:gd name="T9" fmla="*/ 313 h 313"/>
                <a:gd name="T10" fmla="*/ 313 w 626"/>
                <a:gd name="T11" fmla="*/ 0 h 313"/>
                <a:gd name="T12" fmla="*/ 626 w 626"/>
                <a:gd name="T13" fmla="*/ 313 h 313"/>
              </a:gdLst>
              <a:ahLst/>
              <a:cxnLst>
                <a:cxn ang="0">
                  <a:pos x="T0" y="T1"/>
                </a:cxn>
                <a:cxn ang="0">
                  <a:pos x="T2" y="T3"/>
                </a:cxn>
                <a:cxn ang="0">
                  <a:pos x="T4" y="T5"/>
                </a:cxn>
                <a:cxn ang="0">
                  <a:pos x="T6" y="T7"/>
                </a:cxn>
                <a:cxn ang="0">
                  <a:pos x="T8" y="T9"/>
                </a:cxn>
                <a:cxn ang="0">
                  <a:pos x="T10" y="T11"/>
                </a:cxn>
                <a:cxn ang="0">
                  <a:pos x="T12" y="T13"/>
                </a:cxn>
              </a:cxnLst>
              <a:rect l="0" t="0" r="r" b="b"/>
              <a:pathLst>
                <a:path w="626" h="313">
                  <a:moveTo>
                    <a:pt x="626" y="313"/>
                  </a:moveTo>
                  <a:cubicBezTo>
                    <a:pt x="554" y="313"/>
                    <a:pt x="554" y="313"/>
                    <a:pt x="554" y="313"/>
                  </a:cubicBezTo>
                  <a:cubicBezTo>
                    <a:pt x="554" y="180"/>
                    <a:pt x="446" y="72"/>
                    <a:pt x="313" y="72"/>
                  </a:cubicBezTo>
                  <a:cubicBezTo>
                    <a:pt x="180" y="72"/>
                    <a:pt x="72" y="180"/>
                    <a:pt x="72" y="313"/>
                  </a:cubicBezTo>
                  <a:cubicBezTo>
                    <a:pt x="0" y="313"/>
                    <a:pt x="0" y="313"/>
                    <a:pt x="0" y="313"/>
                  </a:cubicBezTo>
                  <a:cubicBezTo>
                    <a:pt x="0" y="140"/>
                    <a:pt x="140" y="0"/>
                    <a:pt x="313" y="0"/>
                  </a:cubicBezTo>
                  <a:cubicBezTo>
                    <a:pt x="486" y="0"/>
                    <a:pt x="626" y="140"/>
                    <a:pt x="626" y="313"/>
                  </a:cubicBezTo>
                  <a:close/>
                </a:path>
              </a:pathLst>
            </a:custGeom>
            <a:solidFill>
              <a:schemeClr val="bg2">
                <a:lumMod val="9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23"/>
            <p:cNvSpPr>
              <a:spLocks/>
            </p:cNvSpPr>
            <p:nvPr/>
          </p:nvSpPr>
          <p:spPr bwMode="auto">
            <a:xfrm>
              <a:off x="8720138" y="3750329"/>
              <a:ext cx="2066925" cy="1035050"/>
            </a:xfrm>
            <a:custGeom>
              <a:avLst/>
              <a:gdLst>
                <a:gd name="T0" fmla="*/ 0 w 627"/>
                <a:gd name="T1" fmla="*/ 0 h 313"/>
                <a:gd name="T2" fmla="*/ 72 w 627"/>
                <a:gd name="T3" fmla="*/ 0 h 313"/>
                <a:gd name="T4" fmla="*/ 313 w 627"/>
                <a:gd name="T5" fmla="*/ 241 h 313"/>
                <a:gd name="T6" fmla="*/ 555 w 627"/>
                <a:gd name="T7" fmla="*/ 0 h 313"/>
                <a:gd name="T8" fmla="*/ 627 w 627"/>
                <a:gd name="T9" fmla="*/ 0 h 313"/>
                <a:gd name="T10" fmla="*/ 313 w 627"/>
                <a:gd name="T11" fmla="*/ 313 h 313"/>
                <a:gd name="T12" fmla="*/ 0 w 627"/>
                <a:gd name="T13" fmla="*/ 0 h 313"/>
              </a:gdLst>
              <a:ahLst/>
              <a:cxnLst>
                <a:cxn ang="0">
                  <a:pos x="T0" y="T1"/>
                </a:cxn>
                <a:cxn ang="0">
                  <a:pos x="T2" y="T3"/>
                </a:cxn>
                <a:cxn ang="0">
                  <a:pos x="T4" y="T5"/>
                </a:cxn>
                <a:cxn ang="0">
                  <a:pos x="T6" y="T7"/>
                </a:cxn>
                <a:cxn ang="0">
                  <a:pos x="T8" y="T9"/>
                </a:cxn>
                <a:cxn ang="0">
                  <a:pos x="T10" y="T11"/>
                </a:cxn>
                <a:cxn ang="0">
                  <a:pos x="T12" y="T13"/>
                </a:cxn>
              </a:cxnLst>
              <a:rect l="0" t="0" r="r" b="b"/>
              <a:pathLst>
                <a:path w="627" h="313">
                  <a:moveTo>
                    <a:pt x="0" y="0"/>
                  </a:moveTo>
                  <a:cubicBezTo>
                    <a:pt x="72" y="0"/>
                    <a:pt x="72" y="0"/>
                    <a:pt x="72" y="0"/>
                  </a:cubicBezTo>
                  <a:cubicBezTo>
                    <a:pt x="72" y="133"/>
                    <a:pt x="180" y="241"/>
                    <a:pt x="313" y="241"/>
                  </a:cubicBezTo>
                  <a:cubicBezTo>
                    <a:pt x="446" y="241"/>
                    <a:pt x="555" y="133"/>
                    <a:pt x="555" y="0"/>
                  </a:cubicBezTo>
                  <a:cubicBezTo>
                    <a:pt x="627" y="0"/>
                    <a:pt x="627" y="0"/>
                    <a:pt x="627" y="0"/>
                  </a:cubicBezTo>
                  <a:cubicBezTo>
                    <a:pt x="627" y="173"/>
                    <a:pt x="486" y="313"/>
                    <a:pt x="313" y="313"/>
                  </a:cubicBezTo>
                  <a:cubicBezTo>
                    <a:pt x="141" y="313"/>
                    <a:pt x="0" y="173"/>
                    <a:pt x="0" y="0"/>
                  </a:cubicBezTo>
                  <a:close/>
                </a:path>
              </a:pathLst>
            </a:custGeom>
            <a:solidFill>
              <a:schemeClr val="bg2">
                <a:lumMod val="9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25"/>
            <p:cNvSpPr>
              <a:spLocks/>
            </p:cNvSpPr>
            <p:nvPr/>
          </p:nvSpPr>
          <p:spPr bwMode="auto">
            <a:xfrm>
              <a:off x="5067301" y="3750329"/>
              <a:ext cx="2063750" cy="1035050"/>
            </a:xfrm>
            <a:custGeom>
              <a:avLst/>
              <a:gdLst>
                <a:gd name="T0" fmla="*/ 0 w 626"/>
                <a:gd name="T1" fmla="*/ 0 h 313"/>
                <a:gd name="T2" fmla="*/ 72 w 626"/>
                <a:gd name="T3" fmla="*/ 0 h 313"/>
                <a:gd name="T4" fmla="*/ 313 w 626"/>
                <a:gd name="T5" fmla="*/ 241 h 313"/>
                <a:gd name="T6" fmla="*/ 554 w 626"/>
                <a:gd name="T7" fmla="*/ 0 h 313"/>
                <a:gd name="T8" fmla="*/ 626 w 626"/>
                <a:gd name="T9" fmla="*/ 0 h 313"/>
                <a:gd name="T10" fmla="*/ 313 w 626"/>
                <a:gd name="T11" fmla="*/ 313 h 313"/>
                <a:gd name="T12" fmla="*/ 0 w 626"/>
                <a:gd name="T13" fmla="*/ 0 h 313"/>
              </a:gdLst>
              <a:ahLst/>
              <a:cxnLst>
                <a:cxn ang="0">
                  <a:pos x="T0" y="T1"/>
                </a:cxn>
                <a:cxn ang="0">
                  <a:pos x="T2" y="T3"/>
                </a:cxn>
                <a:cxn ang="0">
                  <a:pos x="T4" y="T5"/>
                </a:cxn>
                <a:cxn ang="0">
                  <a:pos x="T6" y="T7"/>
                </a:cxn>
                <a:cxn ang="0">
                  <a:pos x="T8" y="T9"/>
                </a:cxn>
                <a:cxn ang="0">
                  <a:pos x="T10" y="T11"/>
                </a:cxn>
                <a:cxn ang="0">
                  <a:pos x="T12" y="T13"/>
                </a:cxn>
              </a:cxnLst>
              <a:rect l="0" t="0" r="r" b="b"/>
              <a:pathLst>
                <a:path w="626" h="313">
                  <a:moveTo>
                    <a:pt x="0" y="0"/>
                  </a:moveTo>
                  <a:cubicBezTo>
                    <a:pt x="72" y="0"/>
                    <a:pt x="72" y="0"/>
                    <a:pt x="72" y="0"/>
                  </a:cubicBezTo>
                  <a:cubicBezTo>
                    <a:pt x="72" y="133"/>
                    <a:pt x="180" y="241"/>
                    <a:pt x="313" y="241"/>
                  </a:cubicBezTo>
                  <a:cubicBezTo>
                    <a:pt x="446" y="241"/>
                    <a:pt x="554" y="133"/>
                    <a:pt x="554" y="0"/>
                  </a:cubicBezTo>
                  <a:cubicBezTo>
                    <a:pt x="626" y="0"/>
                    <a:pt x="626" y="0"/>
                    <a:pt x="626" y="0"/>
                  </a:cubicBezTo>
                  <a:cubicBezTo>
                    <a:pt x="626" y="173"/>
                    <a:pt x="485" y="313"/>
                    <a:pt x="313" y="313"/>
                  </a:cubicBezTo>
                  <a:cubicBezTo>
                    <a:pt x="140" y="313"/>
                    <a:pt x="0" y="173"/>
                    <a:pt x="0" y="0"/>
                  </a:cubicBezTo>
                  <a:close/>
                </a:path>
              </a:pathLst>
            </a:custGeom>
            <a:solidFill>
              <a:schemeClr val="bg2">
                <a:lumMod val="9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27"/>
            <p:cNvSpPr>
              <a:spLocks/>
            </p:cNvSpPr>
            <p:nvPr/>
          </p:nvSpPr>
          <p:spPr bwMode="auto">
            <a:xfrm>
              <a:off x="1411288" y="3750329"/>
              <a:ext cx="2063750" cy="1035050"/>
            </a:xfrm>
            <a:custGeom>
              <a:avLst/>
              <a:gdLst>
                <a:gd name="T0" fmla="*/ 0 w 626"/>
                <a:gd name="T1" fmla="*/ 0 h 313"/>
                <a:gd name="T2" fmla="*/ 72 w 626"/>
                <a:gd name="T3" fmla="*/ 0 h 313"/>
                <a:gd name="T4" fmla="*/ 313 w 626"/>
                <a:gd name="T5" fmla="*/ 241 h 313"/>
                <a:gd name="T6" fmla="*/ 554 w 626"/>
                <a:gd name="T7" fmla="*/ 0 h 313"/>
                <a:gd name="T8" fmla="*/ 626 w 626"/>
                <a:gd name="T9" fmla="*/ 0 h 313"/>
                <a:gd name="T10" fmla="*/ 313 w 626"/>
                <a:gd name="T11" fmla="*/ 313 h 313"/>
                <a:gd name="T12" fmla="*/ 0 w 626"/>
                <a:gd name="T13" fmla="*/ 0 h 313"/>
              </a:gdLst>
              <a:ahLst/>
              <a:cxnLst>
                <a:cxn ang="0">
                  <a:pos x="T0" y="T1"/>
                </a:cxn>
                <a:cxn ang="0">
                  <a:pos x="T2" y="T3"/>
                </a:cxn>
                <a:cxn ang="0">
                  <a:pos x="T4" y="T5"/>
                </a:cxn>
                <a:cxn ang="0">
                  <a:pos x="T6" y="T7"/>
                </a:cxn>
                <a:cxn ang="0">
                  <a:pos x="T8" y="T9"/>
                </a:cxn>
                <a:cxn ang="0">
                  <a:pos x="T10" y="T11"/>
                </a:cxn>
                <a:cxn ang="0">
                  <a:pos x="T12" y="T13"/>
                </a:cxn>
              </a:cxnLst>
              <a:rect l="0" t="0" r="r" b="b"/>
              <a:pathLst>
                <a:path w="626" h="313">
                  <a:moveTo>
                    <a:pt x="0" y="0"/>
                  </a:moveTo>
                  <a:cubicBezTo>
                    <a:pt x="72" y="0"/>
                    <a:pt x="72" y="0"/>
                    <a:pt x="72" y="0"/>
                  </a:cubicBezTo>
                  <a:cubicBezTo>
                    <a:pt x="72" y="133"/>
                    <a:pt x="180" y="241"/>
                    <a:pt x="313" y="241"/>
                  </a:cubicBezTo>
                  <a:cubicBezTo>
                    <a:pt x="446" y="241"/>
                    <a:pt x="554" y="133"/>
                    <a:pt x="554" y="0"/>
                  </a:cubicBezTo>
                  <a:cubicBezTo>
                    <a:pt x="626" y="0"/>
                    <a:pt x="626" y="0"/>
                    <a:pt x="626" y="0"/>
                  </a:cubicBezTo>
                  <a:cubicBezTo>
                    <a:pt x="626" y="173"/>
                    <a:pt x="486" y="313"/>
                    <a:pt x="313" y="313"/>
                  </a:cubicBezTo>
                  <a:cubicBezTo>
                    <a:pt x="140" y="313"/>
                    <a:pt x="0" y="173"/>
                    <a:pt x="0" y="0"/>
                  </a:cubicBezTo>
                  <a:close/>
                </a:path>
              </a:pathLst>
            </a:custGeom>
            <a:solidFill>
              <a:schemeClr val="bg2">
                <a:lumMod val="9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8" name="组合 17"/>
          <p:cNvGrpSpPr/>
          <p:nvPr/>
        </p:nvGrpSpPr>
        <p:grpSpPr>
          <a:xfrm>
            <a:off x="1411288" y="2989599"/>
            <a:ext cx="9375775" cy="2070100"/>
            <a:chOff x="1411288" y="2715279"/>
            <a:chExt cx="9375775" cy="2070100"/>
          </a:xfrm>
        </p:grpSpPr>
        <p:sp>
          <p:nvSpPr>
            <p:cNvPr id="19" name="Freeform 18"/>
            <p:cNvSpPr>
              <a:spLocks/>
            </p:cNvSpPr>
            <p:nvPr/>
          </p:nvSpPr>
          <p:spPr bwMode="auto">
            <a:xfrm>
              <a:off x="1411288" y="2715279"/>
              <a:ext cx="2063750" cy="1035050"/>
            </a:xfrm>
            <a:custGeom>
              <a:avLst/>
              <a:gdLst>
                <a:gd name="T0" fmla="*/ 626 w 626"/>
                <a:gd name="T1" fmla="*/ 313 h 313"/>
                <a:gd name="T2" fmla="*/ 554 w 626"/>
                <a:gd name="T3" fmla="*/ 313 h 313"/>
                <a:gd name="T4" fmla="*/ 313 w 626"/>
                <a:gd name="T5" fmla="*/ 72 h 313"/>
                <a:gd name="T6" fmla="*/ 72 w 626"/>
                <a:gd name="T7" fmla="*/ 313 h 313"/>
                <a:gd name="T8" fmla="*/ 0 w 626"/>
                <a:gd name="T9" fmla="*/ 313 h 313"/>
                <a:gd name="T10" fmla="*/ 313 w 626"/>
                <a:gd name="T11" fmla="*/ 0 h 313"/>
                <a:gd name="T12" fmla="*/ 626 w 626"/>
                <a:gd name="T13" fmla="*/ 313 h 313"/>
              </a:gdLst>
              <a:ahLst/>
              <a:cxnLst>
                <a:cxn ang="0">
                  <a:pos x="T0" y="T1"/>
                </a:cxn>
                <a:cxn ang="0">
                  <a:pos x="T2" y="T3"/>
                </a:cxn>
                <a:cxn ang="0">
                  <a:pos x="T4" y="T5"/>
                </a:cxn>
                <a:cxn ang="0">
                  <a:pos x="T6" y="T7"/>
                </a:cxn>
                <a:cxn ang="0">
                  <a:pos x="T8" y="T9"/>
                </a:cxn>
                <a:cxn ang="0">
                  <a:pos x="T10" y="T11"/>
                </a:cxn>
                <a:cxn ang="0">
                  <a:pos x="T12" y="T13"/>
                </a:cxn>
              </a:cxnLst>
              <a:rect l="0" t="0" r="r" b="b"/>
              <a:pathLst>
                <a:path w="626" h="313">
                  <a:moveTo>
                    <a:pt x="626" y="313"/>
                  </a:moveTo>
                  <a:cubicBezTo>
                    <a:pt x="554" y="313"/>
                    <a:pt x="554" y="313"/>
                    <a:pt x="554" y="313"/>
                  </a:cubicBezTo>
                  <a:cubicBezTo>
                    <a:pt x="554" y="180"/>
                    <a:pt x="446" y="72"/>
                    <a:pt x="313" y="72"/>
                  </a:cubicBezTo>
                  <a:cubicBezTo>
                    <a:pt x="180" y="72"/>
                    <a:pt x="72" y="180"/>
                    <a:pt x="72" y="313"/>
                  </a:cubicBezTo>
                  <a:cubicBezTo>
                    <a:pt x="0" y="313"/>
                    <a:pt x="0" y="313"/>
                    <a:pt x="0" y="313"/>
                  </a:cubicBezTo>
                  <a:cubicBezTo>
                    <a:pt x="0" y="140"/>
                    <a:pt x="140" y="0"/>
                    <a:pt x="313" y="0"/>
                  </a:cubicBezTo>
                  <a:cubicBezTo>
                    <a:pt x="486" y="0"/>
                    <a:pt x="626" y="140"/>
                    <a:pt x="626" y="313"/>
                  </a:cubicBezTo>
                  <a:close/>
                </a:path>
              </a:pathLst>
            </a:custGeom>
            <a:solidFill>
              <a:srgbClr val="FF9409"/>
            </a:solidFill>
            <a:ln>
              <a:noFill/>
            </a:ln>
            <a:effectLst>
              <a:outerShdw blurRad="63500" algn="ctr"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20"/>
            <p:cNvSpPr>
              <a:spLocks/>
            </p:cNvSpPr>
            <p:nvPr/>
          </p:nvSpPr>
          <p:spPr bwMode="auto">
            <a:xfrm>
              <a:off x="5067301" y="2715279"/>
              <a:ext cx="2063750" cy="1035050"/>
            </a:xfrm>
            <a:custGeom>
              <a:avLst/>
              <a:gdLst>
                <a:gd name="T0" fmla="*/ 626 w 626"/>
                <a:gd name="T1" fmla="*/ 313 h 313"/>
                <a:gd name="T2" fmla="*/ 554 w 626"/>
                <a:gd name="T3" fmla="*/ 313 h 313"/>
                <a:gd name="T4" fmla="*/ 313 w 626"/>
                <a:gd name="T5" fmla="*/ 72 h 313"/>
                <a:gd name="T6" fmla="*/ 72 w 626"/>
                <a:gd name="T7" fmla="*/ 313 h 313"/>
                <a:gd name="T8" fmla="*/ 0 w 626"/>
                <a:gd name="T9" fmla="*/ 313 h 313"/>
                <a:gd name="T10" fmla="*/ 313 w 626"/>
                <a:gd name="T11" fmla="*/ 0 h 313"/>
                <a:gd name="T12" fmla="*/ 626 w 626"/>
                <a:gd name="T13" fmla="*/ 313 h 313"/>
              </a:gdLst>
              <a:ahLst/>
              <a:cxnLst>
                <a:cxn ang="0">
                  <a:pos x="T0" y="T1"/>
                </a:cxn>
                <a:cxn ang="0">
                  <a:pos x="T2" y="T3"/>
                </a:cxn>
                <a:cxn ang="0">
                  <a:pos x="T4" y="T5"/>
                </a:cxn>
                <a:cxn ang="0">
                  <a:pos x="T6" y="T7"/>
                </a:cxn>
                <a:cxn ang="0">
                  <a:pos x="T8" y="T9"/>
                </a:cxn>
                <a:cxn ang="0">
                  <a:pos x="T10" y="T11"/>
                </a:cxn>
                <a:cxn ang="0">
                  <a:pos x="T12" y="T13"/>
                </a:cxn>
              </a:cxnLst>
              <a:rect l="0" t="0" r="r" b="b"/>
              <a:pathLst>
                <a:path w="626" h="313">
                  <a:moveTo>
                    <a:pt x="626" y="313"/>
                  </a:moveTo>
                  <a:cubicBezTo>
                    <a:pt x="554" y="313"/>
                    <a:pt x="554" y="313"/>
                    <a:pt x="554" y="313"/>
                  </a:cubicBezTo>
                  <a:cubicBezTo>
                    <a:pt x="554" y="180"/>
                    <a:pt x="446" y="72"/>
                    <a:pt x="313" y="72"/>
                  </a:cubicBezTo>
                  <a:cubicBezTo>
                    <a:pt x="180" y="72"/>
                    <a:pt x="72" y="180"/>
                    <a:pt x="72" y="313"/>
                  </a:cubicBezTo>
                  <a:cubicBezTo>
                    <a:pt x="0" y="313"/>
                    <a:pt x="0" y="313"/>
                    <a:pt x="0" y="313"/>
                  </a:cubicBezTo>
                  <a:cubicBezTo>
                    <a:pt x="0" y="140"/>
                    <a:pt x="140" y="0"/>
                    <a:pt x="313" y="0"/>
                  </a:cubicBezTo>
                  <a:cubicBezTo>
                    <a:pt x="485" y="0"/>
                    <a:pt x="626" y="140"/>
                    <a:pt x="626" y="313"/>
                  </a:cubicBezTo>
                  <a:close/>
                </a:path>
              </a:pathLst>
            </a:custGeom>
            <a:solidFill>
              <a:srgbClr val="FF9409"/>
            </a:solidFill>
            <a:ln>
              <a:noFill/>
            </a:ln>
            <a:effectLst>
              <a:outerShdw blurRad="63500" algn="ctr"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22"/>
            <p:cNvSpPr>
              <a:spLocks/>
            </p:cNvSpPr>
            <p:nvPr/>
          </p:nvSpPr>
          <p:spPr bwMode="auto">
            <a:xfrm>
              <a:off x="8720138" y="2715279"/>
              <a:ext cx="2066925" cy="1035050"/>
            </a:xfrm>
            <a:custGeom>
              <a:avLst/>
              <a:gdLst>
                <a:gd name="T0" fmla="*/ 627 w 627"/>
                <a:gd name="T1" fmla="*/ 313 h 313"/>
                <a:gd name="T2" fmla="*/ 555 w 627"/>
                <a:gd name="T3" fmla="*/ 313 h 313"/>
                <a:gd name="T4" fmla="*/ 313 w 627"/>
                <a:gd name="T5" fmla="*/ 72 h 313"/>
                <a:gd name="T6" fmla="*/ 72 w 627"/>
                <a:gd name="T7" fmla="*/ 313 h 313"/>
                <a:gd name="T8" fmla="*/ 0 w 627"/>
                <a:gd name="T9" fmla="*/ 313 h 313"/>
                <a:gd name="T10" fmla="*/ 313 w 627"/>
                <a:gd name="T11" fmla="*/ 0 h 313"/>
                <a:gd name="T12" fmla="*/ 627 w 627"/>
                <a:gd name="T13" fmla="*/ 313 h 313"/>
              </a:gdLst>
              <a:ahLst/>
              <a:cxnLst>
                <a:cxn ang="0">
                  <a:pos x="T0" y="T1"/>
                </a:cxn>
                <a:cxn ang="0">
                  <a:pos x="T2" y="T3"/>
                </a:cxn>
                <a:cxn ang="0">
                  <a:pos x="T4" y="T5"/>
                </a:cxn>
                <a:cxn ang="0">
                  <a:pos x="T6" y="T7"/>
                </a:cxn>
                <a:cxn ang="0">
                  <a:pos x="T8" y="T9"/>
                </a:cxn>
                <a:cxn ang="0">
                  <a:pos x="T10" y="T11"/>
                </a:cxn>
                <a:cxn ang="0">
                  <a:pos x="T12" y="T13"/>
                </a:cxn>
              </a:cxnLst>
              <a:rect l="0" t="0" r="r" b="b"/>
              <a:pathLst>
                <a:path w="627" h="313">
                  <a:moveTo>
                    <a:pt x="627" y="313"/>
                  </a:moveTo>
                  <a:cubicBezTo>
                    <a:pt x="555" y="313"/>
                    <a:pt x="555" y="313"/>
                    <a:pt x="555" y="313"/>
                  </a:cubicBezTo>
                  <a:cubicBezTo>
                    <a:pt x="555" y="180"/>
                    <a:pt x="446" y="72"/>
                    <a:pt x="313" y="72"/>
                  </a:cubicBezTo>
                  <a:cubicBezTo>
                    <a:pt x="180" y="72"/>
                    <a:pt x="72" y="180"/>
                    <a:pt x="72" y="313"/>
                  </a:cubicBezTo>
                  <a:cubicBezTo>
                    <a:pt x="0" y="313"/>
                    <a:pt x="0" y="313"/>
                    <a:pt x="0" y="313"/>
                  </a:cubicBezTo>
                  <a:cubicBezTo>
                    <a:pt x="0" y="140"/>
                    <a:pt x="141" y="0"/>
                    <a:pt x="313" y="0"/>
                  </a:cubicBezTo>
                  <a:cubicBezTo>
                    <a:pt x="486" y="0"/>
                    <a:pt x="627" y="140"/>
                    <a:pt x="627" y="313"/>
                  </a:cubicBezTo>
                  <a:close/>
                </a:path>
              </a:pathLst>
            </a:custGeom>
            <a:solidFill>
              <a:srgbClr val="FF9409"/>
            </a:solidFill>
            <a:ln>
              <a:noFill/>
            </a:ln>
            <a:effectLst>
              <a:outerShdw blurRad="63500" algn="ctr"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4"/>
            <p:cNvSpPr>
              <a:spLocks/>
            </p:cNvSpPr>
            <p:nvPr/>
          </p:nvSpPr>
          <p:spPr bwMode="auto">
            <a:xfrm>
              <a:off x="6894513" y="3750329"/>
              <a:ext cx="2062163" cy="1035050"/>
            </a:xfrm>
            <a:custGeom>
              <a:avLst/>
              <a:gdLst>
                <a:gd name="T0" fmla="*/ 0 w 626"/>
                <a:gd name="T1" fmla="*/ 0 h 313"/>
                <a:gd name="T2" fmla="*/ 72 w 626"/>
                <a:gd name="T3" fmla="*/ 0 h 313"/>
                <a:gd name="T4" fmla="*/ 313 w 626"/>
                <a:gd name="T5" fmla="*/ 241 h 313"/>
                <a:gd name="T6" fmla="*/ 554 w 626"/>
                <a:gd name="T7" fmla="*/ 0 h 313"/>
                <a:gd name="T8" fmla="*/ 626 w 626"/>
                <a:gd name="T9" fmla="*/ 0 h 313"/>
                <a:gd name="T10" fmla="*/ 313 w 626"/>
                <a:gd name="T11" fmla="*/ 313 h 313"/>
                <a:gd name="T12" fmla="*/ 0 w 626"/>
                <a:gd name="T13" fmla="*/ 0 h 313"/>
              </a:gdLst>
              <a:ahLst/>
              <a:cxnLst>
                <a:cxn ang="0">
                  <a:pos x="T0" y="T1"/>
                </a:cxn>
                <a:cxn ang="0">
                  <a:pos x="T2" y="T3"/>
                </a:cxn>
                <a:cxn ang="0">
                  <a:pos x="T4" y="T5"/>
                </a:cxn>
                <a:cxn ang="0">
                  <a:pos x="T6" y="T7"/>
                </a:cxn>
                <a:cxn ang="0">
                  <a:pos x="T8" y="T9"/>
                </a:cxn>
                <a:cxn ang="0">
                  <a:pos x="T10" y="T11"/>
                </a:cxn>
                <a:cxn ang="0">
                  <a:pos x="T12" y="T13"/>
                </a:cxn>
              </a:cxnLst>
              <a:rect l="0" t="0" r="r" b="b"/>
              <a:pathLst>
                <a:path w="626" h="313">
                  <a:moveTo>
                    <a:pt x="0" y="0"/>
                  </a:moveTo>
                  <a:cubicBezTo>
                    <a:pt x="72" y="0"/>
                    <a:pt x="72" y="0"/>
                    <a:pt x="72" y="0"/>
                  </a:cubicBezTo>
                  <a:cubicBezTo>
                    <a:pt x="72" y="133"/>
                    <a:pt x="180" y="241"/>
                    <a:pt x="313" y="241"/>
                  </a:cubicBezTo>
                  <a:cubicBezTo>
                    <a:pt x="446" y="241"/>
                    <a:pt x="554" y="133"/>
                    <a:pt x="554" y="0"/>
                  </a:cubicBezTo>
                  <a:cubicBezTo>
                    <a:pt x="626" y="0"/>
                    <a:pt x="626" y="0"/>
                    <a:pt x="626" y="0"/>
                  </a:cubicBezTo>
                  <a:cubicBezTo>
                    <a:pt x="626" y="173"/>
                    <a:pt x="486" y="313"/>
                    <a:pt x="313" y="313"/>
                  </a:cubicBezTo>
                  <a:cubicBezTo>
                    <a:pt x="140" y="313"/>
                    <a:pt x="0" y="173"/>
                    <a:pt x="0" y="0"/>
                  </a:cubicBezTo>
                  <a:close/>
                </a:path>
              </a:pathLst>
            </a:custGeom>
            <a:solidFill>
              <a:srgbClr val="FF9409"/>
            </a:solidFill>
            <a:ln>
              <a:noFill/>
            </a:ln>
            <a:effectLst>
              <a:outerShdw blurRad="63500" algn="ctr"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6"/>
            <p:cNvSpPr>
              <a:spLocks/>
            </p:cNvSpPr>
            <p:nvPr/>
          </p:nvSpPr>
          <p:spPr bwMode="auto">
            <a:xfrm>
              <a:off x="3238501" y="3750329"/>
              <a:ext cx="2066925" cy="1035050"/>
            </a:xfrm>
            <a:custGeom>
              <a:avLst/>
              <a:gdLst>
                <a:gd name="T0" fmla="*/ 0 w 627"/>
                <a:gd name="T1" fmla="*/ 0 h 313"/>
                <a:gd name="T2" fmla="*/ 72 w 627"/>
                <a:gd name="T3" fmla="*/ 0 h 313"/>
                <a:gd name="T4" fmla="*/ 313 w 627"/>
                <a:gd name="T5" fmla="*/ 241 h 313"/>
                <a:gd name="T6" fmla="*/ 555 w 627"/>
                <a:gd name="T7" fmla="*/ 0 h 313"/>
                <a:gd name="T8" fmla="*/ 627 w 627"/>
                <a:gd name="T9" fmla="*/ 0 h 313"/>
                <a:gd name="T10" fmla="*/ 313 w 627"/>
                <a:gd name="T11" fmla="*/ 313 h 313"/>
                <a:gd name="T12" fmla="*/ 0 w 627"/>
                <a:gd name="T13" fmla="*/ 0 h 313"/>
              </a:gdLst>
              <a:ahLst/>
              <a:cxnLst>
                <a:cxn ang="0">
                  <a:pos x="T0" y="T1"/>
                </a:cxn>
                <a:cxn ang="0">
                  <a:pos x="T2" y="T3"/>
                </a:cxn>
                <a:cxn ang="0">
                  <a:pos x="T4" y="T5"/>
                </a:cxn>
                <a:cxn ang="0">
                  <a:pos x="T6" y="T7"/>
                </a:cxn>
                <a:cxn ang="0">
                  <a:pos x="T8" y="T9"/>
                </a:cxn>
                <a:cxn ang="0">
                  <a:pos x="T10" y="T11"/>
                </a:cxn>
                <a:cxn ang="0">
                  <a:pos x="T12" y="T13"/>
                </a:cxn>
              </a:cxnLst>
              <a:rect l="0" t="0" r="r" b="b"/>
              <a:pathLst>
                <a:path w="627" h="313">
                  <a:moveTo>
                    <a:pt x="0" y="0"/>
                  </a:moveTo>
                  <a:cubicBezTo>
                    <a:pt x="72" y="0"/>
                    <a:pt x="72" y="0"/>
                    <a:pt x="72" y="0"/>
                  </a:cubicBezTo>
                  <a:cubicBezTo>
                    <a:pt x="72" y="133"/>
                    <a:pt x="180" y="241"/>
                    <a:pt x="313" y="241"/>
                  </a:cubicBezTo>
                  <a:cubicBezTo>
                    <a:pt x="446" y="241"/>
                    <a:pt x="555" y="133"/>
                    <a:pt x="555" y="0"/>
                  </a:cubicBezTo>
                  <a:cubicBezTo>
                    <a:pt x="627" y="0"/>
                    <a:pt x="627" y="0"/>
                    <a:pt x="627" y="0"/>
                  </a:cubicBezTo>
                  <a:cubicBezTo>
                    <a:pt x="627" y="173"/>
                    <a:pt x="486" y="313"/>
                    <a:pt x="313" y="313"/>
                  </a:cubicBezTo>
                  <a:cubicBezTo>
                    <a:pt x="141" y="313"/>
                    <a:pt x="0" y="173"/>
                    <a:pt x="0" y="0"/>
                  </a:cubicBezTo>
                  <a:close/>
                </a:path>
              </a:pathLst>
            </a:custGeom>
            <a:solidFill>
              <a:srgbClr val="FF9409"/>
            </a:solidFill>
            <a:ln>
              <a:noFill/>
            </a:ln>
            <a:effectLst>
              <a:outerShdw blurRad="63500" algn="ctr"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grpSp>
      <p:grpSp>
        <p:nvGrpSpPr>
          <p:cNvPr id="24" name="组合 23"/>
          <p:cNvGrpSpPr/>
          <p:nvPr/>
        </p:nvGrpSpPr>
        <p:grpSpPr>
          <a:xfrm>
            <a:off x="4689780" y="5177708"/>
            <a:ext cx="2961692" cy="946526"/>
            <a:chOff x="4689780" y="4903388"/>
            <a:chExt cx="2961692" cy="946526"/>
          </a:xfrm>
        </p:grpSpPr>
        <p:sp>
          <p:nvSpPr>
            <p:cNvPr id="25" name="矩形 24"/>
            <p:cNvSpPr/>
            <p:nvPr/>
          </p:nvSpPr>
          <p:spPr>
            <a:xfrm>
              <a:off x="4689780" y="5303931"/>
              <a:ext cx="2961692" cy="545983"/>
            </a:xfrm>
            <a:prstGeom prst="rect">
              <a:avLst/>
            </a:prstGeom>
          </p:spPr>
          <p:txBody>
            <a:bodyPr wrap="square">
              <a:spAutoFit/>
            </a:bodyPr>
            <a:lstStyle/>
            <a:p>
              <a:pPr algn="ctr">
                <a:lnSpc>
                  <a:spcPct val="130000"/>
                </a:lnSpc>
                <a:buNone/>
              </a:pPr>
              <a:r>
                <a:rPr lang="zh-CN" altLang="en-US" sz="1200" dirty="0">
                  <a:solidFill>
                    <a:schemeClr val="tx1">
                      <a:lumMod val="50000"/>
                      <a:lumOff val="50000"/>
                    </a:schemeClr>
                  </a:solidFill>
                  <a:latin typeface="冬青黑体简体中文 W3" panose="020B0300000000000000" pitchFamily="34" charset="-122"/>
                  <a:ea typeface="冬青黑体简体中文 W3" panose="020B0300000000000000" pitchFamily="34" charset="-122"/>
                </a:rPr>
                <a:t>详写内容</a:t>
              </a:r>
              <a:r>
                <a:rPr lang="en-US" altLang="zh-CN" sz="1200" dirty="0">
                  <a:solidFill>
                    <a:schemeClr val="tx1">
                      <a:lumMod val="50000"/>
                      <a:lumOff val="50000"/>
                    </a:schemeClr>
                  </a:solidFill>
                  <a:latin typeface="冬青黑体简体中文 W3" panose="020B0300000000000000" pitchFamily="34" charset="-122"/>
                  <a:ea typeface="冬青黑体简体中文 W3" panose="020B0300000000000000" pitchFamily="34" charset="-122"/>
                </a:rPr>
                <a:t>……</a:t>
              </a:r>
              <a:r>
                <a:rPr lang="zh-CN" altLang="en-US" sz="1200" dirty="0">
                  <a:solidFill>
                    <a:schemeClr val="tx1">
                      <a:lumMod val="50000"/>
                      <a:lumOff val="50000"/>
                    </a:schemeClr>
                  </a:solidFill>
                  <a:latin typeface="冬青黑体简体中文 W3" panose="020B0300000000000000" pitchFamily="34" charset="-122"/>
                  <a:ea typeface="冬青黑体简体中文 W3" panose="020B0300000000000000" pitchFamily="34" charset="-122"/>
                </a:rPr>
                <a:t>点击输入本栏的具体文字，简明扼要的说明分项内容，此为概念图解</a:t>
              </a:r>
            </a:p>
          </p:txBody>
        </p:sp>
        <p:sp>
          <p:nvSpPr>
            <p:cNvPr id="26" name="矩形 25"/>
            <p:cNvSpPr/>
            <p:nvPr/>
          </p:nvSpPr>
          <p:spPr>
            <a:xfrm>
              <a:off x="5475287" y="4903388"/>
              <a:ext cx="1341665" cy="400110"/>
            </a:xfrm>
            <a:prstGeom prst="rect">
              <a:avLst/>
            </a:prstGeom>
          </p:spPr>
          <p:txBody>
            <a:bodyPr wrap="square">
              <a:spAutoFit/>
            </a:bodyPr>
            <a:lstStyle/>
            <a:p>
              <a:r>
                <a:rPr lang="zh-CN" altLang="en-US" sz="2000" dirty="0">
                  <a:solidFill>
                    <a:srgbClr val="FF9409"/>
                  </a:solidFill>
                  <a:latin typeface="迷你简菱心" panose="02010609000101010101" pitchFamily="49" charset="-122"/>
                  <a:ea typeface="迷你简菱心" panose="02010609000101010101" pitchFamily="49" charset="-122"/>
                </a:rPr>
                <a:t>添加标题</a:t>
              </a:r>
            </a:p>
          </p:txBody>
        </p:sp>
      </p:grpSp>
      <p:grpSp>
        <p:nvGrpSpPr>
          <p:cNvPr id="27" name="组合 26"/>
          <p:cNvGrpSpPr/>
          <p:nvPr/>
        </p:nvGrpSpPr>
        <p:grpSpPr>
          <a:xfrm>
            <a:off x="6577302" y="1660204"/>
            <a:ext cx="2756920" cy="1213073"/>
            <a:chOff x="6577302" y="1619564"/>
            <a:chExt cx="2756920" cy="1213073"/>
          </a:xfrm>
        </p:grpSpPr>
        <p:sp>
          <p:nvSpPr>
            <p:cNvPr id="28" name="矩形 27"/>
            <p:cNvSpPr/>
            <p:nvPr/>
          </p:nvSpPr>
          <p:spPr>
            <a:xfrm>
              <a:off x="6577302" y="2020107"/>
              <a:ext cx="2756920" cy="812530"/>
            </a:xfrm>
            <a:prstGeom prst="rect">
              <a:avLst/>
            </a:prstGeom>
          </p:spPr>
          <p:txBody>
            <a:bodyPr wrap="square">
              <a:spAutoFit/>
            </a:bodyPr>
            <a:lstStyle/>
            <a:p>
              <a:pPr algn="ctr">
                <a:lnSpc>
                  <a:spcPct val="130000"/>
                </a:lnSpc>
                <a:buNone/>
              </a:pPr>
              <a:r>
                <a:rPr lang="zh-CN" altLang="en-US" sz="1200" dirty="0">
                  <a:solidFill>
                    <a:schemeClr val="tx1">
                      <a:lumMod val="50000"/>
                      <a:lumOff val="50000"/>
                    </a:schemeClr>
                  </a:solidFill>
                  <a:latin typeface="冬青黑体简体中文 W3" panose="020B0300000000000000" pitchFamily="34" charset="-122"/>
                  <a:ea typeface="冬青黑体简体中文 W3" panose="020B0300000000000000" pitchFamily="34" charset="-122"/>
                </a:rPr>
                <a:t>详写内容</a:t>
              </a:r>
              <a:r>
                <a:rPr lang="en-US" altLang="zh-CN" sz="1200" dirty="0">
                  <a:solidFill>
                    <a:schemeClr val="tx1">
                      <a:lumMod val="50000"/>
                      <a:lumOff val="50000"/>
                    </a:schemeClr>
                  </a:solidFill>
                  <a:latin typeface="冬青黑体简体中文 W3" panose="020B0300000000000000" pitchFamily="34" charset="-122"/>
                  <a:ea typeface="冬青黑体简体中文 W3" panose="020B0300000000000000" pitchFamily="34" charset="-122"/>
                </a:rPr>
                <a:t>……</a:t>
              </a:r>
              <a:r>
                <a:rPr lang="zh-CN" altLang="en-US" sz="1200" dirty="0">
                  <a:solidFill>
                    <a:schemeClr val="tx1">
                      <a:lumMod val="50000"/>
                      <a:lumOff val="50000"/>
                    </a:schemeClr>
                  </a:solidFill>
                  <a:latin typeface="冬青黑体简体中文 W3" panose="020B0300000000000000" pitchFamily="34" charset="-122"/>
                  <a:ea typeface="冬青黑体简体中文 W3" panose="020B0300000000000000" pitchFamily="34" charset="-122"/>
                </a:rPr>
                <a:t>点击输入本栏的具体文字，简明扼要的说明分项内容，此为概念图解</a:t>
              </a:r>
            </a:p>
          </p:txBody>
        </p:sp>
        <p:sp>
          <p:nvSpPr>
            <p:cNvPr id="29" name="矩形 28"/>
            <p:cNvSpPr/>
            <p:nvPr/>
          </p:nvSpPr>
          <p:spPr>
            <a:xfrm>
              <a:off x="7283852" y="1619564"/>
              <a:ext cx="1341665" cy="400110"/>
            </a:xfrm>
            <a:prstGeom prst="rect">
              <a:avLst/>
            </a:prstGeom>
          </p:spPr>
          <p:txBody>
            <a:bodyPr wrap="square">
              <a:spAutoFit/>
            </a:bodyPr>
            <a:lstStyle/>
            <a:p>
              <a:r>
                <a:rPr lang="zh-CN" altLang="en-US" sz="2000" dirty="0">
                  <a:solidFill>
                    <a:srgbClr val="FF9409"/>
                  </a:solidFill>
                  <a:latin typeface="迷你简菱心" panose="02010609000101010101" pitchFamily="49" charset="-122"/>
                  <a:ea typeface="迷你简菱心" panose="02010609000101010101" pitchFamily="49" charset="-122"/>
                </a:rPr>
                <a:t>添加标题</a:t>
              </a:r>
            </a:p>
          </p:txBody>
        </p:sp>
      </p:grpSp>
      <p:grpSp>
        <p:nvGrpSpPr>
          <p:cNvPr id="30" name="组合 29"/>
          <p:cNvGrpSpPr/>
          <p:nvPr/>
        </p:nvGrpSpPr>
        <p:grpSpPr>
          <a:xfrm>
            <a:off x="8282914" y="5177708"/>
            <a:ext cx="2961692" cy="946526"/>
            <a:chOff x="8353993" y="4903388"/>
            <a:chExt cx="2961692" cy="946526"/>
          </a:xfrm>
        </p:grpSpPr>
        <p:sp>
          <p:nvSpPr>
            <p:cNvPr id="31" name="矩形 30"/>
            <p:cNvSpPr/>
            <p:nvPr/>
          </p:nvSpPr>
          <p:spPr>
            <a:xfrm>
              <a:off x="8353993" y="5303931"/>
              <a:ext cx="2961692" cy="545983"/>
            </a:xfrm>
            <a:prstGeom prst="rect">
              <a:avLst/>
            </a:prstGeom>
          </p:spPr>
          <p:txBody>
            <a:bodyPr wrap="square">
              <a:spAutoFit/>
            </a:bodyPr>
            <a:lstStyle/>
            <a:p>
              <a:pPr algn="ctr">
                <a:lnSpc>
                  <a:spcPct val="130000"/>
                </a:lnSpc>
                <a:buNone/>
              </a:pPr>
              <a:r>
                <a:rPr lang="zh-CN" altLang="en-US" sz="1200" dirty="0">
                  <a:solidFill>
                    <a:schemeClr val="tx1">
                      <a:lumMod val="50000"/>
                      <a:lumOff val="50000"/>
                    </a:schemeClr>
                  </a:solidFill>
                  <a:latin typeface="冬青黑体简体中文 W3" panose="020B0300000000000000" pitchFamily="34" charset="-122"/>
                  <a:ea typeface="冬青黑体简体中文 W3" panose="020B0300000000000000" pitchFamily="34" charset="-122"/>
                </a:rPr>
                <a:t>详写内容</a:t>
              </a:r>
              <a:r>
                <a:rPr lang="en-US" altLang="zh-CN" sz="1200" dirty="0">
                  <a:solidFill>
                    <a:schemeClr val="tx1">
                      <a:lumMod val="50000"/>
                      <a:lumOff val="50000"/>
                    </a:schemeClr>
                  </a:solidFill>
                  <a:latin typeface="冬青黑体简体中文 W3" panose="020B0300000000000000" pitchFamily="34" charset="-122"/>
                  <a:ea typeface="冬青黑体简体中文 W3" panose="020B0300000000000000" pitchFamily="34" charset="-122"/>
                </a:rPr>
                <a:t>……</a:t>
              </a:r>
              <a:r>
                <a:rPr lang="zh-CN" altLang="en-US" sz="1200" dirty="0">
                  <a:solidFill>
                    <a:schemeClr val="tx1">
                      <a:lumMod val="50000"/>
                      <a:lumOff val="50000"/>
                    </a:schemeClr>
                  </a:solidFill>
                  <a:latin typeface="冬青黑体简体中文 W3" panose="020B0300000000000000" pitchFamily="34" charset="-122"/>
                  <a:ea typeface="冬青黑体简体中文 W3" panose="020B0300000000000000" pitchFamily="34" charset="-122"/>
                </a:rPr>
                <a:t>点击输入本栏的具体文字，简明扼要的说明分项内容，此为概念图解</a:t>
              </a:r>
            </a:p>
          </p:txBody>
        </p:sp>
        <p:sp>
          <p:nvSpPr>
            <p:cNvPr id="32" name="矩形 31"/>
            <p:cNvSpPr/>
            <p:nvPr/>
          </p:nvSpPr>
          <p:spPr>
            <a:xfrm>
              <a:off x="9139500" y="4903388"/>
              <a:ext cx="1341665" cy="400110"/>
            </a:xfrm>
            <a:prstGeom prst="rect">
              <a:avLst/>
            </a:prstGeom>
          </p:spPr>
          <p:txBody>
            <a:bodyPr wrap="square">
              <a:spAutoFit/>
            </a:bodyPr>
            <a:lstStyle/>
            <a:p>
              <a:r>
                <a:rPr lang="zh-CN" altLang="en-US" sz="2000" dirty="0">
                  <a:solidFill>
                    <a:srgbClr val="FF9409"/>
                  </a:solidFill>
                  <a:latin typeface="迷你简菱心" panose="02010609000101010101" pitchFamily="49" charset="-122"/>
                  <a:ea typeface="迷你简菱心" panose="02010609000101010101" pitchFamily="49" charset="-122"/>
                </a:rPr>
                <a:t>添加标题</a:t>
              </a:r>
            </a:p>
          </p:txBody>
        </p:sp>
      </p:grpSp>
      <p:sp>
        <p:nvSpPr>
          <p:cNvPr id="33" name="文本框 32"/>
          <p:cNvSpPr txBox="1"/>
          <p:nvPr/>
        </p:nvSpPr>
        <p:spPr>
          <a:xfrm>
            <a:off x="3930265" y="3670706"/>
            <a:ext cx="607860" cy="707886"/>
          </a:xfrm>
          <a:prstGeom prst="rect">
            <a:avLst/>
          </a:prstGeom>
          <a:noFill/>
        </p:spPr>
        <p:txBody>
          <a:bodyPr wrap="none" rtlCol="0">
            <a:spAutoFit/>
          </a:bodyPr>
          <a:lstStyle/>
          <a:p>
            <a:pPr algn="ctr"/>
            <a:r>
              <a:rPr lang="en-US" altLang="zh-CN" sz="4000" dirty="0">
                <a:solidFill>
                  <a:srgbClr val="FF9409"/>
                </a:solidFill>
                <a:latin typeface="Agency FB" panose="020B0503020202020204" pitchFamily="34" charset="0"/>
              </a:rPr>
              <a:t>02</a:t>
            </a:r>
            <a:endParaRPr lang="zh-CN" altLang="en-US" sz="4000" dirty="0">
              <a:solidFill>
                <a:srgbClr val="FF9409"/>
              </a:solidFill>
              <a:latin typeface="Agency FB" panose="020B0503020202020204" pitchFamily="34" charset="0"/>
            </a:endParaRPr>
          </a:p>
        </p:txBody>
      </p:sp>
      <p:sp>
        <p:nvSpPr>
          <p:cNvPr id="34" name="文本框 33"/>
          <p:cNvSpPr txBox="1"/>
          <p:nvPr/>
        </p:nvSpPr>
        <p:spPr>
          <a:xfrm>
            <a:off x="5765439" y="3670706"/>
            <a:ext cx="623889" cy="707886"/>
          </a:xfrm>
          <a:prstGeom prst="rect">
            <a:avLst/>
          </a:prstGeom>
          <a:noFill/>
        </p:spPr>
        <p:txBody>
          <a:bodyPr wrap="none" rtlCol="0">
            <a:spAutoFit/>
          </a:bodyPr>
          <a:lstStyle/>
          <a:p>
            <a:pPr algn="ctr"/>
            <a:r>
              <a:rPr lang="en-US" altLang="zh-CN" sz="4000" dirty="0">
                <a:solidFill>
                  <a:srgbClr val="FF9409"/>
                </a:solidFill>
                <a:latin typeface="Agency FB" panose="020B0503020202020204" pitchFamily="34" charset="0"/>
              </a:rPr>
              <a:t>03</a:t>
            </a:r>
            <a:endParaRPr lang="zh-CN" altLang="en-US" sz="4000" dirty="0">
              <a:solidFill>
                <a:srgbClr val="FF9409"/>
              </a:solidFill>
              <a:latin typeface="Agency FB" panose="020B0503020202020204" pitchFamily="34" charset="0"/>
            </a:endParaRPr>
          </a:p>
        </p:txBody>
      </p:sp>
      <p:sp>
        <p:nvSpPr>
          <p:cNvPr id="35" name="文本框 34"/>
          <p:cNvSpPr txBox="1"/>
          <p:nvPr/>
        </p:nvSpPr>
        <p:spPr>
          <a:xfrm>
            <a:off x="7618245" y="3670706"/>
            <a:ext cx="604653" cy="707886"/>
          </a:xfrm>
          <a:prstGeom prst="rect">
            <a:avLst/>
          </a:prstGeom>
          <a:noFill/>
        </p:spPr>
        <p:txBody>
          <a:bodyPr wrap="none" rtlCol="0">
            <a:spAutoFit/>
          </a:bodyPr>
          <a:lstStyle/>
          <a:p>
            <a:pPr algn="ctr"/>
            <a:r>
              <a:rPr lang="en-US" altLang="zh-CN" sz="4000" dirty="0">
                <a:solidFill>
                  <a:srgbClr val="FF9409"/>
                </a:solidFill>
                <a:latin typeface="Agency FB" panose="020B0503020202020204" pitchFamily="34" charset="0"/>
              </a:rPr>
              <a:t>04</a:t>
            </a:r>
            <a:endParaRPr lang="zh-CN" altLang="en-US" sz="4000" dirty="0">
              <a:solidFill>
                <a:srgbClr val="FF9409"/>
              </a:solidFill>
              <a:latin typeface="Agency FB" panose="020B0503020202020204" pitchFamily="34" charset="0"/>
            </a:endParaRPr>
          </a:p>
        </p:txBody>
      </p:sp>
      <p:sp>
        <p:nvSpPr>
          <p:cNvPr id="36" name="文本框 35"/>
          <p:cNvSpPr txBox="1"/>
          <p:nvPr/>
        </p:nvSpPr>
        <p:spPr>
          <a:xfrm>
            <a:off x="9454220" y="3670706"/>
            <a:ext cx="619080" cy="707886"/>
          </a:xfrm>
          <a:prstGeom prst="rect">
            <a:avLst/>
          </a:prstGeom>
          <a:noFill/>
        </p:spPr>
        <p:txBody>
          <a:bodyPr wrap="none" rtlCol="0">
            <a:spAutoFit/>
          </a:bodyPr>
          <a:lstStyle/>
          <a:p>
            <a:pPr algn="ctr"/>
            <a:r>
              <a:rPr lang="en-US" altLang="zh-CN" sz="4000" dirty="0">
                <a:solidFill>
                  <a:srgbClr val="FF9409"/>
                </a:solidFill>
                <a:latin typeface="Agency FB" panose="020B0503020202020204" pitchFamily="34" charset="0"/>
              </a:rPr>
              <a:t>05</a:t>
            </a:r>
            <a:endParaRPr lang="zh-CN" altLang="en-US" sz="4000" dirty="0">
              <a:solidFill>
                <a:srgbClr val="FF9409"/>
              </a:solidFill>
              <a:latin typeface="Agency FB" panose="020B0503020202020204" pitchFamily="34" charset="0"/>
            </a:endParaRPr>
          </a:p>
        </p:txBody>
      </p:sp>
    </p:spTree>
    <p:extLst>
      <p:ext uri="{BB962C8B-B14F-4D97-AF65-F5344CB8AC3E}">
        <p14:creationId xmlns:p14="http://schemas.microsoft.com/office/powerpoint/2010/main" val="2821250170"/>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2000"/>
                                        <p:tgtEl>
                                          <p:spTgt spid="18"/>
                                        </p:tgtEl>
                                      </p:cBhvr>
                                    </p:animEffect>
                                  </p:childTnLst>
                                </p:cTn>
                              </p:par>
                              <p:par>
                                <p:cTn id="8" presetID="22" presetClass="entr" presetSubtype="8"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left)">
                                      <p:cBhvr>
                                        <p:cTn id="10" dur="2000"/>
                                        <p:tgtEl>
                                          <p:spTgt spid="12"/>
                                        </p:tgtEl>
                                      </p:cBhvr>
                                    </p:animEffect>
                                  </p:childTnLst>
                                </p:cTn>
                              </p:par>
                            </p:childTnLst>
                          </p:cTn>
                        </p:par>
                        <p:par>
                          <p:cTn id="11" fill="hold">
                            <p:stCondLst>
                              <p:cond delay="2000"/>
                            </p:stCondLst>
                            <p:childTnLst>
                              <p:par>
                                <p:cTn id="12" presetID="53" presetClass="entr" presetSubtype="16"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childTnLst>
                                </p:cTn>
                              </p:par>
                            </p:childTnLst>
                          </p:cTn>
                        </p:par>
                        <p:par>
                          <p:cTn id="17" fill="hold">
                            <p:stCondLst>
                              <p:cond delay="2500"/>
                            </p:stCondLst>
                            <p:childTnLst>
                              <p:par>
                                <p:cTn id="18" presetID="14" presetClass="entr" presetSubtype="10"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randombar(horizontal)">
                                      <p:cBhvr>
                                        <p:cTn id="20" dur="1000"/>
                                        <p:tgtEl>
                                          <p:spTgt spid="6"/>
                                        </p:tgtEl>
                                      </p:cBhvr>
                                    </p:animEffect>
                                  </p:childTnLst>
                                </p:cTn>
                              </p:par>
                            </p:childTnLst>
                          </p:cTn>
                        </p:par>
                        <p:par>
                          <p:cTn id="21" fill="hold">
                            <p:stCondLst>
                              <p:cond delay="3500"/>
                            </p:stCondLst>
                            <p:childTnLst>
                              <p:par>
                                <p:cTn id="22" presetID="53" presetClass="entr" presetSubtype="16" fill="hold" grpId="0" nodeType="afterEffect">
                                  <p:stCondLst>
                                    <p:cond delay="0"/>
                                  </p:stCondLst>
                                  <p:childTnLst>
                                    <p:set>
                                      <p:cBhvr>
                                        <p:cTn id="23" dur="1" fill="hold">
                                          <p:stCondLst>
                                            <p:cond delay="0"/>
                                          </p:stCondLst>
                                        </p:cTn>
                                        <p:tgtEl>
                                          <p:spTgt spid="33"/>
                                        </p:tgtEl>
                                        <p:attrNameLst>
                                          <p:attrName>style.visibility</p:attrName>
                                        </p:attrNameLst>
                                      </p:cBhvr>
                                      <p:to>
                                        <p:strVal val="visible"/>
                                      </p:to>
                                    </p:set>
                                    <p:anim calcmode="lin" valueType="num">
                                      <p:cBhvr>
                                        <p:cTn id="24" dur="500" fill="hold"/>
                                        <p:tgtEl>
                                          <p:spTgt spid="33"/>
                                        </p:tgtEl>
                                        <p:attrNameLst>
                                          <p:attrName>ppt_w</p:attrName>
                                        </p:attrNameLst>
                                      </p:cBhvr>
                                      <p:tavLst>
                                        <p:tav tm="0">
                                          <p:val>
                                            <p:fltVal val="0"/>
                                          </p:val>
                                        </p:tav>
                                        <p:tav tm="100000">
                                          <p:val>
                                            <p:strVal val="#ppt_w"/>
                                          </p:val>
                                        </p:tav>
                                      </p:tavLst>
                                    </p:anim>
                                    <p:anim calcmode="lin" valueType="num">
                                      <p:cBhvr>
                                        <p:cTn id="25" dur="500" fill="hold"/>
                                        <p:tgtEl>
                                          <p:spTgt spid="33"/>
                                        </p:tgtEl>
                                        <p:attrNameLst>
                                          <p:attrName>ppt_h</p:attrName>
                                        </p:attrNameLst>
                                      </p:cBhvr>
                                      <p:tavLst>
                                        <p:tav tm="0">
                                          <p:val>
                                            <p:fltVal val="0"/>
                                          </p:val>
                                        </p:tav>
                                        <p:tav tm="100000">
                                          <p:val>
                                            <p:strVal val="#ppt_h"/>
                                          </p:val>
                                        </p:tav>
                                      </p:tavLst>
                                    </p:anim>
                                    <p:animEffect transition="in" filter="fade">
                                      <p:cBhvr>
                                        <p:cTn id="26" dur="500"/>
                                        <p:tgtEl>
                                          <p:spTgt spid="33"/>
                                        </p:tgtEl>
                                      </p:cBhvr>
                                    </p:animEffect>
                                  </p:childTnLst>
                                </p:cTn>
                              </p:par>
                            </p:childTnLst>
                          </p:cTn>
                        </p:par>
                        <p:par>
                          <p:cTn id="27" fill="hold">
                            <p:stCondLst>
                              <p:cond delay="4000"/>
                            </p:stCondLst>
                            <p:childTnLst>
                              <p:par>
                                <p:cTn id="28" presetID="14" presetClass="entr" presetSubtype="10" fill="hold"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randombar(horizontal)">
                                      <p:cBhvr>
                                        <p:cTn id="30" dur="1000"/>
                                        <p:tgtEl>
                                          <p:spTgt spid="9"/>
                                        </p:tgtEl>
                                      </p:cBhvr>
                                    </p:animEffect>
                                  </p:childTnLst>
                                </p:cTn>
                              </p:par>
                            </p:childTnLst>
                          </p:cTn>
                        </p:par>
                        <p:par>
                          <p:cTn id="31" fill="hold">
                            <p:stCondLst>
                              <p:cond delay="5000"/>
                            </p:stCondLst>
                            <p:childTnLst>
                              <p:par>
                                <p:cTn id="32" presetID="53" presetClass="entr" presetSubtype="16" fill="hold" grpId="0" nodeType="afterEffect">
                                  <p:stCondLst>
                                    <p:cond delay="0"/>
                                  </p:stCondLst>
                                  <p:childTnLst>
                                    <p:set>
                                      <p:cBhvr>
                                        <p:cTn id="33" dur="1" fill="hold">
                                          <p:stCondLst>
                                            <p:cond delay="0"/>
                                          </p:stCondLst>
                                        </p:cTn>
                                        <p:tgtEl>
                                          <p:spTgt spid="34"/>
                                        </p:tgtEl>
                                        <p:attrNameLst>
                                          <p:attrName>style.visibility</p:attrName>
                                        </p:attrNameLst>
                                      </p:cBhvr>
                                      <p:to>
                                        <p:strVal val="visible"/>
                                      </p:to>
                                    </p:set>
                                    <p:anim calcmode="lin" valueType="num">
                                      <p:cBhvr>
                                        <p:cTn id="34" dur="500" fill="hold"/>
                                        <p:tgtEl>
                                          <p:spTgt spid="34"/>
                                        </p:tgtEl>
                                        <p:attrNameLst>
                                          <p:attrName>ppt_w</p:attrName>
                                        </p:attrNameLst>
                                      </p:cBhvr>
                                      <p:tavLst>
                                        <p:tav tm="0">
                                          <p:val>
                                            <p:fltVal val="0"/>
                                          </p:val>
                                        </p:tav>
                                        <p:tav tm="100000">
                                          <p:val>
                                            <p:strVal val="#ppt_w"/>
                                          </p:val>
                                        </p:tav>
                                      </p:tavLst>
                                    </p:anim>
                                    <p:anim calcmode="lin" valueType="num">
                                      <p:cBhvr>
                                        <p:cTn id="35" dur="500" fill="hold"/>
                                        <p:tgtEl>
                                          <p:spTgt spid="34"/>
                                        </p:tgtEl>
                                        <p:attrNameLst>
                                          <p:attrName>ppt_h</p:attrName>
                                        </p:attrNameLst>
                                      </p:cBhvr>
                                      <p:tavLst>
                                        <p:tav tm="0">
                                          <p:val>
                                            <p:fltVal val="0"/>
                                          </p:val>
                                        </p:tav>
                                        <p:tav tm="100000">
                                          <p:val>
                                            <p:strVal val="#ppt_h"/>
                                          </p:val>
                                        </p:tav>
                                      </p:tavLst>
                                    </p:anim>
                                    <p:animEffect transition="in" filter="fade">
                                      <p:cBhvr>
                                        <p:cTn id="36" dur="500"/>
                                        <p:tgtEl>
                                          <p:spTgt spid="34"/>
                                        </p:tgtEl>
                                      </p:cBhvr>
                                    </p:animEffect>
                                  </p:childTnLst>
                                </p:cTn>
                              </p:par>
                            </p:childTnLst>
                          </p:cTn>
                        </p:par>
                        <p:par>
                          <p:cTn id="37" fill="hold">
                            <p:stCondLst>
                              <p:cond delay="5500"/>
                            </p:stCondLst>
                            <p:childTnLst>
                              <p:par>
                                <p:cTn id="38" presetID="14" presetClass="entr" presetSubtype="10" fill="hold" nodeType="after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randombar(horizontal)">
                                      <p:cBhvr>
                                        <p:cTn id="40" dur="1000"/>
                                        <p:tgtEl>
                                          <p:spTgt spid="24"/>
                                        </p:tgtEl>
                                      </p:cBhvr>
                                    </p:animEffect>
                                  </p:childTnLst>
                                </p:cTn>
                              </p:par>
                            </p:childTnLst>
                          </p:cTn>
                        </p:par>
                        <p:par>
                          <p:cTn id="41" fill="hold">
                            <p:stCondLst>
                              <p:cond delay="6500"/>
                            </p:stCondLst>
                            <p:childTnLst>
                              <p:par>
                                <p:cTn id="42" presetID="53" presetClass="entr" presetSubtype="16" fill="hold" grpId="0" nodeType="afterEffect">
                                  <p:stCondLst>
                                    <p:cond delay="0"/>
                                  </p:stCondLst>
                                  <p:childTnLst>
                                    <p:set>
                                      <p:cBhvr>
                                        <p:cTn id="43" dur="1" fill="hold">
                                          <p:stCondLst>
                                            <p:cond delay="0"/>
                                          </p:stCondLst>
                                        </p:cTn>
                                        <p:tgtEl>
                                          <p:spTgt spid="35"/>
                                        </p:tgtEl>
                                        <p:attrNameLst>
                                          <p:attrName>style.visibility</p:attrName>
                                        </p:attrNameLst>
                                      </p:cBhvr>
                                      <p:to>
                                        <p:strVal val="visible"/>
                                      </p:to>
                                    </p:set>
                                    <p:anim calcmode="lin" valueType="num">
                                      <p:cBhvr>
                                        <p:cTn id="44" dur="500" fill="hold"/>
                                        <p:tgtEl>
                                          <p:spTgt spid="35"/>
                                        </p:tgtEl>
                                        <p:attrNameLst>
                                          <p:attrName>ppt_w</p:attrName>
                                        </p:attrNameLst>
                                      </p:cBhvr>
                                      <p:tavLst>
                                        <p:tav tm="0">
                                          <p:val>
                                            <p:fltVal val="0"/>
                                          </p:val>
                                        </p:tav>
                                        <p:tav tm="100000">
                                          <p:val>
                                            <p:strVal val="#ppt_w"/>
                                          </p:val>
                                        </p:tav>
                                      </p:tavLst>
                                    </p:anim>
                                    <p:anim calcmode="lin" valueType="num">
                                      <p:cBhvr>
                                        <p:cTn id="45" dur="500" fill="hold"/>
                                        <p:tgtEl>
                                          <p:spTgt spid="35"/>
                                        </p:tgtEl>
                                        <p:attrNameLst>
                                          <p:attrName>ppt_h</p:attrName>
                                        </p:attrNameLst>
                                      </p:cBhvr>
                                      <p:tavLst>
                                        <p:tav tm="0">
                                          <p:val>
                                            <p:fltVal val="0"/>
                                          </p:val>
                                        </p:tav>
                                        <p:tav tm="100000">
                                          <p:val>
                                            <p:strVal val="#ppt_h"/>
                                          </p:val>
                                        </p:tav>
                                      </p:tavLst>
                                    </p:anim>
                                    <p:animEffect transition="in" filter="fade">
                                      <p:cBhvr>
                                        <p:cTn id="46" dur="500"/>
                                        <p:tgtEl>
                                          <p:spTgt spid="35"/>
                                        </p:tgtEl>
                                      </p:cBhvr>
                                    </p:animEffect>
                                  </p:childTnLst>
                                </p:cTn>
                              </p:par>
                            </p:childTnLst>
                          </p:cTn>
                        </p:par>
                        <p:par>
                          <p:cTn id="47" fill="hold">
                            <p:stCondLst>
                              <p:cond delay="7000"/>
                            </p:stCondLst>
                            <p:childTnLst>
                              <p:par>
                                <p:cTn id="48" presetID="14" presetClass="entr" presetSubtype="10" fill="hold" nodeType="after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randombar(horizontal)">
                                      <p:cBhvr>
                                        <p:cTn id="50" dur="1000"/>
                                        <p:tgtEl>
                                          <p:spTgt spid="27"/>
                                        </p:tgtEl>
                                      </p:cBhvr>
                                    </p:animEffect>
                                  </p:childTnLst>
                                </p:cTn>
                              </p:par>
                            </p:childTnLst>
                          </p:cTn>
                        </p:par>
                        <p:par>
                          <p:cTn id="51" fill="hold">
                            <p:stCondLst>
                              <p:cond delay="8000"/>
                            </p:stCondLst>
                            <p:childTnLst>
                              <p:par>
                                <p:cTn id="52" presetID="53" presetClass="entr" presetSubtype="16" fill="hold" grpId="0" nodeType="afterEffect">
                                  <p:stCondLst>
                                    <p:cond delay="0"/>
                                  </p:stCondLst>
                                  <p:childTnLst>
                                    <p:set>
                                      <p:cBhvr>
                                        <p:cTn id="53" dur="1" fill="hold">
                                          <p:stCondLst>
                                            <p:cond delay="0"/>
                                          </p:stCondLst>
                                        </p:cTn>
                                        <p:tgtEl>
                                          <p:spTgt spid="36"/>
                                        </p:tgtEl>
                                        <p:attrNameLst>
                                          <p:attrName>style.visibility</p:attrName>
                                        </p:attrNameLst>
                                      </p:cBhvr>
                                      <p:to>
                                        <p:strVal val="visible"/>
                                      </p:to>
                                    </p:set>
                                    <p:anim calcmode="lin" valueType="num">
                                      <p:cBhvr>
                                        <p:cTn id="54" dur="500" fill="hold"/>
                                        <p:tgtEl>
                                          <p:spTgt spid="36"/>
                                        </p:tgtEl>
                                        <p:attrNameLst>
                                          <p:attrName>ppt_w</p:attrName>
                                        </p:attrNameLst>
                                      </p:cBhvr>
                                      <p:tavLst>
                                        <p:tav tm="0">
                                          <p:val>
                                            <p:fltVal val="0"/>
                                          </p:val>
                                        </p:tav>
                                        <p:tav tm="100000">
                                          <p:val>
                                            <p:strVal val="#ppt_w"/>
                                          </p:val>
                                        </p:tav>
                                      </p:tavLst>
                                    </p:anim>
                                    <p:anim calcmode="lin" valueType="num">
                                      <p:cBhvr>
                                        <p:cTn id="55" dur="500" fill="hold"/>
                                        <p:tgtEl>
                                          <p:spTgt spid="36"/>
                                        </p:tgtEl>
                                        <p:attrNameLst>
                                          <p:attrName>ppt_h</p:attrName>
                                        </p:attrNameLst>
                                      </p:cBhvr>
                                      <p:tavLst>
                                        <p:tav tm="0">
                                          <p:val>
                                            <p:fltVal val="0"/>
                                          </p:val>
                                        </p:tav>
                                        <p:tav tm="100000">
                                          <p:val>
                                            <p:strVal val="#ppt_h"/>
                                          </p:val>
                                        </p:tav>
                                      </p:tavLst>
                                    </p:anim>
                                    <p:animEffect transition="in" filter="fade">
                                      <p:cBhvr>
                                        <p:cTn id="56" dur="500"/>
                                        <p:tgtEl>
                                          <p:spTgt spid="36"/>
                                        </p:tgtEl>
                                      </p:cBhvr>
                                    </p:animEffect>
                                  </p:childTnLst>
                                </p:cTn>
                              </p:par>
                            </p:childTnLst>
                          </p:cTn>
                        </p:par>
                        <p:par>
                          <p:cTn id="57" fill="hold">
                            <p:stCondLst>
                              <p:cond delay="8500"/>
                            </p:stCondLst>
                            <p:childTnLst>
                              <p:par>
                                <p:cTn id="58" presetID="14" presetClass="entr" presetSubtype="10" fill="hold" nodeType="afterEffect">
                                  <p:stCondLst>
                                    <p:cond delay="0"/>
                                  </p:stCondLst>
                                  <p:childTnLst>
                                    <p:set>
                                      <p:cBhvr>
                                        <p:cTn id="59" dur="1" fill="hold">
                                          <p:stCondLst>
                                            <p:cond delay="0"/>
                                          </p:stCondLst>
                                        </p:cTn>
                                        <p:tgtEl>
                                          <p:spTgt spid="30"/>
                                        </p:tgtEl>
                                        <p:attrNameLst>
                                          <p:attrName>style.visibility</p:attrName>
                                        </p:attrNameLst>
                                      </p:cBhvr>
                                      <p:to>
                                        <p:strVal val="visible"/>
                                      </p:to>
                                    </p:set>
                                    <p:animEffect transition="in" filter="randombar(horizontal)">
                                      <p:cBhvr>
                                        <p:cTn id="60"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3" grpId="0"/>
      <p:bldP spid="34" grpId="0"/>
      <p:bldP spid="35" grpId="0"/>
      <p:bldP spid="3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ChangeArrowheads="1"/>
          </p:cNvSpPr>
          <p:nvPr/>
        </p:nvSpPr>
        <p:spPr bwMode="auto">
          <a:xfrm>
            <a:off x="-6350" y="0"/>
            <a:ext cx="12198350" cy="6858000"/>
          </a:xfrm>
          <a:prstGeom prst="rect">
            <a:avLst/>
          </a:prstGeom>
          <a:solidFill>
            <a:srgbClr val="FFDF9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pic>
        <p:nvPicPr>
          <p:cNvPr id="8" name="图片 7"/>
          <p:cNvPicPr>
            <a:picLocks noChangeAspect="1"/>
          </p:cNvPicPr>
          <p:nvPr/>
        </p:nvPicPr>
        <p:blipFill>
          <a:blip r:embed="rId4"/>
          <a:stretch>
            <a:fillRect/>
          </a:stretch>
        </p:blipFill>
        <p:spPr>
          <a:xfrm>
            <a:off x="0" y="3792640"/>
            <a:ext cx="5238750" cy="3065359"/>
          </a:xfrm>
          <a:prstGeom prst="rect">
            <a:avLst/>
          </a:prstGeom>
        </p:spPr>
      </p:pic>
      <p:pic>
        <p:nvPicPr>
          <p:cNvPr id="9" name="图片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47317" y="482695"/>
            <a:ext cx="2462633" cy="1900244"/>
          </a:xfrm>
          <a:prstGeom prst="rect">
            <a:avLst/>
          </a:prstGeom>
        </p:spPr>
      </p:pic>
      <p:sp>
        <p:nvSpPr>
          <p:cNvPr id="14" name="文本框 13"/>
          <p:cNvSpPr txBox="1"/>
          <p:nvPr/>
        </p:nvSpPr>
        <p:spPr>
          <a:xfrm>
            <a:off x="1202243" y="2259709"/>
            <a:ext cx="1776448" cy="923330"/>
          </a:xfrm>
          <a:prstGeom prst="rect">
            <a:avLst/>
          </a:prstGeom>
          <a:noFill/>
        </p:spPr>
        <p:txBody>
          <a:bodyPr wrap="none" rtlCol="0">
            <a:spAutoFit/>
          </a:bodyPr>
          <a:lstStyle/>
          <a:p>
            <a:r>
              <a:rPr lang="zh-CN" altLang="en-US" sz="5400" b="1" dirty="0">
                <a:solidFill>
                  <a:srgbClr val="404040"/>
                </a:solidFill>
                <a:latin typeface="微软雅黑" panose="020B0503020204020204" pitchFamily="34" charset="-122"/>
                <a:ea typeface="微软雅黑" panose="020B0503020204020204" pitchFamily="34" charset="-122"/>
              </a:rPr>
              <a:t>目 录</a:t>
            </a:r>
          </a:p>
        </p:txBody>
      </p:sp>
      <p:sp>
        <p:nvSpPr>
          <p:cNvPr id="15" name="矩形 2"/>
          <p:cNvSpPr>
            <a:spLocks noChangeArrowheads="1"/>
          </p:cNvSpPr>
          <p:nvPr>
            <p:custDataLst>
              <p:tags r:id="rId1"/>
            </p:custDataLst>
          </p:nvPr>
        </p:nvSpPr>
        <p:spPr bwMode="auto">
          <a:xfrm>
            <a:off x="947317" y="3024289"/>
            <a:ext cx="2462633"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en-US" altLang="zh-CN" sz="3200" b="1" dirty="0">
                <a:solidFill>
                  <a:schemeClr val="tx1">
                    <a:lumMod val="75000"/>
                    <a:lumOff val="25000"/>
                  </a:schemeClr>
                </a:solidFill>
                <a:latin typeface="微软雅黑" panose="020B0503020204020204" pitchFamily="34" charset="-122"/>
                <a:ea typeface="微软雅黑" panose="020B0503020204020204" pitchFamily="34" charset="-122"/>
              </a:rPr>
              <a:t>CONTENTS</a:t>
            </a:r>
          </a:p>
        </p:txBody>
      </p:sp>
      <p:grpSp>
        <p:nvGrpSpPr>
          <p:cNvPr id="17" name="Group 59"/>
          <p:cNvGrpSpPr/>
          <p:nvPr/>
        </p:nvGrpSpPr>
        <p:grpSpPr>
          <a:xfrm>
            <a:off x="5765114" y="1756176"/>
            <a:ext cx="978106" cy="484483"/>
            <a:chOff x="4928372" y="1814284"/>
            <a:chExt cx="978408" cy="484632"/>
          </a:xfrm>
        </p:grpSpPr>
        <p:sp>
          <p:nvSpPr>
            <p:cNvPr id="18" name="Pentagon 60"/>
            <p:cNvSpPr/>
            <p:nvPr/>
          </p:nvSpPr>
          <p:spPr>
            <a:xfrm>
              <a:off x="4928372" y="1814284"/>
              <a:ext cx="978408" cy="484632"/>
            </a:xfrm>
            <a:prstGeom prst="homePlate">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cs typeface="+mn-ea"/>
                <a:sym typeface="+mn-lt"/>
              </a:endParaRPr>
            </a:p>
          </p:txBody>
        </p:sp>
        <p:sp>
          <p:nvSpPr>
            <p:cNvPr id="19" name="TextBox 61"/>
            <p:cNvSpPr txBox="1"/>
            <p:nvPr/>
          </p:nvSpPr>
          <p:spPr>
            <a:xfrm>
              <a:off x="5068159" y="1856545"/>
              <a:ext cx="470145" cy="400233"/>
            </a:xfrm>
            <a:prstGeom prst="rect">
              <a:avLst/>
            </a:prstGeom>
            <a:noFill/>
          </p:spPr>
          <p:txBody>
            <a:bodyPr wrap="none" rtlCol="0">
              <a:spAutoFit/>
            </a:bodyPr>
            <a:lstStyle/>
            <a:p>
              <a:pPr algn="ctr"/>
              <a:r>
                <a:rPr lang="en-US" sz="2000" b="1" dirty="0">
                  <a:solidFill>
                    <a:schemeClr val="bg1"/>
                  </a:solidFill>
                  <a:cs typeface="+mn-ea"/>
                  <a:sym typeface="+mn-lt"/>
                </a:rPr>
                <a:t>01</a:t>
              </a:r>
              <a:endParaRPr lang="en-GB" sz="2000" b="1" dirty="0">
                <a:solidFill>
                  <a:schemeClr val="bg1"/>
                </a:solidFill>
                <a:cs typeface="+mn-ea"/>
                <a:sym typeface="+mn-lt"/>
              </a:endParaRPr>
            </a:p>
          </p:txBody>
        </p:sp>
      </p:grpSp>
      <p:sp>
        <p:nvSpPr>
          <p:cNvPr id="2" name="文本框 1"/>
          <p:cNvSpPr txBox="1"/>
          <p:nvPr/>
        </p:nvSpPr>
        <p:spPr>
          <a:xfrm>
            <a:off x="6781320" y="1779374"/>
            <a:ext cx="3877985" cy="461665"/>
          </a:xfrm>
          <a:prstGeom prst="rect">
            <a:avLst/>
          </a:prstGeom>
          <a:noFill/>
        </p:spPr>
        <p:txBody>
          <a:bodyPr wrap="none" rtlCol="0">
            <a:spAutoFit/>
          </a:bodyPr>
          <a:lstStyle/>
          <a:p>
            <a:r>
              <a:rPr lang="zh-CN" altLang="en-US" sz="2400" dirty="0">
                <a:latin typeface="微软雅黑" panose="020B0503020204020204" pitchFamily="34" charset="-122"/>
                <a:ea typeface="微软雅黑" panose="020B0503020204020204" pitchFamily="34" charset="-122"/>
              </a:rPr>
              <a:t>单击此处添加文字标题内容</a:t>
            </a:r>
          </a:p>
        </p:txBody>
      </p:sp>
      <p:grpSp>
        <p:nvGrpSpPr>
          <p:cNvPr id="20" name="Group 59"/>
          <p:cNvGrpSpPr/>
          <p:nvPr/>
        </p:nvGrpSpPr>
        <p:grpSpPr>
          <a:xfrm>
            <a:off x="5765114" y="2630589"/>
            <a:ext cx="978106" cy="484483"/>
            <a:chOff x="4928372" y="1814284"/>
            <a:chExt cx="978408" cy="484632"/>
          </a:xfrm>
        </p:grpSpPr>
        <p:sp>
          <p:nvSpPr>
            <p:cNvPr id="21" name="Pentagon 60"/>
            <p:cNvSpPr/>
            <p:nvPr/>
          </p:nvSpPr>
          <p:spPr>
            <a:xfrm>
              <a:off x="4928372" y="1814284"/>
              <a:ext cx="978408" cy="484632"/>
            </a:xfrm>
            <a:prstGeom prst="homePlate">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cs typeface="+mn-ea"/>
                <a:sym typeface="+mn-lt"/>
              </a:endParaRPr>
            </a:p>
          </p:txBody>
        </p:sp>
        <p:sp>
          <p:nvSpPr>
            <p:cNvPr id="22" name="TextBox 61"/>
            <p:cNvSpPr txBox="1"/>
            <p:nvPr/>
          </p:nvSpPr>
          <p:spPr>
            <a:xfrm>
              <a:off x="5068159" y="1856545"/>
              <a:ext cx="470145" cy="400233"/>
            </a:xfrm>
            <a:prstGeom prst="rect">
              <a:avLst/>
            </a:prstGeom>
            <a:noFill/>
          </p:spPr>
          <p:txBody>
            <a:bodyPr wrap="none" rtlCol="0">
              <a:spAutoFit/>
            </a:bodyPr>
            <a:lstStyle/>
            <a:p>
              <a:pPr algn="ctr"/>
              <a:r>
                <a:rPr lang="en-US" sz="2000" b="1" dirty="0">
                  <a:solidFill>
                    <a:schemeClr val="bg1"/>
                  </a:solidFill>
                  <a:cs typeface="+mn-ea"/>
                  <a:sym typeface="+mn-lt"/>
                </a:rPr>
                <a:t>02</a:t>
              </a:r>
              <a:endParaRPr lang="en-GB" sz="2000" b="1" dirty="0">
                <a:solidFill>
                  <a:schemeClr val="bg1"/>
                </a:solidFill>
                <a:cs typeface="+mn-ea"/>
                <a:sym typeface="+mn-lt"/>
              </a:endParaRPr>
            </a:p>
          </p:txBody>
        </p:sp>
      </p:grpSp>
      <p:sp>
        <p:nvSpPr>
          <p:cNvPr id="23" name="文本框 22"/>
          <p:cNvSpPr txBox="1"/>
          <p:nvPr/>
        </p:nvSpPr>
        <p:spPr>
          <a:xfrm>
            <a:off x="6781320" y="2653787"/>
            <a:ext cx="3877985" cy="461665"/>
          </a:xfrm>
          <a:prstGeom prst="rect">
            <a:avLst/>
          </a:prstGeom>
          <a:noFill/>
        </p:spPr>
        <p:txBody>
          <a:bodyPr wrap="none" rtlCol="0">
            <a:spAutoFit/>
          </a:bodyPr>
          <a:lstStyle/>
          <a:p>
            <a:r>
              <a:rPr lang="zh-CN" altLang="en-US" sz="2400" dirty="0">
                <a:latin typeface="微软雅黑" panose="020B0503020204020204" pitchFamily="34" charset="-122"/>
                <a:ea typeface="微软雅黑" panose="020B0503020204020204" pitchFamily="34" charset="-122"/>
              </a:rPr>
              <a:t>单击此处添加文字标题内容</a:t>
            </a:r>
          </a:p>
        </p:txBody>
      </p:sp>
      <p:grpSp>
        <p:nvGrpSpPr>
          <p:cNvPr id="24" name="Group 59"/>
          <p:cNvGrpSpPr/>
          <p:nvPr/>
        </p:nvGrpSpPr>
        <p:grpSpPr>
          <a:xfrm>
            <a:off x="5765114" y="3489528"/>
            <a:ext cx="978106" cy="484483"/>
            <a:chOff x="4928372" y="1814284"/>
            <a:chExt cx="978408" cy="484632"/>
          </a:xfrm>
        </p:grpSpPr>
        <p:sp>
          <p:nvSpPr>
            <p:cNvPr id="25" name="Pentagon 60"/>
            <p:cNvSpPr/>
            <p:nvPr/>
          </p:nvSpPr>
          <p:spPr>
            <a:xfrm>
              <a:off x="4928372" y="1814284"/>
              <a:ext cx="978408" cy="484632"/>
            </a:xfrm>
            <a:prstGeom prst="homePlate">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cs typeface="+mn-ea"/>
                <a:sym typeface="+mn-lt"/>
              </a:endParaRPr>
            </a:p>
          </p:txBody>
        </p:sp>
        <p:sp>
          <p:nvSpPr>
            <p:cNvPr id="26" name="TextBox 61"/>
            <p:cNvSpPr txBox="1"/>
            <p:nvPr/>
          </p:nvSpPr>
          <p:spPr>
            <a:xfrm>
              <a:off x="5068159" y="1856545"/>
              <a:ext cx="470145" cy="400233"/>
            </a:xfrm>
            <a:prstGeom prst="rect">
              <a:avLst/>
            </a:prstGeom>
            <a:noFill/>
          </p:spPr>
          <p:txBody>
            <a:bodyPr wrap="none" rtlCol="0">
              <a:spAutoFit/>
            </a:bodyPr>
            <a:lstStyle/>
            <a:p>
              <a:pPr algn="ctr"/>
              <a:r>
                <a:rPr lang="en-US" sz="2000" b="1" dirty="0">
                  <a:solidFill>
                    <a:schemeClr val="bg1"/>
                  </a:solidFill>
                  <a:cs typeface="+mn-ea"/>
                  <a:sym typeface="+mn-lt"/>
                </a:rPr>
                <a:t>03</a:t>
              </a:r>
              <a:endParaRPr lang="en-GB" sz="2000" b="1" dirty="0">
                <a:solidFill>
                  <a:schemeClr val="bg1"/>
                </a:solidFill>
                <a:cs typeface="+mn-ea"/>
                <a:sym typeface="+mn-lt"/>
              </a:endParaRPr>
            </a:p>
          </p:txBody>
        </p:sp>
      </p:grpSp>
      <p:sp>
        <p:nvSpPr>
          <p:cNvPr id="27" name="文本框 26"/>
          <p:cNvSpPr txBox="1"/>
          <p:nvPr/>
        </p:nvSpPr>
        <p:spPr>
          <a:xfrm>
            <a:off x="6781320" y="3512726"/>
            <a:ext cx="3877985" cy="461665"/>
          </a:xfrm>
          <a:prstGeom prst="rect">
            <a:avLst/>
          </a:prstGeom>
          <a:noFill/>
        </p:spPr>
        <p:txBody>
          <a:bodyPr wrap="none" rtlCol="0">
            <a:spAutoFit/>
          </a:bodyPr>
          <a:lstStyle/>
          <a:p>
            <a:r>
              <a:rPr lang="zh-CN" altLang="en-US" sz="2400" dirty="0">
                <a:latin typeface="微软雅黑" panose="020B0503020204020204" pitchFamily="34" charset="-122"/>
                <a:ea typeface="微软雅黑" panose="020B0503020204020204" pitchFamily="34" charset="-122"/>
              </a:rPr>
              <a:t>单击此处添加文字标题内容</a:t>
            </a:r>
          </a:p>
        </p:txBody>
      </p:sp>
      <p:grpSp>
        <p:nvGrpSpPr>
          <p:cNvPr id="28" name="Group 59"/>
          <p:cNvGrpSpPr/>
          <p:nvPr/>
        </p:nvGrpSpPr>
        <p:grpSpPr>
          <a:xfrm>
            <a:off x="5765114" y="4397834"/>
            <a:ext cx="978106" cy="484483"/>
            <a:chOff x="4928372" y="1814284"/>
            <a:chExt cx="978408" cy="484632"/>
          </a:xfrm>
        </p:grpSpPr>
        <p:sp>
          <p:nvSpPr>
            <p:cNvPr id="29" name="Pentagon 60"/>
            <p:cNvSpPr/>
            <p:nvPr/>
          </p:nvSpPr>
          <p:spPr>
            <a:xfrm>
              <a:off x="4928372" y="1814284"/>
              <a:ext cx="978408" cy="484632"/>
            </a:xfrm>
            <a:prstGeom prst="homePlate">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cs typeface="+mn-ea"/>
                <a:sym typeface="+mn-lt"/>
              </a:endParaRPr>
            </a:p>
          </p:txBody>
        </p:sp>
        <p:sp>
          <p:nvSpPr>
            <p:cNvPr id="30" name="TextBox 61"/>
            <p:cNvSpPr txBox="1"/>
            <p:nvPr/>
          </p:nvSpPr>
          <p:spPr>
            <a:xfrm>
              <a:off x="5068159" y="1856545"/>
              <a:ext cx="470145" cy="400233"/>
            </a:xfrm>
            <a:prstGeom prst="rect">
              <a:avLst/>
            </a:prstGeom>
            <a:noFill/>
          </p:spPr>
          <p:txBody>
            <a:bodyPr wrap="none" rtlCol="0">
              <a:spAutoFit/>
            </a:bodyPr>
            <a:lstStyle/>
            <a:p>
              <a:pPr algn="ctr"/>
              <a:r>
                <a:rPr lang="en-US" sz="2000" b="1" dirty="0">
                  <a:solidFill>
                    <a:schemeClr val="bg1"/>
                  </a:solidFill>
                  <a:cs typeface="+mn-ea"/>
                  <a:sym typeface="+mn-lt"/>
                </a:rPr>
                <a:t>04</a:t>
              </a:r>
              <a:endParaRPr lang="en-GB" sz="2000" b="1" dirty="0">
                <a:solidFill>
                  <a:schemeClr val="bg1"/>
                </a:solidFill>
                <a:cs typeface="+mn-ea"/>
                <a:sym typeface="+mn-lt"/>
              </a:endParaRPr>
            </a:p>
          </p:txBody>
        </p:sp>
      </p:grpSp>
      <p:sp>
        <p:nvSpPr>
          <p:cNvPr id="31" name="文本框 30"/>
          <p:cNvSpPr txBox="1"/>
          <p:nvPr/>
        </p:nvSpPr>
        <p:spPr>
          <a:xfrm>
            <a:off x="6781320" y="4421032"/>
            <a:ext cx="3877985" cy="461665"/>
          </a:xfrm>
          <a:prstGeom prst="rect">
            <a:avLst/>
          </a:prstGeom>
          <a:noFill/>
        </p:spPr>
        <p:txBody>
          <a:bodyPr wrap="none" rtlCol="0">
            <a:spAutoFit/>
          </a:bodyPr>
          <a:lstStyle/>
          <a:p>
            <a:r>
              <a:rPr lang="zh-CN" altLang="en-US" sz="2400" dirty="0">
                <a:latin typeface="微软雅黑" panose="020B0503020204020204" pitchFamily="34" charset="-122"/>
                <a:ea typeface="微软雅黑" panose="020B0503020204020204" pitchFamily="34" charset="-122"/>
              </a:rPr>
              <a:t>单击此处添加文字标题内容</a:t>
            </a:r>
          </a:p>
        </p:txBody>
      </p:sp>
    </p:spTree>
    <p:extLst>
      <p:ext uri="{BB962C8B-B14F-4D97-AF65-F5344CB8AC3E}">
        <p14:creationId xmlns:p14="http://schemas.microsoft.com/office/powerpoint/2010/main" val="2153220496"/>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decel="16000" fill="hold" grpId="0" nodeType="afterEffect">
                                  <p:stCondLst>
                                    <p:cond delay="0"/>
                                  </p:stCondLst>
                                  <p:iterate type="lt">
                                    <p:tmPct val="13000"/>
                                  </p:iterate>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0-#ppt_h/2"/>
                                          </p:val>
                                        </p:tav>
                                        <p:tav tm="100000">
                                          <p:val>
                                            <p:strVal val="#ppt_y"/>
                                          </p:val>
                                        </p:tav>
                                      </p:tavLst>
                                    </p:anim>
                                  </p:childTnLst>
                                </p:cTn>
                              </p:par>
                            </p:childTnLst>
                          </p:cTn>
                        </p:par>
                        <p:par>
                          <p:cTn id="9" fill="hold">
                            <p:stCondLst>
                              <p:cond delay="565"/>
                            </p:stCondLst>
                            <p:childTnLst>
                              <p:par>
                                <p:cTn id="10" presetID="10" presetClass="entr" presetSubtype="0"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par>
                          <p:cTn id="13" fill="hold">
                            <p:stCondLst>
                              <p:cond delay="1065"/>
                            </p:stCondLst>
                            <p:childTnLst>
                              <p:par>
                                <p:cTn id="14" presetID="2" presetClass="entr" presetSubtype="4" fill="hold" nodeType="after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500" fill="hold"/>
                                        <p:tgtEl>
                                          <p:spTgt spid="17"/>
                                        </p:tgtEl>
                                        <p:attrNameLst>
                                          <p:attrName>ppt_x</p:attrName>
                                        </p:attrNameLst>
                                      </p:cBhvr>
                                      <p:tavLst>
                                        <p:tav tm="0">
                                          <p:val>
                                            <p:strVal val="#ppt_x"/>
                                          </p:val>
                                        </p:tav>
                                        <p:tav tm="100000">
                                          <p:val>
                                            <p:strVal val="#ppt_x"/>
                                          </p:val>
                                        </p:tav>
                                      </p:tavLst>
                                    </p:anim>
                                    <p:anim calcmode="lin" valueType="num">
                                      <p:cBhvr additive="base">
                                        <p:cTn id="17" dur="500" fill="hold"/>
                                        <p:tgtEl>
                                          <p:spTgt spid="17"/>
                                        </p:tgtEl>
                                        <p:attrNameLst>
                                          <p:attrName>ppt_y</p:attrName>
                                        </p:attrNameLst>
                                      </p:cBhvr>
                                      <p:tavLst>
                                        <p:tav tm="0">
                                          <p:val>
                                            <p:strVal val="1+#ppt_h/2"/>
                                          </p:val>
                                        </p:tav>
                                        <p:tav tm="100000">
                                          <p:val>
                                            <p:strVal val="#ppt_y"/>
                                          </p:val>
                                        </p:tav>
                                      </p:tavLst>
                                    </p:anim>
                                  </p:childTnLst>
                                </p:cTn>
                              </p:par>
                            </p:childTnLst>
                          </p:cTn>
                        </p:par>
                        <p:par>
                          <p:cTn id="18" fill="hold">
                            <p:stCondLst>
                              <p:cond delay="1565"/>
                            </p:stCondLst>
                            <p:childTnLst>
                              <p:par>
                                <p:cTn id="19" presetID="2" presetClass="entr" presetSubtype="4" fill="hold" nodeType="after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additive="base">
                                        <p:cTn id="21" dur="500" fill="hold"/>
                                        <p:tgtEl>
                                          <p:spTgt spid="20"/>
                                        </p:tgtEl>
                                        <p:attrNameLst>
                                          <p:attrName>ppt_x</p:attrName>
                                        </p:attrNameLst>
                                      </p:cBhvr>
                                      <p:tavLst>
                                        <p:tav tm="0">
                                          <p:val>
                                            <p:strVal val="#ppt_x"/>
                                          </p:val>
                                        </p:tav>
                                        <p:tav tm="100000">
                                          <p:val>
                                            <p:strVal val="#ppt_x"/>
                                          </p:val>
                                        </p:tav>
                                      </p:tavLst>
                                    </p:anim>
                                    <p:anim calcmode="lin" valueType="num">
                                      <p:cBhvr additive="base">
                                        <p:cTn id="22" dur="500" fill="hold"/>
                                        <p:tgtEl>
                                          <p:spTgt spid="20"/>
                                        </p:tgtEl>
                                        <p:attrNameLst>
                                          <p:attrName>ppt_y</p:attrName>
                                        </p:attrNameLst>
                                      </p:cBhvr>
                                      <p:tavLst>
                                        <p:tav tm="0">
                                          <p:val>
                                            <p:strVal val="1+#ppt_h/2"/>
                                          </p:val>
                                        </p:tav>
                                        <p:tav tm="100000">
                                          <p:val>
                                            <p:strVal val="#ppt_y"/>
                                          </p:val>
                                        </p:tav>
                                      </p:tavLst>
                                    </p:anim>
                                  </p:childTnLst>
                                </p:cTn>
                              </p:par>
                            </p:childTnLst>
                          </p:cTn>
                        </p:par>
                        <p:par>
                          <p:cTn id="23" fill="hold">
                            <p:stCondLst>
                              <p:cond delay="2065"/>
                            </p:stCondLst>
                            <p:childTnLst>
                              <p:par>
                                <p:cTn id="24" presetID="2" presetClass="entr" presetSubtype="4" fill="hold" nodeType="afterEffect">
                                  <p:stCondLst>
                                    <p:cond delay="0"/>
                                  </p:stCondLst>
                                  <p:childTnLst>
                                    <p:set>
                                      <p:cBhvr>
                                        <p:cTn id="25" dur="1" fill="hold">
                                          <p:stCondLst>
                                            <p:cond delay="0"/>
                                          </p:stCondLst>
                                        </p:cTn>
                                        <p:tgtEl>
                                          <p:spTgt spid="24"/>
                                        </p:tgtEl>
                                        <p:attrNameLst>
                                          <p:attrName>style.visibility</p:attrName>
                                        </p:attrNameLst>
                                      </p:cBhvr>
                                      <p:to>
                                        <p:strVal val="visible"/>
                                      </p:to>
                                    </p:set>
                                    <p:anim calcmode="lin" valueType="num">
                                      <p:cBhvr additive="base">
                                        <p:cTn id="26" dur="500" fill="hold"/>
                                        <p:tgtEl>
                                          <p:spTgt spid="24"/>
                                        </p:tgtEl>
                                        <p:attrNameLst>
                                          <p:attrName>ppt_x</p:attrName>
                                        </p:attrNameLst>
                                      </p:cBhvr>
                                      <p:tavLst>
                                        <p:tav tm="0">
                                          <p:val>
                                            <p:strVal val="#ppt_x"/>
                                          </p:val>
                                        </p:tav>
                                        <p:tav tm="100000">
                                          <p:val>
                                            <p:strVal val="#ppt_x"/>
                                          </p:val>
                                        </p:tav>
                                      </p:tavLst>
                                    </p:anim>
                                    <p:anim calcmode="lin" valueType="num">
                                      <p:cBhvr additive="base">
                                        <p:cTn id="27" dur="500" fill="hold"/>
                                        <p:tgtEl>
                                          <p:spTgt spid="24"/>
                                        </p:tgtEl>
                                        <p:attrNameLst>
                                          <p:attrName>ppt_y</p:attrName>
                                        </p:attrNameLst>
                                      </p:cBhvr>
                                      <p:tavLst>
                                        <p:tav tm="0">
                                          <p:val>
                                            <p:strVal val="1+#ppt_h/2"/>
                                          </p:val>
                                        </p:tav>
                                        <p:tav tm="100000">
                                          <p:val>
                                            <p:strVal val="#ppt_y"/>
                                          </p:val>
                                        </p:tav>
                                      </p:tavLst>
                                    </p:anim>
                                  </p:childTnLst>
                                </p:cTn>
                              </p:par>
                            </p:childTnLst>
                          </p:cTn>
                        </p:par>
                        <p:par>
                          <p:cTn id="28" fill="hold">
                            <p:stCondLst>
                              <p:cond delay="2565"/>
                            </p:stCondLst>
                            <p:childTnLst>
                              <p:par>
                                <p:cTn id="29" presetID="2" presetClass="entr" presetSubtype="4" fill="hold" nodeType="afterEffect">
                                  <p:stCondLst>
                                    <p:cond delay="0"/>
                                  </p:stCondLst>
                                  <p:childTnLst>
                                    <p:set>
                                      <p:cBhvr>
                                        <p:cTn id="30" dur="1" fill="hold">
                                          <p:stCondLst>
                                            <p:cond delay="0"/>
                                          </p:stCondLst>
                                        </p:cTn>
                                        <p:tgtEl>
                                          <p:spTgt spid="28"/>
                                        </p:tgtEl>
                                        <p:attrNameLst>
                                          <p:attrName>style.visibility</p:attrName>
                                        </p:attrNameLst>
                                      </p:cBhvr>
                                      <p:to>
                                        <p:strVal val="visible"/>
                                      </p:to>
                                    </p:set>
                                    <p:anim calcmode="lin" valueType="num">
                                      <p:cBhvr additive="base">
                                        <p:cTn id="31" dur="500" fill="hold"/>
                                        <p:tgtEl>
                                          <p:spTgt spid="28"/>
                                        </p:tgtEl>
                                        <p:attrNameLst>
                                          <p:attrName>ppt_x</p:attrName>
                                        </p:attrNameLst>
                                      </p:cBhvr>
                                      <p:tavLst>
                                        <p:tav tm="0">
                                          <p:val>
                                            <p:strVal val="#ppt_x"/>
                                          </p:val>
                                        </p:tav>
                                        <p:tav tm="100000">
                                          <p:val>
                                            <p:strVal val="#ppt_x"/>
                                          </p:val>
                                        </p:tav>
                                      </p:tavLst>
                                    </p:anim>
                                    <p:anim calcmode="lin" valueType="num">
                                      <p:cBhvr additive="base">
                                        <p:cTn id="32" dur="500" fill="hold"/>
                                        <p:tgtEl>
                                          <p:spTgt spid="28"/>
                                        </p:tgtEl>
                                        <p:attrNameLst>
                                          <p:attrName>ppt_y</p:attrName>
                                        </p:attrNameLst>
                                      </p:cBhvr>
                                      <p:tavLst>
                                        <p:tav tm="0">
                                          <p:val>
                                            <p:strVal val="1+#ppt_h/2"/>
                                          </p:val>
                                        </p:tav>
                                        <p:tav tm="100000">
                                          <p:val>
                                            <p:strVal val="#ppt_y"/>
                                          </p:val>
                                        </p:tav>
                                      </p:tavLst>
                                    </p:anim>
                                  </p:childTnLst>
                                </p:cTn>
                              </p:par>
                            </p:childTnLst>
                          </p:cTn>
                        </p:par>
                        <p:par>
                          <p:cTn id="33" fill="hold">
                            <p:stCondLst>
                              <p:cond delay="3065"/>
                            </p:stCondLst>
                            <p:childTnLst>
                              <p:par>
                                <p:cTn id="34" presetID="2" presetClass="entr" presetSubtype="2" fill="hold" grpId="0" nodeType="afterEffect">
                                  <p:stCondLst>
                                    <p:cond delay="0"/>
                                  </p:stCondLst>
                                  <p:childTnLst>
                                    <p:set>
                                      <p:cBhvr>
                                        <p:cTn id="35" dur="1" fill="hold">
                                          <p:stCondLst>
                                            <p:cond delay="0"/>
                                          </p:stCondLst>
                                        </p:cTn>
                                        <p:tgtEl>
                                          <p:spTgt spid="2"/>
                                        </p:tgtEl>
                                        <p:attrNameLst>
                                          <p:attrName>style.visibility</p:attrName>
                                        </p:attrNameLst>
                                      </p:cBhvr>
                                      <p:to>
                                        <p:strVal val="visible"/>
                                      </p:to>
                                    </p:set>
                                    <p:anim calcmode="lin" valueType="num">
                                      <p:cBhvr additive="base">
                                        <p:cTn id="36" dur="500" fill="hold"/>
                                        <p:tgtEl>
                                          <p:spTgt spid="2"/>
                                        </p:tgtEl>
                                        <p:attrNameLst>
                                          <p:attrName>ppt_x</p:attrName>
                                        </p:attrNameLst>
                                      </p:cBhvr>
                                      <p:tavLst>
                                        <p:tav tm="0">
                                          <p:val>
                                            <p:strVal val="1+#ppt_w/2"/>
                                          </p:val>
                                        </p:tav>
                                        <p:tav tm="100000">
                                          <p:val>
                                            <p:strVal val="#ppt_x"/>
                                          </p:val>
                                        </p:tav>
                                      </p:tavLst>
                                    </p:anim>
                                    <p:anim calcmode="lin" valueType="num">
                                      <p:cBhvr additive="base">
                                        <p:cTn id="37" dur="500" fill="hold"/>
                                        <p:tgtEl>
                                          <p:spTgt spid="2"/>
                                        </p:tgtEl>
                                        <p:attrNameLst>
                                          <p:attrName>ppt_y</p:attrName>
                                        </p:attrNameLst>
                                      </p:cBhvr>
                                      <p:tavLst>
                                        <p:tav tm="0">
                                          <p:val>
                                            <p:strVal val="#ppt_y"/>
                                          </p:val>
                                        </p:tav>
                                        <p:tav tm="100000">
                                          <p:val>
                                            <p:strVal val="#ppt_y"/>
                                          </p:val>
                                        </p:tav>
                                      </p:tavLst>
                                    </p:anim>
                                  </p:childTnLst>
                                </p:cTn>
                              </p:par>
                            </p:childTnLst>
                          </p:cTn>
                        </p:par>
                        <p:par>
                          <p:cTn id="38" fill="hold">
                            <p:stCondLst>
                              <p:cond delay="3565"/>
                            </p:stCondLst>
                            <p:childTnLst>
                              <p:par>
                                <p:cTn id="39" presetID="2" presetClass="entr" presetSubtype="2"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 calcmode="lin" valueType="num">
                                      <p:cBhvr additive="base">
                                        <p:cTn id="41" dur="500" fill="hold"/>
                                        <p:tgtEl>
                                          <p:spTgt spid="23"/>
                                        </p:tgtEl>
                                        <p:attrNameLst>
                                          <p:attrName>ppt_x</p:attrName>
                                        </p:attrNameLst>
                                      </p:cBhvr>
                                      <p:tavLst>
                                        <p:tav tm="0">
                                          <p:val>
                                            <p:strVal val="1+#ppt_w/2"/>
                                          </p:val>
                                        </p:tav>
                                        <p:tav tm="100000">
                                          <p:val>
                                            <p:strVal val="#ppt_x"/>
                                          </p:val>
                                        </p:tav>
                                      </p:tavLst>
                                    </p:anim>
                                    <p:anim calcmode="lin" valueType="num">
                                      <p:cBhvr additive="base">
                                        <p:cTn id="42" dur="500" fill="hold"/>
                                        <p:tgtEl>
                                          <p:spTgt spid="23"/>
                                        </p:tgtEl>
                                        <p:attrNameLst>
                                          <p:attrName>ppt_y</p:attrName>
                                        </p:attrNameLst>
                                      </p:cBhvr>
                                      <p:tavLst>
                                        <p:tav tm="0">
                                          <p:val>
                                            <p:strVal val="#ppt_y"/>
                                          </p:val>
                                        </p:tav>
                                        <p:tav tm="100000">
                                          <p:val>
                                            <p:strVal val="#ppt_y"/>
                                          </p:val>
                                        </p:tav>
                                      </p:tavLst>
                                    </p:anim>
                                  </p:childTnLst>
                                </p:cTn>
                              </p:par>
                            </p:childTnLst>
                          </p:cTn>
                        </p:par>
                        <p:par>
                          <p:cTn id="43" fill="hold">
                            <p:stCondLst>
                              <p:cond delay="4065"/>
                            </p:stCondLst>
                            <p:childTnLst>
                              <p:par>
                                <p:cTn id="44" presetID="2" presetClass="entr" presetSubtype="2" fill="hold" grpId="0" nodeType="afterEffect">
                                  <p:stCondLst>
                                    <p:cond delay="0"/>
                                  </p:stCondLst>
                                  <p:childTnLst>
                                    <p:set>
                                      <p:cBhvr>
                                        <p:cTn id="45" dur="1" fill="hold">
                                          <p:stCondLst>
                                            <p:cond delay="0"/>
                                          </p:stCondLst>
                                        </p:cTn>
                                        <p:tgtEl>
                                          <p:spTgt spid="27"/>
                                        </p:tgtEl>
                                        <p:attrNameLst>
                                          <p:attrName>style.visibility</p:attrName>
                                        </p:attrNameLst>
                                      </p:cBhvr>
                                      <p:to>
                                        <p:strVal val="visible"/>
                                      </p:to>
                                    </p:set>
                                    <p:anim calcmode="lin" valueType="num">
                                      <p:cBhvr additive="base">
                                        <p:cTn id="46" dur="500" fill="hold"/>
                                        <p:tgtEl>
                                          <p:spTgt spid="27"/>
                                        </p:tgtEl>
                                        <p:attrNameLst>
                                          <p:attrName>ppt_x</p:attrName>
                                        </p:attrNameLst>
                                      </p:cBhvr>
                                      <p:tavLst>
                                        <p:tav tm="0">
                                          <p:val>
                                            <p:strVal val="1+#ppt_w/2"/>
                                          </p:val>
                                        </p:tav>
                                        <p:tav tm="100000">
                                          <p:val>
                                            <p:strVal val="#ppt_x"/>
                                          </p:val>
                                        </p:tav>
                                      </p:tavLst>
                                    </p:anim>
                                    <p:anim calcmode="lin" valueType="num">
                                      <p:cBhvr additive="base">
                                        <p:cTn id="47" dur="500" fill="hold"/>
                                        <p:tgtEl>
                                          <p:spTgt spid="27"/>
                                        </p:tgtEl>
                                        <p:attrNameLst>
                                          <p:attrName>ppt_y</p:attrName>
                                        </p:attrNameLst>
                                      </p:cBhvr>
                                      <p:tavLst>
                                        <p:tav tm="0">
                                          <p:val>
                                            <p:strVal val="#ppt_y"/>
                                          </p:val>
                                        </p:tav>
                                        <p:tav tm="100000">
                                          <p:val>
                                            <p:strVal val="#ppt_y"/>
                                          </p:val>
                                        </p:tav>
                                      </p:tavLst>
                                    </p:anim>
                                  </p:childTnLst>
                                </p:cTn>
                              </p:par>
                            </p:childTnLst>
                          </p:cTn>
                        </p:par>
                        <p:par>
                          <p:cTn id="48" fill="hold">
                            <p:stCondLst>
                              <p:cond delay="4565"/>
                            </p:stCondLst>
                            <p:childTnLst>
                              <p:par>
                                <p:cTn id="49" presetID="2" presetClass="entr" presetSubtype="2" fill="hold" grpId="0" nodeType="afterEffect">
                                  <p:stCondLst>
                                    <p:cond delay="0"/>
                                  </p:stCondLst>
                                  <p:childTnLst>
                                    <p:set>
                                      <p:cBhvr>
                                        <p:cTn id="50" dur="1" fill="hold">
                                          <p:stCondLst>
                                            <p:cond delay="0"/>
                                          </p:stCondLst>
                                        </p:cTn>
                                        <p:tgtEl>
                                          <p:spTgt spid="31"/>
                                        </p:tgtEl>
                                        <p:attrNameLst>
                                          <p:attrName>style.visibility</p:attrName>
                                        </p:attrNameLst>
                                      </p:cBhvr>
                                      <p:to>
                                        <p:strVal val="visible"/>
                                      </p:to>
                                    </p:set>
                                    <p:anim calcmode="lin" valueType="num">
                                      <p:cBhvr additive="base">
                                        <p:cTn id="51" dur="500" fill="hold"/>
                                        <p:tgtEl>
                                          <p:spTgt spid="31"/>
                                        </p:tgtEl>
                                        <p:attrNameLst>
                                          <p:attrName>ppt_x</p:attrName>
                                        </p:attrNameLst>
                                      </p:cBhvr>
                                      <p:tavLst>
                                        <p:tav tm="0">
                                          <p:val>
                                            <p:strVal val="1+#ppt_w/2"/>
                                          </p:val>
                                        </p:tav>
                                        <p:tav tm="100000">
                                          <p:val>
                                            <p:strVal val="#ppt_x"/>
                                          </p:val>
                                        </p:tav>
                                      </p:tavLst>
                                    </p:anim>
                                    <p:anim calcmode="lin" valueType="num">
                                      <p:cBhvr additive="base">
                                        <p:cTn id="52"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2" grpId="0"/>
      <p:bldP spid="23" grpId="0"/>
      <p:bldP spid="27" grpId="0"/>
      <p:bldP spid="3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ChangeArrowheads="1"/>
          </p:cNvSpPr>
          <p:nvPr/>
        </p:nvSpPr>
        <p:spPr bwMode="auto">
          <a:xfrm>
            <a:off x="-6350" y="0"/>
            <a:ext cx="12198350" cy="6858000"/>
          </a:xfrm>
          <a:prstGeom prst="rect">
            <a:avLst/>
          </a:prstGeom>
          <a:solidFill>
            <a:srgbClr val="FFDF9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pic>
        <p:nvPicPr>
          <p:cNvPr id="8" name="图片 7"/>
          <p:cNvPicPr>
            <a:picLocks noChangeAspect="1"/>
          </p:cNvPicPr>
          <p:nvPr/>
        </p:nvPicPr>
        <p:blipFill>
          <a:blip r:embed="rId4"/>
          <a:stretch>
            <a:fillRect/>
          </a:stretch>
        </p:blipFill>
        <p:spPr>
          <a:xfrm>
            <a:off x="0" y="3792640"/>
            <a:ext cx="5238750" cy="3065359"/>
          </a:xfrm>
          <a:prstGeom prst="rect">
            <a:avLst/>
          </a:prstGeom>
        </p:spPr>
      </p:pic>
      <p:pic>
        <p:nvPicPr>
          <p:cNvPr id="9" name="图片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47317" y="482695"/>
            <a:ext cx="2462633" cy="1900244"/>
          </a:xfrm>
          <a:prstGeom prst="rect">
            <a:avLst/>
          </a:prstGeom>
        </p:spPr>
      </p:pic>
      <p:sp>
        <p:nvSpPr>
          <p:cNvPr id="14" name="文本框 13"/>
          <p:cNvSpPr txBox="1"/>
          <p:nvPr/>
        </p:nvSpPr>
        <p:spPr>
          <a:xfrm>
            <a:off x="1202243" y="2259709"/>
            <a:ext cx="1776448" cy="923330"/>
          </a:xfrm>
          <a:prstGeom prst="rect">
            <a:avLst/>
          </a:prstGeom>
          <a:noFill/>
        </p:spPr>
        <p:txBody>
          <a:bodyPr wrap="none" rtlCol="0">
            <a:spAutoFit/>
          </a:bodyPr>
          <a:lstStyle/>
          <a:p>
            <a:r>
              <a:rPr lang="zh-CN" altLang="en-US" sz="5400" b="1" dirty="0">
                <a:solidFill>
                  <a:srgbClr val="404040"/>
                </a:solidFill>
                <a:latin typeface="微软雅黑" panose="020B0503020204020204" pitchFamily="34" charset="-122"/>
                <a:ea typeface="微软雅黑" panose="020B0503020204020204" pitchFamily="34" charset="-122"/>
              </a:rPr>
              <a:t>目 录</a:t>
            </a:r>
          </a:p>
        </p:txBody>
      </p:sp>
      <p:sp>
        <p:nvSpPr>
          <p:cNvPr id="15" name="矩形 2"/>
          <p:cNvSpPr>
            <a:spLocks noChangeArrowheads="1"/>
          </p:cNvSpPr>
          <p:nvPr>
            <p:custDataLst>
              <p:tags r:id="rId1"/>
            </p:custDataLst>
          </p:nvPr>
        </p:nvSpPr>
        <p:spPr bwMode="auto">
          <a:xfrm>
            <a:off x="947317" y="3024289"/>
            <a:ext cx="2462633"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en-US" altLang="zh-CN" sz="3200" b="1" dirty="0">
                <a:solidFill>
                  <a:schemeClr val="tx1">
                    <a:lumMod val="75000"/>
                    <a:lumOff val="25000"/>
                  </a:schemeClr>
                </a:solidFill>
                <a:latin typeface="微软雅黑" panose="020B0503020204020204" pitchFamily="34" charset="-122"/>
                <a:ea typeface="微软雅黑" panose="020B0503020204020204" pitchFamily="34" charset="-122"/>
              </a:rPr>
              <a:t>CONTENTS</a:t>
            </a:r>
          </a:p>
        </p:txBody>
      </p:sp>
      <p:sp>
        <p:nvSpPr>
          <p:cNvPr id="35" name="圆角矩形 34"/>
          <p:cNvSpPr/>
          <p:nvPr/>
        </p:nvSpPr>
        <p:spPr>
          <a:xfrm>
            <a:off x="7366788" y="1425190"/>
            <a:ext cx="2090058" cy="1905783"/>
          </a:xfrm>
          <a:prstGeom prst="roundRect">
            <a:avLst>
              <a:gd name="adj" fmla="val 8846"/>
            </a:avLst>
          </a:prstGeom>
          <a:solidFill>
            <a:srgbClr val="FF9409"/>
          </a:solidFill>
          <a:ln w="25400" cap="flat" cmpd="sng" algn="ctr">
            <a:solidFill>
              <a:sysClr val="window" lastClr="FFFFFF"/>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等线" panose="02010600030101010101" pitchFamily="2" charset="-122"/>
              <a:cs typeface="+mn-cs"/>
            </a:endParaRPr>
          </a:p>
        </p:txBody>
      </p:sp>
      <p:sp>
        <p:nvSpPr>
          <p:cNvPr id="36" name="文本框 35"/>
          <p:cNvSpPr txBox="1"/>
          <p:nvPr/>
        </p:nvSpPr>
        <p:spPr>
          <a:xfrm>
            <a:off x="7646702" y="1119114"/>
            <a:ext cx="1486304" cy="2215991"/>
          </a:xfrm>
          <a:prstGeom prst="rect">
            <a:avLst/>
          </a:prstGeom>
          <a:noFill/>
        </p:spPr>
        <p:txBody>
          <a:bodyPr wrap="none" rtlCol="0">
            <a:spAutoFit/>
          </a:bodyPr>
          <a:lstStyle/>
          <a:p>
            <a:pPr defTabSz="457200"/>
            <a:r>
              <a:rPr lang="en-US" altLang="zh-CN" sz="13800" dirty="0">
                <a:solidFill>
                  <a:prstClr val="white"/>
                </a:solidFill>
                <a:latin typeface="DINCond-Black" pitchFamily="50" charset="0"/>
              </a:rPr>
              <a:t>04</a:t>
            </a:r>
            <a:endParaRPr lang="zh-CN" altLang="en-US" sz="13800" dirty="0">
              <a:solidFill>
                <a:prstClr val="white"/>
              </a:solidFill>
              <a:latin typeface="DINCond-Black" pitchFamily="50" charset="0"/>
            </a:endParaRPr>
          </a:p>
        </p:txBody>
      </p:sp>
      <p:sp>
        <p:nvSpPr>
          <p:cNvPr id="37" name="文本框 36"/>
          <p:cNvSpPr txBox="1"/>
          <p:nvPr/>
        </p:nvSpPr>
        <p:spPr>
          <a:xfrm>
            <a:off x="7501580" y="2665913"/>
            <a:ext cx="1832553" cy="584775"/>
          </a:xfrm>
          <a:prstGeom prst="rect">
            <a:avLst/>
          </a:prstGeom>
          <a:noFill/>
        </p:spPr>
        <p:txBody>
          <a:bodyPr wrap="none" rtlCol="0">
            <a:spAutoFit/>
          </a:bodyPr>
          <a:lstStyle/>
          <a:p>
            <a:pPr defTabSz="457200"/>
            <a:r>
              <a:rPr lang="en-US" altLang="zh-CN" sz="3200" dirty="0">
                <a:solidFill>
                  <a:prstClr val="white"/>
                </a:solidFill>
                <a:latin typeface="DINCond-Medium" pitchFamily="50" charset="0"/>
              </a:rPr>
              <a:t>PART FOUR</a:t>
            </a:r>
            <a:endParaRPr lang="zh-CN" altLang="en-US" sz="3200" dirty="0">
              <a:solidFill>
                <a:prstClr val="white"/>
              </a:solidFill>
              <a:latin typeface="DINCond-Medium" pitchFamily="50" charset="0"/>
            </a:endParaRPr>
          </a:p>
        </p:txBody>
      </p:sp>
      <p:sp>
        <p:nvSpPr>
          <p:cNvPr id="38" name="文本框 37"/>
          <p:cNvSpPr txBox="1"/>
          <p:nvPr/>
        </p:nvSpPr>
        <p:spPr>
          <a:xfrm>
            <a:off x="5549495" y="3735489"/>
            <a:ext cx="5724644" cy="646331"/>
          </a:xfrm>
          <a:prstGeom prst="rect">
            <a:avLst/>
          </a:prstGeom>
          <a:noFill/>
        </p:spPr>
        <p:txBody>
          <a:bodyPr wrap="none" rtlCol="0">
            <a:spAutoFit/>
          </a:bodyPr>
          <a:lstStyle/>
          <a:p>
            <a:r>
              <a:rPr lang="zh-CN" altLang="en-US" sz="3600" b="1" dirty="0">
                <a:solidFill>
                  <a:srgbClr val="404040"/>
                </a:solidFill>
                <a:latin typeface="微软雅黑" panose="020B0503020204020204" pitchFamily="34" charset="-122"/>
                <a:ea typeface="微软雅黑" panose="020B0503020204020204" pitchFamily="34" charset="-122"/>
              </a:rPr>
              <a:t>单击此处添加文字标题内容</a:t>
            </a:r>
          </a:p>
        </p:txBody>
      </p:sp>
      <p:sp>
        <p:nvSpPr>
          <p:cNvPr id="3" name="文本框 2"/>
          <p:cNvSpPr txBox="1"/>
          <p:nvPr/>
        </p:nvSpPr>
        <p:spPr>
          <a:xfrm>
            <a:off x="5340781" y="4459038"/>
            <a:ext cx="6296917" cy="646331"/>
          </a:xfrm>
          <a:prstGeom prst="rect">
            <a:avLst/>
          </a:prstGeom>
          <a:noFill/>
        </p:spPr>
        <p:txBody>
          <a:bodyPr wrap="none" rtlCol="0">
            <a:spAutoFit/>
          </a:bodyPr>
          <a:lstStyle/>
          <a:p>
            <a:pPr algn="ctr"/>
            <a:r>
              <a:rPr lang="en-US" altLang="zh-CN" dirty="0">
                <a:solidFill>
                  <a:srgbClr val="404040"/>
                </a:solidFill>
              </a:rPr>
              <a:t>Respect for the designer's achievements, </a:t>
            </a:r>
          </a:p>
          <a:p>
            <a:pPr algn="ctr"/>
            <a:r>
              <a:rPr lang="en-US" altLang="zh-CN" dirty="0">
                <a:solidFill>
                  <a:srgbClr val="404040"/>
                </a:solidFill>
              </a:rPr>
              <a:t>welcome to download my works, thank you for your support! </a:t>
            </a:r>
            <a:endParaRPr lang="zh-CN" altLang="en-US" dirty="0">
              <a:solidFill>
                <a:srgbClr val="404040"/>
              </a:solidFill>
            </a:endParaRPr>
          </a:p>
        </p:txBody>
      </p:sp>
    </p:spTree>
    <p:extLst>
      <p:ext uri="{BB962C8B-B14F-4D97-AF65-F5344CB8AC3E}">
        <p14:creationId xmlns:p14="http://schemas.microsoft.com/office/powerpoint/2010/main" val="4111866381"/>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decel="16000" fill="hold" grpId="0" nodeType="afterEffect">
                                  <p:stCondLst>
                                    <p:cond delay="0"/>
                                  </p:stCondLst>
                                  <p:iterate type="lt">
                                    <p:tmPct val="13000"/>
                                  </p:iterate>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0-#ppt_h/2"/>
                                          </p:val>
                                        </p:tav>
                                        <p:tav tm="100000">
                                          <p:val>
                                            <p:strVal val="#ppt_y"/>
                                          </p:val>
                                        </p:tav>
                                      </p:tavLst>
                                    </p:anim>
                                  </p:childTnLst>
                                </p:cTn>
                              </p:par>
                            </p:childTnLst>
                          </p:cTn>
                        </p:par>
                        <p:par>
                          <p:cTn id="9" fill="hold">
                            <p:stCondLst>
                              <p:cond delay="565"/>
                            </p:stCondLst>
                            <p:childTnLst>
                              <p:par>
                                <p:cTn id="10" presetID="10" presetClass="entr" presetSubtype="0"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par>
                          <p:cTn id="13" fill="hold">
                            <p:stCondLst>
                              <p:cond delay="1065"/>
                            </p:stCondLst>
                            <p:childTnLst>
                              <p:par>
                                <p:cTn id="14" presetID="21" presetClass="entr" presetSubtype="2" fill="hold" grpId="0" nodeType="afterEffect">
                                  <p:stCondLst>
                                    <p:cond delay="0"/>
                                  </p:stCondLst>
                                  <p:childTnLst>
                                    <p:set>
                                      <p:cBhvr>
                                        <p:cTn id="15" dur="1" fill="hold">
                                          <p:stCondLst>
                                            <p:cond delay="0"/>
                                          </p:stCondLst>
                                        </p:cTn>
                                        <p:tgtEl>
                                          <p:spTgt spid="35"/>
                                        </p:tgtEl>
                                        <p:attrNameLst>
                                          <p:attrName>style.visibility</p:attrName>
                                        </p:attrNameLst>
                                      </p:cBhvr>
                                      <p:to>
                                        <p:strVal val="visible"/>
                                      </p:to>
                                    </p:set>
                                    <p:animEffect transition="in" filter="wheel(2)">
                                      <p:cBhvr>
                                        <p:cTn id="16" dur="1000"/>
                                        <p:tgtEl>
                                          <p:spTgt spid="35"/>
                                        </p:tgtEl>
                                      </p:cBhvr>
                                    </p:animEffect>
                                  </p:childTnLst>
                                </p:cTn>
                              </p:par>
                            </p:childTnLst>
                          </p:cTn>
                        </p:par>
                        <p:par>
                          <p:cTn id="17" fill="hold">
                            <p:stCondLst>
                              <p:cond delay="2065"/>
                            </p:stCondLst>
                            <p:childTnLst>
                              <p:par>
                                <p:cTn id="18" presetID="17" presetClass="entr" presetSubtype="10" fill="hold" grpId="0" nodeType="afterEffect">
                                  <p:stCondLst>
                                    <p:cond delay="0"/>
                                  </p:stCondLst>
                                  <p:iterate type="lt">
                                    <p:tmPct val="10000"/>
                                  </p:iterate>
                                  <p:childTnLst>
                                    <p:set>
                                      <p:cBhvr>
                                        <p:cTn id="19" dur="1" fill="hold">
                                          <p:stCondLst>
                                            <p:cond delay="0"/>
                                          </p:stCondLst>
                                        </p:cTn>
                                        <p:tgtEl>
                                          <p:spTgt spid="36"/>
                                        </p:tgtEl>
                                        <p:attrNameLst>
                                          <p:attrName>style.visibility</p:attrName>
                                        </p:attrNameLst>
                                      </p:cBhvr>
                                      <p:to>
                                        <p:strVal val="visible"/>
                                      </p:to>
                                    </p:set>
                                    <p:anim calcmode="lin" valueType="num">
                                      <p:cBhvr>
                                        <p:cTn id="20" dur="500" fill="hold"/>
                                        <p:tgtEl>
                                          <p:spTgt spid="36"/>
                                        </p:tgtEl>
                                        <p:attrNameLst>
                                          <p:attrName>ppt_w</p:attrName>
                                        </p:attrNameLst>
                                      </p:cBhvr>
                                      <p:tavLst>
                                        <p:tav tm="0">
                                          <p:val>
                                            <p:fltVal val="0"/>
                                          </p:val>
                                        </p:tav>
                                        <p:tav tm="100000">
                                          <p:val>
                                            <p:strVal val="#ppt_w"/>
                                          </p:val>
                                        </p:tav>
                                      </p:tavLst>
                                    </p:anim>
                                    <p:anim calcmode="lin" valueType="num">
                                      <p:cBhvr>
                                        <p:cTn id="21" dur="500" fill="hold"/>
                                        <p:tgtEl>
                                          <p:spTgt spid="36"/>
                                        </p:tgtEl>
                                        <p:attrNameLst>
                                          <p:attrName>ppt_h</p:attrName>
                                        </p:attrNameLst>
                                      </p:cBhvr>
                                      <p:tavLst>
                                        <p:tav tm="0">
                                          <p:val>
                                            <p:strVal val="#ppt_h"/>
                                          </p:val>
                                        </p:tav>
                                        <p:tav tm="100000">
                                          <p:val>
                                            <p:strVal val="#ppt_h"/>
                                          </p:val>
                                        </p:tav>
                                      </p:tavLst>
                                    </p:anim>
                                  </p:childTnLst>
                                </p:cTn>
                              </p:par>
                              <p:par>
                                <p:cTn id="22" presetID="17" presetClass="entr" presetSubtype="10" fill="hold" grpId="0" nodeType="withEffect">
                                  <p:stCondLst>
                                    <p:cond delay="0"/>
                                  </p:stCondLst>
                                  <p:iterate type="lt">
                                    <p:tmPct val="10000"/>
                                  </p:iterate>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strVal val="#ppt_h"/>
                                          </p:val>
                                        </p:tav>
                                        <p:tav tm="100000">
                                          <p:val>
                                            <p:strVal val="#ppt_h"/>
                                          </p:val>
                                        </p:tav>
                                      </p:tavLst>
                                    </p:anim>
                                  </p:childTnLst>
                                </p:cTn>
                              </p:par>
                            </p:childTnLst>
                          </p:cTn>
                        </p:par>
                        <p:par>
                          <p:cTn id="26" fill="hold">
                            <p:stCondLst>
                              <p:cond delay="2915"/>
                            </p:stCondLst>
                            <p:childTnLst>
                              <p:par>
                                <p:cTn id="27" presetID="2" presetClass="entr" presetSubtype="2" fill="hold" grpId="0" nodeType="afterEffect">
                                  <p:stCondLst>
                                    <p:cond delay="0"/>
                                  </p:stCondLst>
                                  <p:childTnLst>
                                    <p:set>
                                      <p:cBhvr>
                                        <p:cTn id="28" dur="1" fill="hold">
                                          <p:stCondLst>
                                            <p:cond delay="0"/>
                                          </p:stCondLst>
                                        </p:cTn>
                                        <p:tgtEl>
                                          <p:spTgt spid="38"/>
                                        </p:tgtEl>
                                        <p:attrNameLst>
                                          <p:attrName>style.visibility</p:attrName>
                                        </p:attrNameLst>
                                      </p:cBhvr>
                                      <p:to>
                                        <p:strVal val="visible"/>
                                      </p:to>
                                    </p:set>
                                    <p:anim calcmode="lin" valueType="num">
                                      <p:cBhvr additive="base">
                                        <p:cTn id="29" dur="500" fill="hold"/>
                                        <p:tgtEl>
                                          <p:spTgt spid="38"/>
                                        </p:tgtEl>
                                        <p:attrNameLst>
                                          <p:attrName>ppt_x</p:attrName>
                                        </p:attrNameLst>
                                      </p:cBhvr>
                                      <p:tavLst>
                                        <p:tav tm="0">
                                          <p:val>
                                            <p:strVal val="1+#ppt_w/2"/>
                                          </p:val>
                                        </p:tav>
                                        <p:tav tm="100000">
                                          <p:val>
                                            <p:strVal val="#ppt_x"/>
                                          </p:val>
                                        </p:tav>
                                      </p:tavLst>
                                    </p:anim>
                                    <p:anim calcmode="lin" valueType="num">
                                      <p:cBhvr additive="base">
                                        <p:cTn id="30" dur="500" fill="hold"/>
                                        <p:tgtEl>
                                          <p:spTgt spid="38"/>
                                        </p:tgtEl>
                                        <p:attrNameLst>
                                          <p:attrName>ppt_y</p:attrName>
                                        </p:attrNameLst>
                                      </p:cBhvr>
                                      <p:tavLst>
                                        <p:tav tm="0">
                                          <p:val>
                                            <p:strVal val="#ppt_y"/>
                                          </p:val>
                                        </p:tav>
                                        <p:tav tm="100000">
                                          <p:val>
                                            <p:strVal val="#ppt_y"/>
                                          </p:val>
                                        </p:tav>
                                      </p:tavLst>
                                    </p:anim>
                                  </p:childTnLst>
                                </p:cTn>
                              </p:par>
                            </p:childTnLst>
                          </p:cTn>
                        </p:par>
                        <p:par>
                          <p:cTn id="31" fill="hold">
                            <p:stCondLst>
                              <p:cond delay="3415"/>
                            </p:stCondLst>
                            <p:childTnLst>
                              <p:par>
                                <p:cTn id="32" presetID="42" presetClass="entr" presetSubtype="0" fill="hold" grpId="0" nodeType="after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fade">
                                      <p:cBhvr>
                                        <p:cTn id="34" dur="1000"/>
                                        <p:tgtEl>
                                          <p:spTgt spid="3"/>
                                        </p:tgtEl>
                                      </p:cBhvr>
                                    </p:animEffect>
                                    <p:anim calcmode="lin" valueType="num">
                                      <p:cBhvr>
                                        <p:cTn id="35" dur="1000" fill="hold"/>
                                        <p:tgtEl>
                                          <p:spTgt spid="3"/>
                                        </p:tgtEl>
                                        <p:attrNameLst>
                                          <p:attrName>ppt_x</p:attrName>
                                        </p:attrNameLst>
                                      </p:cBhvr>
                                      <p:tavLst>
                                        <p:tav tm="0">
                                          <p:val>
                                            <p:strVal val="#ppt_x"/>
                                          </p:val>
                                        </p:tav>
                                        <p:tav tm="100000">
                                          <p:val>
                                            <p:strVal val="#ppt_x"/>
                                          </p:val>
                                        </p:tav>
                                      </p:tavLst>
                                    </p:anim>
                                    <p:anim calcmode="lin" valueType="num">
                                      <p:cBhvr>
                                        <p:cTn id="3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35" grpId="0" animBg="1"/>
      <p:bldP spid="36" grpId="0"/>
      <p:bldP spid="37" grpId="0"/>
      <p:bldP spid="38" grpId="0"/>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p:cNvSpPr/>
          <p:nvPr/>
        </p:nvSpPr>
        <p:spPr>
          <a:xfrm>
            <a:off x="874711" y="3523382"/>
            <a:ext cx="10442578" cy="393555"/>
          </a:xfrm>
          <a:prstGeom prst="rect">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rgbClr val="3FB793"/>
              </a:solidFill>
              <a:latin typeface="迷你简菱心" panose="02010609000101010101" pitchFamily="49" charset="-122"/>
              <a:ea typeface="迷你简菱心" panose="02010609000101010101" pitchFamily="49" charset="-122"/>
            </a:endParaRPr>
          </a:p>
        </p:txBody>
      </p:sp>
      <p:grpSp>
        <p:nvGrpSpPr>
          <p:cNvPr id="6" name="Group 28"/>
          <p:cNvGrpSpPr/>
          <p:nvPr/>
        </p:nvGrpSpPr>
        <p:grpSpPr>
          <a:xfrm>
            <a:off x="4372334" y="2206333"/>
            <a:ext cx="842040" cy="842040"/>
            <a:chOff x="4364206" y="1888846"/>
            <a:chExt cx="867959" cy="867959"/>
          </a:xfrm>
        </p:grpSpPr>
        <p:sp>
          <p:nvSpPr>
            <p:cNvPr id="7" name="Oval 3"/>
            <p:cNvSpPr/>
            <p:nvPr/>
          </p:nvSpPr>
          <p:spPr>
            <a:xfrm>
              <a:off x="4364206" y="1888846"/>
              <a:ext cx="867959" cy="867959"/>
            </a:xfrm>
            <a:prstGeom prst="ellipse">
              <a:avLst/>
            </a:prstGeom>
            <a:solidFill>
              <a:srgbClr val="FF9409"/>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8" name="Group 29"/>
            <p:cNvGrpSpPr/>
            <p:nvPr/>
          </p:nvGrpSpPr>
          <p:grpSpPr>
            <a:xfrm>
              <a:off x="4598064" y="2131984"/>
              <a:ext cx="400243" cy="400243"/>
              <a:chOff x="2770187" y="2415226"/>
              <a:chExt cx="330200" cy="330200"/>
            </a:xfrm>
            <a:solidFill>
              <a:schemeClr val="bg1"/>
            </a:solidFill>
          </p:grpSpPr>
          <p:sp>
            <p:nvSpPr>
              <p:cNvPr id="9" name="Freeform: Shape 30"/>
              <p:cNvSpPr>
                <a:spLocks/>
              </p:cNvSpPr>
              <p:nvPr/>
            </p:nvSpPr>
            <p:spPr bwMode="auto">
              <a:xfrm>
                <a:off x="2770187" y="2415226"/>
                <a:ext cx="330200" cy="330200"/>
              </a:xfrm>
              <a:custGeom>
                <a:avLst/>
                <a:gdLst>
                  <a:gd name="T0" fmla="*/ 16 w 208"/>
                  <a:gd name="T1" fmla="*/ 177 h 208"/>
                  <a:gd name="T2" fmla="*/ 13 w 208"/>
                  <a:gd name="T3" fmla="*/ 180 h 208"/>
                  <a:gd name="T4" fmla="*/ 13 w 208"/>
                  <a:gd name="T5" fmla="*/ 190 h 208"/>
                  <a:gd name="T6" fmla="*/ 19 w 208"/>
                  <a:gd name="T7" fmla="*/ 196 h 208"/>
                  <a:gd name="T8" fmla="*/ 27 w 208"/>
                  <a:gd name="T9" fmla="*/ 196 h 208"/>
                  <a:gd name="T10" fmla="*/ 83 w 208"/>
                  <a:gd name="T11" fmla="*/ 141 h 208"/>
                  <a:gd name="T12" fmla="*/ 68 w 208"/>
                  <a:gd name="T13" fmla="*/ 124 h 208"/>
                  <a:gd name="T14" fmla="*/ 109 w 208"/>
                  <a:gd name="T15" fmla="*/ 17 h 208"/>
                  <a:gd name="T16" fmla="*/ 78 w 208"/>
                  <a:gd name="T17" fmla="*/ 40 h 208"/>
                  <a:gd name="T18" fmla="*/ 65 w 208"/>
                  <a:gd name="T19" fmla="*/ 78 h 208"/>
                  <a:gd name="T20" fmla="*/ 78 w 208"/>
                  <a:gd name="T21" fmla="*/ 117 h 208"/>
                  <a:gd name="T22" fmla="*/ 109 w 208"/>
                  <a:gd name="T23" fmla="*/ 140 h 208"/>
                  <a:gd name="T24" fmla="*/ 150 w 208"/>
                  <a:gd name="T25" fmla="*/ 140 h 208"/>
                  <a:gd name="T26" fmla="*/ 182 w 208"/>
                  <a:gd name="T27" fmla="*/ 117 h 208"/>
                  <a:gd name="T28" fmla="*/ 195 w 208"/>
                  <a:gd name="T29" fmla="*/ 78 h 208"/>
                  <a:gd name="T30" fmla="*/ 182 w 208"/>
                  <a:gd name="T31" fmla="*/ 40 h 208"/>
                  <a:gd name="T32" fmla="*/ 150 w 208"/>
                  <a:gd name="T33" fmla="*/ 17 h 208"/>
                  <a:gd name="T34" fmla="*/ 130 w 208"/>
                  <a:gd name="T35" fmla="*/ 0 h 208"/>
                  <a:gd name="T36" fmla="*/ 176 w 208"/>
                  <a:gd name="T37" fmla="*/ 16 h 208"/>
                  <a:gd name="T38" fmla="*/ 203 w 208"/>
                  <a:gd name="T39" fmla="*/ 53 h 208"/>
                  <a:gd name="T40" fmla="*/ 203 w 208"/>
                  <a:gd name="T41" fmla="*/ 102 h 208"/>
                  <a:gd name="T42" fmla="*/ 176 w 208"/>
                  <a:gd name="T43" fmla="*/ 141 h 208"/>
                  <a:gd name="T44" fmla="*/ 130 w 208"/>
                  <a:gd name="T45" fmla="*/ 156 h 208"/>
                  <a:gd name="T46" fmla="*/ 94 w 208"/>
                  <a:gd name="T47" fmla="*/ 147 h 208"/>
                  <a:gd name="T48" fmla="*/ 39 w 208"/>
                  <a:gd name="T49" fmla="*/ 202 h 208"/>
                  <a:gd name="T50" fmla="*/ 29 w 208"/>
                  <a:gd name="T51" fmla="*/ 208 h 208"/>
                  <a:gd name="T52" fmla="*/ 17 w 208"/>
                  <a:gd name="T53" fmla="*/ 208 h 208"/>
                  <a:gd name="T54" fmla="*/ 7 w 208"/>
                  <a:gd name="T55" fmla="*/ 202 h 208"/>
                  <a:gd name="T56" fmla="*/ 1 w 208"/>
                  <a:gd name="T57" fmla="*/ 192 h 208"/>
                  <a:gd name="T58" fmla="*/ 1 w 208"/>
                  <a:gd name="T59" fmla="*/ 179 h 208"/>
                  <a:gd name="T60" fmla="*/ 7 w 208"/>
                  <a:gd name="T61" fmla="*/ 169 h 208"/>
                  <a:gd name="T62" fmla="*/ 60 w 208"/>
                  <a:gd name="T63" fmla="*/ 115 h 208"/>
                  <a:gd name="T64" fmla="*/ 52 w 208"/>
                  <a:gd name="T65" fmla="*/ 78 h 208"/>
                  <a:gd name="T66" fmla="*/ 68 w 208"/>
                  <a:gd name="T67" fmla="*/ 33 h 208"/>
                  <a:gd name="T68" fmla="*/ 105 w 208"/>
                  <a:gd name="T69" fmla="*/ 4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8" h="208">
                    <a:moveTo>
                      <a:pt x="68" y="124"/>
                    </a:moveTo>
                    <a:lnTo>
                      <a:pt x="16" y="177"/>
                    </a:lnTo>
                    <a:lnTo>
                      <a:pt x="16" y="177"/>
                    </a:lnTo>
                    <a:lnTo>
                      <a:pt x="13" y="180"/>
                    </a:lnTo>
                    <a:lnTo>
                      <a:pt x="11" y="185"/>
                    </a:lnTo>
                    <a:lnTo>
                      <a:pt x="13" y="190"/>
                    </a:lnTo>
                    <a:lnTo>
                      <a:pt x="14" y="193"/>
                    </a:lnTo>
                    <a:lnTo>
                      <a:pt x="19" y="196"/>
                    </a:lnTo>
                    <a:lnTo>
                      <a:pt x="23" y="196"/>
                    </a:lnTo>
                    <a:lnTo>
                      <a:pt x="27" y="196"/>
                    </a:lnTo>
                    <a:lnTo>
                      <a:pt x="32" y="193"/>
                    </a:lnTo>
                    <a:lnTo>
                      <a:pt x="83" y="141"/>
                    </a:lnTo>
                    <a:lnTo>
                      <a:pt x="75" y="133"/>
                    </a:lnTo>
                    <a:lnTo>
                      <a:pt x="68" y="124"/>
                    </a:lnTo>
                    <a:close/>
                    <a:moveTo>
                      <a:pt x="130" y="13"/>
                    </a:moveTo>
                    <a:lnTo>
                      <a:pt x="109" y="17"/>
                    </a:lnTo>
                    <a:lnTo>
                      <a:pt x="92" y="26"/>
                    </a:lnTo>
                    <a:lnTo>
                      <a:pt x="78" y="40"/>
                    </a:lnTo>
                    <a:lnTo>
                      <a:pt x="68" y="58"/>
                    </a:lnTo>
                    <a:lnTo>
                      <a:pt x="65" y="78"/>
                    </a:lnTo>
                    <a:lnTo>
                      <a:pt x="68" y="100"/>
                    </a:lnTo>
                    <a:lnTo>
                      <a:pt x="78" y="117"/>
                    </a:lnTo>
                    <a:lnTo>
                      <a:pt x="92" y="131"/>
                    </a:lnTo>
                    <a:lnTo>
                      <a:pt x="109" y="140"/>
                    </a:lnTo>
                    <a:lnTo>
                      <a:pt x="130" y="143"/>
                    </a:lnTo>
                    <a:lnTo>
                      <a:pt x="150" y="140"/>
                    </a:lnTo>
                    <a:lnTo>
                      <a:pt x="169" y="131"/>
                    </a:lnTo>
                    <a:lnTo>
                      <a:pt x="182" y="117"/>
                    </a:lnTo>
                    <a:lnTo>
                      <a:pt x="192" y="100"/>
                    </a:lnTo>
                    <a:lnTo>
                      <a:pt x="195" y="78"/>
                    </a:lnTo>
                    <a:lnTo>
                      <a:pt x="192" y="58"/>
                    </a:lnTo>
                    <a:lnTo>
                      <a:pt x="182" y="40"/>
                    </a:lnTo>
                    <a:lnTo>
                      <a:pt x="169" y="26"/>
                    </a:lnTo>
                    <a:lnTo>
                      <a:pt x="150" y="17"/>
                    </a:lnTo>
                    <a:lnTo>
                      <a:pt x="130" y="13"/>
                    </a:lnTo>
                    <a:close/>
                    <a:moveTo>
                      <a:pt x="130" y="0"/>
                    </a:moveTo>
                    <a:lnTo>
                      <a:pt x="154" y="4"/>
                    </a:lnTo>
                    <a:lnTo>
                      <a:pt x="176" y="16"/>
                    </a:lnTo>
                    <a:lnTo>
                      <a:pt x="193" y="33"/>
                    </a:lnTo>
                    <a:lnTo>
                      <a:pt x="203" y="53"/>
                    </a:lnTo>
                    <a:lnTo>
                      <a:pt x="208" y="78"/>
                    </a:lnTo>
                    <a:lnTo>
                      <a:pt x="203" y="102"/>
                    </a:lnTo>
                    <a:lnTo>
                      <a:pt x="193" y="124"/>
                    </a:lnTo>
                    <a:lnTo>
                      <a:pt x="176" y="141"/>
                    </a:lnTo>
                    <a:lnTo>
                      <a:pt x="154" y="153"/>
                    </a:lnTo>
                    <a:lnTo>
                      <a:pt x="130" y="156"/>
                    </a:lnTo>
                    <a:lnTo>
                      <a:pt x="111" y="154"/>
                    </a:lnTo>
                    <a:lnTo>
                      <a:pt x="94" y="147"/>
                    </a:lnTo>
                    <a:lnTo>
                      <a:pt x="39" y="202"/>
                    </a:lnTo>
                    <a:lnTo>
                      <a:pt x="39" y="202"/>
                    </a:lnTo>
                    <a:lnTo>
                      <a:pt x="34" y="205"/>
                    </a:lnTo>
                    <a:lnTo>
                      <a:pt x="29" y="208"/>
                    </a:lnTo>
                    <a:lnTo>
                      <a:pt x="23" y="208"/>
                    </a:lnTo>
                    <a:lnTo>
                      <a:pt x="17" y="208"/>
                    </a:lnTo>
                    <a:lnTo>
                      <a:pt x="11" y="205"/>
                    </a:lnTo>
                    <a:lnTo>
                      <a:pt x="7" y="202"/>
                    </a:lnTo>
                    <a:lnTo>
                      <a:pt x="3" y="196"/>
                    </a:lnTo>
                    <a:lnTo>
                      <a:pt x="1" y="192"/>
                    </a:lnTo>
                    <a:lnTo>
                      <a:pt x="0" y="185"/>
                    </a:lnTo>
                    <a:lnTo>
                      <a:pt x="1" y="179"/>
                    </a:lnTo>
                    <a:lnTo>
                      <a:pt x="3" y="173"/>
                    </a:lnTo>
                    <a:lnTo>
                      <a:pt x="7" y="169"/>
                    </a:lnTo>
                    <a:lnTo>
                      <a:pt x="7" y="169"/>
                    </a:lnTo>
                    <a:lnTo>
                      <a:pt x="60" y="115"/>
                    </a:lnTo>
                    <a:lnTo>
                      <a:pt x="55" y="98"/>
                    </a:lnTo>
                    <a:lnTo>
                      <a:pt x="52" y="78"/>
                    </a:lnTo>
                    <a:lnTo>
                      <a:pt x="56" y="53"/>
                    </a:lnTo>
                    <a:lnTo>
                      <a:pt x="68" y="33"/>
                    </a:lnTo>
                    <a:lnTo>
                      <a:pt x="83" y="16"/>
                    </a:lnTo>
                    <a:lnTo>
                      <a:pt x="105" y="4"/>
                    </a:lnTo>
                    <a:lnTo>
                      <a:pt x="130" y="0"/>
                    </a:lnTo>
                    <a:close/>
                  </a:path>
                </a:pathLst>
              </a:custGeom>
              <a:grpFill/>
              <a:ln w="0">
                <a:noFill/>
                <a:prstDash val="solid"/>
                <a:round/>
                <a:headEnd/>
                <a:tailEnd/>
              </a:ln>
            </p:spPr>
            <p:txBody>
              <a:bodyPr anchor="ctr"/>
              <a:lstStyle/>
              <a:p>
                <a:pPr algn="ctr"/>
                <a:endParaRPr/>
              </a:p>
            </p:txBody>
          </p:sp>
          <p:sp>
            <p:nvSpPr>
              <p:cNvPr id="10" name="Freeform: Shape 31"/>
              <p:cNvSpPr>
                <a:spLocks/>
              </p:cNvSpPr>
              <p:nvPr/>
            </p:nvSpPr>
            <p:spPr bwMode="auto">
              <a:xfrm>
                <a:off x="2905124" y="2467613"/>
                <a:ext cx="76200" cy="77787"/>
              </a:xfrm>
              <a:custGeom>
                <a:avLst/>
                <a:gdLst>
                  <a:gd name="T0" fmla="*/ 45 w 48"/>
                  <a:gd name="T1" fmla="*/ 0 h 49"/>
                  <a:gd name="T2" fmla="*/ 48 w 48"/>
                  <a:gd name="T3" fmla="*/ 2 h 49"/>
                  <a:gd name="T4" fmla="*/ 48 w 48"/>
                  <a:gd name="T5" fmla="*/ 3 h 49"/>
                  <a:gd name="T6" fmla="*/ 48 w 48"/>
                  <a:gd name="T7" fmla="*/ 6 h 49"/>
                  <a:gd name="T8" fmla="*/ 45 w 48"/>
                  <a:gd name="T9" fmla="*/ 6 h 49"/>
                  <a:gd name="T10" fmla="*/ 30 w 48"/>
                  <a:gd name="T11" fmla="*/ 10 h 49"/>
                  <a:gd name="T12" fmla="*/ 17 w 48"/>
                  <a:gd name="T13" fmla="*/ 17 h 49"/>
                  <a:gd name="T14" fmla="*/ 9 w 48"/>
                  <a:gd name="T15" fmla="*/ 30 h 49"/>
                  <a:gd name="T16" fmla="*/ 6 w 48"/>
                  <a:gd name="T17" fmla="*/ 45 h 49"/>
                  <a:gd name="T18" fmla="*/ 4 w 48"/>
                  <a:gd name="T19" fmla="*/ 48 h 49"/>
                  <a:gd name="T20" fmla="*/ 3 w 48"/>
                  <a:gd name="T21" fmla="*/ 49 h 49"/>
                  <a:gd name="T22" fmla="*/ 0 w 48"/>
                  <a:gd name="T23" fmla="*/ 48 h 49"/>
                  <a:gd name="T24" fmla="*/ 0 w 48"/>
                  <a:gd name="T25" fmla="*/ 45 h 49"/>
                  <a:gd name="T26" fmla="*/ 3 w 48"/>
                  <a:gd name="T27" fmla="*/ 28 h 49"/>
                  <a:gd name="T28" fmla="*/ 13 w 48"/>
                  <a:gd name="T29" fmla="*/ 13 h 49"/>
                  <a:gd name="T30" fmla="*/ 27 w 48"/>
                  <a:gd name="T31" fmla="*/ 3 h 49"/>
                  <a:gd name="T32" fmla="*/ 45 w 48"/>
                  <a:gd name="T33"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8" h="49">
                    <a:moveTo>
                      <a:pt x="45" y="0"/>
                    </a:moveTo>
                    <a:lnTo>
                      <a:pt x="48" y="2"/>
                    </a:lnTo>
                    <a:lnTo>
                      <a:pt x="48" y="3"/>
                    </a:lnTo>
                    <a:lnTo>
                      <a:pt x="48" y="6"/>
                    </a:lnTo>
                    <a:lnTo>
                      <a:pt x="45" y="6"/>
                    </a:lnTo>
                    <a:lnTo>
                      <a:pt x="30" y="10"/>
                    </a:lnTo>
                    <a:lnTo>
                      <a:pt x="17" y="17"/>
                    </a:lnTo>
                    <a:lnTo>
                      <a:pt x="9" y="30"/>
                    </a:lnTo>
                    <a:lnTo>
                      <a:pt x="6" y="45"/>
                    </a:lnTo>
                    <a:lnTo>
                      <a:pt x="4" y="48"/>
                    </a:lnTo>
                    <a:lnTo>
                      <a:pt x="3" y="49"/>
                    </a:lnTo>
                    <a:lnTo>
                      <a:pt x="0" y="48"/>
                    </a:lnTo>
                    <a:lnTo>
                      <a:pt x="0" y="45"/>
                    </a:lnTo>
                    <a:lnTo>
                      <a:pt x="3" y="28"/>
                    </a:lnTo>
                    <a:lnTo>
                      <a:pt x="13" y="13"/>
                    </a:lnTo>
                    <a:lnTo>
                      <a:pt x="27" y="3"/>
                    </a:lnTo>
                    <a:lnTo>
                      <a:pt x="45" y="0"/>
                    </a:lnTo>
                    <a:close/>
                  </a:path>
                </a:pathLst>
              </a:custGeom>
              <a:grpFill/>
              <a:ln w="0">
                <a:noFill/>
                <a:prstDash val="solid"/>
                <a:round/>
                <a:headEnd/>
                <a:tailEnd/>
              </a:ln>
            </p:spPr>
            <p:txBody>
              <a:bodyPr anchor="ctr"/>
              <a:lstStyle/>
              <a:p>
                <a:pPr algn="ctr"/>
                <a:endParaRPr/>
              </a:p>
            </p:txBody>
          </p:sp>
        </p:grpSp>
      </p:grpSp>
      <p:grpSp>
        <p:nvGrpSpPr>
          <p:cNvPr id="11" name="Group 40"/>
          <p:cNvGrpSpPr/>
          <p:nvPr/>
        </p:nvGrpSpPr>
        <p:grpSpPr>
          <a:xfrm>
            <a:off x="1763303" y="2206333"/>
            <a:ext cx="842040" cy="842040"/>
            <a:chOff x="1649640" y="1888846"/>
            <a:chExt cx="867959" cy="867959"/>
          </a:xfrm>
        </p:grpSpPr>
        <p:sp>
          <p:nvSpPr>
            <p:cNvPr id="12" name="Oval 4"/>
            <p:cNvSpPr/>
            <p:nvPr/>
          </p:nvSpPr>
          <p:spPr>
            <a:xfrm>
              <a:off x="1649640" y="1888846"/>
              <a:ext cx="867959" cy="867959"/>
            </a:xfrm>
            <a:prstGeom prst="ellipse">
              <a:avLst/>
            </a:prstGeom>
            <a:solidFill>
              <a:srgbClr val="FF9409"/>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3" name="Freeform: Shape 32"/>
            <p:cNvSpPr>
              <a:spLocks/>
            </p:cNvSpPr>
            <p:nvPr/>
          </p:nvSpPr>
          <p:spPr bwMode="auto">
            <a:xfrm>
              <a:off x="1901691" y="2136965"/>
              <a:ext cx="363857" cy="363857"/>
            </a:xfrm>
            <a:custGeom>
              <a:avLst/>
              <a:gdLst>
                <a:gd name="T0" fmla="*/ 189 w 208"/>
                <a:gd name="T1" fmla="*/ 37 h 208"/>
                <a:gd name="T2" fmla="*/ 104 w 208"/>
                <a:gd name="T3" fmla="*/ 170 h 208"/>
                <a:gd name="T4" fmla="*/ 108 w 208"/>
                <a:gd name="T5" fmla="*/ 170 h 208"/>
                <a:gd name="T6" fmla="*/ 163 w 208"/>
                <a:gd name="T7" fmla="*/ 193 h 208"/>
                <a:gd name="T8" fmla="*/ 189 w 208"/>
                <a:gd name="T9" fmla="*/ 37 h 208"/>
                <a:gd name="T10" fmla="*/ 170 w 208"/>
                <a:gd name="T11" fmla="*/ 35 h 208"/>
                <a:gd name="T12" fmla="*/ 20 w 208"/>
                <a:gd name="T13" fmla="*/ 136 h 208"/>
                <a:gd name="T14" fmla="*/ 59 w 208"/>
                <a:gd name="T15" fmla="*/ 151 h 208"/>
                <a:gd name="T16" fmla="*/ 61 w 208"/>
                <a:gd name="T17" fmla="*/ 151 h 208"/>
                <a:gd name="T18" fmla="*/ 170 w 208"/>
                <a:gd name="T19" fmla="*/ 35 h 208"/>
                <a:gd name="T20" fmla="*/ 189 w 208"/>
                <a:gd name="T21" fmla="*/ 24 h 208"/>
                <a:gd name="T22" fmla="*/ 67 w 208"/>
                <a:gd name="T23" fmla="*/ 157 h 208"/>
                <a:gd name="T24" fmla="*/ 67 w 208"/>
                <a:gd name="T25" fmla="*/ 157 h 208"/>
                <a:gd name="T26" fmla="*/ 84 w 208"/>
                <a:gd name="T27" fmla="*/ 189 h 208"/>
                <a:gd name="T28" fmla="*/ 189 w 208"/>
                <a:gd name="T29" fmla="*/ 24 h 208"/>
                <a:gd name="T30" fmla="*/ 201 w 208"/>
                <a:gd name="T31" fmla="*/ 0 h 208"/>
                <a:gd name="T32" fmla="*/ 202 w 208"/>
                <a:gd name="T33" fmla="*/ 1 h 208"/>
                <a:gd name="T34" fmla="*/ 205 w 208"/>
                <a:gd name="T35" fmla="*/ 1 h 208"/>
                <a:gd name="T36" fmla="*/ 206 w 208"/>
                <a:gd name="T37" fmla="*/ 3 h 208"/>
                <a:gd name="T38" fmla="*/ 206 w 208"/>
                <a:gd name="T39" fmla="*/ 6 h 208"/>
                <a:gd name="T40" fmla="*/ 208 w 208"/>
                <a:gd name="T41" fmla="*/ 9 h 208"/>
                <a:gd name="T42" fmla="*/ 175 w 208"/>
                <a:gd name="T43" fmla="*/ 203 h 208"/>
                <a:gd name="T44" fmla="*/ 173 w 208"/>
                <a:gd name="T45" fmla="*/ 205 h 208"/>
                <a:gd name="T46" fmla="*/ 172 w 208"/>
                <a:gd name="T47" fmla="*/ 208 h 208"/>
                <a:gd name="T48" fmla="*/ 169 w 208"/>
                <a:gd name="T49" fmla="*/ 208 h 208"/>
                <a:gd name="T50" fmla="*/ 166 w 208"/>
                <a:gd name="T51" fmla="*/ 208 h 208"/>
                <a:gd name="T52" fmla="*/ 103 w 208"/>
                <a:gd name="T53" fmla="*/ 183 h 208"/>
                <a:gd name="T54" fmla="*/ 90 w 208"/>
                <a:gd name="T55" fmla="*/ 205 h 208"/>
                <a:gd name="T56" fmla="*/ 87 w 208"/>
                <a:gd name="T57" fmla="*/ 208 h 208"/>
                <a:gd name="T58" fmla="*/ 84 w 208"/>
                <a:gd name="T59" fmla="*/ 208 h 208"/>
                <a:gd name="T60" fmla="*/ 84 w 208"/>
                <a:gd name="T61" fmla="*/ 208 h 208"/>
                <a:gd name="T62" fmla="*/ 81 w 208"/>
                <a:gd name="T63" fmla="*/ 208 h 208"/>
                <a:gd name="T64" fmla="*/ 78 w 208"/>
                <a:gd name="T65" fmla="*/ 205 h 208"/>
                <a:gd name="T66" fmla="*/ 55 w 208"/>
                <a:gd name="T67" fmla="*/ 163 h 208"/>
                <a:gd name="T68" fmla="*/ 5 w 208"/>
                <a:gd name="T69" fmla="*/ 143 h 208"/>
                <a:gd name="T70" fmla="*/ 2 w 208"/>
                <a:gd name="T71" fmla="*/ 141 h 208"/>
                <a:gd name="T72" fmla="*/ 0 w 208"/>
                <a:gd name="T73" fmla="*/ 137 h 208"/>
                <a:gd name="T74" fmla="*/ 0 w 208"/>
                <a:gd name="T75" fmla="*/ 134 h 208"/>
                <a:gd name="T76" fmla="*/ 3 w 208"/>
                <a:gd name="T77" fmla="*/ 131 h 208"/>
                <a:gd name="T78" fmla="*/ 198 w 208"/>
                <a:gd name="T79" fmla="*/ 1 h 208"/>
                <a:gd name="T80" fmla="*/ 199 w 208"/>
                <a:gd name="T81" fmla="*/ 1 h 208"/>
                <a:gd name="T82" fmla="*/ 201 w 208"/>
                <a:gd name="T83"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8" h="208">
                  <a:moveTo>
                    <a:pt x="189" y="37"/>
                  </a:moveTo>
                  <a:lnTo>
                    <a:pt x="104" y="170"/>
                  </a:lnTo>
                  <a:lnTo>
                    <a:pt x="108" y="170"/>
                  </a:lnTo>
                  <a:lnTo>
                    <a:pt x="163" y="193"/>
                  </a:lnTo>
                  <a:lnTo>
                    <a:pt x="189" y="37"/>
                  </a:lnTo>
                  <a:close/>
                  <a:moveTo>
                    <a:pt x="170" y="35"/>
                  </a:moveTo>
                  <a:lnTo>
                    <a:pt x="20" y="136"/>
                  </a:lnTo>
                  <a:lnTo>
                    <a:pt x="59" y="151"/>
                  </a:lnTo>
                  <a:lnTo>
                    <a:pt x="61" y="151"/>
                  </a:lnTo>
                  <a:lnTo>
                    <a:pt x="170" y="35"/>
                  </a:lnTo>
                  <a:close/>
                  <a:moveTo>
                    <a:pt x="189" y="24"/>
                  </a:moveTo>
                  <a:lnTo>
                    <a:pt x="67" y="157"/>
                  </a:lnTo>
                  <a:lnTo>
                    <a:pt x="67" y="157"/>
                  </a:lnTo>
                  <a:lnTo>
                    <a:pt x="84" y="189"/>
                  </a:lnTo>
                  <a:lnTo>
                    <a:pt x="189" y="24"/>
                  </a:lnTo>
                  <a:close/>
                  <a:moveTo>
                    <a:pt x="201" y="0"/>
                  </a:moveTo>
                  <a:lnTo>
                    <a:pt x="202" y="1"/>
                  </a:lnTo>
                  <a:lnTo>
                    <a:pt x="205" y="1"/>
                  </a:lnTo>
                  <a:lnTo>
                    <a:pt x="206" y="3"/>
                  </a:lnTo>
                  <a:lnTo>
                    <a:pt x="206" y="6"/>
                  </a:lnTo>
                  <a:lnTo>
                    <a:pt x="208" y="9"/>
                  </a:lnTo>
                  <a:lnTo>
                    <a:pt x="175" y="203"/>
                  </a:lnTo>
                  <a:lnTo>
                    <a:pt x="173" y="205"/>
                  </a:lnTo>
                  <a:lnTo>
                    <a:pt x="172" y="208"/>
                  </a:lnTo>
                  <a:lnTo>
                    <a:pt x="169" y="208"/>
                  </a:lnTo>
                  <a:lnTo>
                    <a:pt x="166" y="208"/>
                  </a:lnTo>
                  <a:lnTo>
                    <a:pt x="103" y="183"/>
                  </a:lnTo>
                  <a:lnTo>
                    <a:pt x="90" y="205"/>
                  </a:lnTo>
                  <a:lnTo>
                    <a:pt x="87" y="208"/>
                  </a:lnTo>
                  <a:lnTo>
                    <a:pt x="84" y="208"/>
                  </a:lnTo>
                  <a:lnTo>
                    <a:pt x="84" y="208"/>
                  </a:lnTo>
                  <a:lnTo>
                    <a:pt x="81" y="208"/>
                  </a:lnTo>
                  <a:lnTo>
                    <a:pt x="78" y="205"/>
                  </a:lnTo>
                  <a:lnTo>
                    <a:pt x="55" y="163"/>
                  </a:lnTo>
                  <a:lnTo>
                    <a:pt x="5" y="143"/>
                  </a:lnTo>
                  <a:lnTo>
                    <a:pt x="2" y="141"/>
                  </a:lnTo>
                  <a:lnTo>
                    <a:pt x="0" y="137"/>
                  </a:lnTo>
                  <a:lnTo>
                    <a:pt x="0" y="134"/>
                  </a:lnTo>
                  <a:lnTo>
                    <a:pt x="3" y="131"/>
                  </a:lnTo>
                  <a:lnTo>
                    <a:pt x="198" y="1"/>
                  </a:lnTo>
                  <a:lnTo>
                    <a:pt x="199" y="1"/>
                  </a:lnTo>
                  <a:lnTo>
                    <a:pt x="201" y="0"/>
                  </a:lnTo>
                  <a:close/>
                </a:path>
              </a:pathLst>
            </a:custGeom>
            <a:solidFill>
              <a:schemeClr val="bg1"/>
            </a:solidFill>
            <a:ln w="0">
              <a:noFill/>
              <a:prstDash val="solid"/>
              <a:round/>
              <a:headEnd/>
              <a:tailEnd/>
            </a:ln>
          </p:spPr>
          <p:txBody>
            <a:bodyPr anchor="ctr"/>
            <a:lstStyle/>
            <a:p>
              <a:pPr algn="ctr"/>
              <a:endParaRPr/>
            </a:p>
          </p:txBody>
        </p:sp>
      </p:grpSp>
      <p:grpSp>
        <p:nvGrpSpPr>
          <p:cNvPr id="14" name="Group 26"/>
          <p:cNvGrpSpPr/>
          <p:nvPr/>
        </p:nvGrpSpPr>
        <p:grpSpPr>
          <a:xfrm>
            <a:off x="6981365" y="2198536"/>
            <a:ext cx="842040" cy="842040"/>
            <a:chOff x="7024802" y="1880809"/>
            <a:chExt cx="867959" cy="867959"/>
          </a:xfrm>
        </p:grpSpPr>
        <p:sp>
          <p:nvSpPr>
            <p:cNvPr id="15" name="Oval 2"/>
            <p:cNvSpPr/>
            <p:nvPr/>
          </p:nvSpPr>
          <p:spPr>
            <a:xfrm>
              <a:off x="7024802" y="1880809"/>
              <a:ext cx="867959" cy="867959"/>
            </a:xfrm>
            <a:prstGeom prst="ellipse">
              <a:avLst/>
            </a:prstGeom>
            <a:solidFill>
              <a:srgbClr val="FF9409"/>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6" name="Freeform: Shape 33"/>
            <p:cNvSpPr>
              <a:spLocks/>
            </p:cNvSpPr>
            <p:nvPr/>
          </p:nvSpPr>
          <p:spPr bwMode="auto">
            <a:xfrm>
              <a:off x="7277727" y="2132861"/>
              <a:ext cx="362108" cy="363857"/>
            </a:xfrm>
            <a:custGeom>
              <a:avLst/>
              <a:gdLst>
                <a:gd name="T0" fmla="*/ 13 w 207"/>
                <a:gd name="T1" fmla="*/ 83 h 208"/>
                <a:gd name="T2" fmla="*/ 20 w 207"/>
                <a:gd name="T3" fmla="*/ 195 h 208"/>
                <a:gd name="T4" fmla="*/ 46 w 207"/>
                <a:gd name="T5" fmla="*/ 187 h 208"/>
                <a:gd name="T6" fmla="*/ 39 w 207"/>
                <a:gd name="T7" fmla="*/ 78 h 208"/>
                <a:gd name="T8" fmla="*/ 99 w 207"/>
                <a:gd name="T9" fmla="*/ 14 h 208"/>
                <a:gd name="T10" fmla="*/ 92 w 207"/>
                <a:gd name="T11" fmla="*/ 46 h 208"/>
                <a:gd name="T12" fmla="*/ 57 w 207"/>
                <a:gd name="T13" fmla="*/ 81 h 208"/>
                <a:gd name="T14" fmla="*/ 52 w 207"/>
                <a:gd name="T15" fmla="*/ 177 h 208"/>
                <a:gd name="T16" fmla="*/ 57 w 207"/>
                <a:gd name="T17" fmla="*/ 183 h 208"/>
                <a:gd name="T18" fmla="*/ 66 w 207"/>
                <a:gd name="T19" fmla="*/ 184 h 208"/>
                <a:gd name="T20" fmla="*/ 99 w 207"/>
                <a:gd name="T21" fmla="*/ 192 h 208"/>
                <a:gd name="T22" fmla="*/ 163 w 207"/>
                <a:gd name="T23" fmla="*/ 193 h 208"/>
                <a:gd name="T24" fmla="*/ 171 w 207"/>
                <a:gd name="T25" fmla="*/ 187 h 208"/>
                <a:gd name="T26" fmla="*/ 173 w 207"/>
                <a:gd name="T27" fmla="*/ 180 h 208"/>
                <a:gd name="T28" fmla="*/ 165 w 207"/>
                <a:gd name="T29" fmla="*/ 174 h 208"/>
                <a:gd name="T30" fmla="*/ 152 w 207"/>
                <a:gd name="T31" fmla="*/ 169 h 208"/>
                <a:gd name="T32" fmla="*/ 176 w 207"/>
                <a:gd name="T33" fmla="*/ 167 h 208"/>
                <a:gd name="T34" fmla="*/ 183 w 207"/>
                <a:gd name="T35" fmla="*/ 159 h 208"/>
                <a:gd name="T36" fmla="*/ 184 w 207"/>
                <a:gd name="T37" fmla="*/ 148 h 208"/>
                <a:gd name="T38" fmla="*/ 174 w 207"/>
                <a:gd name="T39" fmla="*/ 143 h 208"/>
                <a:gd name="T40" fmla="*/ 163 w 207"/>
                <a:gd name="T41" fmla="*/ 143 h 208"/>
                <a:gd name="T42" fmla="*/ 160 w 207"/>
                <a:gd name="T43" fmla="*/ 137 h 208"/>
                <a:gd name="T44" fmla="*/ 170 w 207"/>
                <a:gd name="T45" fmla="*/ 135 h 208"/>
                <a:gd name="T46" fmla="*/ 187 w 207"/>
                <a:gd name="T47" fmla="*/ 131 h 208"/>
                <a:gd name="T48" fmla="*/ 191 w 207"/>
                <a:gd name="T49" fmla="*/ 121 h 208"/>
                <a:gd name="T50" fmla="*/ 189 w 207"/>
                <a:gd name="T51" fmla="*/ 112 h 208"/>
                <a:gd name="T52" fmla="*/ 171 w 207"/>
                <a:gd name="T53" fmla="*/ 109 h 208"/>
                <a:gd name="T54" fmla="*/ 165 w 207"/>
                <a:gd name="T55" fmla="*/ 107 h 208"/>
                <a:gd name="T56" fmla="*/ 176 w 207"/>
                <a:gd name="T57" fmla="*/ 104 h 208"/>
                <a:gd name="T58" fmla="*/ 191 w 207"/>
                <a:gd name="T59" fmla="*/ 99 h 208"/>
                <a:gd name="T60" fmla="*/ 194 w 207"/>
                <a:gd name="T61" fmla="*/ 92 h 208"/>
                <a:gd name="T62" fmla="*/ 194 w 207"/>
                <a:gd name="T63" fmla="*/ 86 h 208"/>
                <a:gd name="T64" fmla="*/ 184 w 207"/>
                <a:gd name="T65" fmla="*/ 79 h 208"/>
                <a:gd name="T66" fmla="*/ 144 w 207"/>
                <a:gd name="T67" fmla="*/ 78 h 208"/>
                <a:gd name="T68" fmla="*/ 122 w 207"/>
                <a:gd name="T69" fmla="*/ 53 h 208"/>
                <a:gd name="T70" fmla="*/ 109 w 207"/>
                <a:gd name="T71" fmla="*/ 14 h 208"/>
                <a:gd name="T72" fmla="*/ 125 w 207"/>
                <a:gd name="T73" fmla="*/ 13 h 208"/>
                <a:gd name="T74" fmla="*/ 135 w 207"/>
                <a:gd name="T75" fmla="*/ 55 h 208"/>
                <a:gd name="T76" fmla="*/ 177 w 207"/>
                <a:gd name="T77" fmla="*/ 66 h 208"/>
                <a:gd name="T78" fmla="*/ 203 w 207"/>
                <a:gd name="T79" fmla="*/ 76 h 208"/>
                <a:gd name="T80" fmla="*/ 207 w 207"/>
                <a:gd name="T81" fmla="*/ 92 h 208"/>
                <a:gd name="T82" fmla="*/ 204 w 207"/>
                <a:gd name="T83" fmla="*/ 104 h 208"/>
                <a:gd name="T84" fmla="*/ 204 w 207"/>
                <a:gd name="T85" fmla="*/ 124 h 208"/>
                <a:gd name="T86" fmla="*/ 196 w 207"/>
                <a:gd name="T87" fmla="*/ 141 h 208"/>
                <a:gd name="T88" fmla="*/ 196 w 207"/>
                <a:gd name="T89" fmla="*/ 160 h 208"/>
                <a:gd name="T90" fmla="*/ 184 w 207"/>
                <a:gd name="T91" fmla="*/ 176 h 208"/>
                <a:gd name="T92" fmla="*/ 183 w 207"/>
                <a:gd name="T93" fmla="*/ 193 h 208"/>
                <a:gd name="T94" fmla="*/ 124 w 207"/>
                <a:gd name="T95" fmla="*/ 208 h 208"/>
                <a:gd name="T96" fmla="*/ 72 w 207"/>
                <a:gd name="T97" fmla="*/ 199 h 208"/>
                <a:gd name="T98" fmla="*/ 56 w 207"/>
                <a:gd name="T99" fmla="*/ 196 h 208"/>
                <a:gd name="T100" fmla="*/ 44 w 207"/>
                <a:gd name="T101" fmla="*/ 206 h 208"/>
                <a:gd name="T102" fmla="*/ 8 w 207"/>
                <a:gd name="T103" fmla="*/ 203 h 208"/>
                <a:gd name="T104" fmla="*/ 0 w 207"/>
                <a:gd name="T105" fmla="*/ 83 h 208"/>
                <a:gd name="T106" fmla="*/ 13 w 207"/>
                <a:gd name="T107" fmla="*/ 65 h 208"/>
                <a:gd name="T108" fmla="*/ 49 w 207"/>
                <a:gd name="T109" fmla="*/ 66 h 208"/>
                <a:gd name="T110" fmla="*/ 54 w 207"/>
                <a:gd name="T111" fmla="*/ 68 h 208"/>
                <a:gd name="T112" fmla="*/ 79 w 207"/>
                <a:gd name="T113" fmla="*/ 43 h 208"/>
                <a:gd name="T114" fmla="*/ 88 w 207"/>
                <a:gd name="T115" fmla="*/ 7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07" h="208">
                  <a:moveTo>
                    <a:pt x="20" y="78"/>
                  </a:moveTo>
                  <a:lnTo>
                    <a:pt x="15" y="78"/>
                  </a:lnTo>
                  <a:lnTo>
                    <a:pt x="14" y="81"/>
                  </a:lnTo>
                  <a:lnTo>
                    <a:pt x="13" y="83"/>
                  </a:lnTo>
                  <a:lnTo>
                    <a:pt x="13" y="187"/>
                  </a:lnTo>
                  <a:lnTo>
                    <a:pt x="14" y="190"/>
                  </a:lnTo>
                  <a:lnTo>
                    <a:pt x="15" y="193"/>
                  </a:lnTo>
                  <a:lnTo>
                    <a:pt x="20" y="195"/>
                  </a:lnTo>
                  <a:lnTo>
                    <a:pt x="39" y="195"/>
                  </a:lnTo>
                  <a:lnTo>
                    <a:pt x="41" y="193"/>
                  </a:lnTo>
                  <a:lnTo>
                    <a:pt x="44" y="190"/>
                  </a:lnTo>
                  <a:lnTo>
                    <a:pt x="46" y="187"/>
                  </a:lnTo>
                  <a:lnTo>
                    <a:pt x="46" y="83"/>
                  </a:lnTo>
                  <a:lnTo>
                    <a:pt x="44" y="81"/>
                  </a:lnTo>
                  <a:lnTo>
                    <a:pt x="41" y="78"/>
                  </a:lnTo>
                  <a:lnTo>
                    <a:pt x="39" y="78"/>
                  </a:lnTo>
                  <a:lnTo>
                    <a:pt x="20" y="78"/>
                  </a:lnTo>
                  <a:close/>
                  <a:moveTo>
                    <a:pt x="103" y="13"/>
                  </a:moveTo>
                  <a:lnTo>
                    <a:pt x="101" y="13"/>
                  </a:lnTo>
                  <a:lnTo>
                    <a:pt x="99" y="14"/>
                  </a:lnTo>
                  <a:lnTo>
                    <a:pt x="98" y="17"/>
                  </a:lnTo>
                  <a:lnTo>
                    <a:pt x="98" y="19"/>
                  </a:lnTo>
                  <a:lnTo>
                    <a:pt x="96" y="33"/>
                  </a:lnTo>
                  <a:lnTo>
                    <a:pt x="92" y="46"/>
                  </a:lnTo>
                  <a:lnTo>
                    <a:pt x="85" y="59"/>
                  </a:lnTo>
                  <a:lnTo>
                    <a:pt x="73" y="70"/>
                  </a:lnTo>
                  <a:lnTo>
                    <a:pt x="59" y="81"/>
                  </a:lnTo>
                  <a:lnTo>
                    <a:pt x="57" y="81"/>
                  </a:lnTo>
                  <a:lnTo>
                    <a:pt x="54" y="82"/>
                  </a:lnTo>
                  <a:lnTo>
                    <a:pt x="53" y="85"/>
                  </a:lnTo>
                  <a:lnTo>
                    <a:pt x="52" y="88"/>
                  </a:lnTo>
                  <a:lnTo>
                    <a:pt x="52" y="177"/>
                  </a:lnTo>
                  <a:lnTo>
                    <a:pt x="53" y="179"/>
                  </a:lnTo>
                  <a:lnTo>
                    <a:pt x="54" y="182"/>
                  </a:lnTo>
                  <a:lnTo>
                    <a:pt x="56" y="182"/>
                  </a:lnTo>
                  <a:lnTo>
                    <a:pt x="57" y="183"/>
                  </a:lnTo>
                  <a:lnTo>
                    <a:pt x="57" y="183"/>
                  </a:lnTo>
                  <a:lnTo>
                    <a:pt x="59" y="183"/>
                  </a:lnTo>
                  <a:lnTo>
                    <a:pt x="60" y="183"/>
                  </a:lnTo>
                  <a:lnTo>
                    <a:pt x="66" y="184"/>
                  </a:lnTo>
                  <a:lnTo>
                    <a:pt x="75" y="187"/>
                  </a:lnTo>
                  <a:lnTo>
                    <a:pt x="88" y="190"/>
                  </a:lnTo>
                  <a:lnTo>
                    <a:pt x="90" y="190"/>
                  </a:lnTo>
                  <a:lnTo>
                    <a:pt x="99" y="192"/>
                  </a:lnTo>
                  <a:lnTo>
                    <a:pt x="111" y="193"/>
                  </a:lnTo>
                  <a:lnTo>
                    <a:pt x="124" y="195"/>
                  </a:lnTo>
                  <a:lnTo>
                    <a:pt x="158" y="195"/>
                  </a:lnTo>
                  <a:lnTo>
                    <a:pt x="163" y="193"/>
                  </a:lnTo>
                  <a:lnTo>
                    <a:pt x="167" y="193"/>
                  </a:lnTo>
                  <a:lnTo>
                    <a:pt x="168" y="190"/>
                  </a:lnTo>
                  <a:lnTo>
                    <a:pt x="171" y="189"/>
                  </a:lnTo>
                  <a:lnTo>
                    <a:pt x="171" y="187"/>
                  </a:lnTo>
                  <a:lnTo>
                    <a:pt x="171" y="186"/>
                  </a:lnTo>
                  <a:lnTo>
                    <a:pt x="173" y="183"/>
                  </a:lnTo>
                  <a:lnTo>
                    <a:pt x="173" y="182"/>
                  </a:lnTo>
                  <a:lnTo>
                    <a:pt x="173" y="180"/>
                  </a:lnTo>
                  <a:lnTo>
                    <a:pt x="171" y="179"/>
                  </a:lnTo>
                  <a:lnTo>
                    <a:pt x="171" y="176"/>
                  </a:lnTo>
                  <a:lnTo>
                    <a:pt x="168" y="174"/>
                  </a:lnTo>
                  <a:lnTo>
                    <a:pt x="165" y="174"/>
                  </a:lnTo>
                  <a:lnTo>
                    <a:pt x="155" y="174"/>
                  </a:lnTo>
                  <a:lnTo>
                    <a:pt x="152" y="173"/>
                  </a:lnTo>
                  <a:lnTo>
                    <a:pt x="152" y="172"/>
                  </a:lnTo>
                  <a:lnTo>
                    <a:pt x="152" y="169"/>
                  </a:lnTo>
                  <a:lnTo>
                    <a:pt x="155" y="169"/>
                  </a:lnTo>
                  <a:lnTo>
                    <a:pt x="165" y="169"/>
                  </a:lnTo>
                  <a:lnTo>
                    <a:pt x="171" y="167"/>
                  </a:lnTo>
                  <a:lnTo>
                    <a:pt x="176" y="167"/>
                  </a:lnTo>
                  <a:lnTo>
                    <a:pt x="178" y="166"/>
                  </a:lnTo>
                  <a:lnTo>
                    <a:pt x="180" y="163"/>
                  </a:lnTo>
                  <a:lnTo>
                    <a:pt x="181" y="161"/>
                  </a:lnTo>
                  <a:lnTo>
                    <a:pt x="183" y="159"/>
                  </a:lnTo>
                  <a:lnTo>
                    <a:pt x="183" y="156"/>
                  </a:lnTo>
                  <a:lnTo>
                    <a:pt x="184" y="153"/>
                  </a:lnTo>
                  <a:lnTo>
                    <a:pt x="184" y="150"/>
                  </a:lnTo>
                  <a:lnTo>
                    <a:pt x="184" y="148"/>
                  </a:lnTo>
                  <a:lnTo>
                    <a:pt x="183" y="146"/>
                  </a:lnTo>
                  <a:lnTo>
                    <a:pt x="181" y="144"/>
                  </a:lnTo>
                  <a:lnTo>
                    <a:pt x="178" y="143"/>
                  </a:lnTo>
                  <a:lnTo>
                    <a:pt x="174" y="143"/>
                  </a:lnTo>
                  <a:lnTo>
                    <a:pt x="171" y="143"/>
                  </a:lnTo>
                  <a:lnTo>
                    <a:pt x="168" y="143"/>
                  </a:lnTo>
                  <a:lnTo>
                    <a:pt x="165" y="143"/>
                  </a:lnTo>
                  <a:lnTo>
                    <a:pt x="163" y="143"/>
                  </a:lnTo>
                  <a:lnTo>
                    <a:pt x="163" y="143"/>
                  </a:lnTo>
                  <a:lnTo>
                    <a:pt x="160" y="141"/>
                  </a:lnTo>
                  <a:lnTo>
                    <a:pt x="158" y="138"/>
                  </a:lnTo>
                  <a:lnTo>
                    <a:pt x="160" y="137"/>
                  </a:lnTo>
                  <a:lnTo>
                    <a:pt x="163" y="135"/>
                  </a:lnTo>
                  <a:lnTo>
                    <a:pt x="163" y="135"/>
                  </a:lnTo>
                  <a:lnTo>
                    <a:pt x="165" y="135"/>
                  </a:lnTo>
                  <a:lnTo>
                    <a:pt x="170" y="135"/>
                  </a:lnTo>
                  <a:lnTo>
                    <a:pt x="177" y="135"/>
                  </a:lnTo>
                  <a:lnTo>
                    <a:pt x="181" y="135"/>
                  </a:lnTo>
                  <a:lnTo>
                    <a:pt x="184" y="134"/>
                  </a:lnTo>
                  <a:lnTo>
                    <a:pt x="187" y="131"/>
                  </a:lnTo>
                  <a:lnTo>
                    <a:pt x="189" y="130"/>
                  </a:lnTo>
                  <a:lnTo>
                    <a:pt x="190" y="127"/>
                  </a:lnTo>
                  <a:lnTo>
                    <a:pt x="191" y="124"/>
                  </a:lnTo>
                  <a:lnTo>
                    <a:pt x="191" y="121"/>
                  </a:lnTo>
                  <a:lnTo>
                    <a:pt x="191" y="120"/>
                  </a:lnTo>
                  <a:lnTo>
                    <a:pt x="191" y="117"/>
                  </a:lnTo>
                  <a:lnTo>
                    <a:pt x="190" y="114"/>
                  </a:lnTo>
                  <a:lnTo>
                    <a:pt x="189" y="112"/>
                  </a:lnTo>
                  <a:lnTo>
                    <a:pt x="186" y="111"/>
                  </a:lnTo>
                  <a:lnTo>
                    <a:pt x="181" y="109"/>
                  </a:lnTo>
                  <a:lnTo>
                    <a:pt x="176" y="109"/>
                  </a:lnTo>
                  <a:lnTo>
                    <a:pt x="171" y="109"/>
                  </a:lnTo>
                  <a:lnTo>
                    <a:pt x="170" y="109"/>
                  </a:lnTo>
                  <a:lnTo>
                    <a:pt x="168" y="109"/>
                  </a:lnTo>
                  <a:lnTo>
                    <a:pt x="167" y="108"/>
                  </a:lnTo>
                  <a:lnTo>
                    <a:pt x="165" y="107"/>
                  </a:lnTo>
                  <a:lnTo>
                    <a:pt x="167" y="104"/>
                  </a:lnTo>
                  <a:lnTo>
                    <a:pt x="168" y="104"/>
                  </a:lnTo>
                  <a:lnTo>
                    <a:pt x="171" y="104"/>
                  </a:lnTo>
                  <a:lnTo>
                    <a:pt x="176" y="104"/>
                  </a:lnTo>
                  <a:lnTo>
                    <a:pt x="181" y="104"/>
                  </a:lnTo>
                  <a:lnTo>
                    <a:pt x="186" y="102"/>
                  </a:lnTo>
                  <a:lnTo>
                    <a:pt x="190" y="101"/>
                  </a:lnTo>
                  <a:lnTo>
                    <a:pt x="191" y="99"/>
                  </a:lnTo>
                  <a:lnTo>
                    <a:pt x="193" y="98"/>
                  </a:lnTo>
                  <a:lnTo>
                    <a:pt x="194" y="95"/>
                  </a:lnTo>
                  <a:lnTo>
                    <a:pt x="194" y="94"/>
                  </a:lnTo>
                  <a:lnTo>
                    <a:pt x="194" y="92"/>
                  </a:lnTo>
                  <a:lnTo>
                    <a:pt x="194" y="91"/>
                  </a:lnTo>
                  <a:lnTo>
                    <a:pt x="194" y="89"/>
                  </a:lnTo>
                  <a:lnTo>
                    <a:pt x="194" y="88"/>
                  </a:lnTo>
                  <a:lnTo>
                    <a:pt x="194" y="86"/>
                  </a:lnTo>
                  <a:lnTo>
                    <a:pt x="193" y="83"/>
                  </a:lnTo>
                  <a:lnTo>
                    <a:pt x="190" y="81"/>
                  </a:lnTo>
                  <a:lnTo>
                    <a:pt x="187" y="79"/>
                  </a:lnTo>
                  <a:lnTo>
                    <a:pt x="184" y="79"/>
                  </a:lnTo>
                  <a:lnTo>
                    <a:pt x="180" y="78"/>
                  </a:lnTo>
                  <a:lnTo>
                    <a:pt x="174" y="78"/>
                  </a:lnTo>
                  <a:lnTo>
                    <a:pt x="163" y="78"/>
                  </a:lnTo>
                  <a:lnTo>
                    <a:pt x="144" y="78"/>
                  </a:lnTo>
                  <a:lnTo>
                    <a:pt x="116" y="78"/>
                  </a:lnTo>
                  <a:lnTo>
                    <a:pt x="119" y="68"/>
                  </a:lnTo>
                  <a:lnTo>
                    <a:pt x="122" y="60"/>
                  </a:lnTo>
                  <a:lnTo>
                    <a:pt x="122" y="53"/>
                  </a:lnTo>
                  <a:lnTo>
                    <a:pt x="122" y="43"/>
                  </a:lnTo>
                  <a:lnTo>
                    <a:pt x="121" y="32"/>
                  </a:lnTo>
                  <a:lnTo>
                    <a:pt x="115" y="21"/>
                  </a:lnTo>
                  <a:lnTo>
                    <a:pt x="109" y="14"/>
                  </a:lnTo>
                  <a:lnTo>
                    <a:pt x="103" y="13"/>
                  </a:lnTo>
                  <a:close/>
                  <a:moveTo>
                    <a:pt x="103" y="0"/>
                  </a:moveTo>
                  <a:lnTo>
                    <a:pt x="115" y="3"/>
                  </a:lnTo>
                  <a:lnTo>
                    <a:pt x="125" y="13"/>
                  </a:lnTo>
                  <a:lnTo>
                    <a:pt x="132" y="26"/>
                  </a:lnTo>
                  <a:lnTo>
                    <a:pt x="135" y="43"/>
                  </a:lnTo>
                  <a:lnTo>
                    <a:pt x="135" y="50"/>
                  </a:lnTo>
                  <a:lnTo>
                    <a:pt x="135" y="55"/>
                  </a:lnTo>
                  <a:lnTo>
                    <a:pt x="135" y="60"/>
                  </a:lnTo>
                  <a:lnTo>
                    <a:pt x="134" y="65"/>
                  </a:lnTo>
                  <a:lnTo>
                    <a:pt x="158" y="65"/>
                  </a:lnTo>
                  <a:lnTo>
                    <a:pt x="177" y="66"/>
                  </a:lnTo>
                  <a:lnTo>
                    <a:pt x="189" y="68"/>
                  </a:lnTo>
                  <a:lnTo>
                    <a:pt x="194" y="69"/>
                  </a:lnTo>
                  <a:lnTo>
                    <a:pt x="200" y="73"/>
                  </a:lnTo>
                  <a:lnTo>
                    <a:pt x="203" y="76"/>
                  </a:lnTo>
                  <a:lnTo>
                    <a:pt x="206" y="81"/>
                  </a:lnTo>
                  <a:lnTo>
                    <a:pt x="207" y="85"/>
                  </a:lnTo>
                  <a:lnTo>
                    <a:pt x="207" y="89"/>
                  </a:lnTo>
                  <a:lnTo>
                    <a:pt x="207" y="92"/>
                  </a:lnTo>
                  <a:lnTo>
                    <a:pt x="207" y="92"/>
                  </a:lnTo>
                  <a:lnTo>
                    <a:pt x="207" y="94"/>
                  </a:lnTo>
                  <a:lnTo>
                    <a:pt x="206" y="99"/>
                  </a:lnTo>
                  <a:lnTo>
                    <a:pt x="204" y="104"/>
                  </a:lnTo>
                  <a:lnTo>
                    <a:pt x="202" y="108"/>
                  </a:lnTo>
                  <a:lnTo>
                    <a:pt x="203" y="114"/>
                  </a:lnTo>
                  <a:lnTo>
                    <a:pt x="204" y="118"/>
                  </a:lnTo>
                  <a:lnTo>
                    <a:pt x="204" y="124"/>
                  </a:lnTo>
                  <a:lnTo>
                    <a:pt x="203" y="130"/>
                  </a:lnTo>
                  <a:lnTo>
                    <a:pt x="202" y="134"/>
                  </a:lnTo>
                  <a:lnTo>
                    <a:pt x="199" y="138"/>
                  </a:lnTo>
                  <a:lnTo>
                    <a:pt x="196" y="141"/>
                  </a:lnTo>
                  <a:lnTo>
                    <a:pt x="197" y="146"/>
                  </a:lnTo>
                  <a:lnTo>
                    <a:pt x="197" y="148"/>
                  </a:lnTo>
                  <a:lnTo>
                    <a:pt x="197" y="154"/>
                  </a:lnTo>
                  <a:lnTo>
                    <a:pt x="196" y="160"/>
                  </a:lnTo>
                  <a:lnTo>
                    <a:pt x="194" y="163"/>
                  </a:lnTo>
                  <a:lnTo>
                    <a:pt x="193" y="167"/>
                  </a:lnTo>
                  <a:lnTo>
                    <a:pt x="190" y="172"/>
                  </a:lnTo>
                  <a:lnTo>
                    <a:pt x="184" y="176"/>
                  </a:lnTo>
                  <a:lnTo>
                    <a:pt x="186" y="182"/>
                  </a:lnTo>
                  <a:lnTo>
                    <a:pt x="184" y="187"/>
                  </a:lnTo>
                  <a:lnTo>
                    <a:pt x="183" y="190"/>
                  </a:lnTo>
                  <a:lnTo>
                    <a:pt x="183" y="193"/>
                  </a:lnTo>
                  <a:lnTo>
                    <a:pt x="181" y="195"/>
                  </a:lnTo>
                  <a:lnTo>
                    <a:pt x="173" y="203"/>
                  </a:lnTo>
                  <a:lnTo>
                    <a:pt x="158" y="208"/>
                  </a:lnTo>
                  <a:lnTo>
                    <a:pt x="124" y="208"/>
                  </a:lnTo>
                  <a:lnTo>
                    <a:pt x="106" y="206"/>
                  </a:lnTo>
                  <a:lnTo>
                    <a:pt x="92" y="203"/>
                  </a:lnTo>
                  <a:lnTo>
                    <a:pt x="85" y="202"/>
                  </a:lnTo>
                  <a:lnTo>
                    <a:pt x="72" y="199"/>
                  </a:lnTo>
                  <a:lnTo>
                    <a:pt x="63" y="197"/>
                  </a:lnTo>
                  <a:lnTo>
                    <a:pt x="59" y="196"/>
                  </a:lnTo>
                  <a:lnTo>
                    <a:pt x="57" y="196"/>
                  </a:lnTo>
                  <a:lnTo>
                    <a:pt x="56" y="196"/>
                  </a:lnTo>
                  <a:lnTo>
                    <a:pt x="56" y="196"/>
                  </a:lnTo>
                  <a:lnTo>
                    <a:pt x="53" y="200"/>
                  </a:lnTo>
                  <a:lnTo>
                    <a:pt x="49" y="203"/>
                  </a:lnTo>
                  <a:lnTo>
                    <a:pt x="44" y="206"/>
                  </a:lnTo>
                  <a:lnTo>
                    <a:pt x="39" y="208"/>
                  </a:lnTo>
                  <a:lnTo>
                    <a:pt x="20" y="208"/>
                  </a:lnTo>
                  <a:lnTo>
                    <a:pt x="13" y="206"/>
                  </a:lnTo>
                  <a:lnTo>
                    <a:pt x="8" y="203"/>
                  </a:lnTo>
                  <a:lnTo>
                    <a:pt x="4" y="199"/>
                  </a:lnTo>
                  <a:lnTo>
                    <a:pt x="1" y="193"/>
                  </a:lnTo>
                  <a:lnTo>
                    <a:pt x="0" y="187"/>
                  </a:lnTo>
                  <a:lnTo>
                    <a:pt x="0" y="83"/>
                  </a:lnTo>
                  <a:lnTo>
                    <a:pt x="1" y="78"/>
                  </a:lnTo>
                  <a:lnTo>
                    <a:pt x="4" y="72"/>
                  </a:lnTo>
                  <a:lnTo>
                    <a:pt x="8" y="68"/>
                  </a:lnTo>
                  <a:lnTo>
                    <a:pt x="13" y="65"/>
                  </a:lnTo>
                  <a:lnTo>
                    <a:pt x="20" y="65"/>
                  </a:lnTo>
                  <a:lnTo>
                    <a:pt x="39" y="65"/>
                  </a:lnTo>
                  <a:lnTo>
                    <a:pt x="43" y="65"/>
                  </a:lnTo>
                  <a:lnTo>
                    <a:pt x="49" y="66"/>
                  </a:lnTo>
                  <a:lnTo>
                    <a:pt x="52" y="69"/>
                  </a:lnTo>
                  <a:lnTo>
                    <a:pt x="52" y="69"/>
                  </a:lnTo>
                  <a:lnTo>
                    <a:pt x="53" y="69"/>
                  </a:lnTo>
                  <a:lnTo>
                    <a:pt x="54" y="68"/>
                  </a:lnTo>
                  <a:lnTo>
                    <a:pt x="57" y="66"/>
                  </a:lnTo>
                  <a:lnTo>
                    <a:pt x="59" y="66"/>
                  </a:lnTo>
                  <a:lnTo>
                    <a:pt x="72" y="56"/>
                  </a:lnTo>
                  <a:lnTo>
                    <a:pt x="79" y="43"/>
                  </a:lnTo>
                  <a:lnTo>
                    <a:pt x="83" y="30"/>
                  </a:lnTo>
                  <a:lnTo>
                    <a:pt x="85" y="19"/>
                  </a:lnTo>
                  <a:lnTo>
                    <a:pt x="85" y="13"/>
                  </a:lnTo>
                  <a:lnTo>
                    <a:pt x="88" y="7"/>
                  </a:lnTo>
                  <a:lnTo>
                    <a:pt x="92" y="3"/>
                  </a:lnTo>
                  <a:lnTo>
                    <a:pt x="98" y="0"/>
                  </a:lnTo>
                  <a:lnTo>
                    <a:pt x="103" y="0"/>
                  </a:lnTo>
                  <a:close/>
                </a:path>
              </a:pathLst>
            </a:custGeom>
            <a:solidFill>
              <a:schemeClr val="bg1"/>
            </a:solidFill>
            <a:ln w="0">
              <a:noFill/>
              <a:prstDash val="solid"/>
              <a:round/>
              <a:headEnd/>
              <a:tailEnd/>
            </a:ln>
          </p:spPr>
          <p:txBody>
            <a:bodyPr anchor="ctr"/>
            <a:lstStyle/>
            <a:p>
              <a:pPr algn="ctr"/>
              <a:endParaRPr/>
            </a:p>
          </p:txBody>
        </p:sp>
      </p:grpSp>
      <p:sp>
        <p:nvSpPr>
          <p:cNvPr id="17" name="Arrow: Chevron 34"/>
          <p:cNvSpPr/>
          <p:nvPr/>
        </p:nvSpPr>
        <p:spPr>
          <a:xfrm>
            <a:off x="3311909" y="2499147"/>
            <a:ext cx="353859" cy="353859"/>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8" name="Arrow: Chevron 35"/>
          <p:cNvSpPr/>
          <p:nvPr/>
        </p:nvSpPr>
        <p:spPr>
          <a:xfrm>
            <a:off x="5920940" y="2499147"/>
            <a:ext cx="353859" cy="353859"/>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9" name="Arrow: Chevron 36"/>
          <p:cNvSpPr/>
          <p:nvPr/>
        </p:nvSpPr>
        <p:spPr>
          <a:xfrm>
            <a:off x="8529971" y="2450423"/>
            <a:ext cx="353859" cy="353859"/>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20" name="Group 27"/>
          <p:cNvGrpSpPr/>
          <p:nvPr/>
        </p:nvGrpSpPr>
        <p:grpSpPr>
          <a:xfrm>
            <a:off x="9590397" y="2198534"/>
            <a:ext cx="842040" cy="842040"/>
            <a:chOff x="9743944" y="1880807"/>
            <a:chExt cx="867959" cy="867959"/>
          </a:xfrm>
        </p:grpSpPr>
        <p:sp>
          <p:nvSpPr>
            <p:cNvPr id="21" name="Oval 1"/>
            <p:cNvSpPr/>
            <p:nvPr/>
          </p:nvSpPr>
          <p:spPr>
            <a:xfrm>
              <a:off x="9743944" y="1880807"/>
              <a:ext cx="867959" cy="867959"/>
            </a:xfrm>
            <a:prstGeom prst="ellipse">
              <a:avLst/>
            </a:prstGeom>
            <a:solidFill>
              <a:srgbClr val="FF9409"/>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2" name="Freeform: Shape 37"/>
            <p:cNvSpPr>
              <a:spLocks/>
            </p:cNvSpPr>
            <p:nvPr/>
          </p:nvSpPr>
          <p:spPr bwMode="auto">
            <a:xfrm>
              <a:off x="9966257" y="2120106"/>
              <a:ext cx="423333" cy="427567"/>
            </a:xfrm>
            <a:custGeom>
              <a:avLst/>
              <a:gdLst>
                <a:gd name="T0" fmla="*/ 115 w 200"/>
                <a:gd name="T1" fmla="*/ 188 h 202"/>
                <a:gd name="T2" fmla="*/ 147 w 200"/>
                <a:gd name="T3" fmla="*/ 162 h 202"/>
                <a:gd name="T4" fmla="*/ 53 w 200"/>
                <a:gd name="T5" fmla="*/ 162 h 202"/>
                <a:gd name="T6" fmla="*/ 86 w 200"/>
                <a:gd name="T7" fmla="*/ 188 h 202"/>
                <a:gd name="T8" fmla="*/ 103 w 200"/>
                <a:gd name="T9" fmla="*/ 150 h 202"/>
                <a:gd name="T10" fmla="*/ 118 w 200"/>
                <a:gd name="T11" fmla="*/ 173 h 202"/>
                <a:gd name="T12" fmla="*/ 96 w 200"/>
                <a:gd name="T13" fmla="*/ 150 h 202"/>
                <a:gd name="T14" fmla="*/ 96 w 200"/>
                <a:gd name="T15" fmla="*/ 189 h 202"/>
                <a:gd name="T16" fmla="*/ 148 w 200"/>
                <a:gd name="T17" fmla="*/ 104 h 202"/>
                <a:gd name="T18" fmla="*/ 151 w 200"/>
                <a:gd name="T19" fmla="*/ 156 h 202"/>
                <a:gd name="T20" fmla="*/ 184 w 200"/>
                <a:gd name="T21" fmla="*/ 127 h 202"/>
                <a:gd name="T22" fmla="*/ 103 w 200"/>
                <a:gd name="T23" fmla="*/ 104 h 202"/>
                <a:gd name="T24" fmla="*/ 140 w 200"/>
                <a:gd name="T25" fmla="*/ 127 h 202"/>
                <a:gd name="T26" fmla="*/ 57 w 200"/>
                <a:gd name="T27" fmla="*/ 104 h 202"/>
                <a:gd name="T28" fmla="*/ 96 w 200"/>
                <a:gd name="T29" fmla="*/ 143 h 202"/>
                <a:gd name="T30" fmla="*/ 13 w 200"/>
                <a:gd name="T31" fmla="*/ 104 h 202"/>
                <a:gd name="T32" fmla="*/ 39 w 200"/>
                <a:gd name="T33" fmla="*/ 163 h 202"/>
                <a:gd name="T34" fmla="*/ 54 w 200"/>
                <a:gd name="T35" fmla="*/ 128 h 202"/>
                <a:gd name="T36" fmla="*/ 135 w 200"/>
                <a:gd name="T37" fmla="*/ 59 h 202"/>
                <a:gd name="T38" fmla="*/ 103 w 200"/>
                <a:gd name="T39" fmla="*/ 98 h 202"/>
                <a:gd name="T40" fmla="*/ 135 w 200"/>
                <a:gd name="T41" fmla="*/ 59 h 202"/>
                <a:gd name="T42" fmla="*/ 57 w 200"/>
                <a:gd name="T43" fmla="*/ 98 h 202"/>
                <a:gd name="T44" fmla="*/ 80 w 200"/>
                <a:gd name="T45" fmla="*/ 63 h 202"/>
                <a:gd name="T46" fmla="*/ 141 w 200"/>
                <a:gd name="T47" fmla="*/ 58 h 202"/>
                <a:gd name="T48" fmla="*/ 187 w 200"/>
                <a:gd name="T49" fmla="*/ 98 h 202"/>
                <a:gd name="T50" fmla="*/ 165 w 200"/>
                <a:gd name="T51" fmla="*/ 43 h 202"/>
                <a:gd name="T52" fmla="*/ 15 w 200"/>
                <a:gd name="T53" fmla="*/ 78 h 202"/>
                <a:gd name="T54" fmla="*/ 53 w 200"/>
                <a:gd name="T55" fmla="*/ 76 h 202"/>
                <a:gd name="T56" fmla="*/ 115 w 200"/>
                <a:gd name="T57" fmla="*/ 14 h 202"/>
                <a:gd name="T58" fmla="*/ 150 w 200"/>
                <a:gd name="T59" fmla="*/ 45 h 202"/>
                <a:gd name="T60" fmla="*/ 115 w 200"/>
                <a:gd name="T61" fmla="*/ 14 h 202"/>
                <a:gd name="T62" fmla="*/ 39 w 200"/>
                <a:gd name="T63" fmla="*/ 39 h 202"/>
                <a:gd name="T64" fmla="*/ 72 w 200"/>
                <a:gd name="T65" fmla="*/ 32 h 202"/>
                <a:gd name="T66" fmla="*/ 103 w 200"/>
                <a:gd name="T67" fmla="*/ 59 h 202"/>
                <a:gd name="T68" fmla="*/ 103 w 200"/>
                <a:gd name="T69" fmla="*/ 13 h 202"/>
                <a:gd name="T70" fmla="*/ 96 w 200"/>
                <a:gd name="T71" fmla="*/ 13 h 202"/>
                <a:gd name="T72" fmla="*/ 96 w 200"/>
                <a:gd name="T73" fmla="*/ 59 h 202"/>
                <a:gd name="T74" fmla="*/ 127 w 200"/>
                <a:gd name="T75" fmla="*/ 4 h 202"/>
                <a:gd name="T76" fmla="*/ 187 w 200"/>
                <a:gd name="T77" fmla="*/ 50 h 202"/>
                <a:gd name="T78" fmla="*/ 197 w 200"/>
                <a:gd name="T79" fmla="*/ 128 h 202"/>
                <a:gd name="T80" fmla="*/ 151 w 200"/>
                <a:gd name="T81" fmla="*/ 188 h 202"/>
                <a:gd name="T82" fmla="*/ 73 w 200"/>
                <a:gd name="T83" fmla="*/ 198 h 202"/>
                <a:gd name="T84" fmla="*/ 13 w 200"/>
                <a:gd name="T85" fmla="*/ 151 h 202"/>
                <a:gd name="T86" fmla="*/ 3 w 200"/>
                <a:gd name="T87" fmla="*/ 75 h 202"/>
                <a:gd name="T88" fmla="*/ 49 w 200"/>
                <a:gd name="T89" fmla="*/ 14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00" h="202">
                  <a:moveTo>
                    <a:pt x="137" y="157"/>
                  </a:moveTo>
                  <a:lnTo>
                    <a:pt x="127" y="173"/>
                  </a:lnTo>
                  <a:lnTo>
                    <a:pt x="115" y="188"/>
                  </a:lnTo>
                  <a:lnTo>
                    <a:pt x="137" y="180"/>
                  </a:lnTo>
                  <a:lnTo>
                    <a:pt x="157" y="167"/>
                  </a:lnTo>
                  <a:lnTo>
                    <a:pt x="147" y="162"/>
                  </a:lnTo>
                  <a:lnTo>
                    <a:pt x="137" y="157"/>
                  </a:lnTo>
                  <a:close/>
                  <a:moveTo>
                    <a:pt x="65" y="157"/>
                  </a:moveTo>
                  <a:lnTo>
                    <a:pt x="53" y="162"/>
                  </a:lnTo>
                  <a:lnTo>
                    <a:pt x="43" y="167"/>
                  </a:lnTo>
                  <a:lnTo>
                    <a:pt x="63" y="180"/>
                  </a:lnTo>
                  <a:lnTo>
                    <a:pt x="86" y="188"/>
                  </a:lnTo>
                  <a:lnTo>
                    <a:pt x="73" y="173"/>
                  </a:lnTo>
                  <a:lnTo>
                    <a:pt x="65" y="157"/>
                  </a:lnTo>
                  <a:close/>
                  <a:moveTo>
                    <a:pt x="103" y="150"/>
                  </a:moveTo>
                  <a:lnTo>
                    <a:pt x="103" y="189"/>
                  </a:lnTo>
                  <a:lnTo>
                    <a:pt x="103" y="189"/>
                  </a:lnTo>
                  <a:lnTo>
                    <a:pt x="118" y="173"/>
                  </a:lnTo>
                  <a:lnTo>
                    <a:pt x="129" y="154"/>
                  </a:lnTo>
                  <a:lnTo>
                    <a:pt x="103" y="150"/>
                  </a:lnTo>
                  <a:close/>
                  <a:moveTo>
                    <a:pt x="96" y="150"/>
                  </a:moveTo>
                  <a:lnTo>
                    <a:pt x="70" y="154"/>
                  </a:lnTo>
                  <a:lnTo>
                    <a:pt x="82" y="173"/>
                  </a:lnTo>
                  <a:lnTo>
                    <a:pt x="96" y="189"/>
                  </a:lnTo>
                  <a:lnTo>
                    <a:pt x="96" y="189"/>
                  </a:lnTo>
                  <a:lnTo>
                    <a:pt x="96" y="150"/>
                  </a:lnTo>
                  <a:close/>
                  <a:moveTo>
                    <a:pt x="148" y="104"/>
                  </a:moveTo>
                  <a:lnTo>
                    <a:pt x="145" y="128"/>
                  </a:lnTo>
                  <a:lnTo>
                    <a:pt x="138" y="150"/>
                  </a:lnTo>
                  <a:lnTo>
                    <a:pt x="151" y="156"/>
                  </a:lnTo>
                  <a:lnTo>
                    <a:pt x="161" y="163"/>
                  </a:lnTo>
                  <a:lnTo>
                    <a:pt x="176" y="146"/>
                  </a:lnTo>
                  <a:lnTo>
                    <a:pt x="184" y="127"/>
                  </a:lnTo>
                  <a:lnTo>
                    <a:pt x="187" y="104"/>
                  </a:lnTo>
                  <a:lnTo>
                    <a:pt x="148" y="104"/>
                  </a:lnTo>
                  <a:close/>
                  <a:moveTo>
                    <a:pt x="103" y="104"/>
                  </a:moveTo>
                  <a:lnTo>
                    <a:pt x="103" y="143"/>
                  </a:lnTo>
                  <a:lnTo>
                    <a:pt x="132" y="149"/>
                  </a:lnTo>
                  <a:lnTo>
                    <a:pt x="140" y="127"/>
                  </a:lnTo>
                  <a:lnTo>
                    <a:pt x="142" y="104"/>
                  </a:lnTo>
                  <a:lnTo>
                    <a:pt x="103" y="104"/>
                  </a:lnTo>
                  <a:close/>
                  <a:moveTo>
                    <a:pt x="57" y="104"/>
                  </a:moveTo>
                  <a:lnTo>
                    <a:pt x="60" y="127"/>
                  </a:lnTo>
                  <a:lnTo>
                    <a:pt x="67" y="149"/>
                  </a:lnTo>
                  <a:lnTo>
                    <a:pt x="96" y="143"/>
                  </a:lnTo>
                  <a:lnTo>
                    <a:pt x="96" y="104"/>
                  </a:lnTo>
                  <a:lnTo>
                    <a:pt x="57" y="104"/>
                  </a:lnTo>
                  <a:close/>
                  <a:moveTo>
                    <a:pt x="13" y="104"/>
                  </a:moveTo>
                  <a:lnTo>
                    <a:pt x="17" y="127"/>
                  </a:lnTo>
                  <a:lnTo>
                    <a:pt x="26" y="146"/>
                  </a:lnTo>
                  <a:lnTo>
                    <a:pt x="39" y="163"/>
                  </a:lnTo>
                  <a:lnTo>
                    <a:pt x="49" y="156"/>
                  </a:lnTo>
                  <a:lnTo>
                    <a:pt x="62" y="150"/>
                  </a:lnTo>
                  <a:lnTo>
                    <a:pt x="54" y="128"/>
                  </a:lnTo>
                  <a:lnTo>
                    <a:pt x="52" y="104"/>
                  </a:lnTo>
                  <a:lnTo>
                    <a:pt x="13" y="104"/>
                  </a:lnTo>
                  <a:close/>
                  <a:moveTo>
                    <a:pt x="135" y="59"/>
                  </a:moveTo>
                  <a:lnTo>
                    <a:pt x="119" y="63"/>
                  </a:lnTo>
                  <a:lnTo>
                    <a:pt x="103" y="65"/>
                  </a:lnTo>
                  <a:lnTo>
                    <a:pt x="103" y="98"/>
                  </a:lnTo>
                  <a:lnTo>
                    <a:pt x="142" y="98"/>
                  </a:lnTo>
                  <a:lnTo>
                    <a:pt x="140" y="78"/>
                  </a:lnTo>
                  <a:lnTo>
                    <a:pt x="135" y="59"/>
                  </a:lnTo>
                  <a:close/>
                  <a:moveTo>
                    <a:pt x="65" y="59"/>
                  </a:moveTo>
                  <a:lnTo>
                    <a:pt x="60" y="78"/>
                  </a:lnTo>
                  <a:lnTo>
                    <a:pt x="57" y="98"/>
                  </a:lnTo>
                  <a:lnTo>
                    <a:pt x="96" y="98"/>
                  </a:lnTo>
                  <a:lnTo>
                    <a:pt x="96" y="65"/>
                  </a:lnTo>
                  <a:lnTo>
                    <a:pt x="80" y="63"/>
                  </a:lnTo>
                  <a:lnTo>
                    <a:pt x="65" y="59"/>
                  </a:lnTo>
                  <a:close/>
                  <a:moveTo>
                    <a:pt x="165" y="43"/>
                  </a:moveTo>
                  <a:lnTo>
                    <a:pt x="141" y="58"/>
                  </a:lnTo>
                  <a:lnTo>
                    <a:pt x="147" y="76"/>
                  </a:lnTo>
                  <a:lnTo>
                    <a:pt x="148" y="98"/>
                  </a:lnTo>
                  <a:lnTo>
                    <a:pt x="187" y="98"/>
                  </a:lnTo>
                  <a:lnTo>
                    <a:pt x="184" y="78"/>
                  </a:lnTo>
                  <a:lnTo>
                    <a:pt x="177" y="59"/>
                  </a:lnTo>
                  <a:lnTo>
                    <a:pt x="165" y="43"/>
                  </a:lnTo>
                  <a:close/>
                  <a:moveTo>
                    <a:pt x="34" y="43"/>
                  </a:moveTo>
                  <a:lnTo>
                    <a:pt x="23" y="59"/>
                  </a:lnTo>
                  <a:lnTo>
                    <a:pt x="15" y="78"/>
                  </a:lnTo>
                  <a:lnTo>
                    <a:pt x="13" y="98"/>
                  </a:lnTo>
                  <a:lnTo>
                    <a:pt x="52" y="98"/>
                  </a:lnTo>
                  <a:lnTo>
                    <a:pt x="53" y="76"/>
                  </a:lnTo>
                  <a:lnTo>
                    <a:pt x="59" y="58"/>
                  </a:lnTo>
                  <a:lnTo>
                    <a:pt x="34" y="43"/>
                  </a:lnTo>
                  <a:close/>
                  <a:moveTo>
                    <a:pt x="115" y="14"/>
                  </a:moveTo>
                  <a:lnTo>
                    <a:pt x="128" y="32"/>
                  </a:lnTo>
                  <a:lnTo>
                    <a:pt x="138" y="50"/>
                  </a:lnTo>
                  <a:lnTo>
                    <a:pt x="150" y="45"/>
                  </a:lnTo>
                  <a:lnTo>
                    <a:pt x="161" y="39"/>
                  </a:lnTo>
                  <a:lnTo>
                    <a:pt x="140" y="23"/>
                  </a:lnTo>
                  <a:lnTo>
                    <a:pt x="115" y="14"/>
                  </a:lnTo>
                  <a:close/>
                  <a:moveTo>
                    <a:pt x="86" y="14"/>
                  </a:moveTo>
                  <a:lnTo>
                    <a:pt x="60" y="23"/>
                  </a:lnTo>
                  <a:lnTo>
                    <a:pt x="39" y="39"/>
                  </a:lnTo>
                  <a:lnTo>
                    <a:pt x="50" y="45"/>
                  </a:lnTo>
                  <a:lnTo>
                    <a:pt x="62" y="50"/>
                  </a:lnTo>
                  <a:lnTo>
                    <a:pt x="72" y="32"/>
                  </a:lnTo>
                  <a:lnTo>
                    <a:pt x="86" y="14"/>
                  </a:lnTo>
                  <a:close/>
                  <a:moveTo>
                    <a:pt x="103" y="13"/>
                  </a:moveTo>
                  <a:lnTo>
                    <a:pt x="103" y="59"/>
                  </a:lnTo>
                  <a:lnTo>
                    <a:pt x="132" y="53"/>
                  </a:lnTo>
                  <a:lnTo>
                    <a:pt x="121" y="32"/>
                  </a:lnTo>
                  <a:lnTo>
                    <a:pt x="103" y="13"/>
                  </a:lnTo>
                  <a:lnTo>
                    <a:pt x="103" y="13"/>
                  </a:lnTo>
                  <a:close/>
                  <a:moveTo>
                    <a:pt x="96" y="13"/>
                  </a:moveTo>
                  <a:lnTo>
                    <a:pt x="96" y="13"/>
                  </a:lnTo>
                  <a:lnTo>
                    <a:pt x="80" y="32"/>
                  </a:lnTo>
                  <a:lnTo>
                    <a:pt x="67" y="53"/>
                  </a:lnTo>
                  <a:lnTo>
                    <a:pt x="96" y="59"/>
                  </a:lnTo>
                  <a:lnTo>
                    <a:pt x="96" y="13"/>
                  </a:lnTo>
                  <a:close/>
                  <a:moveTo>
                    <a:pt x="101" y="0"/>
                  </a:moveTo>
                  <a:lnTo>
                    <a:pt x="127" y="4"/>
                  </a:lnTo>
                  <a:lnTo>
                    <a:pt x="151" y="14"/>
                  </a:lnTo>
                  <a:lnTo>
                    <a:pt x="171" y="30"/>
                  </a:lnTo>
                  <a:lnTo>
                    <a:pt x="187" y="50"/>
                  </a:lnTo>
                  <a:lnTo>
                    <a:pt x="197" y="75"/>
                  </a:lnTo>
                  <a:lnTo>
                    <a:pt x="200" y="101"/>
                  </a:lnTo>
                  <a:lnTo>
                    <a:pt x="197" y="128"/>
                  </a:lnTo>
                  <a:lnTo>
                    <a:pt x="187" y="151"/>
                  </a:lnTo>
                  <a:lnTo>
                    <a:pt x="171" y="172"/>
                  </a:lnTo>
                  <a:lnTo>
                    <a:pt x="151" y="188"/>
                  </a:lnTo>
                  <a:lnTo>
                    <a:pt x="127" y="198"/>
                  </a:lnTo>
                  <a:lnTo>
                    <a:pt x="101" y="202"/>
                  </a:lnTo>
                  <a:lnTo>
                    <a:pt x="73" y="198"/>
                  </a:lnTo>
                  <a:lnTo>
                    <a:pt x="49" y="188"/>
                  </a:lnTo>
                  <a:lnTo>
                    <a:pt x="28" y="172"/>
                  </a:lnTo>
                  <a:lnTo>
                    <a:pt x="13" y="151"/>
                  </a:lnTo>
                  <a:lnTo>
                    <a:pt x="3" y="128"/>
                  </a:lnTo>
                  <a:lnTo>
                    <a:pt x="0" y="101"/>
                  </a:lnTo>
                  <a:lnTo>
                    <a:pt x="3" y="75"/>
                  </a:lnTo>
                  <a:lnTo>
                    <a:pt x="13" y="50"/>
                  </a:lnTo>
                  <a:lnTo>
                    <a:pt x="28" y="30"/>
                  </a:lnTo>
                  <a:lnTo>
                    <a:pt x="49" y="14"/>
                  </a:lnTo>
                  <a:lnTo>
                    <a:pt x="73" y="4"/>
                  </a:lnTo>
                  <a:lnTo>
                    <a:pt x="101" y="0"/>
                  </a:lnTo>
                  <a:close/>
                </a:path>
              </a:pathLst>
            </a:custGeom>
            <a:solidFill>
              <a:schemeClr val="bg1"/>
            </a:solidFill>
            <a:ln w="0">
              <a:noFill/>
              <a:prstDash val="solid"/>
              <a:round/>
              <a:headEnd/>
              <a:tailEnd/>
            </a:ln>
          </p:spPr>
          <p:txBody>
            <a:bodyPr anchor="ctr"/>
            <a:lstStyle/>
            <a:p>
              <a:pPr algn="ctr"/>
              <a:endParaRPr/>
            </a:p>
          </p:txBody>
        </p:sp>
      </p:grpSp>
      <p:sp>
        <p:nvSpPr>
          <p:cNvPr id="23" name="矩形 22"/>
          <p:cNvSpPr/>
          <p:nvPr/>
        </p:nvSpPr>
        <p:spPr>
          <a:xfrm>
            <a:off x="1333500" y="3537085"/>
            <a:ext cx="1701644" cy="36311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rgbClr val="FF9409"/>
                </a:solidFill>
                <a:latin typeface="迷你简菱心" panose="02010609000101010101" pitchFamily="49" charset="-122"/>
                <a:ea typeface="迷你简菱心" panose="02010609000101010101" pitchFamily="49" charset="-122"/>
              </a:rPr>
              <a:t>添加标题</a:t>
            </a:r>
          </a:p>
        </p:txBody>
      </p:sp>
      <p:sp>
        <p:nvSpPr>
          <p:cNvPr id="24" name="矩形 23"/>
          <p:cNvSpPr/>
          <p:nvPr/>
        </p:nvSpPr>
        <p:spPr>
          <a:xfrm>
            <a:off x="3942532" y="3537085"/>
            <a:ext cx="1701644" cy="36311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rgbClr val="FF9409"/>
                </a:solidFill>
                <a:latin typeface="迷你简菱心" panose="02010609000101010101" pitchFamily="49" charset="-122"/>
                <a:ea typeface="迷你简菱心" panose="02010609000101010101" pitchFamily="49" charset="-122"/>
              </a:rPr>
              <a:t>添加标题</a:t>
            </a:r>
          </a:p>
        </p:txBody>
      </p:sp>
      <p:sp>
        <p:nvSpPr>
          <p:cNvPr id="25" name="矩形 24"/>
          <p:cNvSpPr/>
          <p:nvPr/>
        </p:nvSpPr>
        <p:spPr>
          <a:xfrm>
            <a:off x="6551564" y="3537085"/>
            <a:ext cx="1701644" cy="36311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rgbClr val="FF9409"/>
                </a:solidFill>
                <a:latin typeface="迷你简菱心" panose="02010609000101010101" pitchFamily="49" charset="-122"/>
                <a:ea typeface="迷你简菱心" panose="02010609000101010101" pitchFamily="49" charset="-122"/>
              </a:rPr>
              <a:t>添加标题</a:t>
            </a:r>
          </a:p>
        </p:txBody>
      </p:sp>
      <p:sp>
        <p:nvSpPr>
          <p:cNvPr id="26" name="矩形 25"/>
          <p:cNvSpPr/>
          <p:nvPr/>
        </p:nvSpPr>
        <p:spPr>
          <a:xfrm>
            <a:off x="9160594" y="3537085"/>
            <a:ext cx="1701644" cy="36311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rgbClr val="FF9409"/>
                </a:solidFill>
                <a:latin typeface="迷你简菱心" panose="02010609000101010101" pitchFamily="49" charset="-122"/>
                <a:ea typeface="迷你简菱心" panose="02010609000101010101" pitchFamily="49" charset="-122"/>
              </a:rPr>
              <a:t>添加标题</a:t>
            </a:r>
          </a:p>
        </p:txBody>
      </p:sp>
      <p:sp>
        <p:nvSpPr>
          <p:cNvPr id="27" name="矩形 26"/>
          <p:cNvSpPr/>
          <p:nvPr/>
        </p:nvSpPr>
        <p:spPr>
          <a:xfrm>
            <a:off x="923926" y="4428890"/>
            <a:ext cx="10355442" cy="1347357"/>
          </a:xfrm>
          <a:prstGeom prst="rect">
            <a:avLst/>
          </a:prstGeom>
        </p:spPr>
        <p:txBody>
          <a:bodyPr wrap="square">
            <a:spAutoFit/>
            <a:scene3d>
              <a:camera prst="orthographicFront"/>
              <a:lightRig rig="threePt" dir="t"/>
            </a:scene3d>
            <a:sp3d contourW="12700"/>
          </a:bodyPr>
          <a:lstStyle/>
          <a:p>
            <a:pPr>
              <a:lnSpc>
                <a:spcPct val="150000"/>
              </a:lnSpc>
            </a:pPr>
            <a:r>
              <a:rPr lang="zh-CN" altLang="en-US" sz="1400" dirty="0">
                <a:solidFill>
                  <a:schemeClr val="tx1">
                    <a:lumMod val="50000"/>
                    <a:lumOff val="50000"/>
                  </a:schemeClr>
                </a:solidFill>
                <a:latin typeface="冬青黑体简体中文 W3" panose="020B0300000000000000" pitchFamily="34" charset="-122"/>
                <a:ea typeface="冬青黑体简体中文 W3" panose="020B0300000000000000" pitchFamily="34" charset="-122"/>
              </a:rPr>
              <a:t>详写内容</a:t>
            </a:r>
            <a:r>
              <a:rPr lang="en-US" altLang="zh-CN" sz="1400" dirty="0">
                <a:solidFill>
                  <a:schemeClr val="tx1">
                    <a:lumMod val="50000"/>
                    <a:lumOff val="50000"/>
                  </a:schemeClr>
                </a:solidFill>
                <a:latin typeface="冬青黑体简体中文 W3" panose="020B0300000000000000" pitchFamily="34" charset="-122"/>
                <a:ea typeface="冬青黑体简体中文 W3" panose="020B0300000000000000" pitchFamily="34" charset="-122"/>
              </a:rPr>
              <a:t>……</a:t>
            </a:r>
            <a:r>
              <a:rPr lang="zh-CN" altLang="en-US" sz="1400" dirty="0">
                <a:solidFill>
                  <a:schemeClr val="tx1">
                    <a:lumMod val="50000"/>
                    <a:lumOff val="50000"/>
                  </a:schemeClr>
                </a:solidFill>
                <a:latin typeface="冬青黑体简体中文 W3" panose="020B0300000000000000" pitchFamily="34" charset="-122"/>
                <a:ea typeface="冬青黑体简体中文 W3" panose="020B0300000000000000" pitchFamily="34" charset="-122"/>
              </a:rPr>
              <a:t>点击输入本栏的具体文字，简明扼要的说明分项内容，此为概念图解，详写内容</a:t>
            </a:r>
            <a:r>
              <a:rPr lang="en-US" altLang="zh-CN" sz="1400" dirty="0">
                <a:solidFill>
                  <a:schemeClr val="tx1">
                    <a:lumMod val="50000"/>
                    <a:lumOff val="50000"/>
                  </a:schemeClr>
                </a:solidFill>
                <a:latin typeface="冬青黑体简体中文 W3" panose="020B0300000000000000" pitchFamily="34" charset="-122"/>
                <a:ea typeface="冬青黑体简体中文 W3" panose="020B0300000000000000" pitchFamily="34" charset="-122"/>
              </a:rPr>
              <a:t>……</a:t>
            </a:r>
            <a:r>
              <a:rPr lang="zh-CN" altLang="en-US" sz="1400" dirty="0">
                <a:solidFill>
                  <a:schemeClr val="tx1">
                    <a:lumMod val="50000"/>
                    <a:lumOff val="50000"/>
                  </a:schemeClr>
                </a:solidFill>
                <a:latin typeface="冬青黑体简体中文 W3" panose="020B0300000000000000" pitchFamily="34" charset="-122"/>
                <a:ea typeface="冬青黑体简体中文 W3" panose="020B0300000000000000" pitchFamily="34" charset="-122"/>
              </a:rPr>
              <a:t>点击输入本栏的具体文字，简明扼要的说明分项内容，此为概念图解详写内容</a:t>
            </a:r>
            <a:r>
              <a:rPr lang="en-US" altLang="zh-CN" sz="1400" dirty="0">
                <a:solidFill>
                  <a:schemeClr val="tx1">
                    <a:lumMod val="50000"/>
                    <a:lumOff val="50000"/>
                  </a:schemeClr>
                </a:solidFill>
                <a:latin typeface="冬青黑体简体中文 W3" panose="020B0300000000000000" pitchFamily="34" charset="-122"/>
                <a:ea typeface="冬青黑体简体中文 W3" panose="020B0300000000000000" pitchFamily="34" charset="-122"/>
              </a:rPr>
              <a:t>……</a:t>
            </a:r>
            <a:r>
              <a:rPr lang="zh-CN" altLang="en-US" sz="1400" dirty="0">
                <a:solidFill>
                  <a:schemeClr val="tx1">
                    <a:lumMod val="50000"/>
                    <a:lumOff val="50000"/>
                  </a:schemeClr>
                </a:solidFill>
                <a:latin typeface="冬青黑体简体中文 W3" panose="020B0300000000000000" pitchFamily="34" charset="-122"/>
                <a:ea typeface="冬青黑体简体中文 W3" panose="020B0300000000000000" pitchFamily="34" charset="-122"/>
              </a:rPr>
              <a:t>点击输入本栏的具体文字，简明扼要的说明分项内容，此为概念图解详写内容</a:t>
            </a:r>
            <a:r>
              <a:rPr lang="en-US" altLang="zh-CN" sz="1400" dirty="0">
                <a:solidFill>
                  <a:schemeClr val="tx1">
                    <a:lumMod val="50000"/>
                    <a:lumOff val="50000"/>
                  </a:schemeClr>
                </a:solidFill>
                <a:latin typeface="冬青黑体简体中文 W3" panose="020B0300000000000000" pitchFamily="34" charset="-122"/>
                <a:ea typeface="冬青黑体简体中文 W3" panose="020B0300000000000000" pitchFamily="34" charset="-122"/>
              </a:rPr>
              <a:t>……</a:t>
            </a:r>
            <a:r>
              <a:rPr lang="zh-CN" altLang="en-US" sz="1400" dirty="0">
                <a:solidFill>
                  <a:schemeClr val="tx1">
                    <a:lumMod val="50000"/>
                    <a:lumOff val="50000"/>
                  </a:schemeClr>
                </a:solidFill>
                <a:latin typeface="冬青黑体简体中文 W3" panose="020B0300000000000000" pitchFamily="34" charset="-122"/>
                <a:ea typeface="冬青黑体简体中文 W3" panose="020B0300000000000000" pitchFamily="34" charset="-122"/>
              </a:rPr>
              <a:t>点击输入本栏的具体文字，简明扼要的说明分项内容，此为概念图解详写内容</a:t>
            </a:r>
            <a:r>
              <a:rPr lang="en-US" altLang="zh-CN" sz="1400" dirty="0">
                <a:solidFill>
                  <a:schemeClr val="tx1">
                    <a:lumMod val="50000"/>
                    <a:lumOff val="50000"/>
                  </a:schemeClr>
                </a:solidFill>
                <a:latin typeface="冬青黑体简体中文 W3" panose="020B0300000000000000" pitchFamily="34" charset="-122"/>
                <a:ea typeface="冬青黑体简体中文 W3" panose="020B0300000000000000" pitchFamily="34" charset="-122"/>
              </a:rPr>
              <a:t>……</a:t>
            </a:r>
            <a:r>
              <a:rPr lang="zh-CN" altLang="en-US" sz="1400" dirty="0">
                <a:solidFill>
                  <a:schemeClr val="tx1">
                    <a:lumMod val="50000"/>
                    <a:lumOff val="50000"/>
                  </a:schemeClr>
                </a:solidFill>
                <a:latin typeface="冬青黑体简体中文 W3" panose="020B0300000000000000" pitchFamily="34" charset="-122"/>
                <a:ea typeface="冬青黑体简体中文 W3" panose="020B0300000000000000" pitchFamily="34" charset="-122"/>
              </a:rPr>
              <a:t>点击输入本栏的具体文字，简明扼要的说明分项内容，此为概念图解</a:t>
            </a:r>
          </a:p>
        </p:txBody>
      </p:sp>
      <p:cxnSp>
        <p:nvCxnSpPr>
          <p:cNvPr id="28" name="直接连接符 27"/>
          <p:cNvCxnSpPr/>
          <p:nvPr/>
        </p:nvCxnSpPr>
        <p:spPr>
          <a:xfrm>
            <a:off x="3488838" y="3623908"/>
            <a:ext cx="0" cy="19403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6097870" y="3623908"/>
            <a:ext cx="0" cy="19403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8706902" y="3623908"/>
            <a:ext cx="0" cy="19403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72679428"/>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53" presetClass="entr" presetSubtype="16"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par>
                                <p:cTn id="15" presetID="53" presetClass="entr" presetSubtype="16"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ppt_w</p:attrName>
                                        </p:attrNameLst>
                                      </p:cBhvr>
                                      <p:tavLst>
                                        <p:tav tm="0">
                                          <p:val>
                                            <p:fltVal val="0"/>
                                          </p:val>
                                        </p:tav>
                                        <p:tav tm="100000">
                                          <p:val>
                                            <p:strVal val="#ppt_w"/>
                                          </p:val>
                                        </p:tav>
                                      </p:tavLst>
                                    </p:anim>
                                    <p:anim calcmode="lin" valueType="num">
                                      <p:cBhvr>
                                        <p:cTn id="18" dur="500" fill="hold"/>
                                        <p:tgtEl>
                                          <p:spTgt spid="14"/>
                                        </p:tgtEl>
                                        <p:attrNameLst>
                                          <p:attrName>ppt_h</p:attrName>
                                        </p:attrNameLst>
                                      </p:cBhvr>
                                      <p:tavLst>
                                        <p:tav tm="0">
                                          <p:val>
                                            <p:fltVal val="0"/>
                                          </p:val>
                                        </p:tav>
                                        <p:tav tm="100000">
                                          <p:val>
                                            <p:strVal val="#ppt_h"/>
                                          </p:val>
                                        </p:tav>
                                      </p:tavLst>
                                    </p:anim>
                                    <p:animEffect transition="in" filter="fade">
                                      <p:cBhvr>
                                        <p:cTn id="19" dur="500"/>
                                        <p:tgtEl>
                                          <p:spTgt spid="14"/>
                                        </p:tgtEl>
                                      </p:cBhvr>
                                    </p:animEffect>
                                  </p:childTnLst>
                                </p:cTn>
                              </p:par>
                              <p:par>
                                <p:cTn id="20" presetID="53" presetClass="entr" presetSubtype="16" fill="hold" nodeType="with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p:cTn id="22" dur="500" fill="hold"/>
                                        <p:tgtEl>
                                          <p:spTgt spid="20"/>
                                        </p:tgtEl>
                                        <p:attrNameLst>
                                          <p:attrName>ppt_w</p:attrName>
                                        </p:attrNameLst>
                                      </p:cBhvr>
                                      <p:tavLst>
                                        <p:tav tm="0">
                                          <p:val>
                                            <p:fltVal val="0"/>
                                          </p:val>
                                        </p:tav>
                                        <p:tav tm="100000">
                                          <p:val>
                                            <p:strVal val="#ppt_w"/>
                                          </p:val>
                                        </p:tav>
                                      </p:tavLst>
                                    </p:anim>
                                    <p:anim calcmode="lin" valueType="num">
                                      <p:cBhvr>
                                        <p:cTn id="23" dur="500" fill="hold"/>
                                        <p:tgtEl>
                                          <p:spTgt spid="20"/>
                                        </p:tgtEl>
                                        <p:attrNameLst>
                                          <p:attrName>ppt_h</p:attrName>
                                        </p:attrNameLst>
                                      </p:cBhvr>
                                      <p:tavLst>
                                        <p:tav tm="0">
                                          <p:val>
                                            <p:fltVal val="0"/>
                                          </p:val>
                                        </p:tav>
                                        <p:tav tm="100000">
                                          <p:val>
                                            <p:strVal val="#ppt_h"/>
                                          </p:val>
                                        </p:tav>
                                      </p:tavLst>
                                    </p:anim>
                                    <p:animEffect transition="in" filter="fade">
                                      <p:cBhvr>
                                        <p:cTn id="24" dur="500"/>
                                        <p:tgtEl>
                                          <p:spTgt spid="20"/>
                                        </p:tgtEl>
                                      </p:cBhvr>
                                    </p:animEffect>
                                  </p:childTnLst>
                                </p:cTn>
                              </p:par>
                            </p:childTnLst>
                          </p:cTn>
                        </p:par>
                        <p:par>
                          <p:cTn id="25" fill="hold">
                            <p:stCondLst>
                              <p:cond delay="500"/>
                            </p:stCondLst>
                            <p:childTnLst>
                              <p:par>
                                <p:cTn id="26" presetID="53" presetClass="entr" presetSubtype="16"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p:cTn id="28" dur="500" fill="hold"/>
                                        <p:tgtEl>
                                          <p:spTgt spid="17"/>
                                        </p:tgtEl>
                                        <p:attrNameLst>
                                          <p:attrName>ppt_w</p:attrName>
                                        </p:attrNameLst>
                                      </p:cBhvr>
                                      <p:tavLst>
                                        <p:tav tm="0">
                                          <p:val>
                                            <p:fltVal val="0"/>
                                          </p:val>
                                        </p:tav>
                                        <p:tav tm="100000">
                                          <p:val>
                                            <p:strVal val="#ppt_w"/>
                                          </p:val>
                                        </p:tav>
                                      </p:tavLst>
                                    </p:anim>
                                    <p:anim calcmode="lin" valueType="num">
                                      <p:cBhvr>
                                        <p:cTn id="29" dur="500" fill="hold"/>
                                        <p:tgtEl>
                                          <p:spTgt spid="17"/>
                                        </p:tgtEl>
                                        <p:attrNameLst>
                                          <p:attrName>ppt_h</p:attrName>
                                        </p:attrNameLst>
                                      </p:cBhvr>
                                      <p:tavLst>
                                        <p:tav tm="0">
                                          <p:val>
                                            <p:fltVal val="0"/>
                                          </p:val>
                                        </p:tav>
                                        <p:tav tm="100000">
                                          <p:val>
                                            <p:strVal val="#ppt_h"/>
                                          </p:val>
                                        </p:tav>
                                      </p:tavLst>
                                    </p:anim>
                                    <p:animEffect transition="in" filter="fade">
                                      <p:cBhvr>
                                        <p:cTn id="30" dur="500"/>
                                        <p:tgtEl>
                                          <p:spTgt spid="17"/>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p:cTn id="33" dur="500" fill="hold"/>
                                        <p:tgtEl>
                                          <p:spTgt spid="18"/>
                                        </p:tgtEl>
                                        <p:attrNameLst>
                                          <p:attrName>ppt_w</p:attrName>
                                        </p:attrNameLst>
                                      </p:cBhvr>
                                      <p:tavLst>
                                        <p:tav tm="0">
                                          <p:val>
                                            <p:fltVal val="0"/>
                                          </p:val>
                                        </p:tav>
                                        <p:tav tm="100000">
                                          <p:val>
                                            <p:strVal val="#ppt_w"/>
                                          </p:val>
                                        </p:tav>
                                      </p:tavLst>
                                    </p:anim>
                                    <p:anim calcmode="lin" valueType="num">
                                      <p:cBhvr>
                                        <p:cTn id="34" dur="500" fill="hold"/>
                                        <p:tgtEl>
                                          <p:spTgt spid="18"/>
                                        </p:tgtEl>
                                        <p:attrNameLst>
                                          <p:attrName>ppt_h</p:attrName>
                                        </p:attrNameLst>
                                      </p:cBhvr>
                                      <p:tavLst>
                                        <p:tav tm="0">
                                          <p:val>
                                            <p:fltVal val="0"/>
                                          </p:val>
                                        </p:tav>
                                        <p:tav tm="100000">
                                          <p:val>
                                            <p:strVal val="#ppt_h"/>
                                          </p:val>
                                        </p:tav>
                                      </p:tavLst>
                                    </p:anim>
                                    <p:animEffect transition="in" filter="fade">
                                      <p:cBhvr>
                                        <p:cTn id="35" dur="500"/>
                                        <p:tgtEl>
                                          <p:spTgt spid="18"/>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19"/>
                                        </p:tgtEl>
                                        <p:attrNameLst>
                                          <p:attrName>style.visibility</p:attrName>
                                        </p:attrNameLst>
                                      </p:cBhvr>
                                      <p:to>
                                        <p:strVal val="visible"/>
                                      </p:to>
                                    </p:set>
                                    <p:anim calcmode="lin" valueType="num">
                                      <p:cBhvr>
                                        <p:cTn id="38" dur="500" fill="hold"/>
                                        <p:tgtEl>
                                          <p:spTgt spid="19"/>
                                        </p:tgtEl>
                                        <p:attrNameLst>
                                          <p:attrName>ppt_w</p:attrName>
                                        </p:attrNameLst>
                                      </p:cBhvr>
                                      <p:tavLst>
                                        <p:tav tm="0">
                                          <p:val>
                                            <p:fltVal val="0"/>
                                          </p:val>
                                        </p:tav>
                                        <p:tav tm="100000">
                                          <p:val>
                                            <p:strVal val="#ppt_w"/>
                                          </p:val>
                                        </p:tav>
                                      </p:tavLst>
                                    </p:anim>
                                    <p:anim calcmode="lin" valueType="num">
                                      <p:cBhvr>
                                        <p:cTn id="39" dur="500" fill="hold"/>
                                        <p:tgtEl>
                                          <p:spTgt spid="19"/>
                                        </p:tgtEl>
                                        <p:attrNameLst>
                                          <p:attrName>ppt_h</p:attrName>
                                        </p:attrNameLst>
                                      </p:cBhvr>
                                      <p:tavLst>
                                        <p:tav tm="0">
                                          <p:val>
                                            <p:fltVal val="0"/>
                                          </p:val>
                                        </p:tav>
                                        <p:tav tm="100000">
                                          <p:val>
                                            <p:strVal val="#ppt_h"/>
                                          </p:val>
                                        </p:tav>
                                      </p:tavLst>
                                    </p:anim>
                                    <p:animEffect transition="in" filter="fade">
                                      <p:cBhvr>
                                        <p:cTn id="40" dur="500"/>
                                        <p:tgtEl>
                                          <p:spTgt spid="19"/>
                                        </p:tgtEl>
                                      </p:cBhvr>
                                    </p:animEffect>
                                  </p:childTnLst>
                                </p:cTn>
                              </p:par>
                            </p:childTnLst>
                          </p:cTn>
                        </p:par>
                        <p:par>
                          <p:cTn id="41" fill="hold">
                            <p:stCondLst>
                              <p:cond delay="1000"/>
                            </p:stCondLst>
                            <p:childTnLst>
                              <p:par>
                                <p:cTn id="42" presetID="42" presetClass="entr" presetSubtype="0" fill="hold" grpId="0" nodeType="afterEffect">
                                  <p:stCondLst>
                                    <p:cond delay="0"/>
                                  </p:stCondLst>
                                  <p:childTnLst>
                                    <p:set>
                                      <p:cBhvr>
                                        <p:cTn id="43" dur="1" fill="hold">
                                          <p:stCondLst>
                                            <p:cond delay="0"/>
                                          </p:stCondLst>
                                        </p:cTn>
                                        <p:tgtEl>
                                          <p:spTgt spid="5"/>
                                        </p:tgtEl>
                                        <p:attrNameLst>
                                          <p:attrName>style.visibility</p:attrName>
                                        </p:attrNameLst>
                                      </p:cBhvr>
                                      <p:to>
                                        <p:strVal val="visible"/>
                                      </p:to>
                                    </p:set>
                                    <p:animEffect transition="in" filter="fade">
                                      <p:cBhvr>
                                        <p:cTn id="44" dur="1000"/>
                                        <p:tgtEl>
                                          <p:spTgt spid="5"/>
                                        </p:tgtEl>
                                      </p:cBhvr>
                                    </p:animEffect>
                                    <p:anim calcmode="lin" valueType="num">
                                      <p:cBhvr>
                                        <p:cTn id="45" dur="1000" fill="hold"/>
                                        <p:tgtEl>
                                          <p:spTgt spid="5"/>
                                        </p:tgtEl>
                                        <p:attrNameLst>
                                          <p:attrName>ppt_x</p:attrName>
                                        </p:attrNameLst>
                                      </p:cBhvr>
                                      <p:tavLst>
                                        <p:tav tm="0">
                                          <p:val>
                                            <p:strVal val="#ppt_x"/>
                                          </p:val>
                                        </p:tav>
                                        <p:tav tm="100000">
                                          <p:val>
                                            <p:strVal val="#ppt_x"/>
                                          </p:val>
                                        </p:tav>
                                      </p:tavLst>
                                    </p:anim>
                                    <p:anim calcmode="lin" valueType="num">
                                      <p:cBhvr>
                                        <p:cTn id="46" dur="1000" fill="hold"/>
                                        <p:tgtEl>
                                          <p:spTgt spid="5"/>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fade">
                                      <p:cBhvr>
                                        <p:cTn id="49" dur="1000"/>
                                        <p:tgtEl>
                                          <p:spTgt spid="23"/>
                                        </p:tgtEl>
                                      </p:cBhvr>
                                    </p:animEffect>
                                    <p:anim calcmode="lin" valueType="num">
                                      <p:cBhvr>
                                        <p:cTn id="50" dur="1000" fill="hold"/>
                                        <p:tgtEl>
                                          <p:spTgt spid="23"/>
                                        </p:tgtEl>
                                        <p:attrNameLst>
                                          <p:attrName>ppt_x</p:attrName>
                                        </p:attrNameLst>
                                      </p:cBhvr>
                                      <p:tavLst>
                                        <p:tav tm="0">
                                          <p:val>
                                            <p:strVal val="#ppt_x"/>
                                          </p:val>
                                        </p:tav>
                                        <p:tav tm="100000">
                                          <p:val>
                                            <p:strVal val="#ppt_x"/>
                                          </p:val>
                                        </p:tav>
                                      </p:tavLst>
                                    </p:anim>
                                    <p:anim calcmode="lin" valueType="num">
                                      <p:cBhvr>
                                        <p:cTn id="51" dur="1000" fill="hold"/>
                                        <p:tgtEl>
                                          <p:spTgt spid="23"/>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fade">
                                      <p:cBhvr>
                                        <p:cTn id="54" dur="1000"/>
                                        <p:tgtEl>
                                          <p:spTgt spid="24"/>
                                        </p:tgtEl>
                                      </p:cBhvr>
                                    </p:animEffect>
                                    <p:anim calcmode="lin" valueType="num">
                                      <p:cBhvr>
                                        <p:cTn id="55" dur="1000" fill="hold"/>
                                        <p:tgtEl>
                                          <p:spTgt spid="24"/>
                                        </p:tgtEl>
                                        <p:attrNameLst>
                                          <p:attrName>ppt_x</p:attrName>
                                        </p:attrNameLst>
                                      </p:cBhvr>
                                      <p:tavLst>
                                        <p:tav tm="0">
                                          <p:val>
                                            <p:strVal val="#ppt_x"/>
                                          </p:val>
                                        </p:tav>
                                        <p:tav tm="100000">
                                          <p:val>
                                            <p:strVal val="#ppt_x"/>
                                          </p:val>
                                        </p:tav>
                                      </p:tavLst>
                                    </p:anim>
                                    <p:anim calcmode="lin" valueType="num">
                                      <p:cBhvr>
                                        <p:cTn id="56" dur="1000" fill="hold"/>
                                        <p:tgtEl>
                                          <p:spTgt spid="24"/>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fade">
                                      <p:cBhvr>
                                        <p:cTn id="59" dur="1000"/>
                                        <p:tgtEl>
                                          <p:spTgt spid="25"/>
                                        </p:tgtEl>
                                      </p:cBhvr>
                                    </p:animEffect>
                                    <p:anim calcmode="lin" valueType="num">
                                      <p:cBhvr>
                                        <p:cTn id="60" dur="1000" fill="hold"/>
                                        <p:tgtEl>
                                          <p:spTgt spid="25"/>
                                        </p:tgtEl>
                                        <p:attrNameLst>
                                          <p:attrName>ppt_x</p:attrName>
                                        </p:attrNameLst>
                                      </p:cBhvr>
                                      <p:tavLst>
                                        <p:tav tm="0">
                                          <p:val>
                                            <p:strVal val="#ppt_x"/>
                                          </p:val>
                                        </p:tav>
                                        <p:tav tm="100000">
                                          <p:val>
                                            <p:strVal val="#ppt_x"/>
                                          </p:val>
                                        </p:tav>
                                      </p:tavLst>
                                    </p:anim>
                                    <p:anim calcmode="lin" valueType="num">
                                      <p:cBhvr>
                                        <p:cTn id="61" dur="1000" fill="hold"/>
                                        <p:tgtEl>
                                          <p:spTgt spid="25"/>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26"/>
                                        </p:tgtEl>
                                        <p:attrNameLst>
                                          <p:attrName>style.visibility</p:attrName>
                                        </p:attrNameLst>
                                      </p:cBhvr>
                                      <p:to>
                                        <p:strVal val="visible"/>
                                      </p:to>
                                    </p:set>
                                    <p:animEffect transition="in" filter="fade">
                                      <p:cBhvr>
                                        <p:cTn id="64" dur="1000"/>
                                        <p:tgtEl>
                                          <p:spTgt spid="26"/>
                                        </p:tgtEl>
                                      </p:cBhvr>
                                    </p:animEffect>
                                    <p:anim calcmode="lin" valueType="num">
                                      <p:cBhvr>
                                        <p:cTn id="65" dur="1000" fill="hold"/>
                                        <p:tgtEl>
                                          <p:spTgt spid="26"/>
                                        </p:tgtEl>
                                        <p:attrNameLst>
                                          <p:attrName>ppt_x</p:attrName>
                                        </p:attrNameLst>
                                      </p:cBhvr>
                                      <p:tavLst>
                                        <p:tav tm="0">
                                          <p:val>
                                            <p:strVal val="#ppt_x"/>
                                          </p:val>
                                        </p:tav>
                                        <p:tav tm="100000">
                                          <p:val>
                                            <p:strVal val="#ppt_x"/>
                                          </p:val>
                                        </p:tav>
                                      </p:tavLst>
                                    </p:anim>
                                    <p:anim calcmode="lin" valueType="num">
                                      <p:cBhvr>
                                        <p:cTn id="66" dur="1000" fill="hold"/>
                                        <p:tgtEl>
                                          <p:spTgt spid="26"/>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0"/>
                                  </p:stCondLst>
                                  <p:childTnLst>
                                    <p:set>
                                      <p:cBhvr>
                                        <p:cTn id="68" dur="1" fill="hold">
                                          <p:stCondLst>
                                            <p:cond delay="0"/>
                                          </p:stCondLst>
                                        </p:cTn>
                                        <p:tgtEl>
                                          <p:spTgt spid="28"/>
                                        </p:tgtEl>
                                        <p:attrNameLst>
                                          <p:attrName>style.visibility</p:attrName>
                                        </p:attrNameLst>
                                      </p:cBhvr>
                                      <p:to>
                                        <p:strVal val="visible"/>
                                      </p:to>
                                    </p:set>
                                    <p:animEffect transition="in" filter="fade">
                                      <p:cBhvr>
                                        <p:cTn id="69" dur="1000"/>
                                        <p:tgtEl>
                                          <p:spTgt spid="28"/>
                                        </p:tgtEl>
                                      </p:cBhvr>
                                    </p:animEffect>
                                    <p:anim calcmode="lin" valueType="num">
                                      <p:cBhvr>
                                        <p:cTn id="70" dur="1000" fill="hold"/>
                                        <p:tgtEl>
                                          <p:spTgt spid="28"/>
                                        </p:tgtEl>
                                        <p:attrNameLst>
                                          <p:attrName>ppt_x</p:attrName>
                                        </p:attrNameLst>
                                      </p:cBhvr>
                                      <p:tavLst>
                                        <p:tav tm="0">
                                          <p:val>
                                            <p:strVal val="#ppt_x"/>
                                          </p:val>
                                        </p:tav>
                                        <p:tav tm="100000">
                                          <p:val>
                                            <p:strVal val="#ppt_x"/>
                                          </p:val>
                                        </p:tav>
                                      </p:tavLst>
                                    </p:anim>
                                    <p:anim calcmode="lin" valueType="num">
                                      <p:cBhvr>
                                        <p:cTn id="71" dur="1000" fill="hold"/>
                                        <p:tgtEl>
                                          <p:spTgt spid="28"/>
                                        </p:tgtEl>
                                        <p:attrNameLst>
                                          <p:attrName>ppt_y</p:attrName>
                                        </p:attrNameLst>
                                      </p:cBhvr>
                                      <p:tavLst>
                                        <p:tav tm="0">
                                          <p:val>
                                            <p:strVal val="#ppt_y+.1"/>
                                          </p:val>
                                        </p:tav>
                                        <p:tav tm="100000">
                                          <p:val>
                                            <p:strVal val="#ppt_y"/>
                                          </p:val>
                                        </p:tav>
                                      </p:tavLst>
                                    </p:anim>
                                  </p:childTnLst>
                                </p:cTn>
                              </p:par>
                              <p:par>
                                <p:cTn id="72" presetID="42" presetClass="entr" presetSubtype="0" fill="hold" nodeType="withEffect">
                                  <p:stCondLst>
                                    <p:cond delay="0"/>
                                  </p:stCondLst>
                                  <p:childTnLst>
                                    <p:set>
                                      <p:cBhvr>
                                        <p:cTn id="73" dur="1" fill="hold">
                                          <p:stCondLst>
                                            <p:cond delay="0"/>
                                          </p:stCondLst>
                                        </p:cTn>
                                        <p:tgtEl>
                                          <p:spTgt spid="29"/>
                                        </p:tgtEl>
                                        <p:attrNameLst>
                                          <p:attrName>style.visibility</p:attrName>
                                        </p:attrNameLst>
                                      </p:cBhvr>
                                      <p:to>
                                        <p:strVal val="visible"/>
                                      </p:to>
                                    </p:set>
                                    <p:animEffect transition="in" filter="fade">
                                      <p:cBhvr>
                                        <p:cTn id="74" dur="1000"/>
                                        <p:tgtEl>
                                          <p:spTgt spid="29"/>
                                        </p:tgtEl>
                                      </p:cBhvr>
                                    </p:animEffect>
                                    <p:anim calcmode="lin" valueType="num">
                                      <p:cBhvr>
                                        <p:cTn id="75" dur="1000" fill="hold"/>
                                        <p:tgtEl>
                                          <p:spTgt spid="29"/>
                                        </p:tgtEl>
                                        <p:attrNameLst>
                                          <p:attrName>ppt_x</p:attrName>
                                        </p:attrNameLst>
                                      </p:cBhvr>
                                      <p:tavLst>
                                        <p:tav tm="0">
                                          <p:val>
                                            <p:strVal val="#ppt_x"/>
                                          </p:val>
                                        </p:tav>
                                        <p:tav tm="100000">
                                          <p:val>
                                            <p:strVal val="#ppt_x"/>
                                          </p:val>
                                        </p:tav>
                                      </p:tavLst>
                                    </p:anim>
                                    <p:anim calcmode="lin" valueType="num">
                                      <p:cBhvr>
                                        <p:cTn id="76" dur="1000" fill="hold"/>
                                        <p:tgtEl>
                                          <p:spTgt spid="29"/>
                                        </p:tgtEl>
                                        <p:attrNameLst>
                                          <p:attrName>ppt_y</p:attrName>
                                        </p:attrNameLst>
                                      </p:cBhvr>
                                      <p:tavLst>
                                        <p:tav tm="0">
                                          <p:val>
                                            <p:strVal val="#ppt_y+.1"/>
                                          </p:val>
                                        </p:tav>
                                        <p:tav tm="100000">
                                          <p:val>
                                            <p:strVal val="#ppt_y"/>
                                          </p:val>
                                        </p:tav>
                                      </p:tavLst>
                                    </p:anim>
                                  </p:childTnLst>
                                </p:cTn>
                              </p:par>
                              <p:par>
                                <p:cTn id="77" presetID="42" presetClass="entr" presetSubtype="0" fill="hold" nodeType="withEffect">
                                  <p:stCondLst>
                                    <p:cond delay="0"/>
                                  </p:stCondLst>
                                  <p:childTnLst>
                                    <p:set>
                                      <p:cBhvr>
                                        <p:cTn id="78" dur="1" fill="hold">
                                          <p:stCondLst>
                                            <p:cond delay="0"/>
                                          </p:stCondLst>
                                        </p:cTn>
                                        <p:tgtEl>
                                          <p:spTgt spid="30"/>
                                        </p:tgtEl>
                                        <p:attrNameLst>
                                          <p:attrName>style.visibility</p:attrName>
                                        </p:attrNameLst>
                                      </p:cBhvr>
                                      <p:to>
                                        <p:strVal val="visible"/>
                                      </p:to>
                                    </p:set>
                                    <p:animEffect transition="in" filter="fade">
                                      <p:cBhvr>
                                        <p:cTn id="79" dur="1000"/>
                                        <p:tgtEl>
                                          <p:spTgt spid="30"/>
                                        </p:tgtEl>
                                      </p:cBhvr>
                                    </p:animEffect>
                                    <p:anim calcmode="lin" valueType="num">
                                      <p:cBhvr>
                                        <p:cTn id="80" dur="1000" fill="hold"/>
                                        <p:tgtEl>
                                          <p:spTgt spid="30"/>
                                        </p:tgtEl>
                                        <p:attrNameLst>
                                          <p:attrName>ppt_x</p:attrName>
                                        </p:attrNameLst>
                                      </p:cBhvr>
                                      <p:tavLst>
                                        <p:tav tm="0">
                                          <p:val>
                                            <p:strVal val="#ppt_x"/>
                                          </p:val>
                                        </p:tav>
                                        <p:tav tm="100000">
                                          <p:val>
                                            <p:strVal val="#ppt_x"/>
                                          </p:val>
                                        </p:tav>
                                      </p:tavLst>
                                    </p:anim>
                                    <p:anim calcmode="lin" valueType="num">
                                      <p:cBhvr>
                                        <p:cTn id="81" dur="1000" fill="hold"/>
                                        <p:tgtEl>
                                          <p:spTgt spid="30"/>
                                        </p:tgtEl>
                                        <p:attrNameLst>
                                          <p:attrName>ppt_y</p:attrName>
                                        </p:attrNameLst>
                                      </p:cBhvr>
                                      <p:tavLst>
                                        <p:tav tm="0">
                                          <p:val>
                                            <p:strVal val="#ppt_y+.1"/>
                                          </p:val>
                                        </p:tav>
                                        <p:tav tm="100000">
                                          <p:val>
                                            <p:strVal val="#ppt_y"/>
                                          </p:val>
                                        </p:tav>
                                      </p:tavLst>
                                    </p:anim>
                                  </p:childTnLst>
                                </p:cTn>
                              </p:par>
                            </p:childTnLst>
                          </p:cTn>
                        </p:par>
                        <p:par>
                          <p:cTn id="82" fill="hold">
                            <p:stCondLst>
                              <p:cond delay="2000"/>
                            </p:stCondLst>
                            <p:childTnLst>
                              <p:par>
                                <p:cTn id="83" presetID="22" presetClass="entr" presetSubtype="8" fill="hold" grpId="0" nodeType="afterEffect">
                                  <p:stCondLst>
                                    <p:cond delay="0"/>
                                  </p:stCondLst>
                                  <p:childTnLst>
                                    <p:set>
                                      <p:cBhvr>
                                        <p:cTn id="84" dur="1" fill="hold">
                                          <p:stCondLst>
                                            <p:cond delay="0"/>
                                          </p:stCondLst>
                                        </p:cTn>
                                        <p:tgtEl>
                                          <p:spTgt spid="27"/>
                                        </p:tgtEl>
                                        <p:attrNameLst>
                                          <p:attrName>style.visibility</p:attrName>
                                        </p:attrNameLst>
                                      </p:cBhvr>
                                      <p:to>
                                        <p:strVal val="visible"/>
                                      </p:to>
                                    </p:set>
                                    <p:animEffect transition="in" filter="wipe(left)">
                                      <p:cBhvr>
                                        <p:cTn id="8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7" grpId="0" animBg="1"/>
      <p:bldP spid="18" grpId="0" animBg="1"/>
      <p:bldP spid="19" grpId="0" animBg="1"/>
      <p:bldP spid="23" grpId="0"/>
      <p:bldP spid="24" grpId="0"/>
      <p:bldP spid="25" grpId="0"/>
      <p:bldP spid="26" grpId="0"/>
      <p:bldP spid="2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5">
            <a:extLst>
              <a:ext uri="{FF2B5EF4-FFF2-40B4-BE49-F238E27FC236}">
                <a16:creationId xmlns:a16="http://schemas.microsoft.com/office/drawing/2014/main" id="{A236F792-2A8B-47E4-95AB-67F628E5C3FC}"/>
              </a:ext>
            </a:extLst>
          </p:cNvPr>
          <p:cNvSpPr>
            <a:spLocks/>
          </p:cNvSpPr>
          <p:nvPr/>
        </p:nvSpPr>
        <p:spPr bwMode="auto">
          <a:xfrm>
            <a:off x="4511043" y="1900976"/>
            <a:ext cx="3180077" cy="3908224"/>
          </a:xfrm>
          <a:custGeom>
            <a:avLst/>
            <a:gdLst>
              <a:gd name="T0" fmla="*/ 366 w 413"/>
              <a:gd name="T1" fmla="*/ 208 h 507"/>
              <a:gd name="T2" fmla="*/ 365 w 413"/>
              <a:gd name="T3" fmla="*/ 207 h 507"/>
              <a:gd name="T4" fmla="*/ 366 w 413"/>
              <a:gd name="T5" fmla="*/ 205 h 507"/>
              <a:gd name="T6" fmla="*/ 405 w 413"/>
              <a:gd name="T7" fmla="*/ 137 h 507"/>
              <a:gd name="T8" fmla="*/ 405 w 413"/>
              <a:gd name="T9" fmla="*/ 91 h 507"/>
              <a:gd name="T10" fmla="*/ 366 w 413"/>
              <a:gd name="T11" fmla="*/ 23 h 507"/>
              <a:gd name="T12" fmla="*/ 326 w 413"/>
              <a:gd name="T13" fmla="*/ 0 h 507"/>
              <a:gd name="T14" fmla="*/ 247 w 413"/>
              <a:gd name="T15" fmla="*/ 0 h 507"/>
              <a:gd name="T16" fmla="*/ 208 w 413"/>
              <a:gd name="T17" fmla="*/ 23 h 507"/>
              <a:gd name="T18" fmla="*/ 169 w 413"/>
              <a:gd name="T19" fmla="*/ 91 h 507"/>
              <a:gd name="T20" fmla="*/ 168 w 413"/>
              <a:gd name="T21" fmla="*/ 92 h 507"/>
              <a:gd name="T22" fmla="*/ 165 w 413"/>
              <a:gd name="T23" fmla="*/ 92 h 507"/>
              <a:gd name="T24" fmla="*/ 86 w 413"/>
              <a:gd name="T25" fmla="*/ 92 h 507"/>
              <a:gd name="T26" fmla="*/ 47 w 413"/>
              <a:gd name="T27" fmla="*/ 114 h 507"/>
              <a:gd name="T28" fmla="*/ 7 w 413"/>
              <a:gd name="T29" fmla="*/ 183 h 507"/>
              <a:gd name="T30" fmla="*/ 7 w 413"/>
              <a:gd name="T31" fmla="*/ 228 h 507"/>
              <a:gd name="T32" fmla="*/ 47 w 413"/>
              <a:gd name="T33" fmla="*/ 296 h 507"/>
              <a:gd name="T34" fmla="*/ 49 w 413"/>
              <a:gd name="T35" fmla="*/ 299 h 507"/>
              <a:gd name="T36" fmla="*/ 47 w 413"/>
              <a:gd name="T37" fmla="*/ 302 h 507"/>
              <a:gd name="T38" fmla="*/ 7 w 413"/>
              <a:gd name="T39" fmla="*/ 371 h 507"/>
              <a:gd name="T40" fmla="*/ 7 w 413"/>
              <a:gd name="T41" fmla="*/ 416 h 507"/>
              <a:gd name="T42" fmla="*/ 47 w 413"/>
              <a:gd name="T43" fmla="*/ 484 h 507"/>
              <a:gd name="T44" fmla="*/ 86 w 413"/>
              <a:gd name="T45" fmla="*/ 507 h 507"/>
              <a:gd name="T46" fmla="*/ 165 w 413"/>
              <a:gd name="T47" fmla="*/ 507 h 507"/>
              <a:gd name="T48" fmla="*/ 204 w 413"/>
              <a:gd name="T49" fmla="*/ 484 h 507"/>
              <a:gd name="T50" fmla="*/ 244 w 413"/>
              <a:gd name="T51" fmla="*/ 416 h 507"/>
              <a:gd name="T52" fmla="*/ 245 w 413"/>
              <a:gd name="T53" fmla="*/ 413 h 507"/>
              <a:gd name="T54" fmla="*/ 247 w 413"/>
              <a:gd name="T55" fmla="*/ 413 h 507"/>
              <a:gd name="T56" fmla="*/ 326 w 413"/>
              <a:gd name="T57" fmla="*/ 413 h 507"/>
              <a:gd name="T58" fmla="*/ 366 w 413"/>
              <a:gd name="T59" fmla="*/ 390 h 507"/>
              <a:gd name="T60" fmla="*/ 405 w 413"/>
              <a:gd name="T61" fmla="*/ 322 h 507"/>
              <a:gd name="T62" fmla="*/ 405 w 413"/>
              <a:gd name="T63" fmla="*/ 277 h 507"/>
              <a:gd name="T64" fmla="*/ 366 w 413"/>
              <a:gd name="T65" fmla="*/ 208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13" h="507">
                <a:moveTo>
                  <a:pt x="366" y="208"/>
                </a:moveTo>
                <a:cubicBezTo>
                  <a:pt x="365" y="208"/>
                  <a:pt x="365" y="207"/>
                  <a:pt x="365" y="207"/>
                </a:cubicBezTo>
                <a:cubicBezTo>
                  <a:pt x="365" y="206"/>
                  <a:pt x="365" y="205"/>
                  <a:pt x="366" y="205"/>
                </a:cubicBezTo>
                <a:cubicBezTo>
                  <a:pt x="405" y="137"/>
                  <a:pt x="405" y="137"/>
                  <a:pt x="405" y="137"/>
                </a:cubicBezTo>
                <a:cubicBezTo>
                  <a:pt x="413" y="123"/>
                  <a:pt x="413" y="104"/>
                  <a:pt x="405" y="91"/>
                </a:cubicBezTo>
                <a:cubicBezTo>
                  <a:pt x="366" y="23"/>
                  <a:pt x="366" y="23"/>
                  <a:pt x="366" y="23"/>
                </a:cubicBezTo>
                <a:cubicBezTo>
                  <a:pt x="358" y="10"/>
                  <a:pt x="342" y="0"/>
                  <a:pt x="326" y="0"/>
                </a:cubicBezTo>
                <a:cubicBezTo>
                  <a:pt x="247" y="0"/>
                  <a:pt x="247" y="0"/>
                  <a:pt x="247" y="0"/>
                </a:cubicBezTo>
                <a:cubicBezTo>
                  <a:pt x="232" y="0"/>
                  <a:pt x="216" y="10"/>
                  <a:pt x="208" y="23"/>
                </a:cubicBezTo>
                <a:cubicBezTo>
                  <a:pt x="169" y="91"/>
                  <a:pt x="169" y="91"/>
                  <a:pt x="169" y="91"/>
                </a:cubicBezTo>
                <a:cubicBezTo>
                  <a:pt x="169" y="91"/>
                  <a:pt x="168" y="92"/>
                  <a:pt x="168" y="92"/>
                </a:cubicBezTo>
                <a:cubicBezTo>
                  <a:pt x="167" y="92"/>
                  <a:pt x="166" y="92"/>
                  <a:pt x="165" y="92"/>
                </a:cubicBezTo>
                <a:cubicBezTo>
                  <a:pt x="86" y="92"/>
                  <a:pt x="86" y="92"/>
                  <a:pt x="86" y="92"/>
                </a:cubicBezTo>
                <a:cubicBezTo>
                  <a:pt x="71" y="92"/>
                  <a:pt x="54" y="101"/>
                  <a:pt x="47" y="114"/>
                </a:cubicBezTo>
                <a:cubicBezTo>
                  <a:pt x="7" y="183"/>
                  <a:pt x="7" y="183"/>
                  <a:pt x="7" y="183"/>
                </a:cubicBezTo>
                <a:cubicBezTo>
                  <a:pt x="0" y="196"/>
                  <a:pt x="0" y="215"/>
                  <a:pt x="7" y="228"/>
                </a:cubicBezTo>
                <a:cubicBezTo>
                  <a:pt x="47" y="296"/>
                  <a:pt x="47" y="296"/>
                  <a:pt x="47" y="296"/>
                </a:cubicBezTo>
                <a:cubicBezTo>
                  <a:pt x="47" y="297"/>
                  <a:pt x="48" y="298"/>
                  <a:pt x="49" y="299"/>
                </a:cubicBezTo>
                <a:cubicBezTo>
                  <a:pt x="48" y="300"/>
                  <a:pt x="47" y="301"/>
                  <a:pt x="47" y="302"/>
                </a:cubicBezTo>
                <a:cubicBezTo>
                  <a:pt x="7" y="371"/>
                  <a:pt x="7" y="371"/>
                  <a:pt x="7" y="371"/>
                </a:cubicBezTo>
                <a:cubicBezTo>
                  <a:pt x="0" y="384"/>
                  <a:pt x="0" y="403"/>
                  <a:pt x="7" y="416"/>
                </a:cubicBezTo>
                <a:cubicBezTo>
                  <a:pt x="47" y="484"/>
                  <a:pt x="47" y="484"/>
                  <a:pt x="47" y="484"/>
                </a:cubicBezTo>
                <a:cubicBezTo>
                  <a:pt x="54" y="498"/>
                  <a:pt x="71" y="507"/>
                  <a:pt x="86" y="507"/>
                </a:cubicBezTo>
                <a:cubicBezTo>
                  <a:pt x="165" y="507"/>
                  <a:pt x="165" y="507"/>
                  <a:pt x="165" y="507"/>
                </a:cubicBezTo>
                <a:cubicBezTo>
                  <a:pt x="180" y="507"/>
                  <a:pt x="197" y="498"/>
                  <a:pt x="204" y="484"/>
                </a:cubicBezTo>
                <a:cubicBezTo>
                  <a:pt x="244" y="416"/>
                  <a:pt x="244" y="416"/>
                  <a:pt x="244" y="416"/>
                </a:cubicBezTo>
                <a:cubicBezTo>
                  <a:pt x="244" y="415"/>
                  <a:pt x="245" y="414"/>
                  <a:pt x="245" y="413"/>
                </a:cubicBezTo>
                <a:cubicBezTo>
                  <a:pt x="246" y="413"/>
                  <a:pt x="247" y="413"/>
                  <a:pt x="247" y="413"/>
                </a:cubicBezTo>
                <a:cubicBezTo>
                  <a:pt x="326" y="413"/>
                  <a:pt x="326" y="413"/>
                  <a:pt x="326" y="413"/>
                </a:cubicBezTo>
                <a:cubicBezTo>
                  <a:pt x="342" y="413"/>
                  <a:pt x="358" y="404"/>
                  <a:pt x="366" y="390"/>
                </a:cubicBezTo>
                <a:cubicBezTo>
                  <a:pt x="405" y="322"/>
                  <a:pt x="405" y="322"/>
                  <a:pt x="405" y="322"/>
                </a:cubicBezTo>
                <a:cubicBezTo>
                  <a:pt x="413" y="309"/>
                  <a:pt x="413" y="290"/>
                  <a:pt x="405" y="277"/>
                </a:cubicBezTo>
                <a:lnTo>
                  <a:pt x="366" y="208"/>
                </a:lnTo>
                <a:close/>
              </a:path>
            </a:pathLst>
          </a:custGeom>
          <a:solidFill>
            <a:schemeClr val="bg1">
              <a:lumMod val="95000"/>
            </a:schemeClr>
          </a:solidFill>
          <a:ln>
            <a:solidFill>
              <a:schemeClr val="bg1"/>
            </a:solidFill>
          </a:ln>
        </p:spPr>
        <p:txBody>
          <a:bodyPr vert="horz" wrap="square" lIns="121920" tIns="60960" rIns="121920" bIns="60960" numCol="1" anchor="t" anchorCtr="0" compatLnSpc="1">
            <a:prstTxWarp prst="textNoShape">
              <a:avLst/>
            </a:prstTxWarp>
          </a:bodyPr>
          <a:lstStyle/>
          <a:p>
            <a:endParaRPr lang="zh-CN" altLang="en-US" dirty="0"/>
          </a:p>
        </p:txBody>
      </p:sp>
      <p:grpSp>
        <p:nvGrpSpPr>
          <p:cNvPr id="6" name="组合 5">
            <a:extLst>
              <a:ext uri="{FF2B5EF4-FFF2-40B4-BE49-F238E27FC236}">
                <a16:creationId xmlns:a16="http://schemas.microsoft.com/office/drawing/2014/main" id="{11F5B42C-74A3-405A-8FDA-04EC97A914F6}"/>
              </a:ext>
            </a:extLst>
          </p:cNvPr>
          <p:cNvGrpSpPr/>
          <p:nvPr/>
        </p:nvGrpSpPr>
        <p:grpSpPr>
          <a:xfrm>
            <a:off x="4686393" y="4228078"/>
            <a:ext cx="1578152" cy="1411716"/>
            <a:chOff x="4686393" y="4228078"/>
            <a:chExt cx="1578152" cy="1411716"/>
          </a:xfrm>
        </p:grpSpPr>
        <p:sp>
          <p:nvSpPr>
            <p:cNvPr id="7" name="Freeform 9">
              <a:extLst>
                <a:ext uri="{FF2B5EF4-FFF2-40B4-BE49-F238E27FC236}">
                  <a16:creationId xmlns:a16="http://schemas.microsoft.com/office/drawing/2014/main" id="{7F65A6F4-613F-4003-A4E2-58B03F57BEB9}"/>
                </a:ext>
              </a:extLst>
            </p:cNvPr>
            <p:cNvSpPr>
              <a:spLocks/>
            </p:cNvSpPr>
            <p:nvPr/>
          </p:nvSpPr>
          <p:spPr bwMode="auto">
            <a:xfrm>
              <a:off x="4686393" y="4228078"/>
              <a:ext cx="1578152" cy="1411716"/>
            </a:xfrm>
            <a:custGeom>
              <a:avLst/>
              <a:gdLst>
                <a:gd name="T0" fmla="*/ 162 w 205"/>
                <a:gd name="T1" fmla="*/ 11 h 183"/>
                <a:gd name="T2" fmla="*/ 142 w 205"/>
                <a:gd name="T3" fmla="*/ 0 h 183"/>
                <a:gd name="T4" fmla="*/ 63 w 205"/>
                <a:gd name="T5" fmla="*/ 0 h 183"/>
                <a:gd name="T6" fmla="*/ 43 w 205"/>
                <a:gd name="T7" fmla="*/ 11 h 183"/>
                <a:gd name="T8" fmla="*/ 4 w 205"/>
                <a:gd name="T9" fmla="*/ 80 h 183"/>
                <a:gd name="T10" fmla="*/ 4 w 205"/>
                <a:gd name="T11" fmla="*/ 103 h 183"/>
                <a:gd name="T12" fmla="*/ 43 w 205"/>
                <a:gd name="T13" fmla="*/ 171 h 183"/>
                <a:gd name="T14" fmla="*/ 63 w 205"/>
                <a:gd name="T15" fmla="*/ 183 h 183"/>
                <a:gd name="T16" fmla="*/ 142 w 205"/>
                <a:gd name="T17" fmla="*/ 183 h 183"/>
                <a:gd name="T18" fmla="*/ 162 w 205"/>
                <a:gd name="T19" fmla="*/ 171 h 183"/>
                <a:gd name="T20" fmla="*/ 201 w 205"/>
                <a:gd name="T21" fmla="*/ 103 h 183"/>
                <a:gd name="T22" fmla="*/ 201 w 205"/>
                <a:gd name="T23" fmla="*/ 80 h 183"/>
                <a:gd name="T24" fmla="*/ 162 w 205"/>
                <a:gd name="T25" fmla="*/ 11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5" h="183">
                  <a:moveTo>
                    <a:pt x="162" y="11"/>
                  </a:moveTo>
                  <a:cubicBezTo>
                    <a:pt x="158" y="5"/>
                    <a:pt x="149" y="0"/>
                    <a:pt x="142" y="0"/>
                  </a:cubicBezTo>
                  <a:cubicBezTo>
                    <a:pt x="63" y="0"/>
                    <a:pt x="63" y="0"/>
                    <a:pt x="63" y="0"/>
                  </a:cubicBezTo>
                  <a:cubicBezTo>
                    <a:pt x="56" y="0"/>
                    <a:pt x="47" y="5"/>
                    <a:pt x="43" y="11"/>
                  </a:cubicBezTo>
                  <a:cubicBezTo>
                    <a:pt x="4" y="80"/>
                    <a:pt x="4" y="80"/>
                    <a:pt x="4" y="80"/>
                  </a:cubicBezTo>
                  <a:cubicBezTo>
                    <a:pt x="0" y="86"/>
                    <a:pt x="0" y="97"/>
                    <a:pt x="4" y="103"/>
                  </a:cubicBezTo>
                  <a:cubicBezTo>
                    <a:pt x="43" y="171"/>
                    <a:pt x="43" y="171"/>
                    <a:pt x="43" y="171"/>
                  </a:cubicBezTo>
                  <a:cubicBezTo>
                    <a:pt x="47" y="178"/>
                    <a:pt x="56" y="183"/>
                    <a:pt x="63" y="183"/>
                  </a:cubicBezTo>
                  <a:cubicBezTo>
                    <a:pt x="142" y="183"/>
                    <a:pt x="142" y="183"/>
                    <a:pt x="142" y="183"/>
                  </a:cubicBezTo>
                  <a:cubicBezTo>
                    <a:pt x="149" y="183"/>
                    <a:pt x="158" y="178"/>
                    <a:pt x="162" y="171"/>
                  </a:cubicBezTo>
                  <a:cubicBezTo>
                    <a:pt x="201" y="103"/>
                    <a:pt x="201" y="103"/>
                    <a:pt x="201" y="103"/>
                  </a:cubicBezTo>
                  <a:cubicBezTo>
                    <a:pt x="205" y="97"/>
                    <a:pt x="205" y="86"/>
                    <a:pt x="201" y="80"/>
                  </a:cubicBezTo>
                  <a:lnTo>
                    <a:pt x="162" y="11"/>
                  </a:lnTo>
                  <a:close/>
                </a:path>
              </a:pathLst>
            </a:custGeom>
            <a:solidFill>
              <a:srgbClr val="FF9409"/>
            </a:solidFill>
            <a:ln>
              <a:noFill/>
            </a:ln>
          </p:spPr>
          <p:txBody>
            <a:bodyPr vert="horz" wrap="square" lIns="121920" tIns="60960" rIns="121920" bIns="60960" numCol="1" anchor="t" anchorCtr="0" compatLnSpc="1">
              <a:prstTxWarp prst="textNoShape">
                <a:avLst/>
              </a:prstTxWarp>
            </a:bodyPr>
            <a:lstStyle/>
            <a:p>
              <a:endParaRPr lang="zh-CN" altLang="en-US" dirty="0"/>
            </a:p>
          </p:txBody>
        </p:sp>
        <p:grpSp>
          <p:nvGrpSpPr>
            <p:cNvPr id="8" name="组合 7">
              <a:extLst>
                <a:ext uri="{FF2B5EF4-FFF2-40B4-BE49-F238E27FC236}">
                  <a16:creationId xmlns:a16="http://schemas.microsoft.com/office/drawing/2014/main" id="{DCFB98A3-DAAB-4A3F-9FAD-321D1E3D0C09}"/>
                </a:ext>
              </a:extLst>
            </p:cNvPr>
            <p:cNvGrpSpPr/>
            <p:nvPr/>
          </p:nvGrpSpPr>
          <p:grpSpPr>
            <a:xfrm>
              <a:off x="5170835" y="4633760"/>
              <a:ext cx="609268" cy="600352"/>
              <a:chOff x="5170835" y="4614441"/>
              <a:chExt cx="609268" cy="600352"/>
            </a:xfrm>
          </p:grpSpPr>
          <p:sp>
            <p:nvSpPr>
              <p:cNvPr id="9" name="Freeform 10">
                <a:extLst>
                  <a:ext uri="{FF2B5EF4-FFF2-40B4-BE49-F238E27FC236}">
                    <a16:creationId xmlns:a16="http://schemas.microsoft.com/office/drawing/2014/main" id="{138326E8-F9DD-47EF-AC50-57423C8B1754}"/>
                  </a:ext>
                </a:extLst>
              </p:cNvPr>
              <p:cNvSpPr>
                <a:spLocks/>
              </p:cNvSpPr>
              <p:nvPr/>
            </p:nvSpPr>
            <p:spPr bwMode="auto">
              <a:xfrm>
                <a:off x="5170835" y="4905701"/>
                <a:ext cx="609268" cy="309092"/>
              </a:xfrm>
              <a:custGeom>
                <a:avLst/>
                <a:gdLst>
                  <a:gd name="T0" fmla="*/ 39 w 79"/>
                  <a:gd name="T1" fmla="*/ 0 h 40"/>
                  <a:gd name="T2" fmla="*/ 0 w 79"/>
                  <a:gd name="T3" fmla="*/ 40 h 40"/>
                  <a:gd name="T4" fmla="*/ 79 w 79"/>
                  <a:gd name="T5" fmla="*/ 40 h 40"/>
                  <a:gd name="T6" fmla="*/ 39 w 79"/>
                  <a:gd name="T7" fmla="*/ 0 h 40"/>
                </a:gdLst>
                <a:ahLst/>
                <a:cxnLst>
                  <a:cxn ang="0">
                    <a:pos x="T0" y="T1"/>
                  </a:cxn>
                  <a:cxn ang="0">
                    <a:pos x="T2" y="T3"/>
                  </a:cxn>
                  <a:cxn ang="0">
                    <a:pos x="T4" y="T5"/>
                  </a:cxn>
                  <a:cxn ang="0">
                    <a:pos x="T6" y="T7"/>
                  </a:cxn>
                </a:cxnLst>
                <a:rect l="0" t="0" r="r" b="b"/>
                <a:pathLst>
                  <a:path w="79" h="40">
                    <a:moveTo>
                      <a:pt x="39" y="0"/>
                    </a:moveTo>
                    <a:cubicBezTo>
                      <a:pt x="18" y="0"/>
                      <a:pt x="0" y="18"/>
                      <a:pt x="0" y="40"/>
                    </a:cubicBezTo>
                    <a:cubicBezTo>
                      <a:pt x="79" y="40"/>
                      <a:pt x="79" y="40"/>
                      <a:pt x="79" y="40"/>
                    </a:cubicBezTo>
                    <a:cubicBezTo>
                      <a:pt x="79" y="18"/>
                      <a:pt x="61" y="0"/>
                      <a:pt x="39"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a:p>
            </p:txBody>
          </p:sp>
          <p:sp>
            <p:nvSpPr>
              <p:cNvPr id="10" name="Oval 11">
                <a:extLst>
                  <a:ext uri="{FF2B5EF4-FFF2-40B4-BE49-F238E27FC236}">
                    <a16:creationId xmlns:a16="http://schemas.microsoft.com/office/drawing/2014/main" id="{D638362E-D3D8-44FA-9EEE-24E9F428CF27}"/>
                  </a:ext>
                </a:extLst>
              </p:cNvPr>
              <p:cNvSpPr>
                <a:spLocks noChangeArrowheads="1"/>
              </p:cNvSpPr>
              <p:nvPr/>
            </p:nvSpPr>
            <p:spPr bwMode="auto">
              <a:xfrm>
                <a:off x="5340241" y="4614441"/>
                <a:ext cx="270456" cy="270456"/>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a:p>
            </p:txBody>
          </p:sp>
        </p:grpSp>
      </p:grpSp>
      <p:grpSp>
        <p:nvGrpSpPr>
          <p:cNvPr id="11" name="组合 10">
            <a:extLst>
              <a:ext uri="{FF2B5EF4-FFF2-40B4-BE49-F238E27FC236}">
                <a16:creationId xmlns:a16="http://schemas.microsoft.com/office/drawing/2014/main" id="{AD9192F1-DA98-4518-BBA7-B8C2B062DAAD}"/>
              </a:ext>
            </a:extLst>
          </p:cNvPr>
          <p:cNvGrpSpPr/>
          <p:nvPr/>
        </p:nvGrpSpPr>
        <p:grpSpPr>
          <a:xfrm>
            <a:off x="5925731" y="2073353"/>
            <a:ext cx="1587067" cy="1408744"/>
            <a:chOff x="5925731" y="2073353"/>
            <a:chExt cx="1587067" cy="1408744"/>
          </a:xfrm>
        </p:grpSpPr>
        <p:sp>
          <p:nvSpPr>
            <p:cNvPr id="12" name="Freeform 8">
              <a:extLst>
                <a:ext uri="{FF2B5EF4-FFF2-40B4-BE49-F238E27FC236}">
                  <a16:creationId xmlns:a16="http://schemas.microsoft.com/office/drawing/2014/main" id="{821479F4-D1EB-48C2-845D-97DC224F3B24}"/>
                </a:ext>
              </a:extLst>
            </p:cNvPr>
            <p:cNvSpPr>
              <a:spLocks/>
            </p:cNvSpPr>
            <p:nvPr/>
          </p:nvSpPr>
          <p:spPr bwMode="auto">
            <a:xfrm>
              <a:off x="5925731" y="2073353"/>
              <a:ext cx="1587067" cy="1408744"/>
            </a:xfrm>
            <a:custGeom>
              <a:avLst/>
              <a:gdLst>
                <a:gd name="T0" fmla="*/ 43 w 206"/>
                <a:gd name="T1" fmla="*/ 172 h 183"/>
                <a:gd name="T2" fmla="*/ 63 w 206"/>
                <a:gd name="T3" fmla="*/ 183 h 183"/>
                <a:gd name="T4" fmla="*/ 142 w 206"/>
                <a:gd name="T5" fmla="*/ 183 h 183"/>
                <a:gd name="T6" fmla="*/ 162 w 206"/>
                <a:gd name="T7" fmla="*/ 172 h 183"/>
                <a:gd name="T8" fmla="*/ 202 w 206"/>
                <a:gd name="T9" fmla="*/ 103 h 183"/>
                <a:gd name="T10" fmla="*/ 202 w 206"/>
                <a:gd name="T11" fmla="*/ 80 h 183"/>
                <a:gd name="T12" fmla="*/ 162 w 206"/>
                <a:gd name="T13" fmla="*/ 12 h 183"/>
                <a:gd name="T14" fmla="*/ 142 w 206"/>
                <a:gd name="T15" fmla="*/ 0 h 183"/>
                <a:gd name="T16" fmla="*/ 63 w 206"/>
                <a:gd name="T17" fmla="*/ 0 h 183"/>
                <a:gd name="T18" fmla="*/ 43 w 206"/>
                <a:gd name="T19" fmla="*/ 12 h 183"/>
                <a:gd name="T20" fmla="*/ 4 w 206"/>
                <a:gd name="T21" fmla="*/ 80 h 183"/>
                <a:gd name="T22" fmla="*/ 4 w 206"/>
                <a:gd name="T23" fmla="*/ 103 h 183"/>
                <a:gd name="T24" fmla="*/ 43 w 206"/>
                <a:gd name="T25" fmla="*/ 172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6" h="183">
                  <a:moveTo>
                    <a:pt x="43" y="172"/>
                  </a:moveTo>
                  <a:cubicBezTo>
                    <a:pt x="47" y="178"/>
                    <a:pt x="56" y="183"/>
                    <a:pt x="63" y="183"/>
                  </a:cubicBezTo>
                  <a:cubicBezTo>
                    <a:pt x="142" y="183"/>
                    <a:pt x="142" y="183"/>
                    <a:pt x="142" y="183"/>
                  </a:cubicBezTo>
                  <a:cubicBezTo>
                    <a:pt x="150" y="183"/>
                    <a:pt x="159" y="178"/>
                    <a:pt x="162" y="172"/>
                  </a:cubicBezTo>
                  <a:cubicBezTo>
                    <a:pt x="202" y="103"/>
                    <a:pt x="202" y="103"/>
                    <a:pt x="202" y="103"/>
                  </a:cubicBezTo>
                  <a:cubicBezTo>
                    <a:pt x="206" y="97"/>
                    <a:pt x="206" y="87"/>
                    <a:pt x="202" y="80"/>
                  </a:cubicBezTo>
                  <a:cubicBezTo>
                    <a:pt x="162" y="12"/>
                    <a:pt x="162" y="12"/>
                    <a:pt x="162" y="12"/>
                  </a:cubicBezTo>
                  <a:cubicBezTo>
                    <a:pt x="159" y="6"/>
                    <a:pt x="150" y="0"/>
                    <a:pt x="142" y="0"/>
                  </a:cubicBezTo>
                  <a:cubicBezTo>
                    <a:pt x="63" y="0"/>
                    <a:pt x="63" y="0"/>
                    <a:pt x="63" y="0"/>
                  </a:cubicBezTo>
                  <a:cubicBezTo>
                    <a:pt x="56" y="0"/>
                    <a:pt x="47" y="6"/>
                    <a:pt x="43" y="12"/>
                  </a:cubicBezTo>
                  <a:cubicBezTo>
                    <a:pt x="4" y="80"/>
                    <a:pt x="4" y="80"/>
                    <a:pt x="4" y="80"/>
                  </a:cubicBezTo>
                  <a:cubicBezTo>
                    <a:pt x="0" y="87"/>
                    <a:pt x="0" y="97"/>
                    <a:pt x="4" y="103"/>
                  </a:cubicBezTo>
                  <a:lnTo>
                    <a:pt x="43" y="172"/>
                  </a:lnTo>
                  <a:close/>
                </a:path>
              </a:pathLst>
            </a:custGeom>
            <a:solidFill>
              <a:srgbClr val="FF9409"/>
            </a:solidFill>
            <a:ln>
              <a:noFill/>
            </a:ln>
          </p:spPr>
          <p:txBody>
            <a:bodyPr vert="horz" wrap="square" lIns="121920" tIns="60960" rIns="121920" bIns="60960" numCol="1" anchor="t" anchorCtr="0" compatLnSpc="1">
              <a:prstTxWarp prst="textNoShape">
                <a:avLst/>
              </a:prstTxWarp>
            </a:bodyPr>
            <a:lstStyle/>
            <a:p>
              <a:endParaRPr lang="zh-CN" altLang="en-US"/>
            </a:p>
          </p:txBody>
        </p:sp>
        <p:grpSp>
          <p:nvGrpSpPr>
            <p:cNvPr id="13" name="组合 12">
              <a:extLst>
                <a:ext uri="{FF2B5EF4-FFF2-40B4-BE49-F238E27FC236}">
                  <a16:creationId xmlns:a16="http://schemas.microsoft.com/office/drawing/2014/main" id="{1BF375C2-8F43-4891-87B8-C2A27ABD5639}"/>
                </a:ext>
              </a:extLst>
            </p:cNvPr>
            <p:cNvGrpSpPr/>
            <p:nvPr/>
          </p:nvGrpSpPr>
          <p:grpSpPr>
            <a:xfrm>
              <a:off x="6423546" y="2519158"/>
              <a:ext cx="591436" cy="517134"/>
              <a:chOff x="6413146" y="2456745"/>
              <a:chExt cx="591436" cy="517134"/>
            </a:xfrm>
          </p:grpSpPr>
          <p:sp>
            <p:nvSpPr>
              <p:cNvPr id="14" name="Freeform 12">
                <a:extLst>
                  <a:ext uri="{FF2B5EF4-FFF2-40B4-BE49-F238E27FC236}">
                    <a16:creationId xmlns:a16="http://schemas.microsoft.com/office/drawing/2014/main" id="{22887300-3398-42CE-8644-647A34E3BECA}"/>
                  </a:ext>
                </a:extLst>
              </p:cNvPr>
              <p:cNvSpPr>
                <a:spLocks/>
              </p:cNvSpPr>
              <p:nvPr/>
            </p:nvSpPr>
            <p:spPr bwMode="auto">
              <a:xfrm>
                <a:off x="6481503" y="2563739"/>
                <a:ext cx="454723" cy="410140"/>
              </a:xfrm>
              <a:custGeom>
                <a:avLst/>
                <a:gdLst>
                  <a:gd name="T0" fmla="*/ 2 w 59"/>
                  <a:gd name="T1" fmla="*/ 23 h 53"/>
                  <a:gd name="T2" fmla="*/ 0 w 59"/>
                  <a:gd name="T3" fmla="*/ 26 h 53"/>
                  <a:gd name="T4" fmla="*/ 0 w 59"/>
                  <a:gd name="T5" fmla="*/ 51 h 53"/>
                  <a:gd name="T6" fmla="*/ 2 w 59"/>
                  <a:gd name="T7" fmla="*/ 53 h 53"/>
                  <a:gd name="T8" fmla="*/ 57 w 59"/>
                  <a:gd name="T9" fmla="*/ 53 h 53"/>
                  <a:gd name="T10" fmla="*/ 59 w 59"/>
                  <a:gd name="T11" fmla="*/ 51 h 53"/>
                  <a:gd name="T12" fmla="*/ 59 w 59"/>
                  <a:gd name="T13" fmla="*/ 26 h 53"/>
                  <a:gd name="T14" fmla="*/ 58 w 59"/>
                  <a:gd name="T15" fmla="*/ 23 h 53"/>
                  <a:gd name="T16" fmla="*/ 31 w 59"/>
                  <a:gd name="T17" fmla="*/ 0 h 53"/>
                  <a:gd name="T18" fmla="*/ 28 w 59"/>
                  <a:gd name="T19" fmla="*/ 0 h 53"/>
                  <a:gd name="T20" fmla="*/ 2 w 59"/>
                  <a:gd name="T21" fmla="*/ 2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53">
                    <a:moveTo>
                      <a:pt x="2" y="23"/>
                    </a:moveTo>
                    <a:cubicBezTo>
                      <a:pt x="1" y="23"/>
                      <a:pt x="0" y="25"/>
                      <a:pt x="0" y="26"/>
                    </a:cubicBezTo>
                    <a:cubicBezTo>
                      <a:pt x="0" y="51"/>
                      <a:pt x="0" y="51"/>
                      <a:pt x="0" y="51"/>
                    </a:cubicBezTo>
                    <a:cubicBezTo>
                      <a:pt x="0" y="52"/>
                      <a:pt x="1" y="53"/>
                      <a:pt x="2" y="53"/>
                    </a:cubicBezTo>
                    <a:cubicBezTo>
                      <a:pt x="57" y="53"/>
                      <a:pt x="57" y="53"/>
                      <a:pt x="57" y="53"/>
                    </a:cubicBezTo>
                    <a:cubicBezTo>
                      <a:pt x="58" y="53"/>
                      <a:pt x="59" y="52"/>
                      <a:pt x="59" y="51"/>
                    </a:cubicBezTo>
                    <a:cubicBezTo>
                      <a:pt x="59" y="26"/>
                      <a:pt x="59" y="26"/>
                      <a:pt x="59" y="26"/>
                    </a:cubicBezTo>
                    <a:cubicBezTo>
                      <a:pt x="59" y="25"/>
                      <a:pt x="58" y="23"/>
                      <a:pt x="58" y="23"/>
                    </a:cubicBezTo>
                    <a:cubicBezTo>
                      <a:pt x="31" y="0"/>
                      <a:pt x="31" y="0"/>
                      <a:pt x="31" y="0"/>
                    </a:cubicBezTo>
                    <a:cubicBezTo>
                      <a:pt x="30" y="0"/>
                      <a:pt x="29" y="0"/>
                      <a:pt x="28" y="0"/>
                    </a:cubicBezTo>
                    <a:lnTo>
                      <a:pt x="2"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a:p>
            </p:txBody>
          </p:sp>
          <p:sp>
            <p:nvSpPr>
              <p:cNvPr id="15" name="Freeform 13">
                <a:extLst>
                  <a:ext uri="{FF2B5EF4-FFF2-40B4-BE49-F238E27FC236}">
                    <a16:creationId xmlns:a16="http://schemas.microsoft.com/office/drawing/2014/main" id="{3FF4CE19-9EC7-41BA-A974-2DBF7983907A}"/>
                  </a:ext>
                </a:extLst>
              </p:cNvPr>
              <p:cNvSpPr>
                <a:spLocks/>
              </p:cNvSpPr>
              <p:nvPr/>
            </p:nvSpPr>
            <p:spPr bwMode="auto">
              <a:xfrm>
                <a:off x="6413146" y="2456745"/>
                <a:ext cx="591436" cy="285315"/>
              </a:xfrm>
              <a:custGeom>
                <a:avLst/>
                <a:gdLst>
                  <a:gd name="T0" fmla="*/ 6 w 77"/>
                  <a:gd name="T1" fmla="*/ 36 h 37"/>
                  <a:gd name="T2" fmla="*/ 3 w 77"/>
                  <a:gd name="T3" fmla="*/ 36 h 37"/>
                  <a:gd name="T4" fmla="*/ 1 w 77"/>
                  <a:gd name="T5" fmla="*/ 34 h 37"/>
                  <a:gd name="T6" fmla="*/ 1 w 77"/>
                  <a:gd name="T7" fmla="*/ 31 h 37"/>
                  <a:gd name="T8" fmla="*/ 37 w 77"/>
                  <a:gd name="T9" fmla="*/ 1 h 37"/>
                  <a:gd name="T10" fmla="*/ 40 w 77"/>
                  <a:gd name="T11" fmla="*/ 1 h 37"/>
                  <a:gd name="T12" fmla="*/ 76 w 77"/>
                  <a:gd name="T13" fmla="*/ 31 h 37"/>
                  <a:gd name="T14" fmla="*/ 76 w 77"/>
                  <a:gd name="T15" fmla="*/ 34 h 37"/>
                  <a:gd name="T16" fmla="*/ 74 w 77"/>
                  <a:gd name="T17" fmla="*/ 36 h 37"/>
                  <a:gd name="T18" fmla="*/ 71 w 77"/>
                  <a:gd name="T19" fmla="*/ 36 h 37"/>
                  <a:gd name="T20" fmla="*/ 40 w 77"/>
                  <a:gd name="T21" fmla="*/ 10 h 37"/>
                  <a:gd name="T22" fmla="*/ 37 w 77"/>
                  <a:gd name="T23" fmla="*/ 10 h 37"/>
                  <a:gd name="T24" fmla="*/ 6 w 77"/>
                  <a:gd name="T25" fmla="*/ 3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 h="37">
                    <a:moveTo>
                      <a:pt x="6" y="36"/>
                    </a:moveTo>
                    <a:cubicBezTo>
                      <a:pt x="5" y="37"/>
                      <a:pt x="4" y="37"/>
                      <a:pt x="3" y="36"/>
                    </a:cubicBezTo>
                    <a:cubicBezTo>
                      <a:pt x="1" y="34"/>
                      <a:pt x="1" y="34"/>
                      <a:pt x="1" y="34"/>
                    </a:cubicBezTo>
                    <a:cubicBezTo>
                      <a:pt x="0" y="33"/>
                      <a:pt x="1" y="32"/>
                      <a:pt x="1" y="31"/>
                    </a:cubicBezTo>
                    <a:cubicBezTo>
                      <a:pt x="37" y="1"/>
                      <a:pt x="37" y="1"/>
                      <a:pt x="37" y="1"/>
                    </a:cubicBezTo>
                    <a:cubicBezTo>
                      <a:pt x="38" y="0"/>
                      <a:pt x="39" y="0"/>
                      <a:pt x="40" y="1"/>
                    </a:cubicBezTo>
                    <a:cubicBezTo>
                      <a:pt x="76" y="31"/>
                      <a:pt x="76" y="31"/>
                      <a:pt x="76" y="31"/>
                    </a:cubicBezTo>
                    <a:cubicBezTo>
                      <a:pt x="77" y="32"/>
                      <a:pt x="77" y="33"/>
                      <a:pt x="76" y="34"/>
                    </a:cubicBezTo>
                    <a:cubicBezTo>
                      <a:pt x="74" y="36"/>
                      <a:pt x="74" y="36"/>
                      <a:pt x="74" y="36"/>
                    </a:cubicBezTo>
                    <a:cubicBezTo>
                      <a:pt x="73" y="37"/>
                      <a:pt x="72" y="37"/>
                      <a:pt x="71" y="36"/>
                    </a:cubicBezTo>
                    <a:cubicBezTo>
                      <a:pt x="40" y="10"/>
                      <a:pt x="40" y="10"/>
                      <a:pt x="40" y="10"/>
                    </a:cubicBezTo>
                    <a:cubicBezTo>
                      <a:pt x="39" y="9"/>
                      <a:pt x="38" y="9"/>
                      <a:pt x="37" y="10"/>
                    </a:cubicBezTo>
                    <a:lnTo>
                      <a:pt x="6" y="3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a:p>
            </p:txBody>
          </p:sp>
        </p:grpSp>
      </p:grpSp>
      <p:grpSp>
        <p:nvGrpSpPr>
          <p:cNvPr id="16" name="组合 15">
            <a:extLst>
              <a:ext uri="{FF2B5EF4-FFF2-40B4-BE49-F238E27FC236}">
                <a16:creationId xmlns:a16="http://schemas.microsoft.com/office/drawing/2014/main" id="{D386B36F-47FE-4B45-9BA4-E245BAF86730}"/>
              </a:ext>
            </a:extLst>
          </p:cNvPr>
          <p:cNvGrpSpPr/>
          <p:nvPr/>
        </p:nvGrpSpPr>
        <p:grpSpPr>
          <a:xfrm>
            <a:off x="4686393" y="2780697"/>
            <a:ext cx="1578152" cy="1408744"/>
            <a:chOff x="4686393" y="2780697"/>
            <a:chExt cx="1578152" cy="1408744"/>
          </a:xfrm>
        </p:grpSpPr>
        <p:sp>
          <p:nvSpPr>
            <p:cNvPr id="17" name="Freeform 6">
              <a:extLst>
                <a:ext uri="{FF2B5EF4-FFF2-40B4-BE49-F238E27FC236}">
                  <a16:creationId xmlns:a16="http://schemas.microsoft.com/office/drawing/2014/main" id="{15EE1D93-A5A0-492A-8689-7EF28639E954}"/>
                </a:ext>
              </a:extLst>
            </p:cNvPr>
            <p:cNvSpPr>
              <a:spLocks/>
            </p:cNvSpPr>
            <p:nvPr/>
          </p:nvSpPr>
          <p:spPr bwMode="auto">
            <a:xfrm>
              <a:off x="4686393" y="2780697"/>
              <a:ext cx="1578152" cy="1408744"/>
            </a:xfrm>
            <a:custGeom>
              <a:avLst/>
              <a:gdLst>
                <a:gd name="T0" fmla="*/ 43 w 205"/>
                <a:gd name="T1" fmla="*/ 171 h 183"/>
                <a:gd name="T2" fmla="*/ 63 w 205"/>
                <a:gd name="T3" fmla="*/ 183 h 183"/>
                <a:gd name="T4" fmla="*/ 142 w 205"/>
                <a:gd name="T5" fmla="*/ 183 h 183"/>
                <a:gd name="T6" fmla="*/ 162 w 205"/>
                <a:gd name="T7" fmla="*/ 171 h 183"/>
                <a:gd name="T8" fmla="*/ 201 w 205"/>
                <a:gd name="T9" fmla="*/ 103 h 183"/>
                <a:gd name="T10" fmla="*/ 201 w 205"/>
                <a:gd name="T11" fmla="*/ 80 h 183"/>
                <a:gd name="T12" fmla="*/ 162 w 205"/>
                <a:gd name="T13" fmla="*/ 11 h 183"/>
                <a:gd name="T14" fmla="*/ 142 w 205"/>
                <a:gd name="T15" fmla="*/ 0 h 183"/>
                <a:gd name="T16" fmla="*/ 63 w 205"/>
                <a:gd name="T17" fmla="*/ 0 h 183"/>
                <a:gd name="T18" fmla="*/ 43 w 205"/>
                <a:gd name="T19" fmla="*/ 11 h 183"/>
                <a:gd name="T20" fmla="*/ 4 w 205"/>
                <a:gd name="T21" fmla="*/ 80 h 183"/>
                <a:gd name="T22" fmla="*/ 4 w 205"/>
                <a:gd name="T23" fmla="*/ 103 h 183"/>
                <a:gd name="T24" fmla="*/ 43 w 205"/>
                <a:gd name="T25" fmla="*/ 171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5" h="183">
                  <a:moveTo>
                    <a:pt x="43" y="171"/>
                  </a:moveTo>
                  <a:cubicBezTo>
                    <a:pt x="47" y="178"/>
                    <a:pt x="56" y="183"/>
                    <a:pt x="63" y="183"/>
                  </a:cubicBezTo>
                  <a:cubicBezTo>
                    <a:pt x="142" y="183"/>
                    <a:pt x="142" y="183"/>
                    <a:pt x="142" y="183"/>
                  </a:cubicBezTo>
                  <a:cubicBezTo>
                    <a:pt x="149" y="183"/>
                    <a:pt x="158" y="178"/>
                    <a:pt x="162" y="171"/>
                  </a:cubicBezTo>
                  <a:cubicBezTo>
                    <a:pt x="201" y="103"/>
                    <a:pt x="201" y="103"/>
                    <a:pt x="201" y="103"/>
                  </a:cubicBezTo>
                  <a:cubicBezTo>
                    <a:pt x="205" y="97"/>
                    <a:pt x="205" y="86"/>
                    <a:pt x="201" y="80"/>
                  </a:cubicBezTo>
                  <a:cubicBezTo>
                    <a:pt x="162" y="11"/>
                    <a:pt x="162" y="11"/>
                    <a:pt x="162" y="11"/>
                  </a:cubicBezTo>
                  <a:cubicBezTo>
                    <a:pt x="158" y="5"/>
                    <a:pt x="149" y="0"/>
                    <a:pt x="142" y="0"/>
                  </a:cubicBezTo>
                  <a:cubicBezTo>
                    <a:pt x="63" y="0"/>
                    <a:pt x="63" y="0"/>
                    <a:pt x="63" y="0"/>
                  </a:cubicBezTo>
                  <a:cubicBezTo>
                    <a:pt x="56" y="0"/>
                    <a:pt x="47" y="5"/>
                    <a:pt x="43" y="11"/>
                  </a:cubicBezTo>
                  <a:cubicBezTo>
                    <a:pt x="4" y="80"/>
                    <a:pt x="4" y="80"/>
                    <a:pt x="4" y="80"/>
                  </a:cubicBezTo>
                  <a:cubicBezTo>
                    <a:pt x="0" y="86"/>
                    <a:pt x="0" y="97"/>
                    <a:pt x="4" y="103"/>
                  </a:cubicBezTo>
                  <a:lnTo>
                    <a:pt x="43" y="171"/>
                  </a:lnTo>
                  <a:close/>
                </a:path>
              </a:pathLst>
            </a:custGeom>
            <a:solidFill>
              <a:srgbClr val="FF9409"/>
            </a:solidFill>
            <a:ln>
              <a:noFill/>
            </a:ln>
          </p:spPr>
          <p:txBody>
            <a:bodyPr vert="horz" wrap="square" lIns="121920" tIns="60960" rIns="121920" bIns="60960" numCol="1" anchor="t" anchorCtr="0" compatLnSpc="1">
              <a:prstTxWarp prst="textNoShape">
                <a:avLst/>
              </a:prstTxWarp>
            </a:bodyPr>
            <a:lstStyle/>
            <a:p>
              <a:endParaRPr lang="zh-CN" altLang="en-US" dirty="0"/>
            </a:p>
          </p:txBody>
        </p:sp>
        <p:sp>
          <p:nvSpPr>
            <p:cNvPr id="18" name="Freeform 14">
              <a:extLst>
                <a:ext uri="{FF2B5EF4-FFF2-40B4-BE49-F238E27FC236}">
                  <a16:creationId xmlns:a16="http://schemas.microsoft.com/office/drawing/2014/main" id="{56564852-6118-4B9B-82E4-E993D19D7CBA}"/>
                </a:ext>
              </a:extLst>
            </p:cNvPr>
            <p:cNvSpPr>
              <a:spLocks noEditPoints="1"/>
            </p:cNvSpPr>
            <p:nvPr/>
          </p:nvSpPr>
          <p:spPr bwMode="auto">
            <a:xfrm>
              <a:off x="5148545" y="3161118"/>
              <a:ext cx="653848" cy="647903"/>
            </a:xfrm>
            <a:custGeom>
              <a:avLst/>
              <a:gdLst>
                <a:gd name="T0" fmla="*/ 85 w 85"/>
                <a:gd name="T1" fmla="*/ 42 h 84"/>
                <a:gd name="T2" fmla="*/ 70 w 85"/>
                <a:gd name="T3" fmla="*/ 57 h 84"/>
                <a:gd name="T4" fmla="*/ 63 w 85"/>
                <a:gd name="T5" fmla="*/ 55 h 84"/>
                <a:gd name="T6" fmla="*/ 75 w 85"/>
                <a:gd name="T7" fmla="*/ 59 h 84"/>
                <a:gd name="T8" fmla="*/ 60 w 85"/>
                <a:gd name="T9" fmla="*/ 72 h 84"/>
                <a:gd name="T10" fmla="*/ 55 w 85"/>
                <a:gd name="T11" fmla="*/ 71 h 84"/>
                <a:gd name="T12" fmla="*/ 34 w 85"/>
                <a:gd name="T13" fmla="*/ 71 h 84"/>
                <a:gd name="T14" fmla="*/ 51 w 85"/>
                <a:gd name="T15" fmla="*/ 71 h 84"/>
                <a:gd name="T16" fmla="*/ 28 w 85"/>
                <a:gd name="T17" fmla="*/ 72 h 84"/>
                <a:gd name="T18" fmla="*/ 23 w 85"/>
                <a:gd name="T19" fmla="*/ 73 h 84"/>
                <a:gd name="T20" fmla="*/ 42 w 85"/>
                <a:gd name="T21" fmla="*/ 68 h 84"/>
                <a:gd name="T22" fmla="*/ 29 w 85"/>
                <a:gd name="T23" fmla="*/ 56 h 84"/>
                <a:gd name="T24" fmla="*/ 36 w 85"/>
                <a:gd name="T25" fmla="*/ 55 h 84"/>
                <a:gd name="T26" fmla="*/ 48 w 85"/>
                <a:gd name="T27" fmla="*/ 55 h 84"/>
                <a:gd name="T28" fmla="*/ 56 w 85"/>
                <a:gd name="T29" fmla="*/ 56 h 84"/>
                <a:gd name="T30" fmla="*/ 21 w 85"/>
                <a:gd name="T31" fmla="*/ 55 h 84"/>
                <a:gd name="T32" fmla="*/ 14 w 85"/>
                <a:gd name="T33" fmla="*/ 57 h 84"/>
                <a:gd name="T34" fmla="*/ 6 w 85"/>
                <a:gd name="T35" fmla="*/ 43 h 84"/>
                <a:gd name="T36" fmla="*/ 22 w 85"/>
                <a:gd name="T37" fmla="*/ 54 h 84"/>
                <a:gd name="T38" fmla="*/ 17 w 85"/>
                <a:gd name="T39" fmla="*/ 29 h 84"/>
                <a:gd name="T40" fmla="*/ 25 w 85"/>
                <a:gd name="T41" fmla="*/ 31 h 84"/>
                <a:gd name="T42" fmla="*/ 10 w 85"/>
                <a:gd name="T43" fmla="*/ 25 h 84"/>
                <a:gd name="T44" fmla="*/ 24 w 85"/>
                <a:gd name="T45" fmla="*/ 12 h 84"/>
                <a:gd name="T46" fmla="*/ 31 w 85"/>
                <a:gd name="T47" fmla="*/ 13 h 84"/>
                <a:gd name="T48" fmla="*/ 44 w 85"/>
                <a:gd name="T49" fmla="*/ 5 h 84"/>
                <a:gd name="T50" fmla="*/ 36 w 85"/>
                <a:gd name="T51" fmla="*/ 14 h 84"/>
                <a:gd name="T52" fmla="*/ 63 w 85"/>
                <a:gd name="T53" fmla="*/ 11 h 84"/>
                <a:gd name="T54" fmla="*/ 54 w 85"/>
                <a:gd name="T55" fmla="*/ 13 h 84"/>
                <a:gd name="T56" fmla="*/ 34 w 85"/>
                <a:gd name="T57" fmla="*/ 16 h 84"/>
                <a:gd name="T58" fmla="*/ 52 w 85"/>
                <a:gd name="T59" fmla="*/ 16 h 84"/>
                <a:gd name="T60" fmla="*/ 53 w 85"/>
                <a:gd name="T61" fmla="*/ 29 h 84"/>
                <a:gd name="T62" fmla="*/ 42 w 85"/>
                <a:gd name="T63" fmla="*/ 30 h 84"/>
                <a:gd name="T64" fmla="*/ 30 w 85"/>
                <a:gd name="T65" fmla="*/ 29 h 84"/>
                <a:gd name="T66" fmla="*/ 54 w 85"/>
                <a:gd name="T67" fmla="*/ 53 h 84"/>
                <a:gd name="T68" fmla="*/ 42 w 85"/>
                <a:gd name="T69" fmla="*/ 52 h 84"/>
                <a:gd name="T70" fmla="*/ 36 w 85"/>
                <a:gd name="T71" fmla="*/ 52 h 84"/>
                <a:gd name="T72" fmla="*/ 28 w 85"/>
                <a:gd name="T73" fmla="*/ 53 h 84"/>
                <a:gd name="T74" fmla="*/ 54 w 85"/>
                <a:gd name="T75" fmla="*/ 53 h 84"/>
                <a:gd name="T76" fmla="*/ 31 w 85"/>
                <a:gd name="T77" fmla="*/ 32 h 84"/>
                <a:gd name="T78" fmla="*/ 42 w 85"/>
                <a:gd name="T79" fmla="*/ 32 h 84"/>
                <a:gd name="T80" fmla="*/ 54 w 85"/>
                <a:gd name="T81" fmla="*/ 32 h 84"/>
                <a:gd name="T82" fmla="*/ 60 w 85"/>
                <a:gd name="T83" fmla="*/ 41 h 84"/>
                <a:gd name="T84" fmla="*/ 67 w 85"/>
                <a:gd name="T85" fmla="*/ 29 h 84"/>
                <a:gd name="T86" fmla="*/ 74 w 85"/>
                <a:gd name="T87" fmla="*/ 26 h 84"/>
                <a:gd name="T88" fmla="*/ 60 w 85"/>
                <a:gd name="T89" fmla="*/ 41 h 84"/>
                <a:gd name="T90" fmla="*/ 69 w 85"/>
                <a:gd name="T91" fmla="*/ 25 h 84"/>
                <a:gd name="T92" fmla="*/ 62 w 85"/>
                <a:gd name="T93" fmla="*/ 27 h 84"/>
                <a:gd name="T94" fmla="*/ 58 w 85"/>
                <a:gd name="T95" fmla="*/ 15 h 84"/>
                <a:gd name="T96" fmla="*/ 74 w 85"/>
                <a:gd name="T97" fmla="*/ 23 h 84"/>
                <a:gd name="T98" fmla="*/ 23 w 85"/>
                <a:gd name="T99" fmla="*/ 14 h 84"/>
                <a:gd name="T100" fmla="*/ 26 w 85"/>
                <a:gd name="T101" fmla="*/ 28 h 84"/>
                <a:gd name="T102" fmla="*/ 18 w 85"/>
                <a:gd name="T103" fmla="*/ 26 h 84"/>
                <a:gd name="T104" fmla="*/ 12 w 85"/>
                <a:gd name="T105" fmla="*/ 24 h 84"/>
                <a:gd name="T106" fmla="*/ 12 w 85"/>
                <a:gd name="T107" fmla="*/ 61 h 84"/>
                <a:gd name="T108" fmla="*/ 18 w 85"/>
                <a:gd name="T109" fmla="*/ 58 h 84"/>
                <a:gd name="T110" fmla="*/ 26 w 85"/>
                <a:gd name="T111" fmla="*/ 56 h 84"/>
                <a:gd name="T112" fmla="*/ 27 w 85"/>
                <a:gd name="T113" fmla="*/ 69 h 84"/>
                <a:gd name="T114" fmla="*/ 11 w 85"/>
                <a:gd name="T115" fmla="*/ 61 h 84"/>
                <a:gd name="T116" fmla="*/ 62 w 85"/>
                <a:gd name="T117" fmla="*/ 70 h 84"/>
                <a:gd name="T118" fmla="*/ 59 w 85"/>
                <a:gd name="T119" fmla="*/ 56 h 84"/>
                <a:gd name="T120" fmla="*/ 66 w 85"/>
                <a:gd name="T121" fmla="*/ 58 h 84"/>
                <a:gd name="T122" fmla="*/ 72 w 85"/>
                <a:gd name="T123" fmla="*/ 61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5" h="84">
                  <a:moveTo>
                    <a:pt x="42" y="0"/>
                  </a:moveTo>
                  <a:cubicBezTo>
                    <a:pt x="19" y="0"/>
                    <a:pt x="0" y="19"/>
                    <a:pt x="0" y="42"/>
                  </a:cubicBezTo>
                  <a:cubicBezTo>
                    <a:pt x="0" y="65"/>
                    <a:pt x="19" y="84"/>
                    <a:pt x="42" y="84"/>
                  </a:cubicBezTo>
                  <a:cubicBezTo>
                    <a:pt x="66" y="84"/>
                    <a:pt x="85" y="65"/>
                    <a:pt x="85" y="42"/>
                  </a:cubicBezTo>
                  <a:cubicBezTo>
                    <a:pt x="85" y="19"/>
                    <a:pt x="66" y="0"/>
                    <a:pt x="42" y="0"/>
                  </a:cubicBezTo>
                  <a:close/>
                  <a:moveTo>
                    <a:pt x="73" y="58"/>
                  </a:moveTo>
                  <a:cubicBezTo>
                    <a:pt x="73" y="58"/>
                    <a:pt x="72" y="58"/>
                    <a:pt x="71" y="57"/>
                  </a:cubicBezTo>
                  <a:cubicBezTo>
                    <a:pt x="71" y="57"/>
                    <a:pt x="70" y="57"/>
                    <a:pt x="70" y="57"/>
                  </a:cubicBezTo>
                  <a:cubicBezTo>
                    <a:pt x="69" y="57"/>
                    <a:pt x="68" y="56"/>
                    <a:pt x="67" y="56"/>
                  </a:cubicBezTo>
                  <a:cubicBezTo>
                    <a:pt x="67" y="56"/>
                    <a:pt x="67" y="56"/>
                    <a:pt x="67" y="56"/>
                  </a:cubicBezTo>
                  <a:cubicBezTo>
                    <a:pt x="66" y="55"/>
                    <a:pt x="65" y="55"/>
                    <a:pt x="63" y="55"/>
                  </a:cubicBezTo>
                  <a:cubicBezTo>
                    <a:pt x="63" y="55"/>
                    <a:pt x="63" y="55"/>
                    <a:pt x="63" y="55"/>
                  </a:cubicBezTo>
                  <a:cubicBezTo>
                    <a:pt x="62" y="54"/>
                    <a:pt x="61" y="54"/>
                    <a:pt x="59" y="54"/>
                  </a:cubicBezTo>
                  <a:cubicBezTo>
                    <a:pt x="60" y="51"/>
                    <a:pt x="60" y="47"/>
                    <a:pt x="60" y="43"/>
                  </a:cubicBezTo>
                  <a:cubicBezTo>
                    <a:pt x="79" y="43"/>
                    <a:pt x="79" y="43"/>
                    <a:pt x="79" y="43"/>
                  </a:cubicBezTo>
                  <a:cubicBezTo>
                    <a:pt x="79" y="49"/>
                    <a:pt x="77" y="54"/>
                    <a:pt x="75" y="59"/>
                  </a:cubicBezTo>
                  <a:cubicBezTo>
                    <a:pt x="74" y="59"/>
                    <a:pt x="74" y="59"/>
                    <a:pt x="74" y="59"/>
                  </a:cubicBezTo>
                  <a:cubicBezTo>
                    <a:pt x="73" y="59"/>
                    <a:pt x="73" y="59"/>
                    <a:pt x="73" y="58"/>
                  </a:cubicBezTo>
                  <a:close/>
                  <a:moveTo>
                    <a:pt x="57" y="72"/>
                  </a:moveTo>
                  <a:cubicBezTo>
                    <a:pt x="58" y="72"/>
                    <a:pt x="59" y="72"/>
                    <a:pt x="60" y="72"/>
                  </a:cubicBezTo>
                  <a:cubicBezTo>
                    <a:pt x="61" y="72"/>
                    <a:pt x="62" y="73"/>
                    <a:pt x="62" y="73"/>
                  </a:cubicBezTo>
                  <a:cubicBezTo>
                    <a:pt x="58" y="75"/>
                    <a:pt x="54" y="77"/>
                    <a:pt x="49" y="78"/>
                  </a:cubicBezTo>
                  <a:cubicBezTo>
                    <a:pt x="50" y="76"/>
                    <a:pt x="52" y="74"/>
                    <a:pt x="54" y="71"/>
                  </a:cubicBezTo>
                  <a:cubicBezTo>
                    <a:pt x="54" y="71"/>
                    <a:pt x="54" y="71"/>
                    <a:pt x="55" y="71"/>
                  </a:cubicBezTo>
                  <a:cubicBezTo>
                    <a:pt x="55" y="71"/>
                    <a:pt x="56" y="71"/>
                    <a:pt x="57" y="72"/>
                  </a:cubicBezTo>
                  <a:close/>
                  <a:moveTo>
                    <a:pt x="42" y="79"/>
                  </a:moveTo>
                  <a:cubicBezTo>
                    <a:pt x="42" y="79"/>
                    <a:pt x="41" y="79"/>
                    <a:pt x="41" y="79"/>
                  </a:cubicBezTo>
                  <a:cubicBezTo>
                    <a:pt x="39" y="77"/>
                    <a:pt x="37" y="75"/>
                    <a:pt x="34" y="71"/>
                  </a:cubicBezTo>
                  <a:cubicBezTo>
                    <a:pt x="35" y="71"/>
                    <a:pt x="36" y="71"/>
                    <a:pt x="36" y="71"/>
                  </a:cubicBezTo>
                  <a:cubicBezTo>
                    <a:pt x="38" y="70"/>
                    <a:pt x="40" y="70"/>
                    <a:pt x="42" y="70"/>
                  </a:cubicBezTo>
                  <a:cubicBezTo>
                    <a:pt x="45" y="70"/>
                    <a:pt x="47" y="70"/>
                    <a:pt x="49" y="71"/>
                  </a:cubicBezTo>
                  <a:cubicBezTo>
                    <a:pt x="49" y="71"/>
                    <a:pt x="50" y="71"/>
                    <a:pt x="51" y="71"/>
                  </a:cubicBezTo>
                  <a:cubicBezTo>
                    <a:pt x="48" y="75"/>
                    <a:pt x="46" y="77"/>
                    <a:pt x="44" y="79"/>
                  </a:cubicBezTo>
                  <a:cubicBezTo>
                    <a:pt x="43" y="79"/>
                    <a:pt x="43" y="79"/>
                    <a:pt x="42" y="79"/>
                  </a:cubicBezTo>
                  <a:close/>
                  <a:moveTo>
                    <a:pt x="25" y="72"/>
                  </a:moveTo>
                  <a:cubicBezTo>
                    <a:pt x="26" y="72"/>
                    <a:pt x="27" y="72"/>
                    <a:pt x="28" y="72"/>
                  </a:cubicBezTo>
                  <a:cubicBezTo>
                    <a:pt x="29" y="71"/>
                    <a:pt x="30" y="71"/>
                    <a:pt x="30" y="71"/>
                  </a:cubicBezTo>
                  <a:cubicBezTo>
                    <a:pt x="31" y="71"/>
                    <a:pt x="31" y="71"/>
                    <a:pt x="31" y="71"/>
                  </a:cubicBezTo>
                  <a:cubicBezTo>
                    <a:pt x="33" y="74"/>
                    <a:pt x="35" y="76"/>
                    <a:pt x="36" y="78"/>
                  </a:cubicBezTo>
                  <a:cubicBezTo>
                    <a:pt x="31" y="77"/>
                    <a:pt x="27" y="75"/>
                    <a:pt x="23" y="73"/>
                  </a:cubicBezTo>
                  <a:cubicBezTo>
                    <a:pt x="23" y="73"/>
                    <a:pt x="24" y="72"/>
                    <a:pt x="25" y="72"/>
                  </a:cubicBezTo>
                  <a:close/>
                  <a:moveTo>
                    <a:pt x="52" y="68"/>
                  </a:moveTo>
                  <a:cubicBezTo>
                    <a:pt x="51" y="68"/>
                    <a:pt x="50" y="68"/>
                    <a:pt x="49" y="68"/>
                  </a:cubicBezTo>
                  <a:cubicBezTo>
                    <a:pt x="47" y="68"/>
                    <a:pt x="45" y="68"/>
                    <a:pt x="42" y="68"/>
                  </a:cubicBezTo>
                  <a:cubicBezTo>
                    <a:pt x="40" y="68"/>
                    <a:pt x="38" y="68"/>
                    <a:pt x="36" y="68"/>
                  </a:cubicBezTo>
                  <a:cubicBezTo>
                    <a:pt x="35" y="68"/>
                    <a:pt x="34" y="68"/>
                    <a:pt x="34" y="68"/>
                  </a:cubicBezTo>
                  <a:cubicBezTo>
                    <a:pt x="33" y="68"/>
                    <a:pt x="33" y="68"/>
                    <a:pt x="33" y="68"/>
                  </a:cubicBezTo>
                  <a:cubicBezTo>
                    <a:pt x="31" y="65"/>
                    <a:pt x="30" y="61"/>
                    <a:pt x="29" y="56"/>
                  </a:cubicBezTo>
                  <a:cubicBezTo>
                    <a:pt x="29" y="56"/>
                    <a:pt x="30" y="55"/>
                    <a:pt x="31" y="55"/>
                  </a:cubicBezTo>
                  <a:cubicBezTo>
                    <a:pt x="31" y="55"/>
                    <a:pt x="31" y="55"/>
                    <a:pt x="31" y="55"/>
                  </a:cubicBezTo>
                  <a:cubicBezTo>
                    <a:pt x="33" y="55"/>
                    <a:pt x="34" y="55"/>
                    <a:pt x="36" y="55"/>
                  </a:cubicBezTo>
                  <a:cubicBezTo>
                    <a:pt x="36" y="55"/>
                    <a:pt x="36" y="55"/>
                    <a:pt x="36" y="55"/>
                  </a:cubicBezTo>
                  <a:cubicBezTo>
                    <a:pt x="38" y="55"/>
                    <a:pt x="40" y="55"/>
                    <a:pt x="41" y="55"/>
                  </a:cubicBezTo>
                  <a:cubicBezTo>
                    <a:pt x="41" y="55"/>
                    <a:pt x="41" y="55"/>
                    <a:pt x="41" y="55"/>
                  </a:cubicBezTo>
                  <a:cubicBezTo>
                    <a:pt x="42" y="55"/>
                    <a:pt x="42" y="55"/>
                    <a:pt x="42" y="55"/>
                  </a:cubicBezTo>
                  <a:cubicBezTo>
                    <a:pt x="44" y="55"/>
                    <a:pt x="46" y="55"/>
                    <a:pt x="48" y="55"/>
                  </a:cubicBezTo>
                  <a:cubicBezTo>
                    <a:pt x="48" y="55"/>
                    <a:pt x="48" y="55"/>
                    <a:pt x="48" y="55"/>
                  </a:cubicBezTo>
                  <a:cubicBezTo>
                    <a:pt x="50" y="55"/>
                    <a:pt x="51" y="55"/>
                    <a:pt x="53" y="55"/>
                  </a:cubicBezTo>
                  <a:cubicBezTo>
                    <a:pt x="53" y="55"/>
                    <a:pt x="53" y="55"/>
                    <a:pt x="54" y="55"/>
                  </a:cubicBezTo>
                  <a:cubicBezTo>
                    <a:pt x="54" y="56"/>
                    <a:pt x="55" y="56"/>
                    <a:pt x="56" y="56"/>
                  </a:cubicBezTo>
                  <a:cubicBezTo>
                    <a:pt x="55" y="61"/>
                    <a:pt x="54" y="65"/>
                    <a:pt x="52" y="68"/>
                  </a:cubicBezTo>
                  <a:cubicBezTo>
                    <a:pt x="52" y="68"/>
                    <a:pt x="52" y="68"/>
                    <a:pt x="52" y="68"/>
                  </a:cubicBezTo>
                  <a:close/>
                  <a:moveTo>
                    <a:pt x="22" y="54"/>
                  </a:moveTo>
                  <a:cubicBezTo>
                    <a:pt x="21" y="54"/>
                    <a:pt x="21" y="54"/>
                    <a:pt x="21" y="55"/>
                  </a:cubicBezTo>
                  <a:cubicBezTo>
                    <a:pt x="20" y="55"/>
                    <a:pt x="19" y="55"/>
                    <a:pt x="18" y="56"/>
                  </a:cubicBezTo>
                  <a:cubicBezTo>
                    <a:pt x="18" y="56"/>
                    <a:pt x="17" y="56"/>
                    <a:pt x="17" y="56"/>
                  </a:cubicBezTo>
                  <a:cubicBezTo>
                    <a:pt x="16" y="56"/>
                    <a:pt x="15" y="57"/>
                    <a:pt x="14" y="57"/>
                  </a:cubicBezTo>
                  <a:cubicBezTo>
                    <a:pt x="14" y="57"/>
                    <a:pt x="14" y="57"/>
                    <a:pt x="14" y="57"/>
                  </a:cubicBezTo>
                  <a:cubicBezTo>
                    <a:pt x="13" y="57"/>
                    <a:pt x="12" y="58"/>
                    <a:pt x="11" y="58"/>
                  </a:cubicBezTo>
                  <a:cubicBezTo>
                    <a:pt x="11" y="58"/>
                    <a:pt x="11" y="58"/>
                    <a:pt x="11" y="58"/>
                  </a:cubicBezTo>
                  <a:cubicBezTo>
                    <a:pt x="11" y="59"/>
                    <a:pt x="10" y="59"/>
                    <a:pt x="10" y="59"/>
                  </a:cubicBezTo>
                  <a:cubicBezTo>
                    <a:pt x="7" y="54"/>
                    <a:pt x="6" y="49"/>
                    <a:pt x="6" y="43"/>
                  </a:cubicBezTo>
                  <a:cubicBezTo>
                    <a:pt x="25" y="43"/>
                    <a:pt x="25" y="43"/>
                    <a:pt x="25" y="43"/>
                  </a:cubicBezTo>
                  <a:cubicBezTo>
                    <a:pt x="25" y="47"/>
                    <a:pt x="25" y="50"/>
                    <a:pt x="26" y="53"/>
                  </a:cubicBezTo>
                  <a:cubicBezTo>
                    <a:pt x="26" y="53"/>
                    <a:pt x="25" y="53"/>
                    <a:pt x="25" y="53"/>
                  </a:cubicBezTo>
                  <a:cubicBezTo>
                    <a:pt x="24" y="54"/>
                    <a:pt x="23" y="54"/>
                    <a:pt x="22" y="54"/>
                  </a:cubicBezTo>
                  <a:close/>
                  <a:moveTo>
                    <a:pt x="11" y="26"/>
                  </a:moveTo>
                  <a:cubicBezTo>
                    <a:pt x="12" y="26"/>
                    <a:pt x="13" y="27"/>
                    <a:pt x="14" y="27"/>
                  </a:cubicBezTo>
                  <a:cubicBezTo>
                    <a:pt x="14" y="27"/>
                    <a:pt x="14" y="27"/>
                    <a:pt x="14" y="27"/>
                  </a:cubicBezTo>
                  <a:cubicBezTo>
                    <a:pt x="15" y="28"/>
                    <a:pt x="16" y="28"/>
                    <a:pt x="17" y="29"/>
                  </a:cubicBezTo>
                  <a:cubicBezTo>
                    <a:pt x="17" y="29"/>
                    <a:pt x="17" y="29"/>
                    <a:pt x="18" y="29"/>
                  </a:cubicBezTo>
                  <a:cubicBezTo>
                    <a:pt x="19" y="29"/>
                    <a:pt x="20" y="29"/>
                    <a:pt x="21" y="30"/>
                  </a:cubicBezTo>
                  <a:cubicBezTo>
                    <a:pt x="21" y="30"/>
                    <a:pt x="21" y="30"/>
                    <a:pt x="21" y="30"/>
                  </a:cubicBezTo>
                  <a:cubicBezTo>
                    <a:pt x="23" y="30"/>
                    <a:pt x="24" y="31"/>
                    <a:pt x="25" y="31"/>
                  </a:cubicBezTo>
                  <a:cubicBezTo>
                    <a:pt x="25" y="31"/>
                    <a:pt x="25" y="31"/>
                    <a:pt x="26" y="31"/>
                  </a:cubicBezTo>
                  <a:cubicBezTo>
                    <a:pt x="25" y="34"/>
                    <a:pt x="25" y="37"/>
                    <a:pt x="25" y="41"/>
                  </a:cubicBezTo>
                  <a:cubicBezTo>
                    <a:pt x="6" y="41"/>
                    <a:pt x="6" y="41"/>
                    <a:pt x="6" y="41"/>
                  </a:cubicBezTo>
                  <a:cubicBezTo>
                    <a:pt x="6" y="35"/>
                    <a:pt x="7" y="30"/>
                    <a:pt x="10" y="25"/>
                  </a:cubicBezTo>
                  <a:cubicBezTo>
                    <a:pt x="10" y="25"/>
                    <a:pt x="11" y="26"/>
                    <a:pt x="11" y="26"/>
                  </a:cubicBezTo>
                  <a:cubicBezTo>
                    <a:pt x="11" y="26"/>
                    <a:pt x="11" y="26"/>
                    <a:pt x="11" y="26"/>
                  </a:cubicBezTo>
                  <a:close/>
                  <a:moveTo>
                    <a:pt x="28" y="13"/>
                  </a:moveTo>
                  <a:cubicBezTo>
                    <a:pt x="27" y="12"/>
                    <a:pt x="25" y="12"/>
                    <a:pt x="24" y="12"/>
                  </a:cubicBezTo>
                  <a:cubicBezTo>
                    <a:pt x="24" y="12"/>
                    <a:pt x="23" y="12"/>
                    <a:pt x="22" y="11"/>
                  </a:cubicBezTo>
                  <a:cubicBezTo>
                    <a:pt x="22" y="11"/>
                    <a:pt x="22" y="11"/>
                    <a:pt x="22" y="11"/>
                  </a:cubicBezTo>
                  <a:cubicBezTo>
                    <a:pt x="26" y="8"/>
                    <a:pt x="31" y="7"/>
                    <a:pt x="37" y="6"/>
                  </a:cubicBezTo>
                  <a:cubicBezTo>
                    <a:pt x="35" y="8"/>
                    <a:pt x="33" y="10"/>
                    <a:pt x="31" y="13"/>
                  </a:cubicBezTo>
                  <a:cubicBezTo>
                    <a:pt x="31" y="13"/>
                    <a:pt x="30" y="13"/>
                    <a:pt x="30" y="13"/>
                  </a:cubicBezTo>
                  <a:cubicBezTo>
                    <a:pt x="29" y="13"/>
                    <a:pt x="29" y="13"/>
                    <a:pt x="28" y="13"/>
                  </a:cubicBezTo>
                  <a:close/>
                  <a:moveTo>
                    <a:pt x="42" y="5"/>
                  </a:moveTo>
                  <a:cubicBezTo>
                    <a:pt x="43" y="5"/>
                    <a:pt x="43" y="5"/>
                    <a:pt x="44" y="5"/>
                  </a:cubicBezTo>
                  <a:cubicBezTo>
                    <a:pt x="46" y="7"/>
                    <a:pt x="48" y="9"/>
                    <a:pt x="51" y="14"/>
                  </a:cubicBezTo>
                  <a:cubicBezTo>
                    <a:pt x="50" y="14"/>
                    <a:pt x="50" y="14"/>
                    <a:pt x="49" y="14"/>
                  </a:cubicBezTo>
                  <a:cubicBezTo>
                    <a:pt x="47" y="14"/>
                    <a:pt x="45" y="14"/>
                    <a:pt x="42" y="14"/>
                  </a:cubicBezTo>
                  <a:cubicBezTo>
                    <a:pt x="40" y="14"/>
                    <a:pt x="38" y="14"/>
                    <a:pt x="36" y="14"/>
                  </a:cubicBezTo>
                  <a:cubicBezTo>
                    <a:pt x="35" y="14"/>
                    <a:pt x="35" y="14"/>
                    <a:pt x="34" y="14"/>
                  </a:cubicBezTo>
                  <a:cubicBezTo>
                    <a:pt x="37" y="9"/>
                    <a:pt x="39" y="7"/>
                    <a:pt x="41" y="5"/>
                  </a:cubicBezTo>
                  <a:cubicBezTo>
                    <a:pt x="42" y="5"/>
                    <a:pt x="42" y="5"/>
                    <a:pt x="42" y="5"/>
                  </a:cubicBezTo>
                  <a:close/>
                  <a:moveTo>
                    <a:pt x="63" y="11"/>
                  </a:moveTo>
                  <a:cubicBezTo>
                    <a:pt x="62" y="12"/>
                    <a:pt x="61" y="12"/>
                    <a:pt x="61" y="12"/>
                  </a:cubicBezTo>
                  <a:cubicBezTo>
                    <a:pt x="60" y="12"/>
                    <a:pt x="58" y="13"/>
                    <a:pt x="57" y="13"/>
                  </a:cubicBezTo>
                  <a:cubicBezTo>
                    <a:pt x="56" y="13"/>
                    <a:pt x="56" y="13"/>
                    <a:pt x="55" y="13"/>
                  </a:cubicBezTo>
                  <a:cubicBezTo>
                    <a:pt x="55" y="13"/>
                    <a:pt x="54" y="13"/>
                    <a:pt x="54" y="13"/>
                  </a:cubicBezTo>
                  <a:cubicBezTo>
                    <a:pt x="52" y="10"/>
                    <a:pt x="50" y="8"/>
                    <a:pt x="48" y="6"/>
                  </a:cubicBezTo>
                  <a:cubicBezTo>
                    <a:pt x="54" y="7"/>
                    <a:pt x="59" y="9"/>
                    <a:pt x="63" y="11"/>
                  </a:cubicBezTo>
                  <a:cubicBezTo>
                    <a:pt x="63" y="11"/>
                    <a:pt x="63" y="11"/>
                    <a:pt x="63" y="11"/>
                  </a:cubicBezTo>
                  <a:close/>
                  <a:moveTo>
                    <a:pt x="34" y="16"/>
                  </a:moveTo>
                  <a:cubicBezTo>
                    <a:pt x="34" y="16"/>
                    <a:pt x="35" y="16"/>
                    <a:pt x="36" y="16"/>
                  </a:cubicBezTo>
                  <a:cubicBezTo>
                    <a:pt x="38" y="17"/>
                    <a:pt x="40" y="17"/>
                    <a:pt x="42" y="17"/>
                  </a:cubicBezTo>
                  <a:cubicBezTo>
                    <a:pt x="45" y="17"/>
                    <a:pt x="47" y="17"/>
                    <a:pt x="49" y="17"/>
                  </a:cubicBezTo>
                  <a:cubicBezTo>
                    <a:pt x="50" y="16"/>
                    <a:pt x="51" y="16"/>
                    <a:pt x="52" y="16"/>
                  </a:cubicBezTo>
                  <a:cubicBezTo>
                    <a:pt x="52" y="16"/>
                    <a:pt x="52" y="16"/>
                    <a:pt x="52" y="16"/>
                  </a:cubicBezTo>
                  <a:cubicBezTo>
                    <a:pt x="54" y="20"/>
                    <a:pt x="55" y="24"/>
                    <a:pt x="56" y="28"/>
                  </a:cubicBezTo>
                  <a:cubicBezTo>
                    <a:pt x="55" y="29"/>
                    <a:pt x="55" y="29"/>
                    <a:pt x="54" y="29"/>
                  </a:cubicBezTo>
                  <a:cubicBezTo>
                    <a:pt x="53" y="29"/>
                    <a:pt x="53" y="29"/>
                    <a:pt x="53" y="29"/>
                  </a:cubicBezTo>
                  <a:cubicBezTo>
                    <a:pt x="52" y="29"/>
                    <a:pt x="50" y="29"/>
                    <a:pt x="48" y="29"/>
                  </a:cubicBezTo>
                  <a:cubicBezTo>
                    <a:pt x="48" y="29"/>
                    <a:pt x="48" y="29"/>
                    <a:pt x="48" y="29"/>
                  </a:cubicBezTo>
                  <a:cubicBezTo>
                    <a:pt x="46" y="30"/>
                    <a:pt x="44" y="30"/>
                    <a:pt x="42" y="30"/>
                  </a:cubicBezTo>
                  <a:cubicBezTo>
                    <a:pt x="42" y="30"/>
                    <a:pt x="42" y="30"/>
                    <a:pt x="42" y="30"/>
                  </a:cubicBezTo>
                  <a:cubicBezTo>
                    <a:pt x="40" y="30"/>
                    <a:pt x="38" y="30"/>
                    <a:pt x="36" y="30"/>
                  </a:cubicBezTo>
                  <a:cubicBezTo>
                    <a:pt x="36" y="30"/>
                    <a:pt x="36" y="30"/>
                    <a:pt x="36" y="30"/>
                  </a:cubicBezTo>
                  <a:cubicBezTo>
                    <a:pt x="34" y="29"/>
                    <a:pt x="33" y="29"/>
                    <a:pt x="31" y="29"/>
                  </a:cubicBezTo>
                  <a:cubicBezTo>
                    <a:pt x="31" y="29"/>
                    <a:pt x="31" y="29"/>
                    <a:pt x="30" y="29"/>
                  </a:cubicBezTo>
                  <a:cubicBezTo>
                    <a:pt x="30" y="29"/>
                    <a:pt x="29" y="29"/>
                    <a:pt x="29" y="29"/>
                  </a:cubicBezTo>
                  <a:cubicBezTo>
                    <a:pt x="30" y="24"/>
                    <a:pt x="31" y="20"/>
                    <a:pt x="33" y="16"/>
                  </a:cubicBezTo>
                  <a:cubicBezTo>
                    <a:pt x="33" y="16"/>
                    <a:pt x="33" y="16"/>
                    <a:pt x="34" y="16"/>
                  </a:cubicBezTo>
                  <a:close/>
                  <a:moveTo>
                    <a:pt x="54" y="53"/>
                  </a:moveTo>
                  <a:cubicBezTo>
                    <a:pt x="54" y="53"/>
                    <a:pt x="54" y="53"/>
                    <a:pt x="53" y="53"/>
                  </a:cubicBezTo>
                  <a:cubicBezTo>
                    <a:pt x="52" y="52"/>
                    <a:pt x="50" y="52"/>
                    <a:pt x="48" y="52"/>
                  </a:cubicBezTo>
                  <a:cubicBezTo>
                    <a:pt x="48" y="52"/>
                    <a:pt x="48" y="52"/>
                    <a:pt x="48" y="52"/>
                  </a:cubicBezTo>
                  <a:cubicBezTo>
                    <a:pt x="46" y="52"/>
                    <a:pt x="44" y="52"/>
                    <a:pt x="42" y="52"/>
                  </a:cubicBezTo>
                  <a:cubicBezTo>
                    <a:pt x="41" y="52"/>
                    <a:pt x="41" y="52"/>
                    <a:pt x="41" y="52"/>
                  </a:cubicBezTo>
                  <a:cubicBezTo>
                    <a:pt x="41" y="52"/>
                    <a:pt x="41" y="52"/>
                    <a:pt x="41" y="52"/>
                  </a:cubicBezTo>
                  <a:cubicBezTo>
                    <a:pt x="41" y="52"/>
                    <a:pt x="41" y="52"/>
                    <a:pt x="41" y="52"/>
                  </a:cubicBezTo>
                  <a:cubicBezTo>
                    <a:pt x="40" y="52"/>
                    <a:pt x="38" y="52"/>
                    <a:pt x="36" y="52"/>
                  </a:cubicBezTo>
                  <a:cubicBezTo>
                    <a:pt x="36" y="52"/>
                    <a:pt x="36" y="52"/>
                    <a:pt x="36" y="52"/>
                  </a:cubicBezTo>
                  <a:cubicBezTo>
                    <a:pt x="34" y="52"/>
                    <a:pt x="32" y="52"/>
                    <a:pt x="31" y="53"/>
                  </a:cubicBezTo>
                  <a:cubicBezTo>
                    <a:pt x="31" y="53"/>
                    <a:pt x="30" y="53"/>
                    <a:pt x="30" y="53"/>
                  </a:cubicBezTo>
                  <a:cubicBezTo>
                    <a:pt x="30" y="53"/>
                    <a:pt x="29" y="53"/>
                    <a:pt x="28" y="53"/>
                  </a:cubicBezTo>
                  <a:cubicBezTo>
                    <a:pt x="28" y="50"/>
                    <a:pt x="28" y="47"/>
                    <a:pt x="28" y="43"/>
                  </a:cubicBezTo>
                  <a:cubicBezTo>
                    <a:pt x="57" y="43"/>
                    <a:pt x="57" y="43"/>
                    <a:pt x="57" y="43"/>
                  </a:cubicBezTo>
                  <a:cubicBezTo>
                    <a:pt x="57" y="47"/>
                    <a:pt x="57" y="50"/>
                    <a:pt x="57" y="53"/>
                  </a:cubicBezTo>
                  <a:cubicBezTo>
                    <a:pt x="56" y="53"/>
                    <a:pt x="55" y="53"/>
                    <a:pt x="54" y="53"/>
                  </a:cubicBezTo>
                  <a:close/>
                  <a:moveTo>
                    <a:pt x="28" y="41"/>
                  </a:moveTo>
                  <a:cubicBezTo>
                    <a:pt x="28" y="37"/>
                    <a:pt x="28" y="34"/>
                    <a:pt x="28" y="31"/>
                  </a:cubicBezTo>
                  <a:cubicBezTo>
                    <a:pt x="29" y="31"/>
                    <a:pt x="29" y="32"/>
                    <a:pt x="30" y="32"/>
                  </a:cubicBezTo>
                  <a:cubicBezTo>
                    <a:pt x="30" y="32"/>
                    <a:pt x="30" y="32"/>
                    <a:pt x="31" y="32"/>
                  </a:cubicBezTo>
                  <a:cubicBezTo>
                    <a:pt x="32" y="32"/>
                    <a:pt x="34" y="32"/>
                    <a:pt x="35" y="32"/>
                  </a:cubicBezTo>
                  <a:cubicBezTo>
                    <a:pt x="36" y="32"/>
                    <a:pt x="36" y="32"/>
                    <a:pt x="36" y="32"/>
                  </a:cubicBezTo>
                  <a:cubicBezTo>
                    <a:pt x="38" y="32"/>
                    <a:pt x="40" y="32"/>
                    <a:pt x="42" y="32"/>
                  </a:cubicBezTo>
                  <a:cubicBezTo>
                    <a:pt x="42" y="32"/>
                    <a:pt x="42" y="32"/>
                    <a:pt x="42" y="32"/>
                  </a:cubicBezTo>
                  <a:cubicBezTo>
                    <a:pt x="44" y="32"/>
                    <a:pt x="46" y="32"/>
                    <a:pt x="48" y="32"/>
                  </a:cubicBezTo>
                  <a:cubicBezTo>
                    <a:pt x="48" y="32"/>
                    <a:pt x="48" y="32"/>
                    <a:pt x="49" y="32"/>
                  </a:cubicBezTo>
                  <a:cubicBezTo>
                    <a:pt x="50" y="32"/>
                    <a:pt x="52" y="32"/>
                    <a:pt x="53" y="32"/>
                  </a:cubicBezTo>
                  <a:cubicBezTo>
                    <a:pt x="54" y="32"/>
                    <a:pt x="54" y="32"/>
                    <a:pt x="54" y="32"/>
                  </a:cubicBezTo>
                  <a:cubicBezTo>
                    <a:pt x="55" y="31"/>
                    <a:pt x="56" y="31"/>
                    <a:pt x="57" y="31"/>
                  </a:cubicBezTo>
                  <a:cubicBezTo>
                    <a:pt x="57" y="34"/>
                    <a:pt x="57" y="37"/>
                    <a:pt x="57" y="41"/>
                  </a:cubicBezTo>
                  <a:lnTo>
                    <a:pt x="28" y="41"/>
                  </a:lnTo>
                  <a:close/>
                  <a:moveTo>
                    <a:pt x="60" y="41"/>
                  </a:moveTo>
                  <a:cubicBezTo>
                    <a:pt x="60" y="37"/>
                    <a:pt x="60" y="34"/>
                    <a:pt x="59" y="31"/>
                  </a:cubicBezTo>
                  <a:cubicBezTo>
                    <a:pt x="61" y="30"/>
                    <a:pt x="62" y="30"/>
                    <a:pt x="63" y="30"/>
                  </a:cubicBezTo>
                  <a:cubicBezTo>
                    <a:pt x="63" y="30"/>
                    <a:pt x="63" y="30"/>
                    <a:pt x="64" y="30"/>
                  </a:cubicBezTo>
                  <a:cubicBezTo>
                    <a:pt x="65" y="29"/>
                    <a:pt x="66" y="29"/>
                    <a:pt x="67" y="29"/>
                  </a:cubicBezTo>
                  <a:cubicBezTo>
                    <a:pt x="67" y="28"/>
                    <a:pt x="67" y="28"/>
                    <a:pt x="68" y="28"/>
                  </a:cubicBezTo>
                  <a:cubicBezTo>
                    <a:pt x="69" y="28"/>
                    <a:pt x="70" y="28"/>
                    <a:pt x="71" y="27"/>
                  </a:cubicBezTo>
                  <a:cubicBezTo>
                    <a:pt x="71" y="27"/>
                    <a:pt x="71" y="27"/>
                    <a:pt x="71" y="27"/>
                  </a:cubicBezTo>
                  <a:cubicBezTo>
                    <a:pt x="72" y="27"/>
                    <a:pt x="73" y="26"/>
                    <a:pt x="74" y="26"/>
                  </a:cubicBezTo>
                  <a:cubicBezTo>
                    <a:pt x="74" y="26"/>
                    <a:pt x="74" y="26"/>
                    <a:pt x="74" y="26"/>
                  </a:cubicBezTo>
                  <a:cubicBezTo>
                    <a:pt x="74" y="25"/>
                    <a:pt x="75" y="25"/>
                    <a:pt x="75" y="25"/>
                  </a:cubicBezTo>
                  <a:cubicBezTo>
                    <a:pt x="77" y="30"/>
                    <a:pt x="79" y="35"/>
                    <a:pt x="79" y="41"/>
                  </a:cubicBezTo>
                  <a:lnTo>
                    <a:pt x="60" y="41"/>
                  </a:lnTo>
                  <a:close/>
                  <a:moveTo>
                    <a:pt x="73" y="23"/>
                  </a:moveTo>
                  <a:cubicBezTo>
                    <a:pt x="73" y="23"/>
                    <a:pt x="72" y="23"/>
                    <a:pt x="72" y="23"/>
                  </a:cubicBezTo>
                  <a:cubicBezTo>
                    <a:pt x="72" y="24"/>
                    <a:pt x="71" y="24"/>
                    <a:pt x="70" y="25"/>
                  </a:cubicBezTo>
                  <a:cubicBezTo>
                    <a:pt x="70" y="25"/>
                    <a:pt x="70" y="25"/>
                    <a:pt x="69" y="25"/>
                  </a:cubicBezTo>
                  <a:cubicBezTo>
                    <a:pt x="69" y="25"/>
                    <a:pt x="68" y="25"/>
                    <a:pt x="67" y="26"/>
                  </a:cubicBezTo>
                  <a:cubicBezTo>
                    <a:pt x="66" y="26"/>
                    <a:pt x="66" y="26"/>
                    <a:pt x="66" y="26"/>
                  </a:cubicBezTo>
                  <a:cubicBezTo>
                    <a:pt x="65" y="26"/>
                    <a:pt x="64" y="27"/>
                    <a:pt x="63" y="27"/>
                  </a:cubicBezTo>
                  <a:cubicBezTo>
                    <a:pt x="63" y="27"/>
                    <a:pt x="62" y="27"/>
                    <a:pt x="62" y="27"/>
                  </a:cubicBezTo>
                  <a:cubicBezTo>
                    <a:pt x="61" y="27"/>
                    <a:pt x="60" y="28"/>
                    <a:pt x="59" y="28"/>
                  </a:cubicBezTo>
                  <a:cubicBezTo>
                    <a:pt x="58" y="23"/>
                    <a:pt x="56" y="19"/>
                    <a:pt x="55" y="16"/>
                  </a:cubicBezTo>
                  <a:cubicBezTo>
                    <a:pt x="55" y="16"/>
                    <a:pt x="56" y="16"/>
                    <a:pt x="56" y="16"/>
                  </a:cubicBezTo>
                  <a:cubicBezTo>
                    <a:pt x="57" y="16"/>
                    <a:pt x="58" y="15"/>
                    <a:pt x="58" y="15"/>
                  </a:cubicBezTo>
                  <a:cubicBezTo>
                    <a:pt x="60" y="15"/>
                    <a:pt x="61" y="15"/>
                    <a:pt x="62" y="15"/>
                  </a:cubicBezTo>
                  <a:cubicBezTo>
                    <a:pt x="63" y="14"/>
                    <a:pt x="64" y="14"/>
                    <a:pt x="64" y="14"/>
                  </a:cubicBezTo>
                  <a:cubicBezTo>
                    <a:pt x="65" y="14"/>
                    <a:pt x="65" y="14"/>
                    <a:pt x="66" y="13"/>
                  </a:cubicBezTo>
                  <a:cubicBezTo>
                    <a:pt x="69" y="16"/>
                    <a:pt x="71" y="19"/>
                    <a:pt x="74" y="23"/>
                  </a:cubicBezTo>
                  <a:cubicBezTo>
                    <a:pt x="73" y="23"/>
                    <a:pt x="73" y="23"/>
                    <a:pt x="73" y="23"/>
                  </a:cubicBezTo>
                  <a:close/>
                  <a:moveTo>
                    <a:pt x="19" y="13"/>
                  </a:moveTo>
                  <a:cubicBezTo>
                    <a:pt x="20" y="13"/>
                    <a:pt x="20" y="14"/>
                    <a:pt x="21" y="14"/>
                  </a:cubicBezTo>
                  <a:cubicBezTo>
                    <a:pt x="21" y="14"/>
                    <a:pt x="22" y="14"/>
                    <a:pt x="23" y="14"/>
                  </a:cubicBezTo>
                  <a:cubicBezTo>
                    <a:pt x="24" y="15"/>
                    <a:pt x="26" y="15"/>
                    <a:pt x="27" y="15"/>
                  </a:cubicBezTo>
                  <a:cubicBezTo>
                    <a:pt x="28" y="15"/>
                    <a:pt x="28" y="16"/>
                    <a:pt x="29" y="16"/>
                  </a:cubicBezTo>
                  <a:cubicBezTo>
                    <a:pt x="29" y="16"/>
                    <a:pt x="30" y="16"/>
                    <a:pt x="30" y="16"/>
                  </a:cubicBezTo>
                  <a:cubicBezTo>
                    <a:pt x="28" y="19"/>
                    <a:pt x="27" y="23"/>
                    <a:pt x="26" y="28"/>
                  </a:cubicBezTo>
                  <a:cubicBezTo>
                    <a:pt x="26" y="28"/>
                    <a:pt x="26" y="28"/>
                    <a:pt x="26" y="28"/>
                  </a:cubicBezTo>
                  <a:cubicBezTo>
                    <a:pt x="25" y="28"/>
                    <a:pt x="23" y="28"/>
                    <a:pt x="22" y="27"/>
                  </a:cubicBezTo>
                  <a:cubicBezTo>
                    <a:pt x="22" y="27"/>
                    <a:pt x="22" y="27"/>
                    <a:pt x="22" y="27"/>
                  </a:cubicBezTo>
                  <a:cubicBezTo>
                    <a:pt x="21" y="27"/>
                    <a:pt x="19" y="27"/>
                    <a:pt x="18" y="26"/>
                  </a:cubicBezTo>
                  <a:cubicBezTo>
                    <a:pt x="18" y="26"/>
                    <a:pt x="18" y="26"/>
                    <a:pt x="18" y="26"/>
                  </a:cubicBezTo>
                  <a:cubicBezTo>
                    <a:pt x="17" y="26"/>
                    <a:pt x="16" y="25"/>
                    <a:pt x="15" y="25"/>
                  </a:cubicBezTo>
                  <a:cubicBezTo>
                    <a:pt x="15" y="25"/>
                    <a:pt x="15" y="25"/>
                    <a:pt x="15" y="25"/>
                  </a:cubicBezTo>
                  <a:cubicBezTo>
                    <a:pt x="14" y="24"/>
                    <a:pt x="13" y="24"/>
                    <a:pt x="12" y="24"/>
                  </a:cubicBezTo>
                  <a:cubicBezTo>
                    <a:pt x="12" y="23"/>
                    <a:pt x="12" y="23"/>
                    <a:pt x="12" y="23"/>
                  </a:cubicBezTo>
                  <a:cubicBezTo>
                    <a:pt x="12" y="23"/>
                    <a:pt x="11" y="23"/>
                    <a:pt x="11" y="23"/>
                  </a:cubicBezTo>
                  <a:cubicBezTo>
                    <a:pt x="13" y="19"/>
                    <a:pt x="16" y="16"/>
                    <a:pt x="19" y="13"/>
                  </a:cubicBezTo>
                  <a:close/>
                  <a:moveTo>
                    <a:pt x="12" y="61"/>
                  </a:moveTo>
                  <a:cubicBezTo>
                    <a:pt x="12" y="61"/>
                    <a:pt x="13" y="61"/>
                    <a:pt x="13" y="61"/>
                  </a:cubicBezTo>
                  <a:cubicBezTo>
                    <a:pt x="13" y="60"/>
                    <a:pt x="14" y="60"/>
                    <a:pt x="15" y="60"/>
                  </a:cubicBezTo>
                  <a:cubicBezTo>
                    <a:pt x="15" y="59"/>
                    <a:pt x="15" y="59"/>
                    <a:pt x="15" y="59"/>
                  </a:cubicBezTo>
                  <a:cubicBezTo>
                    <a:pt x="16" y="59"/>
                    <a:pt x="17" y="59"/>
                    <a:pt x="18" y="58"/>
                  </a:cubicBezTo>
                  <a:cubicBezTo>
                    <a:pt x="18" y="58"/>
                    <a:pt x="19" y="58"/>
                    <a:pt x="19" y="58"/>
                  </a:cubicBezTo>
                  <a:cubicBezTo>
                    <a:pt x="20" y="58"/>
                    <a:pt x="21" y="57"/>
                    <a:pt x="22" y="57"/>
                  </a:cubicBezTo>
                  <a:cubicBezTo>
                    <a:pt x="22" y="57"/>
                    <a:pt x="22" y="57"/>
                    <a:pt x="22" y="57"/>
                  </a:cubicBezTo>
                  <a:cubicBezTo>
                    <a:pt x="24" y="57"/>
                    <a:pt x="25" y="56"/>
                    <a:pt x="26" y="56"/>
                  </a:cubicBezTo>
                  <a:cubicBezTo>
                    <a:pt x="26" y="56"/>
                    <a:pt x="26" y="56"/>
                    <a:pt x="26" y="56"/>
                  </a:cubicBezTo>
                  <a:cubicBezTo>
                    <a:pt x="27" y="61"/>
                    <a:pt x="28" y="65"/>
                    <a:pt x="30" y="68"/>
                  </a:cubicBezTo>
                  <a:cubicBezTo>
                    <a:pt x="30" y="69"/>
                    <a:pt x="30" y="69"/>
                    <a:pt x="29" y="69"/>
                  </a:cubicBezTo>
                  <a:cubicBezTo>
                    <a:pt x="29" y="69"/>
                    <a:pt x="28" y="69"/>
                    <a:pt x="27" y="69"/>
                  </a:cubicBezTo>
                  <a:cubicBezTo>
                    <a:pt x="26" y="69"/>
                    <a:pt x="25" y="69"/>
                    <a:pt x="23" y="70"/>
                  </a:cubicBezTo>
                  <a:cubicBezTo>
                    <a:pt x="23" y="70"/>
                    <a:pt x="22" y="70"/>
                    <a:pt x="21" y="71"/>
                  </a:cubicBezTo>
                  <a:cubicBezTo>
                    <a:pt x="21" y="71"/>
                    <a:pt x="20" y="71"/>
                    <a:pt x="20" y="71"/>
                  </a:cubicBezTo>
                  <a:cubicBezTo>
                    <a:pt x="17" y="68"/>
                    <a:pt x="14" y="65"/>
                    <a:pt x="11" y="61"/>
                  </a:cubicBezTo>
                  <a:cubicBezTo>
                    <a:pt x="12" y="61"/>
                    <a:pt x="12" y="61"/>
                    <a:pt x="12" y="61"/>
                  </a:cubicBezTo>
                  <a:close/>
                  <a:moveTo>
                    <a:pt x="65" y="71"/>
                  </a:moveTo>
                  <a:cubicBezTo>
                    <a:pt x="65" y="71"/>
                    <a:pt x="64" y="71"/>
                    <a:pt x="64" y="70"/>
                  </a:cubicBezTo>
                  <a:cubicBezTo>
                    <a:pt x="63" y="70"/>
                    <a:pt x="62" y="70"/>
                    <a:pt x="62" y="70"/>
                  </a:cubicBezTo>
                  <a:cubicBezTo>
                    <a:pt x="61" y="69"/>
                    <a:pt x="59" y="69"/>
                    <a:pt x="58" y="69"/>
                  </a:cubicBezTo>
                  <a:cubicBezTo>
                    <a:pt x="57" y="69"/>
                    <a:pt x="57" y="69"/>
                    <a:pt x="56" y="69"/>
                  </a:cubicBezTo>
                  <a:cubicBezTo>
                    <a:pt x="55" y="68"/>
                    <a:pt x="55" y="68"/>
                    <a:pt x="55" y="68"/>
                  </a:cubicBezTo>
                  <a:cubicBezTo>
                    <a:pt x="56" y="65"/>
                    <a:pt x="58" y="61"/>
                    <a:pt x="59" y="56"/>
                  </a:cubicBezTo>
                  <a:cubicBezTo>
                    <a:pt x="60" y="57"/>
                    <a:pt x="61" y="57"/>
                    <a:pt x="62" y="57"/>
                  </a:cubicBezTo>
                  <a:cubicBezTo>
                    <a:pt x="62" y="57"/>
                    <a:pt x="62" y="57"/>
                    <a:pt x="63" y="57"/>
                  </a:cubicBezTo>
                  <a:cubicBezTo>
                    <a:pt x="64" y="58"/>
                    <a:pt x="65" y="58"/>
                    <a:pt x="66" y="58"/>
                  </a:cubicBezTo>
                  <a:cubicBezTo>
                    <a:pt x="66" y="58"/>
                    <a:pt x="66" y="58"/>
                    <a:pt x="66" y="58"/>
                  </a:cubicBezTo>
                  <a:cubicBezTo>
                    <a:pt x="67" y="59"/>
                    <a:pt x="68" y="59"/>
                    <a:pt x="69" y="60"/>
                  </a:cubicBezTo>
                  <a:cubicBezTo>
                    <a:pt x="69" y="60"/>
                    <a:pt x="69" y="60"/>
                    <a:pt x="70" y="60"/>
                  </a:cubicBezTo>
                  <a:cubicBezTo>
                    <a:pt x="70" y="60"/>
                    <a:pt x="71" y="60"/>
                    <a:pt x="72" y="61"/>
                  </a:cubicBezTo>
                  <a:cubicBezTo>
                    <a:pt x="72" y="61"/>
                    <a:pt x="72" y="61"/>
                    <a:pt x="72" y="61"/>
                  </a:cubicBezTo>
                  <a:cubicBezTo>
                    <a:pt x="73" y="61"/>
                    <a:pt x="73" y="61"/>
                    <a:pt x="73" y="62"/>
                  </a:cubicBezTo>
                  <a:cubicBezTo>
                    <a:pt x="71" y="65"/>
                    <a:pt x="68" y="68"/>
                    <a:pt x="65" y="7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a:p>
          </p:txBody>
        </p:sp>
      </p:grpSp>
      <p:grpSp>
        <p:nvGrpSpPr>
          <p:cNvPr id="19" name="组合 18">
            <a:extLst>
              <a:ext uri="{FF2B5EF4-FFF2-40B4-BE49-F238E27FC236}">
                <a16:creationId xmlns:a16="http://schemas.microsoft.com/office/drawing/2014/main" id="{E19774AE-DD85-4FD7-A8E1-06A7DB908908}"/>
              </a:ext>
            </a:extLst>
          </p:cNvPr>
          <p:cNvGrpSpPr/>
          <p:nvPr/>
        </p:nvGrpSpPr>
        <p:grpSpPr>
          <a:xfrm>
            <a:off x="5925731" y="3505873"/>
            <a:ext cx="1581123" cy="1408744"/>
            <a:chOff x="5925731" y="3505873"/>
            <a:chExt cx="1581123" cy="1408744"/>
          </a:xfrm>
        </p:grpSpPr>
        <p:sp>
          <p:nvSpPr>
            <p:cNvPr id="20" name="Freeform 7">
              <a:extLst>
                <a:ext uri="{FF2B5EF4-FFF2-40B4-BE49-F238E27FC236}">
                  <a16:creationId xmlns:a16="http://schemas.microsoft.com/office/drawing/2014/main" id="{946B7D12-54D9-491D-A749-1F91B42742D7}"/>
                </a:ext>
              </a:extLst>
            </p:cNvPr>
            <p:cNvSpPr>
              <a:spLocks/>
            </p:cNvSpPr>
            <p:nvPr/>
          </p:nvSpPr>
          <p:spPr bwMode="auto">
            <a:xfrm>
              <a:off x="5925731" y="3505873"/>
              <a:ext cx="1581123" cy="1408744"/>
            </a:xfrm>
            <a:custGeom>
              <a:avLst/>
              <a:gdLst>
                <a:gd name="T0" fmla="*/ 162 w 205"/>
                <a:gd name="T1" fmla="*/ 11 h 183"/>
                <a:gd name="T2" fmla="*/ 142 w 205"/>
                <a:gd name="T3" fmla="*/ 0 h 183"/>
                <a:gd name="T4" fmla="*/ 63 w 205"/>
                <a:gd name="T5" fmla="*/ 0 h 183"/>
                <a:gd name="T6" fmla="*/ 43 w 205"/>
                <a:gd name="T7" fmla="*/ 11 h 183"/>
                <a:gd name="T8" fmla="*/ 4 w 205"/>
                <a:gd name="T9" fmla="*/ 80 h 183"/>
                <a:gd name="T10" fmla="*/ 4 w 205"/>
                <a:gd name="T11" fmla="*/ 103 h 183"/>
                <a:gd name="T12" fmla="*/ 43 w 205"/>
                <a:gd name="T13" fmla="*/ 171 h 183"/>
                <a:gd name="T14" fmla="*/ 63 w 205"/>
                <a:gd name="T15" fmla="*/ 183 h 183"/>
                <a:gd name="T16" fmla="*/ 142 w 205"/>
                <a:gd name="T17" fmla="*/ 183 h 183"/>
                <a:gd name="T18" fmla="*/ 162 w 205"/>
                <a:gd name="T19" fmla="*/ 171 h 183"/>
                <a:gd name="T20" fmla="*/ 202 w 205"/>
                <a:gd name="T21" fmla="*/ 103 h 183"/>
                <a:gd name="T22" fmla="*/ 202 w 205"/>
                <a:gd name="T23" fmla="*/ 80 h 183"/>
                <a:gd name="T24" fmla="*/ 162 w 205"/>
                <a:gd name="T25" fmla="*/ 11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5" h="183">
                  <a:moveTo>
                    <a:pt x="162" y="11"/>
                  </a:moveTo>
                  <a:cubicBezTo>
                    <a:pt x="159" y="5"/>
                    <a:pt x="150" y="0"/>
                    <a:pt x="142" y="0"/>
                  </a:cubicBezTo>
                  <a:cubicBezTo>
                    <a:pt x="63" y="0"/>
                    <a:pt x="63" y="0"/>
                    <a:pt x="63" y="0"/>
                  </a:cubicBezTo>
                  <a:cubicBezTo>
                    <a:pt x="56" y="0"/>
                    <a:pt x="47" y="5"/>
                    <a:pt x="43" y="11"/>
                  </a:cubicBezTo>
                  <a:cubicBezTo>
                    <a:pt x="4" y="80"/>
                    <a:pt x="4" y="80"/>
                    <a:pt x="4" y="80"/>
                  </a:cubicBezTo>
                  <a:cubicBezTo>
                    <a:pt x="0" y="86"/>
                    <a:pt x="0" y="97"/>
                    <a:pt x="4" y="103"/>
                  </a:cubicBezTo>
                  <a:cubicBezTo>
                    <a:pt x="43" y="171"/>
                    <a:pt x="43" y="171"/>
                    <a:pt x="43" y="171"/>
                  </a:cubicBezTo>
                  <a:cubicBezTo>
                    <a:pt x="47" y="178"/>
                    <a:pt x="56" y="183"/>
                    <a:pt x="63" y="183"/>
                  </a:cubicBezTo>
                  <a:cubicBezTo>
                    <a:pt x="142" y="183"/>
                    <a:pt x="142" y="183"/>
                    <a:pt x="142" y="183"/>
                  </a:cubicBezTo>
                  <a:cubicBezTo>
                    <a:pt x="150" y="183"/>
                    <a:pt x="159" y="178"/>
                    <a:pt x="162" y="171"/>
                  </a:cubicBezTo>
                  <a:cubicBezTo>
                    <a:pt x="202" y="103"/>
                    <a:pt x="202" y="103"/>
                    <a:pt x="202" y="103"/>
                  </a:cubicBezTo>
                  <a:cubicBezTo>
                    <a:pt x="205" y="97"/>
                    <a:pt x="205" y="86"/>
                    <a:pt x="202" y="80"/>
                  </a:cubicBezTo>
                  <a:lnTo>
                    <a:pt x="162" y="11"/>
                  </a:lnTo>
                  <a:close/>
                </a:path>
              </a:pathLst>
            </a:custGeom>
            <a:solidFill>
              <a:srgbClr val="FF9409"/>
            </a:solidFill>
            <a:ln>
              <a:noFill/>
            </a:ln>
          </p:spPr>
          <p:txBody>
            <a:bodyPr vert="horz" wrap="square" lIns="121920" tIns="60960" rIns="121920" bIns="60960" numCol="1" anchor="t" anchorCtr="0" compatLnSpc="1">
              <a:prstTxWarp prst="textNoShape">
                <a:avLst/>
              </a:prstTxWarp>
            </a:bodyPr>
            <a:lstStyle/>
            <a:p>
              <a:endParaRPr lang="zh-CN" altLang="en-US" dirty="0"/>
            </a:p>
          </p:txBody>
        </p:sp>
        <p:grpSp>
          <p:nvGrpSpPr>
            <p:cNvPr id="21" name="组合 20">
              <a:extLst>
                <a:ext uri="{FF2B5EF4-FFF2-40B4-BE49-F238E27FC236}">
                  <a16:creationId xmlns:a16="http://schemas.microsoft.com/office/drawing/2014/main" id="{3D754543-4709-4E5E-98A7-37AA32DB9F12}"/>
                </a:ext>
              </a:extLst>
            </p:cNvPr>
            <p:cNvGrpSpPr/>
            <p:nvPr/>
          </p:nvGrpSpPr>
          <p:grpSpPr>
            <a:xfrm>
              <a:off x="6292778" y="3890752"/>
              <a:ext cx="847028" cy="638986"/>
              <a:chOff x="6326958" y="3898183"/>
              <a:chExt cx="847028" cy="638986"/>
            </a:xfrm>
          </p:grpSpPr>
          <p:sp>
            <p:nvSpPr>
              <p:cNvPr id="22" name="Freeform 15">
                <a:extLst>
                  <a:ext uri="{FF2B5EF4-FFF2-40B4-BE49-F238E27FC236}">
                    <a16:creationId xmlns:a16="http://schemas.microsoft.com/office/drawing/2014/main" id="{BD0FC230-344B-4191-B0F6-73408E512E54}"/>
                  </a:ext>
                </a:extLst>
              </p:cNvPr>
              <p:cNvSpPr>
                <a:spLocks noEditPoints="1"/>
              </p:cNvSpPr>
              <p:nvPr/>
            </p:nvSpPr>
            <p:spPr bwMode="auto">
              <a:xfrm>
                <a:off x="6326958" y="3898183"/>
                <a:ext cx="579548" cy="576575"/>
              </a:xfrm>
              <a:custGeom>
                <a:avLst/>
                <a:gdLst>
                  <a:gd name="T0" fmla="*/ 70 w 75"/>
                  <a:gd name="T1" fmla="*/ 45 h 75"/>
                  <a:gd name="T2" fmla="*/ 75 w 75"/>
                  <a:gd name="T3" fmla="*/ 38 h 75"/>
                  <a:gd name="T4" fmla="*/ 70 w 75"/>
                  <a:gd name="T5" fmla="*/ 30 h 75"/>
                  <a:gd name="T6" fmla="*/ 64 w 75"/>
                  <a:gd name="T7" fmla="*/ 28 h 75"/>
                  <a:gd name="T8" fmla="*/ 65 w 75"/>
                  <a:gd name="T9" fmla="*/ 20 h 75"/>
                  <a:gd name="T10" fmla="*/ 64 w 75"/>
                  <a:gd name="T11" fmla="*/ 11 h 75"/>
                  <a:gd name="T12" fmla="*/ 55 w 75"/>
                  <a:gd name="T13" fmla="*/ 10 h 75"/>
                  <a:gd name="T14" fmla="*/ 49 w 75"/>
                  <a:gd name="T15" fmla="*/ 12 h 75"/>
                  <a:gd name="T16" fmla="*/ 44 w 75"/>
                  <a:gd name="T17" fmla="*/ 5 h 75"/>
                  <a:gd name="T18" fmla="*/ 37 w 75"/>
                  <a:gd name="T19" fmla="*/ 0 h 75"/>
                  <a:gd name="T20" fmla="*/ 30 w 75"/>
                  <a:gd name="T21" fmla="*/ 5 h 75"/>
                  <a:gd name="T22" fmla="*/ 28 w 75"/>
                  <a:gd name="T23" fmla="*/ 11 h 75"/>
                  <a:gd name="T24" fmla="*/ 19 w 75"/>
                  <a:gd name="T25" fmla="*/ 10 h 75"/>
                  <a:gd name="T26" fmla="*/ 11 w 75"/>
                  <a:gd name="T27" fmla="*/ 11 h 75"/>
                  <a:gd name="T28" fmla="*/ 9 w 75"/>
                  <a:gd name="T29" fmla="*/ 20 h 75"/>
                  <a:gd name="T30" fmla="*/ 12 w 75"/>
                  <a:gd name="T31" fmla="*/ 26 h 75"/>
                  <a:gd name="T32" fmla="*/ 5 w 75"/>
                  <a:gd name="T33" fmla="*/ 30 h 75"/>
                  <a:gd name="T34" fmla="*/ 0 w 75"/>
                  <a:gd name="T35" fmla="*/ 38 h 75"/>
                  <a:gd name="T36" fmla="*/ 5 w 75"/>
                  <a:gd name="T37" fmla="*/ 45 h 75"/>
                  <a:gd name="T38" fmla="*/ 11 w 75"/>
                  <a:gd name="T39" fmla="*/ 47 h 75"/>
                  <a:gd name="T40" fmla="*/ 9 w 75"/>
                  <a:gd name="T41" fmla="*/ 56 h 75"/>
                  <a:gd name="T42" fmla="*/ 11 w 75"/>
                  <a:gd name="T43" fmla="*/ 64 h 75"/>
                  <a:gd name="T44" fmla="*/ 19 w 75"/>
                  <a:gd name="T45" fmla="*/ 66 h 75"/>
                  <a:gd name="T46" fmla="*/ 25 w 75"/>
                  <a:gd name="T47" fmla="*/ 63 h 75"/>
                  <a:gd name="T48" fmla="*/ 30 w 75"/>
                  <a:gd name="T49" fmla="*/ 70 h 75"/>
                  <a:gd name="T50" fmla="*/ 37 w 75"/>
                  <a:gd name="T51" fmla="*/ 75 h 75"/>
                  <a:gd name="T52" fmla="*/ 44 w 75"/>
                  <a:gd name="T53" fmla="*/ 70 h 75"/>
                  <a:gd name="T54" fmla="*/ 47 w 75"/>
                  <a:gd name="T55" fmla="*/ 64 h 75"/>
                  <a:gd name="T56" fmla="*/ 55 w 75"/>
                  <a:gd name="T57" fmla="*/ 66 h 75"/>
                  <a:gd name="T58" fmla="*/ 64 w 75"/>
                  <a:gd name="T59" fmla="*/ 64 h 75"/>
                  <a:gd name="T60" fmla="*/ 65 w 75"/>
                  <a:gd name="T61" fmla="*/ 56 h 75"/>
                  <a:gd name="T62" fmla="*/ 63 w 75"/>
                  <a:gd name="T63" fmla="*/ 50 h 75"/>
                  <a:gd name="T64" fmla="*/ 70 w 75"/>
                  <a:gd name="T65" fmla="*/ 45 h 75"/>
                  <a:gd name="T66" fmla="*/ 54 w 75"/>
                  <a:gd name="T67" fmla="*/ 38 h 75"/>
                  <a:gd name="T68" fmla="*/ 37 w 75"/>
                  <a:gd name="T69" fmla="*/ 54 h 75"/>
                  <a:gd name="T70" fmla="*/ 21 w 75"/>
                  <a:gd name="T71" fmla="*/ 38 h 75"/>
                  <a:gd name="T72" fmla="*/ 37 w 75"/>
                  <a:gd name="T73" fmla="*/ 21 h 75"/>
                  <a:gd name="T74" fmla="*/ 54 w 75"/>
                  <a:gd name="T75" fmla="*/ 3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5" h="75">
                    <a:moveTo>
                      <a:pt x="70" y="45"/>
                    </a:moveTo>
                    <a:cubicBezTo>
                      <a:pt x="73" y="45"/>
                      <a:pt x="75" y="42"/>
                      <a:pt x="75" y="38"/>
                    </a:cubicBezTo>
                    <a:cubicBezTo>
                      <a:pt x="75" y="34"/>
                      <a:pt x="73" y="30"/>
                      <a:pt x="70" y="30"/>
                    </a:cubicBezTo>
                    <a:cubicBezTo>
                      <a:pt x="67" y="30"/>
                      <a:pt x="64" y="29"/>
                      <a:pt x="64" y="28"/>
                    </a:cubicBezTo>
                    <a:cubicBezTo>
                      <a:pt x="63" y="27"/>
                      <a:pt x="63" y="22"/>
                      <a:pt x="65" y="20"/>
                    </a:cubicBezTo>
                    <a:cubicBezTo>
                      <a:pt x="67" y="18"/>
                      <a:pt x="67" y="14"/>
                      <a:pt x="64" y="11"/>
                    </a:cubicBezTo>
                    <a:cubicBezTo>
                      <a:pt x="61" y="8"/>
                      <a:pt x="57" y="8"/>
                      <a:pt x="55" y="10"/>
                    </a:cubicBezTo>
                    <a:cubicBezTo>
                      <a:pt x="53" y="12"/>
                      <a:pt x="51" y="13"/>
                      <a:pt x="49" y="12"/>
                    </a:cubicBezTo>
                    <a:cubicBezTo>
                      <a:pt x="48" y="11"/>
                      <a:pt x="44" y="8"/>
                      <a:pt x="44" y="5"/>
                    </a:cubicBezTo>
                    <a:cubicBezTo>
                      <a:pt x="44" y="2"/>
                      <a:pt x="41" y="0"/>
                      <a:pt x="37" y="0"/>
                    </a:cubicBezTo>
                    <a:cubicBezTo>
                      <a:pt x="33" y="0"/>
                      <a:pt x="30" y="2"/>
                      <a:pt x="30" y="5"/>
                    </a:cubicBezTo>
                    <a:cubicBezTo>
                      <a:pt x="30" y="8"/>
                      <a:pt x="29" y="11"/>
                      <a:pt x="28" y="11"/>
                    </a:cubicBezTo>
                    <a:cubicBezTo>
                      <a:pt x="26" y="12"/>
                      <a:pt x="21" y="12"/>
                      <a:pt x="19" y="10"/>
                    </a:cubicBezTo>
                    <a:cubicBezTo>
                      <a:pt x="17" y="8"/>
                      <a:pt x="13" y="8"/>
                      <a:pt x="11" y="11"/>
                    </a:cubicBezTo>
                    <a:cubicBezTo>
                      <a:pt x="8" y="14"/>
                      <a:pt x="7" y="18"/>
                      <a:pt x="9" y="20"/>
                    </a:cubicBezTo>
                    <a:cubicBezTo>
                      <a:pt x="11" y="22"/>
                      <a:pt x="12" y="24"/>
                      <a:pt x="12" y="26"/>
                    </a:cubicBezTo>
                    <a:cubicBezTo>
                      <a:pt x="11" y="27"/>
                      <a:pt x="8" y="30"/>
                      <a:pt x="5" y="30"/>
                    </a:cubicBezTo>
                    <a:cubicBezTo>
                      <a:pt x="2" y="30"/>
                      <a:pt x="0" y="34"/>
                      <a:pt x="0" y="38"/>
                    </a:cubicBezTo>
                    <a:cubicBezTo>
                      <a:pt x="0" y="42"/>
                      <a:pt x="2" y="45"/>
                      <a:pt x="5" y="45"/>
                    </a:cubicBezTo>
                    <a:cubicBezTo>
                      <a:pt x="8" y="45"/>
                      <a:pt x="10" y="46"/>
                      <a:pt x="11" y="47"/>
                    </a:cubicBezTo>
                    <a:cubicBezTo>
                      <a:pt x="11" y="49"/>
                      <a:pt x="11" y="54"/>
                      <a:pt x="9" y="56"/>
                    </a:cubicBezTo>
                    <a:cubicBezTo>
                      <a:pt x="7" y="58"/>
                      <a:pt x="8" y="61"/>
                      <a:pt x="11" y="64"/>
                    </a:cubicBezTo>
                    <a:cubicBezTo>
                      <a:pt x="13" y="67"/>
                      <a:pt x="17" y="68"/>
                      <a:pt x="19" y="66"/>
                    </a:cubicBezTo>
                    <a:cubicBezTo>
                      <a:pt x="21" y="64"/>
                      <a:pt x="24" y="63"/>
                      <a:pt x="25" y="63"/>
                    </a:cubicBezTo>
                    <a:cubicBezTo>
                      <a:pt x="27" y="64"/>
                      <a:pt x="30" y="67"/>
                      <a:pt x="30" y="70"/>
                    </a:cubicBezTo>
                    <a:cubicBezTo>
                      <a:pt x="30" y="73"/>
                      <a:pt x="33" y="75"/>
                      <a:pt x="37" y="75"/>
                    </a:cubicBezTo>
                    <a:cubicBezTo>
                      <a:pt x="41" y="75"/>
                      <a:pt x="44" y="73"/>
                      <a:pt x="44" y="70"/>
                    </a:cubicBezTo>
                    <a:cubicBezTo>
                      <a:pt x="44" y="67"/>
                      <a:pt x="46" y="65"/>
                      <a:pt x="47" y="64"/>
                    </a:cubicBezTo>
                    <a:cubicBezTo>
                      <a:pt x="48" y="64"/>
                      <a:pt x="53" y="64"/>
                      <a:pt x="55" y="66"/>
                    </a:cubicBezTo>
                    <a:cubicBezTo>
                      <a:pt x="57" y="68"/>
                      <a:pt x="61" y="67"/>
                      <a:pt x="64" y="64"/>
                    </a:cubicBezTo>
                    <a:cubicBezTo>
                      <a:pt x="67" y="61"/>
                      <a:pt x="67" y="58"/>
                      <a:pt x="65" y="56"/>
                    </a:cubicBezTo>
                    <a:cubicBezTo>
                      <a:pt x="63" y="54"/>
                      <a:pt x="62" y="51"/>
                      <a:pt x="63" y="50"/>
                    </a:cubicBezTo>
                    <a:cubicBezTo>
                      <a:pt x="64" y="48"/>
                      <a:pt x="67" y="45"/>
                      <a:pt x="70" y="45"/>
                    </a:cubicBezTo>
                    <a:close/>
                    <a:moveTo>
                      <a:pt x="54" y="38"/>
                    </a:moveTo>
                    <a:cubicBezTo>
                      <a:pt x="54" y="47"/>
                      <a:pt x="46" y="54"/>
                      <a:pt x="37" y="54"/>
                    </a:cubicBezTo>
                    <a:cubicBezTo>
                      <a:pt x="28" y="54"/>
                      <a:pt x="21" y="47"/>
                      <a:pt x="21" y="38"/>
                    </a:cubicBezTo>
                    <a:cubicBezTo>
                      <a:pt x="21" y="29"/>
                      <a:pt x="28" y="21"/>
                      <a:pt x="37" y="21"/>
                    </a:cubicBezTo>
                    <a:cubicBezTo>
                      <a:pt x="46" y="21"/>
                      <a:pt x="54" y="29"/>
                      <a:pt x="54" y="3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a:p>
            </p:txBody>
          </p:sp>
          <p:sp>
            <p:nvSpPr>
              <p:cNvPr id="23" name="Freeform 16">
                <a:extLst>
                  <a:ext uri="{FF2B5EF4-FFF2-40B4-BE49-F238E27FC236}">
                    <a16:creationId xmlns:a16="http://schemas.microsoft.com/office/drawing/2014/main" id="{7CBAE495-7E99-413A-9D40-C7312ECCFCBE}"/>
                  </a:ext>
                </a:extLst>
              </p:cNvPr>
              <p:cNvSpPr>
                <a:spLocks noEditPoints="1"/>
              </p:cNvSpPr>
              <p:nvPr/>
            </p:nvSpPr>
            <p:spPr bwMode="auto">
              <a:xfrm>
                <a:off x="6835174" y="4198357"/>
                <a:ext cx="338812" cy="338812"/>
              </a:xfrm>
              <a:custGeom>
                <a:avLst/>
                <a:gdLst>
                  <a:gd name="T0" fmla="*/ 42 w 44"/>
                  <a:gd name="T1" fmla="*/ 23 h 44"/>
                  <a:gd name="T2" fmla="*/ 44 w 44"/>
                  <a:gd name="T3" fmla="*/ 18 h 44"/>
                  <a:gd name="T4" fmla="*/ 40 w 44"/>
                  <a:gd name="T5" fmla="*/ 14 h 44"/>
                  <a:gd name="T6" fmla="*/ 37 w 44"/>
                  <a:gd name="T7" fmla="*/ 14 h 44"/>
                  <a:gd name="T8" fmla="*/ 37 w 44"/>
                  <a:gd name="T9" fmla="*/ 9 h 44"/>
                  <a:gd name="T10" fmla="*/ 35 w 44"/>
                  <a:gd name="T11" fmla="*/ 4 h 44"/>
                  <a:gd name="T12" fmla="*/ 30 w 44"/>
                  <a:gd name="T13" fmla="*/ 4 h 44"/>
                  <a:gd name="T14" fmla="*/ 27 w 44"/>
                  <a:gd name="T15" fmla="*/ 6 h 44"/>
                  <a:gd name="T16" fmla="*/ 23 w 44"/>
                  <a:gd name="T17" fmla="*/ 2 h 44"/>
                  <a:gd name="T18" fmla="*/ 19 w 44"/>
                  <a:gd name="T19" fmla="*/ 0 h 44"/>
                  <a:gd name="T20" fmla="*/ 15 w 44"/>
                  <a:gd name="T21" fmla="*/ 4 h 44"/>
                  <a:gd name="T22" fmla="*/ 14 w 44"/>
                  <a:gd name="T23" fmla="*/ 7 h 44"/>
                  <a:gd name="T24" fmla="*/ 9 w 44"/>
                  <a:gd name="T25" fmla="*/ 7 h 44"/>
                  <a:gd name="T26" fmla="*/ 5 w 44"/>
                  <a:gd name="T27" fmla="*/ 9 h 44"/>
                  <a:gd name="T28" fmla="*/ 5 w 44"/>
                  <a:gd name="T29" fmla="*/ 14 h 44"/>
                  <a:gd name="T30" fmla="*/ 7 w 44"/>
                  <a:gd name="T31" fmla="*/ 17 h 44"/>
                  <a:gd name="T32" fmla="*/ 3 w 44"/>
                  <a:gd name="T33" fmla="*/ 21 h 44"/>
                  <a:gd name="T34" fmla="*/ 1 w 44"/>
                  <a:gd name="T35" fmla="*/ 25 h 44"/>
                  <a:gd name="T36" fmla="*/ 4 w 44"/>
                  <a:gd name="T37" fmla="*/ 29 h 44"/>
                  <a:gd name="T38" fmla="*/ 8 w 44"/>
                  <a:gd name="T39" fmla="*/ 30 h 44"/>
                  <a:gd name="T40" fmla="*/ 8 w 44"/>
                  <a:gd name="T41" fmla="*/ 35 h 44"/>
                  <a:gd name="T42" fmla="*/ 10 w 44"/>
                  <a:gd name="T43" fmla="*/ 40 h 44"/>
                  <a:gd name="T44" fmla="*/ 15 w 44"/>
                  <a:gd name="T45" fmla="*/ 40 h 44"/>
                  <a:gd name="T46" fmla="*/ 18 w 44"/>
                  <a:gd name="T47" fmla="*/ 37 h 44"/>
                  <a:gd name="T48" fmla="*/ 22 w 44"/>
                  <a:gd name="T49" fmla="*/ 41 h 44"/>
                  <a:gd name="T50" fmla="*/ 26 w 44"/>
                  <a:gd name="T51" fmla="*/ 43 h 44"/>
                  <a:gd name="T52" fmla="*/ 30 w 44"/>
                  <a:gd name="T53" fmla="*/ 40 h 44"/>
                  <a:gd name="T54" fmla="*/ 31 w 44"/>
                  <a:gd name="T55" fmla="*/ 36 h 44"/>
                  <a:gd name="T56" fmla="*/ 35 w 44"/>
                  <a:gd name="T57" fmla="*/ 36 h 44"/>
                  <a:gd name="T58" fmla="*/ 40 w 44"/>
                  <a:gd name="T59" fmla="*/ 34 h 44"/>
                  <a:gd name="T60" fmla="*/ 40 w 44"/>
                  <a:gd name="T61" fmla="*/ 29 h 44"/>
                  <a:gd name="T62" fmla="*/ 38 w 44"/>
                  <a:gd name="T63" fmla="*/ 26 h 44"/>
                  <a:gd name="T64" fmla="*/ 42 w 44"/>
                  <a:gd name="T65" fmla="*/ 23 h 44"/>
                  <a:gd name="T66" fmla="*/ 32 w 44"/>
                  <a:gd name="T67" fmla="*/ 20 h 44"/>
                  <a:gd name="T68" fmla="*/ 24 w 44"/>
                  <a:gd name="T69" fmla="*/ 31 h 44"/>
                  <a:gd name="T70" fmla="*/ 13 w 44"/>
                  <a:gd name="T71" fmla="*/ 23 h 44"/>
                  <a:gd name="T72" fmla="*/ 21 w 44"/>
                  <a:gd name="T73" fmla="*/ 12 h 44"/>
                  <a:gd name="T74" fmla="*/ 32 w 44"/>
                  <a:gd name="T75" fmla="*/ 2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4" h="44">
                    <a:moveTo>
                      <a:pt x="42" y="23"/>
                    </a:moveTo>
                    <a:cubicBezTo>
                      <a:pt x="43" y="22"/>
                      <a:pt x="44" y="20"/>
                      <a:pt x="44" y="18"/>
                    </a:cubicBezTo>
                    <a:cubicBezTo>
                      <a:pt x="44" y="16"/>
                      <a:pt x="42" y="14"/>
                      <a:pt x="40" y="14"/>
                    </a:cubicBezTo>
                    <a:cubicBezTo>
                      <a:pt x="39" y="15"/>
                      <a:pt x="37" y="14"/>
                      <a:pt x="37" y="14"/>
                    </a:cubicBezTo>
                    <a:cubicBezTo>
                      <a:pt x="36" y="13"/>
                      <a:pt x="36" y="10"/>
                      <a:pt x="37" y="9"/>
                    </a:cubicBezTo>
                    <a:cubicBezTo>
                      <a:pt x="38" y="7"/>
                      <a:pt x="37" y="5"/>
                      <a:pt x="35" y="4"/>
                    </a:cubicBezTo>
                    <a:cubicBezTo>
                      <a:pt x="33" y="3"/>
                      <a:pt x="31" y="3"/>
                      <a:pt x="30" y="4"/>
                    </a:cubicBezTo>
                    <a:cubicBezTo>
                      <a:pt x="29" y="5"/>
                      <a:pt x="28" y="6"/>
                      <a:pt x="27" y="6"/>
                    </a:cubicBezTo>
                    <a:cubicBezTo>
                      <a:pt x="26" y="6"/>
                      <a:pt x="24" y="4"/>
                      <a:pt x="23" y="2"/>
                    </a:cubicBezTo>
                    <a:cubicBezTo>
                      <a:pt x="23" y="1"/>
                      <a:pt x="21" y="0"/>
                      <a:pt x="19" y="0"/>
                    </a:cubicBezTo>
                    <a:cubicBezTo>
                      <a:pt x="16" y="1"/>
                      <a:pt x="15" y="2"/>
                      <a:pt x="15" y="4"/>
                    </a:cubicBezTo>
                    <a:cubicBezTo>
                      <a:pt x="15" y="5"/>
                      <a:pt x="15" y="7"/>
                      <a:pt x="14" y="7"/>
                    </a:cubicBezTo>
                    <a:cubicBezTo>
                      <a:pt x="14" y="8"/>
                      <a:pt x="11" y="8"/>
                      <a:pt x="9" y="7"/>
                    </a:cubicBezTo>
                    <a:cubicBezTo>
                      <a:pt x="8" y="6"/>
                      <a:pt x="6" y="7"/>
                      <a:pt x="5" y="9"/>
                    </a:cubicBezTo>
                    <a:cubicBezTo>
                      <a:pt x="3" y="11"/>
                      <a:pt x="3" y="13"/>
                      <a:pt x="5" y="14"/>
                    </a:cubicBezTo>
                    <a:cubicBezTo>
                      <a:pt x="6" y="15"/>
                      <a:pt x="7" y="17"/>
                      <a:pt x="7" y="17"/>
                    </a:cubicBezTo>
                    <a:cubicBezTo>
                      <a:pt x="6" y="18"/>
                      <a:pt x="5" y="21"/>
                      <a:pt x="3" y="21"/>
                    </a:cubicBezTo>
                    <a:cubicBezTo>
                      <a:pt x="1" y="21"/>
                      <a:pt x="0" y="23"/>
                      <a:pt x="1" y="25"/>
                    </a:cubicBezTo>
                    <a:cubicBezTo>
                      <a:pt x="1" y="28"/>
                      <a:pt x="3" y="29"/>
                      <a:pt x="4" y="29"/>
                    </a:cubicBezTo>
                    <a:cubicBezTo>
                      <a:pt x="6" y="29"/>
                      <a:pt x="8" y="29"/>
                      <a:pt x="8" y="30"/>
                    </a:cubicBezTo>
                    <a:cubicBezTo>
                      <a:pt x="9" y="31"/>
                      <a:pt x="9" y="33"/>
                      <a:pt x="8" y="35"/>
                    </a:cubicBezTo>
                    <a:cubicBezTo>
                      <a:pt x="7" y="36"/>
                      <a:pt x="8" y="38"/>
                      <a:pt x="10" y="40"/>
                    </a:cubicBezTo>
                    <a:cubicBezTo>
                      <a:pt x="12" y="41"/>
                      <a:pt x="14" y="41"/>
                      <a:pt x="15" y="40"/>
                    </a:cubicBezTo>
                    <a:cubicBezTo>
                      <a:pt x="16" y="38"/>
                      <a:pt x="17" y="37"/>
                      <a:pt x="18" y="37"/>
                    </a:cubicBezTo>
                    <a:cubicBezTo>
                      <a:pt x="19" y="38"/>
                      <a:pt x="21" y="39"/>
                      <a:pt x="22" y="41"/>
                    </a:cubicBezTo>
                    <a:cubicBezTo>
                      <a:pt x="22" y="43"/>
                      <a:pt x="24" y="44"/>
                      <a:pt x="26" y="43"/>
                    </a:cubicBezTo>
                    <a:cubicBezTo>
                      <a:pt x="28" y="43"/>
                      <a:pt x="30" y="41"/>
                      <a:pt x="30" y="40"/>
                    </a:cubicBezTo>
                    <a:cubicBezTo>
                      <a:pt x="29" y="38"/>
                      <a:pt x="30" y="36"/>
                      <a:pt x="31" y="36"/>
                    </a:cubicBezTo>
                    <a:cubicBezTo>
                      <a:pt x="31" y="36"/>
                      <a:pt x="34" y="35"/>
                      <a:pt x="35" y="36"/>
                    </a:cubicBezTo>
                    <a:cubicBezTo>
                      <a:pt x="37" y="37"/>
                      <a:pt x="39" y="36"/>
                      <a:pt x="40" y="34"/>
                    </a:cubicBezTo>
                    <a:cubicBezTo>
                      <a:pt x="42" y="32"/>
                      <a:pt x="42" y="30"/>
                      <a:pt x="40" y="29"/>
                    </a:cubicBezTo>
                    <a:cubicBezTo>
                      <a:pt x="39" y="28"/>
                      <a:pt x="38" y="27"/>
                      <a:pt x="38" y="26"/>
                    </a:cubicBezTo>
                    <a:cubicBezTo>
                      <a:pt x="38" y="25"/>
                      <a:pt x="40" y="23"/>
                      <a:pt x="42" y="23"/>
                    </a:cubicBezTo>
                    <a:close/>
                    <a:moveTo>
                      <a:pt x="32" y="20"/>
                    </a:moveTo>
                    <a:cubicBezTo>
                      <a:pt x="33" y="25"/>
                      <a:pt x="29" y="30"/>
                      <a:pt x="24" y="31"/>
                    </a:cubicBezTo>
                    <a:cubicBezTo>
                      <a:pt x="19" y="32"/>
                      <a:pt x="14" y="28"/>
                      <a:pt x="13" y="23"/>
                    </a:cubicBezTo>
                    <a:cubicBezTo>
                      <a:pt x="12" y="18"/>
                      <a:pt x="16" y="13"/>
                      <a:pt x="21" y="12"/>
                    </a:cubicBezTo>
                    <a:cubicBezTo>
                      <a:pt x="26" y="11"/>
                      <a:pt x="31" y="15"/>
                      <a:pt x="32" y="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a:p>
            </p:txBody>
          </p:sp>
        </p:grpSp>
      </p:grpSp>
      <p:grpSp>
        <p:nvGrpSpPr>
          <p:cNvPr id="24" name="组合 23">
            <a:extLst>
              <a:ext uri="{FF2B5EF4-FFF2-40B4-BE49-F238E27FC236}">
                <a16:creationId xmlns:a16="http://schemas.microsoft.com/office/drawing/2014/main" id="{4495007C-802B-4D12-B05B-86077733D37C}"/>
              </a:ext>
            </a:extLst>
          </p:cNvPr>
          <p:cNvGrpSpPr/>
          <p:nvPr/>
        </p:nvGrpSpPr>
        <p:grpSpPr>
          <a:xfrm>
            <a:off x="7840521" y="2436396"/>
            <a:ext cx="3157979" cy="681147"/>
            <a:chOff x="7840521" y="2436396"/>
            <a:chExt cx="3157979" cy="681147"/>
          </a:xfrm>
        </p:grpSpPr>
        <p:grpSp>
          <p:nvGrpSpPr>
            <p:cNvPr id="25" name="组合 24">
              <a:extLst>
                <a:ext uri="{FF2B5EF4-FFF2-40B4-BE49-F238E27FC236}">
                  <a16:creationId xmlns:a16="http://schemas.microsoft.com/office/drawing/2014/main" id="{D6802E93-83D6-4D45-95CD-E252742AA50D}"/>
                </a:ext>
              </a:extLst>
            </p:cNvPr>
            <p:cNvGrpSpPr/>
            <p:nvPr/>
          </p:nvGrpSpPr>
          <p:grpSpPr>
            <a:xfrm>
              <a:off x="8476331" y="2436396"/>
              <a:ext cx="2522169" cy="681147"/>
              <a:chOff x="6257377" y="1271638"/>
              <a:chExt cx="1891627" cy="510860"/>
            </a:xfrm>
          </p:grpSpPr>
          <p:sp>
            <p:nvSpPr>
              <p:cNvPr id="27" name="文本框 66">
                <a:extLst>
                  <a:ext uri="{FF2B5EF4-FFF2-40B4-BE49-F238E27FC236}">
                    <a16:creationId xmlns:a16="http://schemas.microsoft.com/office/drawing/2014/main" id="{95BBA106-9410-4E7B-835F-9CC8A9F32F77}"/>
                  </a:ext>
                </a:extLst>
              </p:cNvPr>
              <p:cNvSpPr txBox="1">
                <a:spLocks noChangeArrowheads="1"/>
              </p:cNvSpPr>
              <p:nvPr/>
            </p:nvSpPr>
            <p:spPr bwMode="auto">
              <a:xfrm>
                <a:off x="6279647" y="1491649"/>
                <a:ext cx="1869357" cy="2908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lnSpc>
                    <a:spcPts val="800"/>
                  </a:lnSpc>
                  <a:defRPr sz="60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defRPr>
                </a:lvl1pPr>
                <a:lvl2pPr marL="742950" indent="-285750"/>
                <a:lvl3pPr marL="1143000" indent="-228600"/>
                <a:lvl4pPr marL="1600200" indent="-228600"/>
                <a:lvl5pPr marL="2057400" indent="-228600"/>
                <a:lvl6pPr marL="2514600" indent="-228600" fontAlgn="base">
                  <a:spcBef>
                    <a:spcPct val="0"/>
                  </a:spcBef>
                  <a:spcAft>
                    <a:spcPct val="0"/>
                  </a:spcAft>
                </a:lvl6pPr>
                <a:lvl7pPr marL="2971800" indent="-228600" fontAlgn="base">
                  <a:spcBef>
                    <a:spcPct val="0"/>
                  </a:spcBef>
                  <a:spcAft>
                    <a:spcPct val="0"/>
                  </a:spcAft>
                </a:lvl7pPr>
                <a:lvl8pPr marL="3429000" indent="-228600" fontAlgn="base">
                  <a:spcBef>
                    <a:spcPct val="0"/>
                  </a:spcBef>
                  <a:spcAft>
                    <a:spcPct val="0"/>
                  </a:spcAft>
                </a:lvl8pPr>
                <a:lvl9pPr marL="3886200" indent="-228600" fontAlgn="base">
                  <a:spcBef>
                    <a:spcPct val="0"/>
                  </a:spcBef>
                  <a:spcAft>
                    <a:spcPct val="0"/>
                  </a:spcAft>
                </a:lvl9pPr>
              </a:lstStyle>
              <a:p>
                <a:pPr>
                  <a:lnSpc>
                    <a:spcPct val="120000"/>
                  </a:lnSpc>
                </a:pPr>
                <a:r>
                  <a:rPr lang="zh-CN" altLang="en-US" sz="800" dirty="0">
                    <a:solidFill>
                      <a:schemeClr val="tx1">
                        <a:lumMod val="50000"/>
                        <a:lumOff val="50000"/>
                      </a:schemeClr>
                    </a:solidFill>
                    <a:latin typeface="微软雅黑" panose="020B0503020204020204" pitchFamily="34" charset="-122"/>
                  </a:rPr>
                  <a:t>您的内容打在这里，或者通过复制您的文本后，在此框中选择粘贴，并选择只保留文字。</a:t>
                </a:r>
              </a:p>
            </p:txBody>
          </p:sp>
          <p:sp>
            <p:nvSpPr>
              <p:cNvPr id="28" name="文本框 27">
                <a:extLst>
                  <a:ext uri="{FF2B5EF4-FFF2-40B4-BE49-F238E27FC236}">
                    <a16:creationId xmlns:a16="http://schemas.microsoft.com/office/drawing/2014/main" id="{E8132603-069D-4545-A35E-4D0246BF1C99}"/>
                  </a:ext>
                </a:extLst>
              </p:cNvPr>
              <p:cNvSpPr txBox="1">
                <a:spLocks noChangeArrowheads="1"/>
              </p:cNvSpPr>
              <p:nvPr/>
            </p:nvSpPr>
            <p:spPr bwMode="auto">
              <a:xfrm>
                <a:off x="6257377" y="1271638"/>
                <a:ext cx="946413" cy="23083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400" b="1" dirty="0">
                    <a:solidFill>
                      <a:srgbClr val="FF9409"/>
                    </a:solidFill>
                    <a:latin typeface="微软雅黑" panose="020B0503020204020204" pitchFamily="34" charset="-122"/>
                    <a:ea typeface="微软雅黑" panose="020B0503020204020204" pitchFamily="34" charset="-122"/>
                    <a:cs typeface="Arial" panose="020B0604020202020204" pitchFamily="34" charset="0"/>
                  </a:rPr>
                  <a:t>添加标题文本</a:t>
                </a:r>
                <a:endParaRPr lang="zh-CN" altLang="en-US" sz="1467" b="1" dirty="0">
                  <a:solidFill>
                    <a:srgbClr val="FF9409"/>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26" name="矩形 25">
              <a:extLst>
                <a:ext uri="{FF2B5EF4-FFF2-40B4-BE49-F238E27FC236}">
                  <a16:creationId xmlns:a16="http://schemas.microsoft.com/office/drawing/2014/main" id="{A88734C1-8BFB-4EDB-A897-1684B39445B3}"/>
                </a:ext>
              </a:extLst>
            </p:cNvPr>
            <p:cNvSpPr/>
            <p:nvPr/>
          </p:nvSpPr>
          <p:spPr>
            <a:xfrm>
              <a:off x="7840521" y="2449730"/>
              <a:ext cx="774571" cy="666786"/>
            </a:xfrm>
            <a:prstGeom prst="rect">
              <a:avLst/>
            </a:prstGeom>
          </p:spPr>
          <p:txBody>
            <a:bodyPr wrap="none">
              <a:spAutoFit/>
            </a:bodyPr>
            <a:lstStyle/>
            <a:p>
              <a:r>
                <a:rPr lang="en-US" altLang="zh-CN" sz="3733" b="1" dirty="0">
                  <a:solidFill>
                    <a:srgbClr val="FF9409"/>
                  </a:solidFill>
                  <a:latin typeface="微软雅黑" panose="020B0503020204020204" pitchFamily="34" charset="-122"/>
                  <a:ea typeface="微软雅黑" panose="020B0503020204020204" pitchFamily="34" charset="-122"/>
                  <a:cs typeface="Arial" panose="020B0604020202020204" pitchFamily="34" charset="0"/>
                </a:rPr>
                <a:t>01</a:t>
              </a:r>
              <a:endParaRPr lang="zh-CN" altLang="en-US" sz="1600" b="1" dirty="0">
                <a:solidFill>
                  <a:srgbClr val="FF9409"/>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29" name="组合 28">
            <a:extLst>
              <a:ext uri="{FF2B5EF4-FFF2-40B4-BE49-F238E27FC236}">
                <a16:creationId xmlns:a16="http://schemas.microsoft.com/office/drawing/2014/main" id="{2CC5F08A-1FBD-4A78-9560-6E584819D94C}"/>
              </a:ext>
            </a:extLst>
          </p:cNvPr>
          <p:cNvGrpSpPr/>
          <p:nvPr/>
        </p:nvGrpSpPr>
        <p:grpSpPr>
          <a:xfrm>
            <a:off x="7840521" y="3940076"/>
            <a:ext cx="3157979" cy="681147"/>
            <a:chOff x="7840521" y="3940076"/>
            <a:chExt cx="3157979" cy="681147"/>
          </a:xfrm>
        </p:grpSpPr>
        <p:grpSp>
          <p:nvGrpSpPr>
            <p:cNvPr id="30" name="组合 29">
              <a:extLst>
                <a:ext uri="{FF2B5EF4-FFF2-40B4-BE49-F238E27FC236}">
                  <a16:creationId xmlns:a16="http://schemas.microsoft.com/office/drawing/2014/main" id="{CBFECD58-39F9-4168-BAAD-F90AB295654F}"/>
                </a:ext>
              </a:extLst>
            </p:cNvPr>
            <p:cNvGrpSpPr/>
            <p:nvPr/>
          </p:nvGrpSpPr>
          <p:grpSpPr>
            <a:xfrm>
              <a:off x="8476331" y="3940076"/>
              <a:ext cx="2522169" cy="681147"/>
              <a:chOff x="6257377" y="1271638"/>
              <a:chExt cx="1891627" cy="510860"/>
            </a:xfrm>
          </p:grpSpPr>
          <p:sp>
            <p:nvSpPr>
              <p:cNvPr id="32" name="文本框 66">
                <a:extLst>
                  <a:ext uri="{FF2B5EF4-FFF2-40B4-BE49-F238E27FC236}">
                    <a16:creationId xmlns:a16="http://schemas.microsoft.com/office/drawing/2014/main" id="{01CAEB1E-DAC2-42EB-A2EE-8BE4BBC6BDBE}"/>
                  </a:ext>
                </a:extLst>
              </p:cNvPr>
              <p:cNvSpPr txBox="1">
                <a:spLocks noChangeArrowheads="1"/>
              </p:cNvSpPr>
              <p:nvPr/>
            </p:nvSpPr>
            <p:spPr bwMode="auto">
              <a:xfrm>
                <a:off x="6279647" y="1491649"/>
                <a:ext cx="1869357" cy="2908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lnSpc>
                    <a:spcPts val="800"/>
                  </a:lnSpc>
                  <a:defRPr sz="60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defRPr>
                </a:lvl1pPr>
                <a:lvl2pPr marL="742950" indent="-285750"/>
                <a:lvl3pPr marL="1143000" indent="-228600"/>
                <a:lvl4pPr marL="1600200" indent="-228600"/>
                <a:lvl5pPr marL="2057400" indent="-228600"/>
                <a:lvl6pPr marL="2514600" indent="-228600" fontAlgn="base">
                  <a:spcBef>
                    <a:spcPct val="0"/>
                  </a:spcBef>
                  <a:spcAft>
                    <a:spcPct val="0"/>
                  </a:spcAft>
                </a:lvl6pPr>
                <a:lvl7pPr marL="2971800" indent="-228600" fontAlgn="base">
                  <a:spcBef>
                    <a:spcPct val="0"/>
                  </a:spcBef>
                  <a:spcAft>
                    <a:spcPct val="0"/>
                  </a:spcAft>
                </a:lvl7pPr>
                <a:lvl8pPr marL="3429000" indent="-228600" fontAlgn="base">
                  <a:spcBef>
                    <a:spcPct val="0"/>
                  </a:spcBef>
                  <a:spcAft>
                    <a:spcPct val="0"/>
                  </a:spcAft>
                </a:lvl8pPr>
                <a:lvl9pPr marL="3886200" indent="-228600" fontAlgn="base">
                  <a:spcBef>
                    <a:spcPct val="0"/>
                  </a:spcBef>
                  <a:spcAft>
                    <a:spcPct val="0"/>
                  </a:spcAft>
                </a:lvl9pPr>
              </a:lstStyle>
              <a:p>
                <a:pPr>
                  <a:lnSpc>
                    <a:spcPct val="120000"/>
                  </a:lnSpc>
                </a:pPr>
                <a:r>
                  <a:rPr lang="zh-CN" altLang="en-US" sz="800" dirty="0">
                    <a:solidFill>
                      <a:schemeClr val="tx1">
                        <a:lumMod val="50000"/>
                        <a:lumOff val="50000"/>
                      </a:schemeClr>
                    </a:solidFill>
                    <a:latin typeface="微软雅黑" panose="020B0503020204020204" pitchFamily="34" charset="-122"/>
                  </a:rPr>
                  <a:t>您的内容打在这里，或者通过复制您的文本后，在此框中选择粘贴，并选择只保留文字。</a:t>
                </a:r>
              </a:p>
            </p:txBody>
          </p:sp>
          <p:sp>
            <p:nvSpPr>
              <p:cNvPr id="33" name="文本框 32">
                <a:extLst>
                  <a:ext uri="{FF2B5EF4-FFF2-40B4-BE49-F238E27FC236}">
                    <a16:creationId xmlns:a16="http://schemas.microsoft.com/office/drawing/2014/main" id="{CB9BA6FF-6171-4344-8FE0-63FB0EFB1D1C}"/>
                  </a:ext>
                </a:extLst>
              </p:cNvPr>
              <p:cNvSpPr txBox="1">
                <a:spLocks noChangeArrowheads="1"/>
              </p:cNvSpPr>
              <p:nvPr/>
            </p:nvSpPr>
            <p:spPr bwMode="auto">
              <a:xfrm>
                <a:off x="6257377" y="1271638"/>
                <a:ext cx="946413" cy="2308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400" b="1" dirty="0">
                    <a:solidFill>
                      <a:srgbClr val="FF9409"/>
                    </a:solidFill>
                    <a:latin typeface="微软雅黑" panose="020B0503020204020204" pitchFamily="34" charset="-122"/>
                    <a:ea typeface="微软雅黑" panose="020B0503020204020204" pitchFamily="34" charset="-122"/>
                    <a:cs typeface="Arial" panose="020B0604020202020204" pitchFamily="34" charset="0"/>
                  </a:rPr>
                  <a:t>添加标题文本</a:t>
                </a:r>
                <a:endParaRPr lang="zh-CN" altLang="en-US" sz="1467" b="1" dirty="0">
                  <a:solidFill>
                    <a:srgbClr val="FF9409"/>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31" name="矩形 30">
              <a:extLst>
                <a:ext uri="{FF2B5EF4-FFF2-40B4-BE49-F238E27FC236}">
                  <a16:creationId xmlns:a16="http://schemas.microsoft.com/office/drawing/2014/main" id="{90A61910-558C-4241-8FCF-4DC5F36B00B9}"/>
                </a:ext>
              </a:extLst>
            </p:cNvPr>
            <p:cNvSpPr/>
            <p:nvPr/>
          </p:nvSpPr>
          <p:spPr>
            <a:xfrm>
              <a:off x="7840521" y="3953410"/>
              <a:ext cx="774571" cy="666786"/>
            </a:xfrm>
            <a:prstGeom prst="rect">
              <a:avLst/>
            </a:prstGeom>
          </p:spPr>
          <p:txBody>
            <a:bodyPr wrap="none">
              <a:spAutoFit/>
            </a:bodyPr>
            <a:lstStyle/>
            <a:p>
              <a:r>
                <a:rPr lang="en-US" altLang="zh-CN" sz="3733" b="1" dirty="0">
                  <a:solidFill>
                    <a:srgbClr val="FF9409"/>
                  </a:solidFill>
                  <a:latin typeface="微软雅黑" panose="020B0503020204020204" pitchFamily="34" charset="-122"/>
                  <a:ea typeface="微软雅黑" panose="020B0503020204020204" pitchFamily="34" charset="-122"/>
                  <a:cs typeface="Arial" panose="020B0604020202020204" pitchFamily="34" charset="0"/>
                </a:rPr>
                <a:t>03</a:t>
              </a:r>
              <a:endParaRPr lang="zh-CN" altLang="en-US" sz="1600" b="1" dirty="0">
                <a:solidFill>
                  <a:srgbClr val="FF9409"/>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34" name="组合 33">
            <a:extLst>
              <a:ext uri="{FF2B5EF4-FFF2-40B4-BE49-F238E27FC236}">
                <a16:creationId xmlns:a16="http://schemas.microsoft.com/office/drawing/2014/main" id="{9E3D90CD-A166-458A-B365-7D0C9A6886D4}"/>
              </a:ext>
            </a:extLst>
          </p:cNvPr>
          <p:cNvGrpSpPr/>
          <p:nvPr/>
        </p:nvGrpSpPr>
        <p:grpSpPr>
          <a:xfrm>
            <a:off x="1221303" y="2964716"/>
            <a:ext cx="3125055" cy="681147"/>
            <a:chOff x="1221303" y="2964716"/>
            <a:chExt cx="3125055" cy="681147"/>
          </a:xfrm>
        </p:grpSpPr>
        <p:grpSp>
          <p:nvGrpSpPr>
            <p:cNvPr id="35" name="组合 34">
              <a:extLst>
                <a:ext uri="{FF2B5EF4-FFF2-40B4-BE49-F238E27FC236}">
                  <a16:creationId xmlns:a16="http://schemas.microsoft.com/office/drawing/2014/main" id="{E39F7C37-43CE-4E21-86E7-8CC50ED650B2}"/>
                </a:ext>
              </a:extLst>
            </p:cNvPr>
            <p:cNvGrpSpPr/>
            <p:nvPr/>
          </p:nvGrpSpPr>
          <p:grpSpPr>
            <a:xfrm>
              <a:off x="1221303" y="2964716"/>
              <a:ext cx="2494105" cy="681147"/>
              <a:chOff x="6188207" y="1271638"/>
              <a:chExt cx="1870579" cy="510860"/>
            </a:xfrm>
          </p:grpSpPr>
          <p:sp>
            <p:nvSpPr>
              <p:cNvPr id="37" name="文本框 66">
                <a:extLst>
                  <a:ext uri="{FF2B5EF4-FFF2-40B4-BE49-F238E27FC236}">
                    <a16:creationId xmlns:a16="http://schemas.microsoft.com/office/drawing/2014/main" id="{74C48D12-B5C1-4A2E-B311-A9064692F51F}"/>
                  </a:ext>
                </a:extLst>
              </p:cNvPr>
              <p:cNvSpPr txBox="1">
                <a:spLocks noChangeArrowheads="1"/>
              </p:cNvSpPr>
              <p:nvPr/>
            </p:nvSpPr>
            <p:spPr bwMode="auto">
              <a:xfrm>
                <a:off x="6188207" y="1491649"/>
                <a:ext cx="1869357" cy="2908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lnSpc>
                    <a:spcPts val="800"/>
                  </a:lnSpc>
                  <a:defRPr sz="60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defRPr>
                </a:lvl1pPr>
                <a:lvl2pPr marL="742950" indent="-285750"/>
                <a:lvl3pPr marL="1143000" indent="-228600"/>
                <a:lvl4pPr marL="1600200" indent="-228600"/>
                <a:lvl5pPr marL="2057400" indent="-228600"/>
                <a:lvl6pPr marL="2514600" indent="-228600" fontAlgn="base">
                  <a:spcBef>
                    <a:spcPct val="0"/>
                  </a:spcBef>
                  <a:spcAft>
                    <a:spcPct val="0"/>
                  </a:spcAft>
                </a:lvl6pPr>
                <a:lvl7pPr marL="2971800" indent="-228600" fontAlgn="base">
                  <a:spcBef>
                    <a:spcPct val="0"/>
                  </a:spcBef>
                  <a:spcAft>
                    <a:spcPct val="0"/>
                  </a:spcAft>
                </a:lvl7pPr>
                <a:lvl8pPr marL="3429000" indent="-228600" fontAlgn="base">
                  <a:spcBef>
                    <a:spcPct val="0"/>
                  </a:spcBef>
                  <a:spcAft>
                    <a:spcPct val="0"/>
                  </a:spcAft>
                </a:lvl8pPr>
                <a:lvl9pPr marL="3886200" indent="-228600" fontAlgn="base">
                  <a:spcBef>
                    <a:spcPct val="0"/>
                  </a:spcBef>
                  <a:spcAft>
                    <a:spcPct val="0"/>
                  </a:spcAft>
                </a:lvl9pPr>
              </a:lstStyle>
              <a:p>
                <a:pPr algn="r">
                  <a:lnSpc>
                    <a:spcPct val="120000"/>
                  </a:lnSpc>
                </a:pPr>
                <a:r>
                  <a:rPr lang="zh-CN" altLang="en-US" sz="800" dirty="0">
                    <a:solidFill>
                      <a:schemeClr val="tx1">
                        <a:lumMod val="50000"/>
                        <a:lumOff val="50000"/>
                      </a:schemeClr>
                    </a:solidFill>
                    <a:latin typeface="微软雅黑" panose="020B0503020204020204" pitchFamily="34" charset="-122"/>
                  </a:rPr>
                  <a:t>您的内容打在这里，或者通过复制您的文本后，在此框中选择粘贴，并选择只保留文字。</a:t>
                </a:r>
              </a:p>
            </p:txBody>
          </p:sp>
          <p:sp>
            <p:nvSpPr>
              <p:cNvPr id="38" name="文本框 37">
                <a:extLst>
                  <a:ext uri="{FF2B5EF4-FFF2-40B4-BE49-F238E27FC236}">
                    <a16:creationId xmlns:a16="http://schemas.microsoft.com/office/drawing/2014/main" id="{7C7787CB-1629-49D6-BA4D-045ED9A99EB0}"/>
                  </a:ext>
                </a:extLst>
              </p:cNvPr>
              <p:cNvSpPr txBox="1">
                <a:spLocks noChangeArrowheads="1"/>
              </p:cNvSpPr>
              <p:nvPr/>
            </p:nvSpPr>
            <p:spPr bwMode="auto">
              <a:xfrm>
                <a:off x="7112373" y="1271638"/>
                <a:ext cx="946413" cy="2308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400" b="1" dirty="0">
                    <a:solidFill>
                      <a:srgbClr val="FF9409"/>
                    </a:solidFill>
                    <a:latin typeface="微软雅黑" panose="020B0503020204020204" pitchFamily="34" charset="-122"/>
                    <a:ea typeface="微软雅黑" panose="020B0503020204020204" pitchFamily="34" charset="-122"/>
                    <a:cs typeface="Arial" panose="020B0604020202020204" pitchFamily="34" charset="0"/>
                  </a:rPr>
                  <a:t>添加标题文本</a:t>
                </a:r>
                <a:endParaRPr lang="zh-CN" altLang="en-US" sz="1467" b="1" dirty="0">
                  <a:solidFill>
                    <a:srgbClr val="FF9409"/>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36" name="矩形 35">
              <a:extLst>
                <a:ext uri="{FF2B5EF4-FFF2-40B4-BE49-F238E27FC236}">
                  <a16:creationId xmlns:a16="http://schemas.microsoft.com/office/drawing/2014/main" id="{8270CD1A-414E-4F11-A166-5EA4F6C0892B}"/>
                </a:ext>
              </a:extLst>
            </p:cNvPr>
            <p:cNvSpPr/>
            <p:nvPr/>
          </p:nvSpPr>
          <p:spPr>
            <a:xfrm>
              <a:off x="3571787" y="2978050"/>
              <a:ext cx="774571" cy="666786"/>
            </a:xfrm>
            <a:prstGeom prst="rect">
              <a:avLst/>
            </a:prstGeom>
          </p:spPr>
          <p:txBody>
            <a:bodyPr wrap="none">
              <a:spAutoFit/>
            </a:bodyPr>
            <a:lstStyle/>
            <a:p>
              <a:pPr algn="r"/>
              <a:r>
                <a:rPr lang="en-US" altLang="zh-CN" sz="3733" b="1" dirty="0">
                  <a:solidFill>
                    <a:srgbClr val="FF9409"/>
                  </a:solidFill>
                  <a:latin typeface="微软雅黑" panose="020B0503020204020204" pitchFamily="34" charset="-122"/>
                  <a:ea typeface="微软雅黑" panose="020B0503020204020204" pitchFamily="34" charset="-122"/>
                  <a:cs typeface="Arial" panose="020B0604020202020204" pitchFamily="34" charset="0"/>
                </a:rPr>
                <a:t>02</a:t>
              </a:r>
              <a:endParaRPr lang="zh-CN" altLang="en-US" sz="1600" b="1" dirty="0">
                <a:solidFill>
                  <a:srgbClr val="FF9409"/>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39" name="组合 38">
            <a:extLst>
              <a:ext uri="{FF2B5EF4-FFF2-40B4-BE49-F238E27FC236}">
                <a16:creationId xmlns:a16="http://schemas.microsoft.com/office/drawing/2014/main" id="{69E449D5-5B2C-4D6F-AC88-A843A67DE754}"/>
              </a:ext>
            </a:extLst>
          </p:cNvPr>
          <p:cNvGrpSpPr/>
          <p:nvPr/>
        </p:nvGrpSpPr>
        <p:grpSpPr>
          <a:xfrm>
            <a:off x="1221305" y="4630956"/>
            <a:ext cx="3123449" cy="681147"/>
            <a:chOff x="1221305" y="4630956"/>
            <a:chExt cx="3123449" cy="681147"/>
          </a:xfrm>
        </p:grpSpPr>
        <p:grpSp>
          <p:nvGrpSpPr>
            <p:cNvPr id="40" name="组合 39">
              <a:extLst>
                <a:ext uri="{FF2B5EF4-FFF2-40B4-BE49-F238E27FC236}">
                  <a16:creationId xmlns:a16="http://schemas.microsoft.com/office/drawing/2014/main" id="{8CB07799-888B-4925-9B46-3C73BFAFF4E4}"/>
                </a:ext>
              </a:extLst>
            </p:cNvPr>
            <p:cNvGrpSpPr/>
            <p:nvPr/>
          </p:nvGrpSpPr>
          <p:grpSpPr>
            <a:xfrm>
              <a:off x="1221305" y="4630956"/>
              <a:ext cx="2528171" cy="681147"/>
              <a:chOff x="6188207" y="1271638"/>
              <a:chExt cx="1896128" cy="510860"/>
            </a:xfrm>
          </p:grpSpPr>
          <p:sp>
            <p:nvSpPr>
              <p:cNvPr id="42" name="文本框 66">
                <a:extLst>
                  <a:ext uri="{FF2B5EF4-FFF2-40B4-BE49-F238E27FC236}">
                    <a16:creationId xmlns:a16="http://schemas.microsoft.com/office/drawing/2014/main" id="{332F84EB-0F1D-4253-9CE6-6D119B99B574}"/>
                  </a:ext>
                </a:extLst>
              </p:cNvPr>
              <p:cNvSpPr txBox="1">
                <a:spLocks noChangeArrowheads="1"/>
              </p:cNvSpPr>
              <p:nvPr/>
            </p:nvSpPr>
            <p:spPr bwMode="auto">
              <a:xfrm>
                <a:off x="6188207" y="1491649"/>
                <a:ext cx="1869357" cy="2908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lnSpc>
                    <a:spcPts val="800"/>
                  </a:lnSpc>
                  <a:defRPr sz="60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defRPr>
                </a:lvl1pPr>
                <a:lvl2pPr marL="742950" indent="-285750"/>
                <a:lvl3pPr marL="1143000" indent="-228600"/>
                <a:lvl4pPr marL="1600200" indent="-228600"/>
                <a:lvl5pPr marL="2057400" indent="-228600"/>
                <a:lvl6pPr marL="2514600" indent="-228600" fontAlgn="base">
                  <a:spcBef>
                    <a:spcPct val="0"/>
                  </a:spcBef>
                  <a:spcAft>
                    <a:spcPct val="0"/>
                  </a:spcAft>
                </a:lvl6pPr>
                <a:lvl7pPr marL="2971800" indent="-228600" fontAlgn="base">
                  <a:spcBef>
                    <a:spcPct val="0"/>
                  </a:spcBef>
                  <a:spcAft>
                    <a:spcPct val="0"/>
                  </a:spcAft>
                </a:lvl7pPr>
                <a:lvl8pPr marL="3429000" indent="-228600" fontAlgn="base">
                  <a:spcBef>
                    <a:spcPct val="0"/>
                  </a:spcBef>
                  <a:spcAft>
                    <a:spcPct val="0"/>
                  </a:spcAft>
                </a:lvl8pPr>
                <a:lvl9pPr marL="3886200" indent="-228600" fontAlgn="base">
                  <a:spcBef>
                    <a:spcPct val="0"/>
                  </a:spcBef>
                  <a:spcAft>
                    <a:spcPct val="0"/>
                  </a:spcAft>
                </a:lvl9pPr>
              </a:lstStyle>
              <a:p>
                <a:pPr algn="r">
                  <a:lnSpc>
                    <a:spcPct val="120000"/>
                  </a:lnSpc>
                </a:pPr>
                <a:r>
                  <a:rPr lang="zh-CN" altLang="en-US" sz="800" dirty="0">
                    <a:solidFill>
                      <a:schemeClr val="tx1">
                        <a:lumMod val="50000"/>
                        <a:lumOff val="50000"/>
                      </a:schemeClr>
                    </a:solidFill>
                    <a:latin typeface="微软雅黑" panose="020B0503020204020204" pitchFamily="34" charset="-122"/>
                  </a:rPr>
                  <a:t>您的内容打在这里，或者通过复制您的文本后，在此框中选择粘贴，并选择只保留文字。</a:t>
                </a:r>
              </a:p>
            </p:txBody>
          </p:sp>
          <p:sp>
            <p:nvSpPr>
              <p:cNvPr id="43" name="文本框 42">
                <a:extLst>
                  <a:ext uri="{FF2B5EF4-FFF2-40B4-BE49-F238E27FC236}">
                    <a16:creationId xmlns:a16="http://schemas.microsoft.com/office/drawing/2014/main" id="{891228C3-1EE6-488B-8430-8C226C7820D5}"/>
                  </a:ext>
                </a:extLst>
              </p:cNvPr>
              <p:cNvSpPr txBox="1">
                <a:spLocks noChangeArrowheads="1"/>
              </p:cNvSpPr>
              <p:nvPr/>
            </p:nvSpPr>
            <p:spPr bwMode="auto">
              <a:xfrm>
                <a:off x="7137922" y="1271638"/>
                <a:ext cx="946413" cy="2308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400" b="1" dirty="0">
                    <a:solidFill>
                      <a:srgbClr val="FF9409"/>
                    </a:solidFill>
                    <a:latin typeface="微软雅黑" panose="020B0503020204020204" pitchFamily="34" charset="-122"/>
                    <a:ea typeface="微软雅黑" panose="020B0503020204020204" pitchFamily="34" charset="-122"/>
                    <a:cs typeface="Arial" panose="020B0604020202020204" pitchFamily="34" charset="0"/>
                  </a:rPr>
                  <a:t>添加标题文本</a:t>
                </a:r>
                <a:endParaRPr lang="zh-CN" altLang="en-US" sz="1467" b="1" dirty="0">
                  <a:solidFill>
                    <a:srgbClr val="FF9409"/>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41" name="矩形 40">
              <a:extLst>
                <a:ext uri="{FF2B5EF4-FFF2-40B4-BE49-F238E27FC236}">
                  <a16:creationId xmlns:a16="http://schemas.microsoft.com/office/drawing/2014/main" id="{38BC7205-A3E7-4A61-A675-8DA6773387A8}"/>
                </a:ext>
              </a:extLst>
            </p:cNvPr>
            <p:cNvSpPr/>
            <p:nvPr/>
          </p:nvSpPr>
          <p:spPr>
            <a:xfrm>
              <a:off x="3570183" y="4644290"/>
              <a:ext cx="774571" cy="666786"/>
            </a:xfrm>
            <a:prstGeom prst="rect">
              <a:avLst/>
            </a:prstGeom>
          </p:spPr>
          <p:txBody>
            <a:bodyPr wrap="none">
              <a:spAutoFit/>
            </a:bodyPr>
            <a:lstStyle/>
            <a:p>
              <a:pPr algn="r"/>
              <a:r>
                <a:rPr lang="en-US" altLang="zh-CN" sz="3733" b="1" dirty="0">
                  <a:solidFill>
                    <a:srgbClr val="FF9409"/>
                  </a:solidFill>
                  <a:latin typeface="微软雅黑" panose="020B0503020204020204" pitchFamily="34" charset="-122"/>
                  <a:ea typeface="微软雅黑" panose="020B0503020204020204" pitchFamily="34" charset="-122"/>
                  <a:cs typeface="Arial" panose="020B0604020202020204" pitchFamily="34" charset="0"/>
                </a:rPr>
                <a:t>04</a:t>
              </a:r>
              <a:endParaRPr lang="zh-CN" altLang="en-US" sz="1600" b="1" dirty="0">
                <a:solidFill>
                  <a:srgbClr val="FF9409"/>
                </a:solidFill>
                <a:latin typeface="微软雅黑" panose="020B0503020204020204" pitchFamily="34" charset="-122"/>
                <a:ea typeface="微软雅黑" panose="020B0503020204020204" pitchFamily="34" charset="-122"/>
                <a:cs typeface="Arial" panose="020B0604020202020204" pitchFamily="34" charset="0"/>
              </a:endParaRPr>
            </a:p>
          </p:txBody>
        </p:sp>
      </p:grpSp>
    </p:spTree>
    <p:extLst>
      <p:ext uri="{BB962C8B-B14F-4D97-AF65-F5344CB8AC3E}">
        <p14:creationId xmlns:p14="http://schemas.microsoft.com/office/powerpoint/2010/main" val="2292277227"/>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0-#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1+#ppt_w/2"/>
                                          </p:val>
                                        </p:tav>
                                        <p:tav tm="100000">
                                          <p:val>
                                            <p:strVal val="#ppt_x"/>
                                          </p:val>
                                        </p:tav>
                                      </p:tavLst>
                                    </p:anim>
                                    <p:anim calcmode="lin" valueType="num">
                                      <p:cBhvr additive="base">
                                        <p:cTn id="16" dur="500" fill="hold"/>
                                        <p:tgtEl>
                                          <p:spTgt spid="19"/>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0-#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22" presetClass="entr" presetSubtype="1"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up)">
                                      <p:cBhvr>
                                        <p:cTn id="24" dur="500"/>
                                        <p:tgtEl>
                                          <p:spTgt spid="5"/>
                                        </p:tgtEl>
                                      </p:cBhvr>
                                    </p:animEffect>
                                  </p:childTnLst>
                                </p:cTn>
                              </p:par>
                            </p:childTnLst>
                          </p:cTn>
                        </p:par>
                        <p:par>
                          <p:cTn id="25" fill="hold">
                            <p:stCondLst>
                              <p:cond delay="1000"/>
                            </p:stCondLst>
                            <p:childTnLst>
                              <p:par>
                                <p:cTn id="26" presetID="26" presetClass="emph" presetSubtype="0" fill="hold" nodeType="afterEffect">
                                  <p:stCondLst>
                                    <p:cond delay="0"/>
                                  </p:stCondLst>
                                  <p:childTnLst>
                                    <p:animEffect transition="out" filter="fade">
                                      <p:cBhvr>
                                        <p:cTn id="27" dur="500" tmFilter="0, 0; .2, .5; .8, .5; 1, 0"/>
                                        <p:tgtEl>
                                          <p:spTgt spid="11"/>
                                        </p:tgtEl>
                                      </p:cBhvr>
                                    </p:animEffect>
                                    <p:animScale>
                                      <p:cBhvr>
                                        <p:cTn id="28" dur="250" autoRev="1" fill="hold"/>
                                        <p:tgtEl>
                                          <p:spTgt spid="11"/>
                                        </p:tgtEl>
                                      </p:cBhvr>
                                      <p:by x="105000" y="105000"/>
                                    </p:animScale>
                                  </p:childTnLst>
                                </p:cTn>
                              </p:par>
                            </p:childTnLst>
                          </p:cTn>
                        </p:par>
                        <p:par>
                          <p:cTn id="29" fill="hold">
                            <p:stCondLst>
                              <p:cond delay="1500"/>
                            </p:stCondLst>
                            <p:childTnLst>
                              <p:par>
                                <p:cTn id="30" presetID="22" presetClass="entr" presetSubtype="8" fill="hold" nodeType="after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wipe(left)">
                                      <p:cBhvr>
                                        <p:cTn id="32" dur="500"/>
                                        <p:tgtEl>
                                          <p:spTgt spid="24"/>
                                        </p:tgtEl>
                                      </p:cBhvr>
                                    </p:animEffect>
                                  </p:childTnLst>
                                </p:cTn>
                              </p:par>
                            </p:childTnLst>
                          </p:cTn>
                        </p:par>
                        <p:par>
                          <p:cTn id="33" fill="hold">
                            <p:stCondLst>
                              <p:cond delay="2000"/>
                            </p:stCondLst>
                            <p:childTnLst>
                              <p:par>
                                <p:cTn id="34" presetID="26" presetClass="emph" presetSubtype="0" fill="hold" nodeType="afterEffect">
                                  <p:stCondLst>
                                    <p:cond delay="0"/>
                                  </p:stCondLst>
                                  <p:childTnLst>
                                    <p:animEffect transition="out" filter="fade">
                                      <p:cBhvr>
                                        <p:cTn id="35" dur="500" tmFilter="0, 0; .2, .5; .8, .5; 1, 0"/>
                                        <p:tgtEl>
                                          <p:spTgt spid="16"/>
                                        </p:tgtEl>
                                      </p:cBhvr>
                                    </p:animEffect>
                                    <p:animScale>
                                      <p:cBhvr>
                                        <p:cTn id="36" dur="250" autoRev="1" fill="hold"/>
                                        <p:tgtEl>
                                          <p:spTgt spid="16"/>
                                        </p:tgtEl>
                                      </p:cBhvr>
                                      <p:by x="105000" y="105000"/>
                                    </p:animScale>
                                  </p:childTnLst>
                                </p:cTn>
                              </p:par>
                            </p:childTnLst>
                          </p:cTn>
                        </p:par>
                        <p:par>
                          <p:cTn id="37" fill="hold">
                            <p:stCondLst>
                              <p:cond delay="2500"/>
                            </p:stCondLst>
                            <p:childTnLst>
                              <p:par>
                                <p:cTn id="38" presetID="22" presetClass="entr" presetSubtype="2" fill="hold" nodeType="after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wipe(right)">
                                      <p:cBhvr>
                                        <p:cTn id="40" dur="500"/>
                                        <p:tgtEl>
                                          <p:spTgt spid="34"/>
                                        </p:tgtEl>
                                      </p:cBhvr>
                                    </p:animEffect>
                                  </p:childTnLst>
                                </p:cTn>
                              </p:par>
                            </p:childTnLst>
                          </p:cTn>
                        </p:par>
                        <p:par>
                          <p:cTn id="41" fill="hold">
                            <p:stCondLst>
                              <p:cond delay="3000"/>
                            </p:stCondLst>
                            <p:childTnLst>
                              <p:par>
                                <p:cTn id="42" presetID="26" presetClass="emph" presetSubtype="0" fill="hold" nodeType="afterEffect">
                                  <p:stCondLst>
                                    <p:cond delay="0"/>
                                  </p:stCondLst>
                                  <p:childTnLst>
                                    <p:animEffect transition="out" filter="fade">
                                      <p:cBhvr>
                                        <p:cTn id="43" dur="500" tmFilter="0, 0; .2, .5; .8, .5; 1, 0"/>
                                        <p:tgtEl>
                                          <p:spTgt spid="19"/>
                                        </p:tgtEl>
                                      </p:cBhvr>
                                    </p:animEffect>
                                    <p:animScale>
                                      <p:cBhvr>
                                        <p:cTn id="44" dur="250" autoRev="1" fill="hold"/>
                                        <p:tgtEl>
                                          <p:spTgt spid="19"/>
                                        </p:tgtEl>
                                      </p:cBhvr>
                                      <p:by x="105000" y="105000"/>
                                    </p:animScale>
                                  </p:childTnLst>
                                </p:cTn>
                              </p:par>
                            </p:childTnLst>
                          </p:cTn>
                        </p:par>
                        <p:par>
                          <p:cTn id="45" fill="hold">
                            <p:stCondLst>
                              <p:cond delay="3500"/>
                            </p:stCondLst>
                            <p:childTnLst>
                              <p:par>
                                <p:cTn id="46" presetID="22" presetClass="entr" presetSubtype="8" fill="hold" nodeType="after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wipe(left)">
                                      <p:cBhvr>
                                        <p:cTn id="48" dur="500"/>
                                        <p:tgtEl>
                                          <p:spTgt spid="29"/>
                                        </p:tgtEl>
                                      </p:cBhvr>
                                    </p:animEffect>
                                  </p:childTnLst>
                                </p:cTn>
                              </p:par>
                            </p:childTnLst>
                          </p:cTn>
                        </p:par>
                        <p:par>
                          <p:cTn id="49" fill="hold">
                            <p:stCondLst>
                              <p:cond delay="4000"/>
                            </p:stCondLst>
                            <p:childTnLst>
                              <p:par>
                                <p:cTn id="50" presetID="26" presetClass="emph" presetSubtype="0" fill="hold" nodeType="afterEffect">
                                  <p:stCondLst>
                                    <p:cond delay="0"/>
                                  </p:stCondLst>
                                  <p:childTnLst>
                                    <p:animEffect transition="out" filter="fade">
                                      <p:cBhvr>
                                        <p:cTn id="51" dur="500" tmFilter="0, 0; .2, .5; .8, .5; 1, 0"/>
                                        <p:tgtEl>
                                          <p:spTgt spid="6"/>
                                        </p:tgtEl>
                                      </p:cBhvr>
                                    </p:animEffect>
                                    <p:animScale>
                                      <p:cBhvr>
                                        <p:cTn id="52" dur="250" autoRev="1" fill="hold"/>
                                        <p:tgtEl>
                                          <p:spTgt spid="6"/>
                                        </p:tgtEl>
                                      </p:cBhvr>
                                      <p:by x="105000" y="105000"/>
                                    </p:animScale>
                                  </p:childTnLst>
                                </p:cTn>
                              </p:par>
                            </p:childTnLst>
                          </p:cTn>
                        </p:par>
                        <p:par>
                          <p:cTn id="53" fill="hold">
                            <p:stCondLst>
                              <p:cond delay="4500"/>
                            </p:stCondLst>
                            <p:childTnLst>
                              <p:par>
                                <p:cTn id="54" presetID="22" presetClass="entr" presetSubtype="2" fill="hold" nodeType="afterEffect">
                                  <p:stCondLst>
                                    <p:cond delay="0"/>
                                  </p:stCondLst>
                                  <p:childTnLst>
                                    <p:set>
                                      <p:cBhvr>
                                        <p:cTn id="55" dur="1" fill="hold">
                                          <p:stCondLst>
                                            <p:cond delay="0"/>
                                          </p:stCondLst>
                                        </p:cTn>
                                        <p:tgtEl>
                                          <p:spTgt spid="39"/>
                                        </p:tgtEl>
                                        <p:attrNameLst>
                                          <p:attrName>style.visibility</p:attrName>
                                        </p:attrNameLst>
                                      </p:cBhvr>
                                      <p:to>
                                        <p:strVal val="visible"/>
                                      </p:to>
                                    </p:set>
                                    <p:animEffect transition="in" filter="wipe(right)">
                                      <p:cBhvr>
                                        <p:cTn id="5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17"/>
          <p:cNvSpPr/>
          <p:nvPr/>
        </p:nvSpPr>
        <p:spPr bwMode="auto">
          <a:xfrm>
            <a:off x="1744860" y="1630041"/>
            <a:ext cx="2190246" cy="2484458"/>
          </a:xfrm>
          <a:prstGeom prst="roundRect">
            <a:avLst/>
          </a:prstGeom>
          <a:solidFill>
            <a:srgbClr val="FF9409"/>
          </a:solidFill>
          <a:ln>
            <a:noFill/>
          </a:ln>
          <a:effectLst>
            <a:outerShdw blurRad="254000" dist="127000" dir="5400000" algn="ctr" rotWithShape="0">
              <a:srgbClr val="000000">
                <a:alpha val="15000"/>
              </a:srgbClr>
            </a:outerShdw>
          </a:effectLst>
        </p:spPr>
        <p:txBody>
          <a:bodyPr vert="horz" wrap="square" lIns="91440" tIns="45720" rIns="91440" bIns="45720" numCol="1" anchor="t" anchorCtr="0" compatLnSpc="1"/>
          <a:lstStyle/>
          <a:p>
            <a:endParaRPr lang="en-US">
              <a:solidFill>
                <a:schemeClr val="bg2">
                  <a:lumMod val="25000"/>
                </a:schemeClr>
              </a:solidFill>
            </a:endParaRPr>
          </a:p>
        </p:txBody>
      </p:sp>
      <p:sp>
        <p:nvSpPr>
          <p:cNvPr id="6" name="Freeform 18"/>
          <p:cNvSpPr>
            <a:spLocks noEditPoints="1"/>
          </p:cNvSpPr>
          <p:nvPr/>
        </p:nvSpPr>
        <p:spPr bwMode="auto">
          <a:xfrm>
            <a:off x="5007956" y="1630041"/>
            <a:ext cx="2182339" cy="2484458"/>
          </a:xfrm>
          <a:prstGeom prst="roundRect">
            <a:avLst/>
          </a:prstGeom>
          <a:solidFill>
            <a:srgbClr val="FF9409"/>
          </a:solidFill>
          <a:ln w="19050">
            <a:noFill/>
          </a:ln>
          <a:effectLst>
            <a:outerShdw blurRad="254000" dist="127000" dir="5400000" algn="ctr" rotWithShape="0">
              <a:srgbClr val="000000">
                <a:alpha val="15000"/>
              </a:srgbClr>
            </a:outerShdw>
          </a:effectLst>
        </p:spPr>
        <p:txBody>
          <a:bodyPr vert="horz" wrap="square" lIns="91440" tIns="45720" rIns="91440" bIns="45720" numCol="1" anchor="t" anchorCtr="0" compatLnSpc="1"/>
          <a:lstStyle/>
          <a:p>
            <a:endParaRPr lang="en-US">
              <a:solidFill>
                <a:schemeClr val="bg2">
                  <a:lumMod val="25000"/>
                </a:schemeClr>
              </a:solidFill>
            </a:endParaRPr>
          </a:p>
        </p:txBody>
      </p:sp>
      <p:sp>
        <p:nvSpPr>
          <p:cNvPr id="7" name="Freeform 17"/>
          <p:cNvSpPr/>
          <p:nvPr/>
        </p:nvSpPr>
        <p:spPr bwMode="auto">
          <a:xfrm>
            <a:off x="8263145" y="1630041"/>
            <a:ext cx="2190246" cy="2484458"/>
          </a:xfrm>
          <a:prstGeom prst="roundRect">
            <a:avLst/>
          </a:prstGeom>
          <a:solidFill>
            <a:srgbClr val="FF9409"/>
          </a:solidFill>
          <a:ln>
            <a:noFill/>
          </a:ln>
          <a:effectLst>
            <a:outerShdw blurRad="254000" dist="127000" dir="5400000" algn="ctr" rotWithShape="0">
              <a:srgbClr val="000000">
                <a:alpha val="15000"/>
              </a:srgbClr>
            </a:outerShdw>
          </a:effectLst>
        </p:spPr>
        <p:txBody>
          <a:bodyPr vert="horz" wrap="square" lIns="91440" tIns="45720" rIns="91440" bIns="45720" numCol="1" anchor="t" anchorCtr="0" compatLnSpc="1"/>
          <a:lstStyle/>
          <a:p>
            <a:endParaRPr lang="en-US">
              <a:solidFill>
                <a:schemeClr val="bg2">
                  <a:lumMod val="25000"/>
                </a:schemeClr>
              </a:solidFill>
            </a:endParaRPr>
          </a:p>
        </p:txBody>
      </p:sp>
      <p:grpSp>
        <p:nvGrpSpPr>
          <p:cNvPr id="8" name="Group 14"/>
          <p:cNvGrpSpPr/>
          <p:nvPr/>
        </p:nvGrpSpPr>
        <p:grpSpPr>
          <a:xfrm>
            <a:off x="5662093" y="2435877"/>
            <a:ext cx="874064" cy="874054"/>
            <a:chOff x="8601075" y="5575300"/>
            <a:chExt cx="433388" cy="433388"/>
          </a:xfrm>
          <a:solidFill>
            <a:schemeClr val="bg1"/>
          </a:solidFill>
        </p:grpSpPr>
        <p:sp>
          <p:nvSpPr>
            <p:cNvPr id="9" name="Freeform 15"/>
            <p:cNvSpPr/>
            <p:nvPr/>
          </p:nvSpPr>
          <p:spPr bwMode="auto">
            <a:xfrm>
              <a:off x="8780463" y="5803900"/>
              <a:ext cx="71438" cy="69850"/>
            </a:xfrm>
            <a:custGeom>
              <a:avLst/>
              <a:gdLst>
                <a:gd name="T0" fmla="*/ 18 w 19"/>
                <a:gd name="T1" fmla="*/ 11 h 19"/>
                <a:gd name="T2" fmla="*/ 16 w 19"/>
                <a:gd name="T3" fmla="*/ 14 h 19"/>
                <a:gd name="T4" fmla="*/ 3 w 19"/>
                <a:gd name="T5" fmla="*/ 19 h 19"/>
                <a:gd name="T6" fmla="*/ 0 w 19"/>
                <a:gd name="T7" fmla="*/ 16 h 19"/>
                <a:gd name="T8" fmla="*/ 3 w 19"/>
                <a:gd name="T9" fmla="*/ 2 h 19"/>
                <a:gd name="T10" fmla="*/ 5 w 19"/>
                <a:gd name="T11" fmla="*/ 1 h 19"/>
                <a:gd name="T12" fmla="*/ 18 w 19"/>
                <a:gd name="T13" fmla="*/ 11 h 19"/>
              </a:gdLst>
              <a:ahLst/>
              <a:cxnLst>
                <a:cxn ang="0">
                  <a:pos x="T0" y="T1"/>
                </a:cxn>
                <a:cxn ang="0">
                  <a:pos x="T2" y="T3"/>
                </a:cxn>
                <a:cxn ang="0">
                  <a:pos x="T4" y="T5"/>
                </a:cxn>
                <a:cxn ang="0">
                  <a:pos x="T6" y="T7"/>
                </a:cxn>
                <a:cxn ang="0">
                  <a:pos x="T8" y="T9"/>
                </a:cxn>
                <a:cxn ang="0">
                  <a:pos x="T10" y="T11"/>
                </a:cxn>
                <a:cxn ang="0">
                  <a:pos x="T12" y="T13"/>
                </a:cxn>
              </a:cxnLst>
              <a:rect l="0" t="0" r="r" b="b"/>
              <a:pathLst>
                <a:path w="19" h="19">
                  <a:moveTo>
                    <a:pt x="18" y="11"/>
                  </a:moveTo>
                  <a:cubicBezTo>
                    <a:pt x="19" y="12"/>
                    <a:pt x="18" y="13"/>
                    <a:pt x="16" y="14"/>
                  </a:cubicBezTo>
                  <a:cubicBezTo>
                    <a:pt x="3" y="19"/>
                    <a:pt x="3" y="19"/>
                    <a:pt x="3" y="19"/>
                  </a:cubicBezTo>
                  <a:cubicBezTo>
                    <a:pt x="1" y="19"/>
                    <a:pt x="0" y="18"/>
                    <a:pt x="0" y="16"/>
                  </a:cubicBezTo>
                  <a:cubicBezTo>
                    <a:pt x="3" y="2"/>
                    <a:pt x="3" y="2"/>
                    <a:pt x="3" y="2"/>
                  </a:cubicBezTo>
                  <a:cubicBezTo>
                    <a:pt x="3" y="1"/>
                    <a:pt x="4" y="0"/>
                    <a:pt x="5" y="1"/>
                  </a:cubicBezTo>
                  <a:lnTo>
                    <a:pt x="18"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2">
                    <a:lumMod val="25000"/>
                  </a:schemeClr>
                </a:solidFill>
              </a:endParaRPr>
            </a:p>
          </p:txBody>
        </p:sp>
        <p:sp>
          <p:nvSpPr>
            <p:cNvPr id="10" name="Freeform 16"/>
            <p:cNvSpPr/>
            <p:nvPr/>
          </p:nvSpPr>
          <p:spPr bwMode="auto">
            <a:xfrm>
              <a:off x="8810625" y="5627688"/>
              <a:ext cx="187325" cy="198438"/>
            </a:xfrm>
            <a:custGeom>
              <a:avLst/>
              <a:gdLst>
                <a:gd name="T0" fmla="*/ 22 w 50"/>
                <a:gd name="T1" fmla="*/ 50 h 53"/>
                <a:gd name="T2" fmla="*/ 45 w 50"/>
                <a:gd name="T3" fmla="*/ 22 h 53"/>
                <a:gd name="T4" fmla="*/ 50 w 50"/>
                <a:gd name="T5" fmla="*/ 16 h 53"/>
                <a:gd name="T6" fmla="*/ 42 w 50"/>
                <a:gd name="T7" fmla="*/ 9 h 53"/>
                <a:gd name="T8" fmla="*/ 38 w 50"/>
                <a:gd name="T9" fmla="*/ 6 h 53"/>
                <a:gd name="T10" fmla="*/ 30 w 50"/>
                <a:gd name="T11" fmla="*/ 0 h 53"/>
                <a:gd name="T12" fmla="*/ 25 w 50"/>
                <a:gd name="T13" fmla="*/ 6 h 53"/>
                <a:gd name="T14" fmla="*/ 2 w 50"/>
                <a:gd name="T15" fmla="*/ 34 h 53"/>
                <a:gd name="T16" fmla="*/ 5 w 50"/>
                <a:gd name="T17" fmla="*/ 46 h 53"/>
                <a:gd name="T18" fmla="*/ 9 w 50"/>
                <a:gd name="T19" fmla="*/ 50 h 53"/>
                <a:gd name="T20" fmla="*/ 22 w 50"/>
                <a:gd name="T21" fmla="*/ 5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0" h="53">
                  <a:moveTo>
                    <a:pt x="22" y="50"/>
                  </a:moveTo>
                  <a:cubicBezTo>
                    <a:pt x="45" y="22"/>
                    <a:pt x="45" y="22"/>
                    <a:pt x="45" y="22"/>
                  </a:cubicBezTo>
                  <a:cubicBezTo>
                    <a:pt x="50" y="16"/>
                    <a:pt x="50" y="16"/>
                    <a:pt x="50" y="16"/>
                  </a:cubicBezTo>
                  <a:cubicBezTo>
                    <a:pt x="42" y="9"/>
                    <a:pt x="42" y="9"/>
                    <a:pt x="42" y="9"/>
                  </a:cubicBezTo>
                  <a:cubicBezTo>
                    <a:pt x="38" y="6"/>
                    <a:pt x="38" y="6"/>
                    <a:pt x="38" y="6"/>
                  </a:cubicBezTo>
                  <a:cubicBezTo>
                    <a:pt x="30" y="0"/>
                    <a:pt x="30" y="0"/>
                    <a:pt x="30" y="0"/>
                  </a:cubicBezTo>
                  <a:cubicBezTo>
                    <a:pt x="25" y="6"/>
                    <a:pt x="25" y="6"/>
                    <a:pt x="25" y="6"/>
                  </a:cubicBezTo>
                  <a:cubicBezTo>
                    <a:pt x="2" y="34"/>
                    <a:pt x="2" y="34"/>
                    <a:pt x="2" y="34"/>
                  </a:cubicBezTo>
                  <a:cubicBezTo>
                    <a:pt x="0" y="38"/>
                    <a:pt x="1" y="43"/>
                    <a:pt x="5" y="46"/>
                  </a:cubicBezTo>
                  <a:cubicBezTo>
                    <a:pt x="9" y="50"/>
                    <a:pt x="9" y="50"/>
                    <a:pt x="9" y="50"/>
                  </a:cubicBezTo>
                  <a:cubicBezTo>
                    <a:pt x="13" y="53"/>
                    <a:pt x="18" y="53"/>
                    <a:pt x="22"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2">
                    <a:lumMod val="25000"/>
                  </a:schemeClr>
                </a:solidFill>
              </a:endParaRPr>
            </a:p>
          </p:txBody>
        </p:sp>
        <p:sp>
          <p:nvSpPr>
            <p:cNvPr id="11" name="Freeform 17"/>
            <p:cNvSpPr/>
            <p:nvPr/>
          </p:nvSpPr>
          <p:spPr bwMode="auto">
            <a:xfrm>
              <a:off x="8934450" y="5575300"/>
              <a:ext cx="100013" cy="96838"/>
            </a:xfrm>
            <a:custGeom>
              <a:avLst/>
              <a:gdLst>
                <a:gd name="T0" fmla="*/ 0 w 27"/>
                <a:gd name="T1" fmla="*/ 9 h 26"/>
                <a:gd name="T2" fmla="*/ 5 w 27"/>
                <a:gd name="T3" fmla="*/ 14 h 26"/>
                <a:gd name="T4" fmla="*/ 15 w 27"/>
                <a:gd name="T5" fmla="*/ 22 h 26"/>
                <a:gd name="T6" fmla="*/ 20 w 27"/>
                <a:gd name="T7" fmla="*/ 26 h 26"/>
                <a:gd name="T8" fmla="*/ 25 w 27"/>
                <a:gd name="T9" fmla="*/ 20 h 26"/>
                <a:gd name="T10" fmla="*/ 24 w 27"/>
                <a:gd name="T11" fmla="*/ 11 h 26"/>
                <a:gd name="T12" fmla="*/ 14 w 27"/>
                <a:gd name="T13" fmla="*/ 3 h 26"/>
                <a:gd name="T14" fmla="*/ 5 w 27"/>
                <a:gd name="T15" fmla="*/ 4 h 26"/>
                <a:gd name="T16" fmla="*/ 0 w 27"/>
                <a:gd name="T17" fmla="*/ 9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6">
                  <a:moveTo>
                    <a:pt x="0" y="9"/>
                  </a:moveTo>
                  <a:cubicBezTo>
                    <a:pt x="5" y="14"/>
                    <a:pt x="5" y="14"/>
                    <a:pt x="5" y="14"/>
                  </a:cubicBezTo>
                  <a:cubicBezTo>
                    <a:pt x="15" y="22"/>
                    <a:pt x="15" y="22"/>
                    <a:pt x="15" y="22"/>
                  </a:cubicBezTo>
                  <a:cubicBezTo>
                    <a:pt x="20" y="26"/>
                    <a:pt x="20" y="26"/>
                    <a:pt x="20" y="26"/>
                  </a:cubicBezTo>
                  <a:cubicBezTo>
                    <a:pt x="25" y="20"/>
                    <a:pt x="25" y="20"/>
                    <a:pt x="25" y="20"/>
                  </a:cubicBezTo>
                  <a:cubicBezTo>
                    <a:pt x="27" y="17"/>
                    <a:pt x="27" y="13"/>
                    <a:pt x="24" y="11"/>
                  </a:cubicBezTo>
                  <a:cubicBezTo>
                    <a:pt x="14" y="3"/>
                    <a:pt x="14" y="3"/>
                    <a:pt x="14" y="3"/>
                  </a:cubicBezTo>
                  <a:cubicBezTo>
                    <a:pt x="11" y="0"/>
                    <a:pt x="7" y="1"/>
                    <a:pt x="5" y="4"/>
                  </a:cubicBezTo>
                  <a:lnTo>
                    <a:pt x="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2">
                    <a:lumMod val="25000"/>
                  </a:schemeClr>
                </a:solidFill>
              </a:endParaRPr>
            </a:p>
          </p:txBody>
        </p:sp>
        <p:sp>
          <p:nvSpPr>
            <p:cNvPr id="12" name="Freeform 18"/>
            <p:cNvSpPr/>
            <p:nvPr/>
          </p:nvSpPr>
          <p:spPr bwMode="auto">
            <a:xfrm>
              <a:off x="8659813" y="5878513"/>
              <a:ext cx="109538" cy="82550"/>
            </a:xfrm>
            <a:custGeom>
              <a:avLst/>
              <a:gdLst>
                <a:gd name="T0" fmla="*/ 27 w 29"/>
                <a:gd name="T1" fmla="*/ 8 h 22"/>
                <a:gd name="T2" fmla="*/ 14 w 29"/>
                <a:gd name="T3" fmla="*/ 20 h 22"/>
                <a:gd name="T4" fmla="*/ 8 w 29"/>
                <a:gd name="T5" fmla="*/ 20 h 22"/>
                <a:gd name="T6" fmla="*/ 2 w 29"/>
                <a:gd name="T7" fmla="*/ 14 h 22"/>
                <a:gd name="T8" fmla="*/ 2 w 29"/>
                <a:gd name="T9" fmla="*/ 8 h 22"/>
                <a:gd name="T10" fmla="*/ 8 w 29"/>
                <a:gd name="T11" fmla="*/ 8 h 22"/>
                <a:gd name="T12" fmla="*/ 11 w 29"/>
                <a:gd name="T13" fmla="*/ 11 h 22"/>
                <a:gd name="T14" fmla="*/ 21 w 29"/>
                <a:gd name="T15" fmla="*/ 2 h 22"/>
                <a:gd name="T16" fmla="*/ 27 w 29"/>
                <a:gd name="T17" fmla="*/ 2 h 22"/>
                <a:gd name="T18" fmla="*/ 27 w 29"/>
                <a:gd name="T19" fmla="*/ 8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22">
                  <a:moveTo>
                    <a:pt x="27" y="8"/>
                  </a:moveTo>
                  <a:cubicBezTo>
                    <a:pt x="14" y="20"/>
                    <a:pt x="14" y="20"/>
                    <a:pt x="14" y="20"/>
                  </a:cubicBezTo>
                  <a:cubicBezTo>
                    <a:pt x="13" y="22"/>
                    <a:pt x="10" y="22"/>
                    <a:pt x="8" y="20"/>
                  </a:cubicBezTo>
                  <a:cubicBezTo>
                    <a:pt x="2" y="14"/>
                    <a:pt x="2" y="14"/>
                    <a:pt x="2" y="14"/>
                  </a:cubicBezTo>
                  <a:cubicBezTo>
                    <a:pt x="0" y="12"/>
                    <a:pt x="0" y="9"/>
                    <a:pt x="2" y="8"/>
                  </a:cubicBezTo>
                  <a:cubicBezTo>
                    <a:pt x="4" y="6"/>
                    <a:pt x="6" y="6"/>
                    <a:pt x="8" y="8"/>
                  </a:cubicBezTo>
                  <a:cubicBezTo>
                    <a:pt x="11" y="11"/>
                    <a:pt x="11" y="11"/>
                    <a:pt x="11" y="11"/>
                  </a:cubicBezTo>
                  <a:cubicBezTo>
                    <a:pt x="21" y="2"/>
                    <a:pt x="21" y="2"/>
                    <a:pt x="21" y="2"/>
                  </a:cubicBezTo>
                  <a:cubicBezTo>
                    <a:pt x="22" y="0"/>
                    <a:pt x="25" y="0"/>
                    <a:pt x="27" y="2"/>
                  </a:cubicBezTo>
                  <a:cubicBezTo>
                    <a:pt x="29" y="3"/>
                    <a:pt x="29" y="6"/>
                    <a:pt x="2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2">
                    <a:lumMod val="25000"/>
                  </a:schemeClr>
                </a:solidFill>
              </a:endParaRPr>
            </a:p>
          </p:txBody>
        </p:sp>
        <p:sp>
          <p:nvSpPr>
            <p:cNvPr id="13" name="Freeform 19"/>
            <p:cNvSpPr/>
            <p:nvPr/>
          </p:nvSpPr>
          <p:spPr bwMode="auto">
            <a:xfrm>
              <a:off x="8601075" y="5575300"/>
              <a:ext cx="322263" cy="433388"/>
            </a:xfrm>
            <a:custGeom>
              <a:avLst/>
              <a:gdLst>
                <a:gd name="T0" fmla="*/ 86 w 86"/>
                <a:gd name="T1" fmla="*/ 91 h 116"/>
                <a:gd name="T2" fmla="*/ 86 w 86"/>
                <a:gd name="T3" fmla="*/ 65 h 116"/>
                <a:gd name="T4" fmla="*/ 84 w 86"/>
                <a:gd name="T5" fmla="*/ 69 h 116"/>
                <a:gd name="T6" fmla="*/ 82 w 86"/>
                <a:gd name="T7" fmla="*/ 70 h 116"/>
                <a:gd name="T8" fmla="*/ 79 w 86"/>
                <a:gd name="T9" fmla="*/ 72 h 116"/>
                <a:gd name="T10" fmla="*/ 79 w 86"/>
                <a:gd name="T11" fmla="*/ 78 h 116"/>
                <a:gd name="T12" fmla="*/ 79 w 86"/>
                <a:gd name="T13" fmla="*/ 91 h 116"/>
                <a:gd name="T14" fmla="*/ 62 w 86"/>
                <a:gd name="T15" fmla="*/ 91 h 116"/>
                <a:gd name="T16" fmla="*/ 62 w 86"/>
                <a:gd name="T17" fmla="*/ 109 h 116"/>
                <a:gd name="T18" fmla="*/ 61 w 86"/>
                <a:gd name="T19" fmla="*/ 109 h 116"/>
                <a:gd name="T20" fmla="*/ 61 w 86"/>
                <a:gd name="T21" fmla="*/ 109 h 116"/>
                <a:gd name="T22" fmla="*/ 56 w 86"/>
                <a:gd name="T23" fmla="*/ 109 h 116"/>
                <a:gd name="T24" fmla="*/ 30 w 86"/>
                <a:gd name="T25" fmla="*/ 109 h 116"/>
                <a:gd name="T26" fmla="*/ 16 w 86"/>
                <a:gd name="T27" fmla="*/ 109 h 116"/>
                <a:gd name="T28" fmla="*/ 7 w 86"/>
                <a:gd name="T29" fmla="*/ 100 h 116"/>
                <a:gd name="T30" fmla="*/ 7 w 86"/>
                <a:gd name="T31" fmla="*/ 17 h 116"/>
                <a:gd name="T32" fmla="*/ 9 w 86"/>
                <a:gd name="T33" fmla="*/ 10 h 116"/>
                <a:gd name="T34" fmla="*/ 16 w 86"/>
                <a:gd name="T35" fmla="*/ 8 h 116"/>
                <a:gd name="T36" fmla="*/ 70 w 86"/>
                <a:gd name="T37" fmla="*/ 8 h 116"/>
                <a:gd name="T38" fmla="*/ 77 w 86"/>
                <a:gd name="T39" fmla="*/ 10 h 116"/>
                <a:gd name="T40" fmla="*/ 78 w 86"/>
                <a:gd name="T41" fmla="*/ 12 h 116"/>
                <a:gd name="T42" fmla="*/ 83 w 86"/>
                <a:gd name="T43" fmla="*/ 6 h 116"/>
                <a:gd name="T44" fmla="*/ 82 w 86"/>
                <a:gd name="T45" fmla="*/ 5 h 116"/>
                <a:gd name="T46" fmla="*/ 71 w 86"/>
                <a:gd name="T47" fmla="*/ 0 h 116"/>
                <a:gd name="T48" fmla="*/ 71 w 86"/>
                <a:gd name="T49" fmla="*/ 0 h 116"/>
                <a:gd name="T50" fmla="*/ 15 w 86"/>
                <a:gd name="T51" fmla="*/ 0 h 116"/>
                <a:gd name="T52" fmla="*/ 15 w 86"/>
                <a:gd name="T53" fmla="*/ 0 h 116"/>
                <a:gd name="T54" fmla="*/ 4 w 86"/>
                <a:gd name="T55" fmla="*/ 5 h 116"/>
                <a:gd name="T56" fmla="*/ 0 w 86"/>
                <a:gd name="T57" fmla="*/ 16 h 116"/>
                <a:gd name="T58" fmla="*/ 0 w 86"/>
                <a:gd name="T59" fmla="*/ 101 h 116"/>
                <a:gd name="T60" fmla="*/ 15 w 86"/>
                <a:gd name="T61" fmla="*/ 116 h 116"/>
                <a:gd name="T62" fmla="*/ 30 w 86"/>
                <a:gd name="T63" fmla="*/ 116 h 116"/>
                <a:gd name="T64" fmla="*/ 56 w 86"/>
                <a:gd name="T65" fmla="*/ 116 h 116"/>
                <a:gd name="T66" fmla="*/ 62 w 86"/>
                <a:gd name="T67" fmla="*/ 116 h 116"/>
                <a:gd name="T68" fmla="*/ 66 w 86"/>
                <a:gd name="T69" fmla="*/ 114 h 116"/>
                <a:gd name="T70" fmla="*/ 85 w 86"/>
                <a:gd name="T71" fmla="*/ 96 h 116"/>
                <a:gd name="T72" fmla="*/ 86 w 86"/>
                <a:gd name="T73" fmla="*/ 92 h 116"/>
                <a:gd name="T74" fmla="*/ 86 w 86"/>
                <a:gd name="T75" fmla="*/ 91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6" h="116">
                  <a:moveTo>
                    <a:pt x="86" y="91"/>
                  </a:moveTo>
                  <a:cubicBezTo>
                    <a:pt x="86" y="65"/>
                    <a:pt x="86" y="65"/>
                    <a:pt x="86" y="65"/>
                  </a:cubicBezTo>
                  <a:cubicBezTo>
                    <a:pt x="84" y="69"/>
                    <a:pt x="84" y="69"/>
                    <a:pt x="84" y="69"/>
                  </a:cubicBezTo>
                  <a:cubicBezTo>
                    <a:pt x="83" y="69"/>
                    <a:pt x="83" y="69"/>
                    <a:pt x="82" y="70"/>
                  </a:cubicBezTo>
                  <a:cubicBezTo>
                    <a:pt x="81" y="70"/>
                    <a:pt x="80" y="71"/>
                    <a:pt x="79" y="72"/>
                  </a:cubicBezTo>
                  <a:cubicBezTo>
                    <a:pt x="79" y="78"/>
                    <a:pt x="79" y="78"/>
                    <a:pt x="79" y="78"/>
                  </a:cubicBezTo>
                  <a:cubicBezTo>
                    <a:pt x="79" y="91"/>
                    <a:pt x="79" y="91"/>
                    <a:pt x="79" y="91"/>
                  </a:cubicBezTo>
                  <a:cubicBezTo>
                    <a:pt x="62" y="91"/>
                    <a:pt x="62" y="91"/>
                    <a:pt x="62" y="91"/>
                  </a:cubicBezTo>
                  <a:cubicBezTo>
                    <a:pt x="62" y="109"/>
                    <a:pt x="62" y="109"/>
                    <a:pt x="62" y="109"/>
                  </a:cubicBezTo>
                  <a:cubicBezTo>
                    <a:pt x="61" y="109"/>
                    <a:pt x="61" y="109"/>
                    <a:pt x="61" y="109"/>
                  </a:cubicBezTo>
                  <a:cubicBezTo>
                    <a:pt x="61" y="109"/>
                    <a:pt x="61" y="109"/>
                    <a:pt x="61" y="109"/>
                  </a:cubicBezTo>
                  <a:cubicBezTo>
                    <a:pt x="56" y="109"/>
                    <a:pt x="56" y="109"/>
                    <a:pt x="56" y="109"/>
                  </a:cubicBezTo>
                  <a:cubicBezTo>
                    <a:pt x="30" y="109"/>
                    <a:pt x="30" y="109"/>
                    <a:pt x="30" y="109"/>
                  </a:cubicBezTo>
                  <a:cubicBezTo>
                    <a:pt x="16" y="109"/>
                    <a:pt x="16" y="109"/>
                    <a:pt x="16" y="109"/>
                  </a:cubicBezTo>
                  <a:cubicBezTo>
                    <a:pt x="11" y="109"/>
                    <a:pt x="7" y="105"/>
                    <a:pt x="7" y="100"/>
                  </a:cubicBezTo>
                  <a:cubicBezTo>
                    <a:pt x="7" y="17"/>
                    <a:pt x="7" y="17"/>
                    <a:pt x="7" y="17"/>
                  </a:cubicBezTo>
                  <a:cubicBezTo>
                    <a:pt x="7" y="14"/>
                    <a:pt x="8" y="12"/>
                    <a:pt x="9" y="10"/>
                  </a:cubicBezTo>
                  <a:cubicBezTo>
                    <a:pt x="11" y="9"/>
                    <a:pt x="13" y="8"/>
                    <a:pt x="16" y="8"/>
                  </a:cubicBezTo>
                  <a:cubicBezTo>
                    <a:pt x="70" y="8"/>
                    <a:pt x="70" y="8"/>
                    <a:pt x="70" y="8"/>
                  </a:cubicBezTo>
                  <a:cubicBezTo>
                    <a:pt x="73" y="8"/>
                    <a:pt x="75" y="9"/>
                    <a:pt x="77" y="10"/>
                  </a:cubicBezTo>
                  <a:cubicBezTo>
                    <a:pt x="77" y="11"/>
                    <a:pt x="78" y="11"/>
                    <a:pt x="78" y="12"/>
                  </a:cubicBezTo>
                  <a:cubicBezTo>
                    <a:pt x="83" y="6"/>
                    <a:pt x="83" y="6"/>
                    <a:pt x="83" y="6"/>
                  </a:cubicBezTo>
                  <a:cubicBezTo>
                    <a:pt x="82" y="5"/>
                    <a:pt x="82" y="5"/>
                    <a:pt x="82" y="5"/>
                  </a:cubicBezTo>
                  <a:cubicBezTo>
                    <a:pt x="79" y="2"/>
                    <a:pt x="75" y="0"/>
                    <a:pt x="71" y="0"/>
                  </a:cubicBezTo>
                  <a:cubicBezTo>
                    <a:pt x="71" y="0"/>
                    <a:pt x="71" y="0"/>
                    <a:pt x="71" y="0"/>
                  </a:cubicBezTo>
                  <a:cubicBezTo>
                    <a:pt x="15" y="0"/>
                    <a:pt x="15" y="0"/>
                    <a:pt x="15" y="0"/>
                  </a:cubicBezTo>
                  <a:cubicBezTo>
                    <a:pt x="15" y="0"/>
                    <a:pt x="15" y="0"/>
                    <a:pt x="15" y="0"/>
                  </a:cubicBezTo>
                  <a:cubicBezTo>
                    <a:pt x="11" y="0"/>
                    <a:pt x="7" y="2"/>
                    <a:pt x="4" y="5"/>
                  </a:cubicBezTo>
                  <a:cubicBezTo>
                    <a:pt x="1" y="8"/>
                    <a:pt x="0" y="11"/>
                    <a:pt x="0" y="16"/>
                  </a:cubicBezTo>
                  <a:cubicBezTo>
                    <a:pt x="0" y="101"/>
                    <a:pt x="0" y="101"/>
                    <a:pt x="0" y="101"/>
                  </a:cubicBezTo>
                  <a:cubicBezTo>
                    <a:pt x="0" y="109"/>
                    <a:pt x="6" y="116"/>
                    <a:pt x="15" y="116"/>
                  </a:cubicBezTo>
                  <a:cubicBezTo>
                    <a:pt x="30" y="116"/>
                    <a:pt x="30" y="116"/>
                    <a:pt x="30" y="116"/>
                  </a:cubicBezTo>
                  <a:cubicBezTo>
                    <a:pt x="56" y="116"/>
                    <a:pt x="56" y="116"/>
                    <a:pt x="56" y="116"/>
                  </a:cubicBezTo>
                  <a:cubicBezTo>
                    <a:pt x="62" y="116"/>
                    <a:pt x="62" y="116"/>
                    <a:pt x="62" y="116"/>
                  </a:cubicBezTo>
                  <a:cubicBezTo>
                    <a:pt x="64" y="116"/>
                    <a:pt x="65" y="115"/>
                    <a:pt x="66" y="114"/>
                  </a:cubicBezTo>
                  <a:cubicBezTo>
                    <a:pt x="85" y="96"/>
                    <a:pt x="85" y="96"/>
                    <a:pt x="85" y="96"/>
                  </a:cubicBezTo>
                  <a:cubicBezTo>
                    <a:pt x="86" y="95"/>
                    <a:pt x="86" y="93"/>
                    <a:pt x="86" y="92"/>
                  </a:cubicBezTo>
                  <a:cubicBezTo>
                    <a:pt x="86" y="92"/>
                    <a:pt x="86" y="92"/>
                    <a:pt x="86" y="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2">
                    <a:lumMod val="25000"/>
                  </a:schemeClr>
                </a:solidFill>
              </a:endParaRPr>
            </a:p>
          </p:txBody>
        </p:sp>
        <p:sp>
          <p:nvSpPr>
            <p:cNvPr id="14" name="Freeform 20"/>
            <p:cNvSpPr/>
            <p:nvPr/>
          </p:nvSpPr>
          <p:spPr bwMode="auto">
            <a:xfrm>
              <a:off x="8653463" y="5657850"/>
              <a:ext cx="209550" cy="25400"/>
            </a:xfrm>
            <a:custGeom>
              <a:avLst/>
              <a:gdLst>
                <a:gd name="T0" fmla="*/ 54 w 56"/>
                <a:gd name="T1" fmla="*/ 0 h 7"/>
                <a:gd name="T2" fmla="*/ 4 w 56"/>
                <a:gd name="T3" fmla="*/ 0 h 7"/>
                <a:gd name="T4" fmla="*/ 0 w 56"/>
                <a:gd name="T5" fmla="*/ 4 h 7"/>
                <a:gd name="T6" fmla="*/ 4 w 56"/>
                <a:gd name="T7" fmla="*/ 7 h 7"/>
                <a:gd name="T8" fmla="*/ 50 w 56"/>
                <a:gd name="T9" fmla="*/ 7 h 7"/>
                <a:gd name="T10" fmla="*/ 56 w 56"/>
                <a:gd name="T11" fmla="*/ 0 h 7"/>
                <a:gd name="T12" fmla="*/ 54 w 56"/>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56" h="7">
                  <a:moveTo>
                    <a:pt x="54" y="0"/>
                  </a:moveTo>
                  <a:cubicBezTo>
                    <a:pt x="4" y="0"/>
                    <a:pt x="4" y="0"/>
                    <a:pt x="4" y="0"/>
                  </a:cubicBezTo>
                  <a:cubicBezTo>
                    <a:pt x="2" y="0"/>
                    <a:pt x="0" y="2"/>
                    <a:pt x="0" y="4"/>
                  </a:cubicBezTo>
                  <a:cubicBezTo>
                    <a:pt x="0" y="6"/>
                    <a:pt x="2" y="7"/>
                    <a:pt x="4" y="7"/>
                  </a:cubicBezTo>
                  <a:cubicBezTo>
                    <a:pt x="50" y="7"/>
                    <a:pt x="50" y="7"/>
                    <a:pt x="50" y="7"/>
                  </a:cubicBezTo>
                  <a:cubicBezTo>
                    <a:pt x="56" y="0"/>
                    <a:pt x="56" y="0"/>
                    <a:pt x="56" y="0"/>
                  </a:cubicBezTo>
                  <a:cubicBezTo>
                    <a:pt x="55" y="0"/>
                    <a:pt x="55" y="0"/>
                    <a:pt x="5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2">
                    <a:lumMod val="25000"/>
                  </a:schemeClr>
                </a:solidFill>
              </a:endParaRPr>
            </a:p>
          </p:txBody>
        </p:sp>
        <p:sp>
          <p:nvSpPr>
            <p:cNvPr id="15" name="Freeform 21"/>
            <p:cNvSpPr/>
            <p:nvPr/>
          </p:nvSpPr>
          <p:spPr bwMode="auto">
            <a:xfrm>
              <a:off x="8653463" y="5713413"/>
              <a:ext cx="163513" cy="25400"/>
            </a:xfrm>
            <a:custGeom>
              <a:avLst/>
              <a:gdLst>
                <a:gd name="T0" fmla="*/ 44 w 44"/>
                <a:gd name="T1" fmla="*/ 0 h 7"/>
                <a:gd name="T2" fmla="*/ 4 w 44"/>
                <a:gd name="T3" fmla="*/ 0 h 7"/>
                <a:gd name="T4" fmla="*/ 0 w 44"/>
                <a:gd name="T5" fmla="*/ 3 h 7"/>
                <a:gd name="T6" fmla="*/ 4 w 44"/>
                <a:gd name="T7" fmla="*/ 7 h 7"/>
                <a:gd name="T8" fmla="*/ 38 w 44"/>
                <a:gd name="T9" fmla="*/ 7 h 7"/>
                <a:gd name="T10" fmla="*/ 39 w 44"/>
                <a:gd name="T11" fmla="*/ 6 h 7"/>
                <a:gd name="T12" fmla="*/ 44 w 44"/>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44" h="7">
                  <a:moveTo>
                    <a:pt x="44" y="0"/>
                  </a:moveTo>
                  <a:cubicBezTo>
                    <a:pt x="4" y="0"/>
                    <a:pt x="4" y="0"/>
                    <a:pt x="4" y="0"/>
                  </a:cubicBezTo>
                  <a:cubicBezTo>
                    <a:pt x="2" y="0"/>
                    <a:pt x="0" y="1"/>
                    <a:pt x="0" y="3"/>
                  </a:cubicBezTo>
                  <a:cubicBezTo>
                    <a:pt x="0" y="5"/>
                    <a:pt x="2" y="7"/>
                    <a:pt x="4" y="7"/>
                  </a:cubicBezTo>
                  <a:cubicBezTo>
                    <a:pt x="38" y="7"/>
                    <a:pt x="38" y="7"/>
                    <a:pt x="38" y="7"/>
                  </a:cubicBezTo>
                  <a:cubicBezTo>
                    <a:pt x="38" y="7"/>
                    <a:pt x="38" y="7"/>
                    <a:pt x="39" y="6"/>
                  </a:cubicBezTo>
                  <a:lnTo>
                    <a:pt x="4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2">
                    <a:lumMod val="25000"/>
                  </a:schemeClr>
                </a:solidFill>
              </a:endParaRPr>
            </a:p>
          </p:txBody>
        </p:sp>
        <p:sp>
          <p:nvSpPr>
            <p:cNvPr id="16" name="Freeform 22"/>
            <p:cNvSpPr/>
            <p:nvPr/>
          </p:nvSpPr>
          <p:spPr bwMode="auto">
            <a:xfrm>
              <a:off x="8653463" y="5765800"/>
              <a:ext cx="134938" cy="26988"/>
            </a:xfrm>
            <a:custGeom>
              <a:avLst/>
              <a:gdLst>
                <a:gd name="T0" fmla="*/ 36 w 36"/>
                <a:gd name="T1" fmla="*/ 3 h 7"/>
                <a:gd name="T2" fmla="*/ 36 w 36"/>
                <a:gd name="T3" fmla="*/ 0 h 7"/>
                <a:gd name="T4" fmla="*/ 4 w 36"/>
                <a:gd name="T5" fmla="*/ 0 h 7"/>
                <a:gd name="T6" fmla="*/ 0 w 36"/>
                <a:gd name="T7" fmla="*/ 4 h 7"/>
                <a:gd name="T8" fmla="*/ 4 w 36"/>
                <a:gd name="T9" fmla="*/ 7 h 7"/>
                <a:gd name="T10" fmla="*/ 31 w 36"/>
                <a:gd name="T11" fmla="*/ 7 h 7"/>
                <a:gd name="T12" fmla="*/ 36 w 36"/>
                <a:gd name="T13" fmla="*/ 3 h 7"/>
              </a:gdLst>
              <a:ahLst/>
              <a:cxnLst>
                <a:cxn ang="0">
                  <a:pos x="T0" y="T1"/>
                </a:cxn>
                <a:cxn ang="0">
                  <a:pos x="T2" y="T3"/>
                </a:cxn>
                <a:cxn ang="0">
                  <a:pos x="T4" y="T5"/>
                </a:cxn>
                <a:cxn ang="0">
                  <a:pos x="T6" y="T7"/>
                </a:cxn>
                <a:cxn ang="0">
                  <a:pos x="T8" y="T9"/>
                </a:cxn>
                <a:cxn ang="0">
                  <a:pos x="T10" y="T11"/>
                </a:cxn>
                <a:cxn ang="0">
                  <a:pos x="T12" y="T13"/>
                </a:cxn>
              </a:cxnLst>
              <a:rect l="0" t="0" r="r" b="b"/>
              <a:pathLst>
                <a:path w="36" h="7">
                  <a:moveTo>
                    <a:pt x="36" y="3"/>
                  </a:moveTo>
                  <a:cubicBezTo>
                    <a:pt x="36" y="2"/>
                    <a:pt x="36" y="1"/>
                    <a:pt x="36" y="0"/>
                  </a:cubicBezTo>
                  <a:cubicBezTo>
                    <a:pt x="4" y="0"/>
                    <a:pt x="4" y="0"/>
                    <a:pt x="4" y="0"/>
                  </a:cubicBezTo>
                  <a:cubicBezTo>
                    <a:pt x="2" y="0"/>
                    <a:pt x="0" y="2"/>
                    <a:pt x="0" y="4"/>
                  </a:cubicBezTo>
                  <a:cubicBezTo>
                    <a:pt x="0" y="6"/>
                    <a:pt x="2" y="7"/>
                    <a:pt x="4" y="7"/>
                  </a:cubicBezTo>
                  <a:cubicBezTo>
                    <a:pt x="31" y="7"/>
                    <a:pt x="31" y="7"/>
                    <a:pt x="31" y="7"/>
                  </a:cubicBezTo>
                  <a:cubicBezTo>
                    <a:pt x="32" y="5"/>
                    <a:pt x="34" y="4"/>
                    <a:pt x="3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2">
                    <a:lumMod val="25000"/>
                  </a:schemeClr>
                </a:solidFill>
              </a:endParaRPr>
            </a:p>
          </p:txBody>
        </p:sp>
        <p:sp>
          <p:nvSpPr>
            <p:cNvPr id="17" name="Freeform 23"/>
            <p:cNvSpPr/>
            <p:nvPr/>
          </p:nvSpPr>
          <p:spPr bwMode="auto">
            <a:xfrm>
              <a:off x="8653463" y="5818188"/>
              <a:ext cx="107950" cy="30163"/>
            </a:xfrm>
            <a:custGeom>
              <a:avLst/>
              <a:gdLst>
                <a:gd name="T0" fmla="*/ 4 w 29"/>
                <a:gd name="T1" fmla="*/ 0 h 8"/>
                <a:gd name="T2" fmla="*/ 0 w 29"/>
                <a:gd name="T3" fmla="*/ 4 h 8"/>
                <a:gd name="T4" fmla="*/ 4 w 29"/>
                <a:gd name="T5" fmla="*/ 8 h 8"/>
                <a:gd name="T6" fmla="*/ 28 w 29"/>
                <a:gd name="T7" fmla="*/ 8 h 8"/>
                <a:gd name="T8" fmla="*/ 29 w 29"/>
                <a:gd name="T9" fmla="*/ 0 h 8"/>
                <a:gd name="T10" fmla="*/ 4 w 29"/>
                <a:gd name="T11" fmla="*/ 0 h 8"/>
              </a:gdLst>
              <a:ahLst/>
              <a:cxnLst>
                <a:cxn ang="0">
                  <a:pos x="T0" y="T1"/>
                </a:cxn>
                <a:cxn ang="0">
                  <a:pos x="T2" y="T3"/>
                </a:cxn>
                <a:cxn ang="0">
                  <a:pos x="T4" y="T5"/>
                </a:cxn>
                <a:cxn ang="0">
                  <a:pos x="T6" y="T7"/>
                </a:cxn>
                <a:cxn ang="0">
                  <a:pos x="T8" y="T9"/>
                </a:cxn>
                <a:cxn ang="0">
                  <a:pos x="T10" y="T11"/>
                </a:cxn>
              </a:cxnLst>
              <a:rect l="0" t="0" r="r" b="b"/>
              <a:pathLst>
                <a:path w="29" h="8">
                  <a:moveTo>
                    <a:pt x="4" y="0"/>
                  </a:moveTo>
                  <a:cubicBezTo>
                    <a:pt x="2" y="0"/>
                    <a:pt x="0" y="2"/>
                    <a:pt x="0" y="4"/>
                  </a:cubicBezTo>
                  <a:cubicBezTo>
                    <a:pt x="0" y="6"/>
                    <a:pt x="2" y="8"/>
                    <a:pt x="4" y="8"/>
                  </a:cubicBezTo>
                  <a:cubicBezTo>
                    <a:pt x="28" y="8"/>
                    <a:pt x="28" y="8"/>
                    <a:pt x="28" y="8"/>
                  </a:cubicBezTo>
                  <a:cubicBezTo>
                    <a:pt x="29" y="0"/>
                    <a:pt x="29" y="0"/>
                    <a:pt x="29" y="0"/>
                  </a:cubicBezTo>
                  <a:lnTo>
                    <a:pt x="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2">
                    <a:lumMod val="25000"/>
                  </a:schemeClr>
                </a:solidFill>
              </a:endParaRPr>
            </a:p>
          </p:txBody>
        </p:sp>
      </p:grpSp>
      <p:grpSp>
        <p:nvGrpSpPr>
          <p:cNvPr id="18" name="Group 24"/>
          <p:cNvGrpSpPr/>
          <p:nvPr/>
        </p:nvGrpSpPr>
        <p:grpSpPr>
          <a:xfrm>
            <a:off x="2448414" y="2368332"/>
            <a:ext cx="760279" cy="1009146"/>
            <a:chOff x="11153775" y="5430838"/>
            <a:chExt cx="441326" cy="585787"/>
          </a:xfrm>
          <a:solidFill>
            <a:schemeClr val="bg1"/>
          </a:solidFill>
        </p:grpSpPr>
        <p:sp>
          <p:nvSpPr>
            <p:cNvPr id="19" name="Freeform 25"/>
            <p:cNvSpPr>
              <a:spLocks noEditPoints="1"/>
            </p:cNvSpPr>
            <p:nvPr/>
          </p:nvSpPr>
          <p:spPr bwMode="auto">
            <a:xfrm>
              <a:off x="11153775" y="5659438"/>
              <a:ext cx="261938" cy="357187"/>
            </a:xfrm>
            <a:custGeom>
              <a:avLst/>
              <a:gdLst>
                <a:gd name="T0" fmla="*/ 53 w 70"/>
                <a:gd name="T1" fmla="*/ 0 h 95"/>
                <a:gd name="T2" fmla="*/ 17 w 70"/>
                <a:gd name="T3" fmla="*/ 0 h 95"/>
                <a:gd name="T4" fmla="*/ 0 w 70"/>
                <a:gd name="T5" fmla="*/ 17 h 95"/>
                <a:gd name="T6" fmla="*/ 0 w 70"/>
                <a:gd name="T7" fmla="*/ 78 h 95"/>
                <a:gd name="T8" fmla="*/ 17 w 70"/>
                <a:gd name="T9" fmla="*/ 95 h 95"/>
                <a:gd name="T10" fmla="*/ 53 w 70"/>
                <a:gd name="T11" fmla="*/ 95 h 95"/>
                <a:gd name="T12" fmla="*/ 70 w 70"/>
                <a:gd name="T13" fmla="*/ 78 h 95"/>
                <a:gd name="T14" fmla="*/ 70 w 70"/>
                <a:gd name="T15" fmla="*/ 17 h 95"/>
                <a:gd name="T16" fmla="*/ 53 w 70"/>
                <a:gd name="T17" fmla="*/ 0 h 95"/>
                <a:gd name="T18" fmla="*/ 35 w 70"/>
                <a:gd name="T19" fmla="*/ 90 h 95"/>
                <a:gd name="T20" fmla="*/ 30 w 70"/>
                <a:gd name="T21" fmla="*/ 85 h 95"/>
                <a:gd name="T22" fmla="*/ 35 w 70"/>
                <a:gd name="T23" fmla="*/ 80 h 95"/>
                <a:gd name="T24" fmla="*/ 40 w 70"/>
                <a:gd name="T25" fmla="*/ 85 h 95"/>
                <a:gd name="T26" fmla="*/ 35 w 70"/>
                <a:gd name="T27" fmla="*/ 90 h 95"/>
                <a:gd name="T28" fmla="*/ 57 w 70"/>
                <a:gd name="T29" fmla="*/ 76 h 95"/>
                <a:gd name="T30" fmla="*/ 13 w 70"/>
                <a:gd name="T31" fmla="*/ 76 h 95"/>
                <a:gd name="T32" fmla="*/ 13 w 70"/>
                <a:gd name="T33" fmla="*/ 13 h 95"/>
                <a:gd name="T34" fmla="*/ 57 w 70"/>
                <a:gd name="T35" fmla="*/ 13 h 95"/>
                <a:gd name="T36" fmla="*/ 57 w 70"/>
                <a:gd name="T37" fmla="*/ 7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0" h="95">
                  <a:moveTo>
                    <a:pt x="53" y="0"/>
                  </a:moveTo>
                  <a:cubicBezTo>
                    <a:pt x="17" y="0"/>
                    <a:pt x="17" y="0"/>
                    <a:pt x="17" y="0"/>
                  </a:cubicBezTo>
                  <a:cubicBezTo>
                    <a:pt x="8" y="0"/>
                    <a:pt x="0" y="8"/>
                    <a:pt x="0" y="17"/>
                  </a:cubicBezTo>
                  <a:cubicBezTo>
                    <a:pt x="0" y="78"/>
                    <a:pt x="0" y="78"/>
                    <a:pt x="0" y="78"/>
                  </a:cubicBezTo>
                  <a:cubicBezTo>
                    <a:pt x="0" y="88"/>
                    <a:pt x="8" y="95"/>
                    <a:pt x="17" y="95"/>
                  </a:cubicBezTo>
                  <a:cubicBezTo>
                    <a:pt x="53" y="95"/>
                    <a:pt x="53" y="95"/>
                    <a:pt x="53" y="95"/>
                  </a:cubicBezTo>
                  <a:cubicBezTo>
                    <a:pt x="62" y="95"/>
                    <a:pt x="70" y="88"/>
                    <a:pt x="70" y="78"/>
                  </a:cubicBezTo>
                  <a:cubicBezTo>
                    <a:pt x="70" y="17"/>
                    <a:pt x="70" y="17"/>
                    <a:pt x="70" y="17"/>
                  </a:cubicBezTo>
                  <a:cubicBezTo>
                    <a:pt x="70" y="8"/>
                    <a:pt x="62" y="0"/>
                    <a:pt x="53" y="0"/>
                  </a:cubicBezTo>
                  <a:close/>
                  <a:moveTo>
                    <a:pt x="35" y="90"/>
                  </a:moveTo>
                  <a:cubicBezTo>
                    <a:pt x="32" y="90"/>
                    <a:pt x="30" y="88"/>
                    <a:pt x="30" y="85"/>
                  </a:cubicBezTo>
                  <a:cubicBezTo>
                    <a:pt x="30" y="82"/>
                    <a:pt x="32" y="80"/>
                    <a:pt x="35" y="80"/>
                  </a:cubicBezTo>
                  <a:cubicBezTo>
                    <a:pt x="38" y="80"/>
                    <a:pt x="40" y="82"/>
                    <a:pt x="40" y="85"/>
                  </a:cubicBezTo>
                  <a:cubicBezTo>
                    <a:pt x="40" y="88"/>
                    <a:pt x="38" y="90"/>
                    <a:pt x="35" y="90"/>
                  </a:cubicBezTo>
                  <a:close/>
                  <a:moveTo>
                    <a:pt x="57" y="76"/>
                  </a:moveTo>
                  <a:cubicBezTo>
                    <a:pt x="13" y="76"/>
                    <a:pt x="13" y="76"/>
                    <a:pt x="13" y="76"/>
                  </a:cubicBezTo>
                  <a:cubicBezTo>
                    <a:pt x="13" y="13"/>
                    <a:pt x="13" y="13"/>
                    <a:pt x="13" y="13"/>
                  </a:cubicBezTo>
                  <a:cubicBezTo>
                    <a:pt x="57" y="13"/>
                    <a:pt x="57" y="13"/>
                    <a:pt x="57" y="13"/>
                  </a:cubicBezTo>
                  <a:lnTo>
                    <a:pt x="57"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2">
                    <a:lumMod val="25000"/>
                  </a:schemeClr>
                </a:solidFill>
              </a:endParaRPr>
            </a:p>
          </p:txBody>
        </p:sp>
        <p:sp>
          <p:nvSpPr>
            <p:cNvPr id="20" name="Freeform 26"/>
            <p:cNvSpPr/>
            <p:nvPr/>
          </p:nvSpPr>
          <p:spPr bwMode="auto">
            <a:xfrm>
              <a:off x="11212513" y="5764213"/>
              <a:ext cx="142875" cy="79375"/>
            </a:xfrm>
            <a:custGeom>
              <a:avLst/>
              <a:gdLst>
                <a:gd name="T0" fmla="*/ 35 w 38"/>
                <a:gd name="T1" fmla="*/ 3 h 21"/>
                <a:gd name="T2" fmla="*/ 31 w 38"/>
                <a:gd name="T3" fmla="*/ 5 h 21"/>
                <a:gd name="T4" fmla="*/ 27 w 38"/>
                <a:gd name="T5" fmla="*/ 14 h 21"/>
                <a:gd name="T6" fmla="*/ 15 w 38"/>
                <a:gd name="T7" fmla="*/ 14 h 21"/>
                <a:gd name="T8" fmla="*/ 12 w 38"/>
                <a:gd name="T9" fmla="*/ 3 h 21"/>
                <a:gd name="T10" fmla="*/ 12 w 38"/>
                <a:gd name="T11" fmla="*/ 2 h 21"/>
                <a:gd name="T12" fmla="*/ 8 w 38"/>
                <a:gd name="T13" fmla="*/ 0 h 21"/>
                <a:gd name="T14" fmla="*/ 4 w 38"/>
                <a:gd name="T15" fmla="*/ 0 h 21"/>
                <a:gd name="T16" fmla="*/ 0 w 38"/>
                <a:gd name="T17" fmla="*/ 4 h 21"/>
                <a:gd name="T18" fmla="*/ 4 w 38"/>
                <a:gd name="T19" fmla="*/ 7 h 21"/>
                <a:gd name="T20" fmla="*/ 6 w 38"/>
                <a:gd name="T21" fmla="*/ 7 h 21"/>
                <a:gd name="T22" fmla="*/ 9 w 38"/>
                <a:gd name="T23" fmla="*/ 18 h 21"/>
                <a:gd name="T24" fmla="*/ 10 w 38"/>
                <a:gd name="T25" fmla="*/ 20 h 21"/>
                <a:gd name="T26" fmla="*/ 10 w 38"/>
                <a:gd name="T27" fmla="*/ 20 h 21"/>
                <a:gd name="T28" fmla="*/ 10 w 38"/>
                <a:gd name="T29" fmla="*/ 20 h 21"/>
                <a:gd name="T30" fmla="*/ 12 w 38"/>
                <a:gd name="T31" fmla="*/ 21 h 21"/>
                <a:gd name="T32" fmla="*/ 29 w 38"/>
                <a:gd name="T33" fmla="*/ 21 h 21"/>
                <a:gd name="T34" fmla="*/ 31 w 38"/>
                <a:gd name="T35" fmla="*/ 20 h 21"/>
                <a:gd name="T36" fmla="*/ 33 w 38"/>
                <a:gd name="T37" fmla="*/ 18 h 21"/>
                <a:gd name="T38" fmla="*/ 37 w 38"/>
                <a:gd name="T39" fmla="*/ 7 h 21"/>
                <a:gd name="T40" fmla="*/ 35 w 38"/>
                <a:gd name="T41" fmla="*/ 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 h="21">
                  <a:moveTo>
                    <a:pt x="35" y="3"/>
                  </a:moveTo>
                  <a:cubicBezTo>
                    <a:pt x="33" y="2"/>
                    <a:pt x="31" y="3"/>
                    <a:pt x="31" y="5"/>
                  </a:cubicBezTo>
                  <a:cubicBezTo>
                    <a:pt x="27" y="14"/>
                    <a:pt x="27" y="14"/>
                    <a:pt x="27" y="14"/>
                  </a:cubicBezTo>
                  <a:cubicBezTo>
                    <a:pt x="15" y="14"/>
                    <a:pt x="15" y="14"/>
                    <a:pt x="15" y="14"/>
                  </a:cubicBezTo>
                  <a:cubicBezTo>
                    <a:pt x="12" y="3"/>
                    <a:pt x="12" y="3"/>
                    <a:pt x="12" y="3"/>
                  </a:cubicBezTo>
                  <a:cubicBezTo>
                    <a:pt x="12" y="3"/>
                    <a:pt x="12" y="2"/>
                    <a:pt x="12" y="2"/>
                  </a:cubicBezTo>
                  <a:cubicBezTo>
                    <a:pt x="11" y="1"/>
                    <a:pt x="10" y="0"/>
                    <a:pt x="8" y="0"/>
                  </a:cubicBezTo>
                  <a:cubicBezTo>
                    <a:pt x="4" y="0"/>
                    <a:pt x="4" y="0"/>
                    <a:pt x="4" y="0"/>
                  </a:cubicBezTo>
                  <a:cubicBezTo>
                    <a:pt x="2" y="0"/>
                    <a:pt x="0" y="2"/>
                    <a:pt x="0" y="4"/>
                  </a:cubicBezTo>
                  <a:cubicBezTo>
                    <a:pt x="0" y="6"/>
                    <a:pt x="2" y="7"/>
                    <a:pt x="4" y="7"/>
                  </a:cubicBezTo>
                  <a:cubicBezTo>
                    <a:pt x="6" y="7"/>
                    <a:pt x="6" y="7"/>
                    <a:pt x="6" y="7"/>
                  </a:cubicBezTo>
                  <a:cubicBezTo>
                    <a:pt x="9" y="18"/>
                    <a:pt x="9" y="18"/>
                    <a:pt x="9" y="18"/>
                  </a:cubicBezTo>
                  <a:cubicBezTo>
                    <a:pt x="9" y="19"/>
                    <a:pt x="9" y="19"/>
                    <a:pt x="10" y="20"/>
                  </a:cubicBezTo>
                  <a:cubicBezTo>
                    <a:pt x="10" y="20"/>
                    <a:pt x="10" y="20"/>
                    <a:pt x="10" y="20"/>
                  </a:cubicBezTo>
                  <a:cubicBezTo>
                    <a:pt x="10" y="20"/>
                    <a:pt x="10" y="20"/>
                    <a:pt x="10" y="20"/>
                  </a:cubicBezTo>
                  <a:cubicBezTo>
                    <a:pt x="10" y="21"/>
                    <a:pt x="11" y="21"/>
                    <a:pt x="12" y="21"/>
                  </a:cubicBezTo>
                  <a:cubicBezTo>
                    <a:pt x="29" y="21"/>
                    <a:pt x="29" y="21"/>
                    <a:pt x="29" y="21"/>
                  </a:cubicBezTo>
                  <a:cubicBezTo>
                    <a:pt x="30" y="21"/>
                    <a:pt x="31" y="21"/>
                    <a:pt x="31" y="20"/>
                  </a:cubicBezTo>
                  <a:cubicBezTo>
                    <a:pt x="32" y="20"/>
                    <a:pt x="33" y="19"/>
                    <a:pt x="33" y="18"/>
                  </a:cubicBezTo>
                  <a:cubicBezTo>
                    <a:pt x="37" y="7"/>
                    <a:pt x="37" y="7"/>
                    <a:pt x="37" y="7"/>
                  </a:cubicBezTo>
                  <a:cubicBezTo>
                    <a:pt x="38" y="5"/>
                    <a:pt x="37" y="3"/>
                    <a:pt x="3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2">
                    <a:lumMod val="25000"/>
                  </a:schemeClr>
                </a:solidFill>
              </a:endParaRPr>
            </a:p>
          </p:txBody>
        </p:sp>
        <p:sp>
          <p:nvSpPr>
            <p:cNvPr id="21" name="Oval 27"/>
            <p:cNvSpPr>
              <a:spLocks noChangeArrowheads="1"/>
            </p:cNvSpPr>
            <p:nvPr/>
          </p:nvSpPr>
          <p:spPr bwMode="auto">
            <a:xfrm>
              <a:off x="11250613" y="5849938"/>
              <a:ext cx="33338" cy="381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2">
                    <a:lumMod val="25000"/>
                  </a:schemeClr>
                </a:solidFill>
              </a:endParaRPr>
            </a:p>
          </p:txBody>
        </p:sp>
        <p:sp>
          <p:nvSpPr>
            <p:cNvPr id="22" name="Oval 28"/>
            <p:cNvSpPr>
              <a:spLocks noChangeArrowheads="1"/>
            </p:cNvSpPr>
            <p:nvPr/>
          </p:nvSpPr>
          <p:spPr bwMode="auto">
            <a:xfrm>
              <a:off x="11303000" y="5849938"/>
              <a:ext cx="33338" cy="381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2">
                    <a:lumMod val="25000"/>
                  </a:schemeClr>
                </a:solidFill>
              </a:endParaRPr>
            </a:p>
          </p:txBody>
        </p:sp>
        <p:sp>
          <p:nvSpPr>
            <p:cNvPr id="23" name="Freeform 29"/>
            <p:cNvSpPr/>
            <p:nvPr/>
          </p:nvSpPr>
          <p:spPr bwMode="auto">
            <a:xfrm>
              <a:off x="11399838" y="5430838"/>
              <a:ext cx="195263" cy="149225"/>
            </a:xfrm>
            <a:custGeom>
              <a:avLst/>
              <a:gdLst>
                <a:gd name="T0" fmla="*/ 52 w 52"/>
                <a:gd name="T1" fmla="*/ 23 h 40"/>
                <a:gd name="T2" fmla="*/ 36 w 52"/>
                <a:gd name="T3" fmla="*/ 7 h 40"/>
                <a:gd name="T4" fmla="*/ 29 w 52"/>
                <a:gd name="T5" fmla="*/ 8 h 40"/>
                <a:gd name="T6" fmla="*/ 21 w 52"/>
                <a:gd name="T7" fmla="*/ 0 h 40"/>
                <a:gd name="T8" fmla="*/ 13 w 52"/>
                <a:gd name="T9" fmla="*/ 9 h 40"/>
                <a:gd name="T10" fmla="*/ 13 w 52"/>
                <a:gd name="T11" fmla="*/ 10 h 40"/>
                <a:gd name="T12" fmla="*/ 0 w 52"/>
                <a:gd name="T13" fmla="*/ 25 h 40"/>
                <a:gd name="T14" fmla="*/ 13 w 52"/>
                <a:gd name="T15" fmla="*/ 40 h 40"/>
                <a:gd name="T16" fmla="*/ 39 w 52"/>
                <a:gd name="T17" fmla="*/ 40 h 40"/>
                <a:gd name="T18" fmla="*/ 52 w 52"/>
                <a:gd name="T19" fmla="*/ 25 h 40"/>
                <a:gd name="T20" fmla="*/ 52 w 52"/>
                <a:gd name="T21" fmla="*/ 24 h 40"/>
                <a:gd name="T22" fmla="*/ 52 w 52"/>
                <a:gd name="T23" fmla="*/ 23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 h="40">
                  <a:moveTo>
                    <a:pt x="52" y="23"/>
                  </a:moveTo>
                  <a:cubicBezTo>
                    <a:pt x="52" y="14"/>
                    <a:pt x="45" y="7"/>
                    <a:pt x="36" y="7"/>
                  </a:cubicBezTo>
                  <a:cubicBezTo>
                    <a:pt x="33" y="7"/>
                    <a:pt x="31" y="7"/>
                    <a:pt x="29" y="8"/>
                  </a:cubicBezTo>
                  <a:cubicBezTo>
                    <a:pt x="29" y="4"/>
                    <a:pt x="25" y="0"/>
                    <a:pt x="21" y="0"/>
                  </a:cubicBezTo>
                  <a:cubicBezTo>
                    <a:pt x="16" y="0"/>
                    <a:pt x="13" y="4"/>
                    <a:pt x="13" y="9"/>
                  </a:cubicBezTo>
                  <a:cubicBezTo>
                    <a:pt x="13" y="10"/>
                    <a:pt x="13" y="10"/>
                    <a:pt x="13" y="10"/>
                  </a:cubicBezTo>
                  <a:cubicBezTo>
                    <a:pt x="5" y="10"/>
                    <a:pt x="0" y="17"/>
                    <a:pt x="0" y="25"/>
                  </a:cubicBezTo>
                  <a:cubicBezTo>
                    <a:pt x="0" y="33"/>
                    <a:pt x="5" y="40"/>
                    <a:pt x="13" y="40"/>
                  </a:cubicBezTo>
                  <a:cubicBezTo>
                    <a:pt x="39" y="40"/>
                    <a:pt x="39" y="40"/>
                    <a:pt x="39" y="40"/>
                  </a:cubicBezTo>
                  <a:cubicBezTo>
                    <a:pt x="46" y="40"/>
                    <a:pt x="52" y="33"/>
                    <a:pt x="52" y="25"/>
                  </a:cubicBezTo>
                  <a:cubicBezTo>
                    <a:pt x="52" y="25"/>
                    <a:pt x="52" y="24"/>
                    <a:pt x="52" y="24"/>
                  </a:cubicBezTo>
                  <a:cubicBezTo>
                    <a:pt x="52" y="24"/>
                    <a:pt x="52" y="24"/>
                    <a:pt x="52"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2">
                    <a:lumMod val="25000"/>
                  </a:schemeClr>
                </a:solidFill>
              </a:endParaRPr>
            </a:p>
          </p:txBody>
        </p:sp>
        <p:sp>
          <p:nvSpPr>
            <p:cNvPr id="24" name="Freeform 30"/>
            <p:cNvSpPr/>
            <p:nvPr/>
          </p:nvSpPr>
          <p:spPr bwMode="auto">
            <a:xfrm>
              <a:off x="11269663" y="5561013"/>
              <a:ext cx="22225" cy="23812"/>
            </a:xfrm>
            <a:custGeom>
              <a:avLst/>
              <a:gdLst>
                <a:gd name="T0" fmla="*/ 6 w 6"/>
                <a:gd name="T1" fmla="*/ 2 h 6"/>
                <a:gd name="T2" fmla="*/ 4 w 6"/>
                <a:gd name="T3" fmla="*/ 0 h 6"/>
                <a:gd name="T4" fmla="*/ 2 w 6"/>
                <a:gd name="T5" fmla="*/ 0 h 6"/>
                <a:gd name="T6" fmla="*/ 0 w 6"/>
                <a:gd name="T7" fmla="*/ 2 h 6"/>
                <a:gd name="T8" fmla="*/ 0 w 6"/>
                <a:gd name="T9" fmla="*/ 3 h 6"/>
                <a:gd name="T10" fmla="*/ 2 w 6"/>
                <a:gd name="T11" fmla="*/ 6 h 6"/>
                <a:gd name="T12" fmla="*/ 4 w 6"/>
                <a:gd name="T13" fmla="*/ 6 h 6"/>
                <a:gd name="T14" fmla="*/ 6 w 6"/>
                <a:gd name="T15" fmla="*/ 3 h 6"/>
                <a:gd name="T16" fmla="*/ 6 w 6"/>
                <a:gd name="T17"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6">
                  <a:moveTo>
                    <a:pt x="6" y="2"/>
                  </a:moveTo>
                  <a:cubicBezTo>
                    <a:pt x="6" y="1"/>
                    <a:pt x="5" y="0"/>
                    <a:pt x="4" y="0"/>
                  </a:cubicBezTo>
                  <a:cubicBezTo>
                    <a:pt x="2" y="0"/>
                    <a:pt x="2" y="0"/>
                    <a:pt x="2" y="0"/>
                  </a:cubicBezTo>
                  <a:cubicBezTo>
                    <a:pt x="1" y="0"/>
                    <a:pt x="0" y="1"/>
                    <a:pt x="0" y="2"/>
                  </a:cubicBezTo>
                  <a:cubicBezTo>
                    <a:pt x="0" y="3"/>
                    <a:pt x="0" y="3"/>
                    <a:pt x="0" y="3"/>
                  </a:cubicBezTo>
                  <a:cubicBezTo>
                    <a:pt x="0" y="5"/>
                    <a:pt x="1" y="6"/>
                    <a:pt x="2" y="6"/>
                  </a:cubicBezTo>
                  <a:cubicBezTo>
                    <a:pt x="4" y="6"/>
                    <a:pt x="4" y="6"/>
                    <a:pt x="4" y="6"/>
                  </a:cubicBezTo>
                  <a:cubicBezTo>
                    <a:pt x="5" y="6"/>
                    <a:pt x="6" y="5"/>
                    <a:pt x="6" y="3"/>
                  </a:cubicBezTo>
                  <a:lnTo>
                    <a:pt x="6"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2">
                    <a:lumMod val="25000"/>
                  </a:schemeClr>
                </a:solidFill>
              </a:endParaRPr>
            </a:p>
          </p:txBody>
        </p:sp>
        <p:sp>
          <p:nvSpPr>
            <p:cNvPr id="25" name="Freeform 31"/>
            <p:cNvSpPr/>
            <p:nvPr/>
          </p:nvSpPr>
          <p:spPr bwMode="auto">
            <a:xfrm>
              <a:off x="11269663" y="5602288"/>
              <a:ext cx="22225" cy="23812"/>
            </a:xfrm>
            <a:custGeom>
              <a:avLst/>
              <a:gdLst>
                <a:gd name="T0" fmla="*/ 6 w 6"/>
                <a:gd name="T1" fmla="*/ 2 h 6"/>
                <a:gd name="T2" fmla="*/ 4 w 6"/>
                <a:gd name="T3" fmla="*/ 0 h 6"/>
                <a:gd name="T4" fmla="*/ 2 w 6"/>
                <a:gd name="T5" fmla="*/ 0 h 6"/>
                <a:gd name="T6" fmla="*/ 0 w 6"/>
                <a:gd name="T7" fmla="*/ 2 h 6"/>
                <a:gd name="T8" fmla="*/ 0 w 6"/>
                <a:gd name="T9" fmla="*/ 3 h 6"/>
                <a:gd name="T10" fmla="*/ 2 w 6"/>
                <a:gd name="T11" fmla="*/ 6 h 6"/>
                <a:gd name="T12" fmla="*/ 4 w 6"/>
                <a:gd name="T13" fmla="*/ 6 h 6"/>
                <a:gd name="T14" fmla="*/ 6 w 6"/>
                <a:gd name="T15" fmla="*/ 3 h 6"/>
                <a:gd name="T16" fmla="*/ 6 w 6"/>
                <a:gd name="T17"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6">
                  <a:moveTo>
                    <a:pt x="6" y="2"/>
                  </a:moveTo>
                  <a:cubicBezTo>
                    <a:pt x="6" y="1"/>
                    <a:pt x="5" y="0"/>
                    <a:pt x="4" y="0"/>
                  </a:cubicBezTo>
                  <a:cubicBezTo>
                    <a:pt x="2" y="0"/>
                    <a:pt x="2" y="0"/>
                    <a:pt x="2" y="0"/>
                  </a:cubicBezTo>
                  <a:cubicBezTo>
                    <a:pt x="1" y="0"/>
                    <a:pt x="0" y="1"/>
                    <a:pt x="0" y="2"/>
                  </a:cubicBezTo>
                  <a:cubicBezTo>
                    <a:pt x="0" y="3"/>
                    <a:pt x="0" y="3"/>
                    <a:pt x="0" y="3"/>
                  </a:cubicBezTo>
                  <a:cubicBezTo>
                    <a:pt x="0" y="5"/>
                    <a:pt x="1" y="6"/>
                    <a:pt x="2" y="6"/>
                  </a:cubicBezTo>
                  <a:cubicBezTo>
                    <a:pt x="4" y="6"/>
                    <a:pt x="4" y="6"/>
                    <a:pt x="4" y="6"/>
                  </a:cubicBezTo>
                  <a:cubicBezTo>
                    <a:pt x="5" y="6"/>
                    <a:pt x="6" y="5"/>
                    <a:pt x="6" y="3"/>
                  </a:cubicBezTo>
                  <a:lnTo>
                    <a:pt x="6"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2">
                    <a:lumMod val="25000"/>
                  </a:schemeClr>
                </a:solidFill>
              </a:endParaRPr>
            </a:p>
          </p:txBody>
        </p:sp>
        <p:sp>
          <p:nvSpPr>
            <p:cNvPr id="26" name="Freeform 32"/>
            <p:cNvSpPr/>
            <p:nvPr/>
          </p:nvSpPr>
          <p:spPr bwMode="auto">
            <a:xfrm>
              <a:off x="11269663" y="5519738"/>
              <a:ext cx="22225" cy="19050"/>
            </a:xfrm>
            <a:custGeom>
              <a:avLst/>
              <a:gdLst>
                <a:gd name="T0" fmla="*/ 6 w 6"/>
                <a:gd name="T1" fmla="*/ 2 h 5"/>
                <a:gd name="T2" fmla="*/ 4 w 6"/>
                <a:gd name="T3" fmla="*/ 0 h 5"/>
                <a:gd name="T4" fmla="*/ 2 w 6"/>
                <a:gd name="T5" fmla="*/ 0 h 5"/>
                <a:gd name="T6" fmla="*/ 0 w 6"/>
                <a:gd name="T7" fmla="*/ 2 h 5"/>
                <a:gd name="T8" fmla="*/ 0 w 6"/>
                <a:gd name="T9" fmla="*/ 3 h 5"/>
                <a:gd name="T10" fmla="*/ 2 w 6"/>
                <a:gd name="T11" fmla="*/ 5 h 5"/>
                <a:gd name="T12" fmla="*/ 4 w 6"/>
                <a:gd name="T13" fmla="*/ 5 h 5"/>
                <a:gd name="T14" fmla="*/ 6 w 6"/>
                <a:gd name="T15" fmla="*/ 3 h 5"/>
                <a:gd name="T16" fmla="*/ 6 w 6"/>
                <a:gd name="T1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5">
                  <a:moveTo>
                    <a:pt x="6" y="2"/>
                  </a:moveTo>
                  <a:cubicBezTo>
                    <a:pt x="6" y="1"/>
                    <a:pt x="5" y="0"/>
                    <a:pt x="4" y="0"/>
                  </a:cubicBezTo>
                  <a:cubicBezTo>
                    <a:pt x="2" y="0"/>
                    <a:pt x="2" y="0"/>
                    <a:pt x="2" y="0"/>
                  </a:cubicBezTo>
                  <a:cubicBezTo>
                    <a:pt x="1" y="0"/>
                    <a:pt x="0" y="1"/>
                    <a:pt x="0" y="2"/>
                  </a:cubicBezTo>
                  <a:cubicBezTo>
                    <a:pt x="0" y="3"/>
                    <a:pt x="0" y="3"/>
                    <a:pt x="0" y="3"/>
                  </a:cubicBezTo>
                  <a:cubicBezTo>
                    <a:pt x="0" y="5"/>
                    <a:pt x="1" y="5"/>
                    <a:pt x="2" y="5"/>
                  </a:cubicBezTo>
                  <a:cubicBezTo>
                    <a:pt x="4" y="5"/>
                    <a:pt x="4" y="5"/>
                    <a:pt x="4" y="5"/>
                  </a:cubicBezTo>
                  <a:cubicBezTo>
                    <a:pt x="5" y="5"/>
                    <a:pt x="6" y="5"/>
                    <a:pt x="6" y="3"/>
                  </a:cubicBezTo>
                  <a:lnTo>
                    <a:pt x="6"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2">
                    <a:lumMod val="25000"/>
                  </a:schemeClr>
                </a:solidFill>
              </a:endParaRPr>
            </a:p>
          </p:txBody>
        </p:sp>
        <p:sp>
          <p:nvSpPr>
            <p:cNvPr id="27" name="Freeform 33"/>
            <p:cNvSpPr/>
            <p:nvPr/>
          </p:nvSpPr>
          <p:spPr bwMode="auto">
            <a:xfrm>
              <a:off x="11310938" y="5519738"/>
              <a:ext cx="22225" cy="19050"/>
            </a:xfrm>
            <a:custGeom>
              <a:avLst/>
              <a:gdLst>
                <a:gd name="T0" fmla="*/ 6 w 6"/>
                <a:gd name="T1" fmla="*/ 2 h 5"/>
                <a:gd name="T2" fmla="*/ 4 w 6"/>
                <a:gd name="T3" fmla="*/ 0 h 5"/>
                <a:gd name="T4" fmla="*/ 2 w 6"/>
                <a:gd name="T5" fmla="*/ 0 h 5"/>
                <a:gd name="T6" fmla="*/ 0 w 6"/>
                <a:gd name="T7" fmla="*/ 2 h 5"/>
                <a:gd name="T8" fmla="*/ 0 w 6"/>
                <a:gd name="T9" fmla="*/ 3 h 5"/>
                <a:gd name="T10" fmla="*/ 2 w 6"/>
                <a:gd name="T11" fmla="*/ 5 h 5"/>
                <a:gd name="T12" fmla="*/ 4 w 6"/>
                <a:gd name="T13" fmla="*/ 5 h 5"/>
                <a:gd name="T14" fmla="*/ 6 w 6"/>
                <a:gd name="T15" fmla="*/ 3 h 5"/>
                <a:gd name="T16" fmla="*/ 6 w 6"/>
                <a:gd name="T1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5">
                  <a:moveTo>
                    <a:pt x="6" y="2"/>
                  </a:moveTo>
                  <a:cubicBezTo>
                    <a:pt x="6" y="1"/>
                    <a:pt x="5" y="0"/>
                    <a:pt x="4" y="0"/>
                  </a:cubicBezTo>
                  <a:cubicBezTo>
                    <a:pt x="2" y="0"/>
                    <a:pt x="2" y="0"/>
                    <a:pt x="2" y="0"/>
                  </a:cubicBezTo>
                  <a:cubicBezTo>
                    <a:pt x="1" y="0"/>
                    <a:pt x="0" y="1"/>
                    <a:pt x="0" y="2"/>
                  </a:cubicBezTo>
                  <a:cubicBezTo>
                    <a:pt x="0" y="3"/>
                    <a:pt x="0" y="3"/>
                    <a:pt x="0" y="3"/>
                  </a:cubicBezTo>
                  <a:cubicBezTo>
                    <a:pt x="0" y="5"/>
                    <a:pt x="1" y="5"/>
                    <a:pt x="2" y="5"/>
                  </a:cubicBezTo>
                  <a:cubicBezTo>
                    <a:pt x="4" y="5"/>
                    <a:pt x="4" y="5"/>
                    <a:pt x="4" y="5"/>
                  </a:cubicBezTo>
                  <a:cubicBezTo>
                    <a:pt x="5" y="5"/>
                    <a:pt x="6" y="5"/>
                    <a:pt x="6" y="3"/>
                  </a:cubicBezTo>
                  <a:lnTo>
                    <a:pt x="6"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2">
                    <a:lumMod val="25000"/>
                  </a:schemeClr>
                </a:solidFill>
              </a:endParaRPr>
            </a:p>
          </p:txBody>
        </p:sp>
        <p:sp>
          <p:nvSpPr>
            <p:cNvPr id="28" name="Freeform 34"/>
            <p:cNvSpPr/>
            <p:nvPr/>
          </p:nvSpPr>
          <p:spPr bwMode="auto">
            <a:xfrm>
              <a:off x="11352213" y="5519738"/>
              <a:ext cx="22225" cy="19050"/>
            </a:xfrm>
            <a:custGeom>
              <a:avLst/>
              <a:gdLst>
                <a:gd name="T0" fmla="*/ 6 w 6"/>
                <a:gd name="T1" fmla="*/ 2 h 5"/>
                <a:gd name="T2" fmla="*/ 4 w 6"/>
                <a:gd name="T3" fmla="*/ 0 h 5"/>
                <a:gd name="T4" fmla="*/ 2 w 6"/>
                <a:gd name="T5" fmla="*/ 0 h 5"/>
                <a:gd name="T6" fmla="*/ 0 w 6"/>
                <a:gd name="T7" fmla="*/ 2 h 5"/>
                <a:gd name="T8" fmla="*/ 0 w 6"/>
                <a:gd name="T9" fmla="*/ 3 h 5"/>
                <a:gd name="T10" fmla="*/ 2 w 6"/>
                <a:gd name="T11" fmla="*/ 5 h 5"/>
                <a:gd name="T12" fmla="*/ 4 w 6"/>
                <a:gd name="T13" fmla="*/ 5 h 5"/>
                <a:gd name="T14" fmla="*/ 6 w 6"/>
                <a:gd name="T15" fmla="*/ 3 h 5"/>
                <a:gd name="T16" fmla="*/ 6 w 6"/>
                <a:gd name="T1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5">
                  <a:moveTo>
                    <a:pt x="6" y="2"/>
                  </a:moveTo>
                  <a:cubicBezTo>
                    <a:pt x="6" y="1"/>
                    <a:pt x="5" y="0"/>
                    <a:pt x="4" y="0"/>
                  </a:cubicBezTo>
                  <a:cubicBezTo>
                    <a:pt x="2" y="0"/>
                    <a:pt x="2" y="0"/>
                    <a:pt x="2" y="0"/>
                  </a:cubicBezTo>
                  <a:cubicBezTo>
                    <a:pt x="1" y="0"/>
                    <a:pt x="0" y="1"/>
                    <a:pt x="0" y="2"/>
                  </a:cubicBezTo>
                  <a:cubicBezTo>
                    <a:pt x="0" y="3"/>
                    <a:pt x="0" y="3"/>
                    <a:pt x="0" y="3"/>
                  </a:cubicBezTo>
                  <a:cubicBezTo>
                    <a:pt x="0" y="5"/>
                    <a:pt x="1" y="5"/>
                    <a:pt x="2" y="5"/>
                  </a:cubicBezTo>
                  <a:cubicBezTo>
                    <a:pt x="4" y="5"/>
                    <a:pt x="4" y="5"/>
                    <a:pt x="4" y="5"/>
                  </a:cubicBezTo>
                  <a:cubicBezTo>
                    <a:pt x="5" y="5"/>
                    <a:pt x="6" y="5"/>
                    <a:pt x="6" y="3"/>
                  </a:cubicBezTo>
                  <a:lnTo>
                    <a:pt x="6"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2">
                    <a:lumMod val="25000"/>
                  </a:schemeClr>
                </a:solidFill>
              </a:endParaRPr>
            </a:p>
          </p:txBody>
        </p:sp>
      </p:grpSp>
      <p:grpSp>
        <p:nvGrpSpPr>
          <p:cNvPr id="29" name="Group 35"/>
          <p:cNvGrpSpPr/>
          <p:nvPr/>
        </p:nvGrpSpPr>
        <p:grpSpPr>
          <a:xfrm>
            <a:off x="8976394" y="2501945"/>
            <a:ext cx="786607" cy="681914"/>
            <a:chOff x="8555038" y="3732213"/>
            <a:chExt cx="441325" cy="382587"/>
          </a:xfrm>
          <a:solidFill>
            <a:schemeClr val="bg1"/>
          </a:solidFill>
        </p:grpSpPr>
        <p:sp>
          <p:nvSpPr>
            <p:cNvPr id="30" name="Freeform 36"/>
            <p:cNvSpPr>
              <a:spLocks noEditPoints="1"/>
            </p:cNvSpPr>
            <p:nvPr/>
          </p:nvSpPr>
          <p:spPr bwMode="auto">
            <a:xfrm>
              <a:off x="8720138" y="3841750"/>
              <a:ext cx="276225" cy="273050"/>
            </a:xfrm>
            <a:custGeom>
              <a:avLst/>
              <a:gdLst>
                <a:gd name="T0" fmla="*/ 70 w 74"/>
                <a:gd name="T1" fmla="*/ 70 h 73"/>
                <a:gd name="T2" fmla="*/ 64 w 74"/>
                <a:gd name="T3" fmla="*/ 73 h 73"/>
                <a:gd name="T4" fmla="*/ 57 w 74"/>
                <a:gd name="T5" fmla="*/ 70 h 73"/>
                <a:gd name="T6" fmla="*/ 43 w 74"/>
                <a:gd name="T7" fmla="*/ 56 h 73"/>
                <a:gd name="T8" fmla="*/ 30 w 74"/>
                <a:gd name="T9" fmla="*/ 59 h 73"/>
                <a:gd name="T10" fmla="*/ 0 w 74"/>
                <a:gd name="T11" fmla="*/ 30 h 73"/>
                <a:gd name="T12" fmla="*/ 30 w 74"/>
                <a:gd name="T13" fmla="*/ 0 h 73"/>
                <a:gd name="T14" fmla="*/ 59 w 74"/>
                <a:gd name="T15" fmla="*/ 30 h 73"/>
                <a:gd name="T16" fmla="*/ 56 w 74"/>
                <a:gd name="T17" fmla="*/ 43 h 73"/>
                <a:gd name="T18" fmla="*/ 70 w 74"/>
                <a:gd name="T19" fmla="*/ 58 h 73"/>
                <a:gd name="T20" fmla="*/ 70 w 74"/>
                <a:gd name="T21" fmla="*/ 70 h 73"/>
                <a:gd name="T22" fmla="*/ 30 w 74"/>
                <a:gd name="T23" fmla="*/ 47 h 73"/>
                <a:gd name="T24" fmla="*/ 47 w 74"/>
                <a:gd name="T25" fmla="*/ 30 h 73"/>
                <a:gd name="T26" fmla="*/ 30 w 74"/>
                <a:gd name="T27" fmla="*/ 13 h 73"/>
                <a:gd name="T28" fmla="*/ 12 w 74"/>
                <a:gd name="T29" fmla="*/ 30 h 73"/>
                <a:gd name="T30" fmla="*/ 30 w 74"/>
                <a:gd name="T31" fmla="*/ 47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4" h="73">
                  <a:moveTo>
                    <a:pt x="70" y="70"/>
                  </a:moveTo>
                  <a:cubicBezTo>
                    <a:pt x="68" y="72"/>
                    <a:pt x="66" y="73"/>
                    <a:pt x="64" y="73"/>
                  </a:cubicBezTo>
                  <a:cubicBezTo>
                    <a:pt x="61" y="73"/>
                    <a:pt x="59" y="72"/>
                    <a:pt x="57" y="70"/>
                  </a:cubicBezTo>
                  <a:cubicBezTo>
                    <a:pt x="43" y="56"/>
                    <a:pt x="43" y="56"/>
                    <a:pt x="43" y="56"/>
                  </a:cubicBezTo>
                  <a:cubicBezTo>
                    <a:pt x="39" y="58"/>
                    <a:pt x="34" y="59"/>
                    <a:pt x="30" y="59"/>
                  </a:cubicBezTo>
                  <a:cubicBezTo>
                    <a:pt x="13" y="59"/>
                    <a:pt x="0" y="46"/>
                    <a:pt x="0" y="30"/>
                  </a:cubicBezTo>
                  <a:cubicBezTo>
                    <a:pt x="0" y="14"/>
                    <a:pt x="13" y="0"/>
                    <a:pt x="30" y="0"/>
                  </a:cubicBezTo>
                  <a:cubicBezTo>
                    <a:pt x="46" y="0"/>
                    <a:pt x="59" y="14"/>
                    <a:pt x="59" y="30"/>
                  </a:cubicBezTo>
                  <a:cubicBezTo>
                    <a:pt x="59" y="35"/>
                    <a:pt x="58" y="39"/>
                    <a:pt x="56" y="43"/>
                  </a:cubicBezTo>
                  <a:cubicBezTo>
                    <a:pt x="70" y="58"/>
                    <a:pt x="70" y="58"/>
                    <a:pt x="70" y="58"/>
                  </a:cubicBezTo>
                  <a:cubicBezTo>
                    <a:pt x="74" y="61"/>
                    <a:pt x="74" y="67"/>
                    <a:pt x="70" y="70"/>
                  </a:cubicBezTo>
                  <a:close/>
                  <a:moveTo>
                    <a:pt x="30" y="47"/>
                  </a:moveTo>
                  <a:cubicBezTo>
                    <a:pt x="39" y="47"/>
                    <a:pt x="47" y="39"/>
                    <a:pt x="47" y="30"/>
                  </a:cubicBezTo>
                  <a:cubicBezTo>
                    <a:pt x="47" y="20"/>
                    <a:pt x="39" y="13"/>
                    <a:pt x="30" y="13"/>
                  </a:cubicBezTo>
                  <a:cubicBezTo>
                    <a:pt x="20" y="13"/>
                    <a:pt x="12" y="20"/>
                    <a:pt x="12" y="30"/>
                  </a:cubicBezTo>
                  <a:cubicBezTo>
                    <a:pt x="12" y="39"/>
                    <a:pt x="20" y="47"/>
                    <a:pt x="30"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2">
                    <a:lumMod val="25000"/>
                  </a:schemeClr>
                </a:solidFill>
              </a:endParaRPr>
            </a:p>
          </p:txBody>
        </p:sp>
        <p:sp>
          <p:nvSpPr>
            <p:cNvPr id="31" name="Freeform 37"/>
            <p:cNvSpPr/>
            <p:nvPr/>
          </p:nvSpPr>
          <p:spPr bwMode="auto">
            <a:xfrm>
              <a:off x="8555038" y="3732213"/>
              <a:ext cx="179388" cy="139700"/>
            </a:xfrm>
            <a:custGeom>
              <a:avLst/>
              <a:gdLst>
                <a:gd name="T0" fmla="*/ 7 w 48"/>
                <a:gd name="T1" fmla="*/ 37 h 37"/>
                <a:gd name="T2" fmla="*/ 41 w 48"/>
                <a:gd name="T3" fmla="*/ 37 h 37"/>
                <a:gd name="T4" fmla="*/ 48 w 48"/>
                <a:gd name="T5" fmla="*/ 0 h 37"/>
                <a:gd name="T6" fmla="*/ 26 w 48"/>
                <a:gd name="T7" fmla="*/ 0 h 37"/>
                <a:gd name="T8" fmla="*/ 18 w 48"/>
                <a:gd name="T9" fmla="*/ 7 h 37"/>
                <a:gd name="T10" fmla="*/ 0 w 48"/>
                <a:gd name="T11" fmla="*/ 29 h 37"/>
                <a:gd name="T12" fmla="*/ 7 w 48"/>
                <a:gd name="T13" fmla="*/ 37 h 37"/>
              </a:gdLst>
              <a:ahLst/>
              <a:cxnLst>
                <a:cxn ang="0">
                  <a:pos x="T0" y="T1"/>
                </a:cxn>
                <a:cxn ang="0">
                  <a:pos x="T2" y="T3"/>
                </a:cxn>
                <a:cxn ang="0">
                  <a:pos x="T4" y="T5"/>
                </a:cxn>
                <a:cxn ang="0">
                  <a:pos x="T6" y="T7"/>
                </a:cxn>
                <a:cxn ang="0">
                  <a:pos x="T8" y="T9"/>
                </a:cxn>
                <a:cxn ang="0">
                  <a:pos x="T10" y="T11"/>
                </a:cxn>
                <a:cxn ang="0">
                  <a:pos x="T12" y="T13"/>
                </a:cxn>
              </a:cxnLst>
              <a:rect l="0" t="0" r="r" b="b"/>
              <a:pathLst>
                <a:path w="48" h="37">
                  <a:moveTo>
                    <a:pt x="7" y="37"/>
                  </a:moveTo>
                  <a:cubicBezTo>
                    <a:pt x="41" y="37"/>
                    <a:pt x="41" y="37"/>
                    <a:pt x="41" y="37"/>
                  </a:cubicBezTo>
                  <a:cubicBezTo>
                    <a:pt x="48" y="0"/>
                    <a:pt x="48" y="0"/>
                    <a:pt x="48" y="0"/>
                  </a:cubicBezTo>
                  <a:cubicBezTo>
                    <a:pt x="26" y="0"/>
                    <a:pt x="26" y="0"/>
                    <a:pt x="26" y="0"/>
                  </a:cubicBezTo>
                  <a:cubicBezTo>
                    <a:pt x="22" y="0"/>
                    <a:pt x="20" y="4"/>
                    <a:pt x="18" y="7"/>
                  </a:cubicBezTo>
                  <a:cubicBezTo>
                    <a:pt x="0" y="29"/>
                    <a:pt x="0" y="29"/>
                    <a:pt x="0" y="29"/>
                  </a:cubicBezTo>
                  <a:cubicBezTo>
                    <a:pt x="0" y="33"/>
                    <a:pt x="3" y="37"/>
                    <a:pt x="7"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2">
                    <a:lumMod val="25000"/>
                  </a:schemeClr>
                </a:solidFill>
              </a:endParaRPr>
            </a:p>
          </p:txBody>
        </p:sp>
        <p:sp>
          <p:nvSpPr>
            <p:cNvPr id="32" name="Freeform 38"/>
            <p:cNvSpPr/>
            <p:nvPr/>
          </p:nvSpPr>
          <p:spPr bwMode="auto">
            <a:xfrm>
              <a:off x="8756651" y="3732213"/>
              <a:ext cx="180975" cy="128587"/>
            </a:xfrm>
            <a:custGeom>
              <a:avLst/>
              <a:gdLst>
                <a:gd name="T0" fmla="*/ 47 w 48"/>
                <a:gd name="T1" fmla="*/ 34 h 34"/>
                <a:gd name="T2" fmla="*/ 48 w 48"/>
                <a:gd name="T3" fmla="*/ 29 h 34"/>
                <a:gd name="T4" fmla="*/ 31 w 48"/>
                <a:gd name="T5" fmla="*/ 7 h 34"/>
                <a:gd name="T6" fmla="*/ 23 w 48"/>
                <a:gd name="T7" fmla="*/ 0 h 34"/>
                <a:gd name="T8" fmla="*/ 0 w 48"/>
                <a:gd name="T9" fmla="*/ 0 h 34"/>
                <a:gd name="T10" fmla="*/ 5 w 48"/>
                <a:gd name="T11" fmla="*/ 25 h 34"/>
                <a:gd name="T12" fmla="*/ 20 w 48"/>
                <a:gd name="T13" fmla="*/ 22 h 34"/>
                <a:gd name="T14" fmla="*/ 47 w 48"/>
                <a:gd name="T15" fmla="*/ 34 h 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34">
                  <a:moveTo>
                    <a:pt x="47" y="34"/>
                  </a:moveTo>
                  <a:cubicBezTo>
                    <a:pt x="48" y="33"/>
                    <a:pt x="48" y="31"/>
                    <a:pt x="48" y="29"/>
                  </a:cubicBezTo>
                  <a:cubicBezTo>
                    <a:pt x="31" y="7"/>
                    <a:pt x="31" y="7"/>
                    <a:pt x="31" y="7"/>
                  </a:cubicBezTo>
                  <a:cubicBezTo>
                    <a:pt x="29" y="4"/>
                    <a:pt x="26" y="0"/>
                    <a:pt x="23" y="0"/>
                  </a:cubicBezTo>
                  <a:cubicBezTo>
                    <a:pt x="0" y="0"/>
                    <a:pt x="0" y="0"/>
                    <a:pt x="0" y="0"/>
                  </a:cubicBezTo>
                  <a:cubicBezTo>
                    <a:pt x="5" y="25"/>
                    <a:pt x="5" y="25"/>
                    <a:pt x="5" y="25"/>
                  </a:cubicBezTo>
                  <a:cubicBezTo>
                    <a:pt x="9" y="23"/>
                    <a:pt x="14" y="22"/>
                    <a:pt x="20" y="22"/>
                  </a:cubicBezTo>
                  <a:cubicBezTo>
                    <a:pt x="30" y="22"/>
                    <a:pt x="40" y="27"/>
                    <a:pt x="47"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2">
                    <a:lumMod val="25000"/>
                  </a:schemeClr>
                </a:solidFill>
              </a:endParaRPr>
            </a:p>
          </p:txBody>
        </p:sp>
        <p:sp>
          <p:nvSpPr>
            <p:cNvPr id="33" name="Freeform 39"/>
            <p:cNvSpPr>
              <a:spLocks noEditPoints="1"/>
            </p:cNvSpPr>
            <p:nvPr/>
          </p:nvSpPr>
          <p:spPr bwMode="auto">
            <a:xfrm>
              <a:off x="8555038" y="3897313"/>
              <a:ext cx="352425" cy="217487"/>
            </a:xfrm>
            <a:custGeom>
              <a:avLst/>
              <a:gdLst>
                <a:gd name="T0" fmla="*/ 74 w 94"/>
                <a:gd name="T1" fmla="*/ 52 h 58"/>
                <a:gd name="T2" fmla="*/ 37 w 94"/>
                <a:gd name="T3" fmla="*/ 15 h 58"/>
                <a:gd name="T4" fmla="*/ 40 w 94"/>
                <a:gd name="T5" fmla="*/ 0 h 58"/>
                <a:gd name="T6" fmla="*/ 7 w 94"/>
                <a:gd name="T7" fmla="*/ 0 h 58"/>
                <a:gd name="T8" fmla="*/ 0 w 94"/>
                <a:gd name="T9" fmla="*/ 7 h 58"/>
                <a:gd name="T10" fmla="*/ 0 w 94"/>
                <a:gd name="T11" fmla="*/ 51 h 58"/>
                <a:gd name="T12" fmla="*/ 7 w 94"/>
                <a:gd name="T13" fmla="*/ 58 h 58"/>
                <a:gd name="T14" fmla="*/ 94 w 94"/>
                <a:gd name="T15" fmla="*/ 58 h 58"/>
                <a:gd name="T16" fmla="*/ 85 w 94"/>
                <a:gd name="T17" fmla="*/ 50 h 58"/>
                <a:gd name="T18" fmla="*/ 74 w 94"/>
                <a:gd name="T19" fmla="*/ 52 h 58"/>
                <a:gd name="T20" fmla="*/ 26 w 94"/>
                <a:gd name="T21" fmla="*/ 42 h 58"/>
                <a:gd name="T22" fmla="*/ 23 w 94"/>
                <a:gd name="T23" fmla="*/ 46 h 58"/>
                <a:gd name="T24" fmla="*/ 16 w 94"/>
                <a:gd name="T25" fmla="*/ 46 h 58"/>
                <a:gd name="T26" fmla="*/ 13 w 94"/>
                <a:gd name="T27" fmla="*/ 42 h 58"/>
                <a:gd name="T28" fmla="*/ 13 w 94"/>
                <a:gd name="T29" fmla="*/ 38 h 58"/>
                <a:gd name="T30" fmla="*/ 16 w 94"/>
                <a:gd name="T31" fmla="*/ 34 h 58"/>
                <a:gd name="T32" fmla="*/ 23 w 94"/>
                <a:gd name="T33" fmla="*/ 34 h 58"/>
                <a:gd name="T34" fmla="*/ 26 w 94"/>
                <a:gd name="T35" fmla="*/ 38 h 58"/>
                <a:gd name="T36" fmla="*/ 26 w 94"/>
                <a:gd name="T37" fmla="*/ 4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4" h="58">
                  <a:moveTo>
                    <a:pt x="74" y="52"/>
                  </a:moveTo>
                  <a:cubicBezTo>
                    <a:pt x="53" y="52"/>
                    <a:pt x="37" y="35"/>
                    <a:pt x="37" y="15"/>
                  </a:cubicBezTo>
                  <a:cubicBezTo>
                    <a:pt x="37" y="10"/>
                    <a:pt x="38" y="4"/>
                    <a:pt x="40" y="0"/>
                  </a:cubicBezTo>
                  <a:cubicBezTo>
                    <a:pt x="7" y="0"/>
                    <a:pt x="7" y="0"/>
                    <a:pt x="7" y="0"/>
                  </a:cubicBezTo>
                  <a:cubicBezTo>
                    <a:pt x="3" y="0"/>
                    <a:pt x="0" y="3"/>
                    <a:pt x="0" y="7"/>
                  </a:cubicBezTo>
                  <a:cubicBezTo>
                    <a:pt x="0" y="51"/>
                    <a:pt x="0" y="51"/>
                    <a:pt x="0" y="51"/>
                  </a:cubicBezTo>
                  <a:cubicBezTo>
                    <a:pt x="0" y="55"/>
                    <a:pt x="3" y="58"/>
                    <a:pt x="7" y="58"/>
                  </a:cubicBezTo>
                  <a:cubicBezTo>
                    <a:pt x="94" y="58"/>
                    <a:pt x="94" y="58"/>
                    <a:pt x="94" y="58"/>
                  </a:cubicBezTo>
                  <a:cubicBezTo>
                    <a:pt x="85" y="50"/>
                    <a:pt x="85" y="50"/>
                    <a:pt x="85" y="50"/>
                  </a:cubicBezTo>
                  <a:cubicBezTo>
                    <a:pt x="82" y="51"/>
                    <a:pt x="78" y="52"/>
                    <a:pt x="74" y="52"/>
                  </a:cubicBezTo>
                  <a:close/>
                  <a:moveTo>
                    <a:pt x="26" y="42"/>
                  </a:moveTo>
                  <a:cubicBezTo>
                    <a:pt x="26" y="44"/>
                    <a:pt x="25" y="46"/>
                    <a:pt x="23" y="46"/>
                  </a:cubicBezTo>
                  <a:cubicBezTo>
                    <a:pt x="16" y="46"/>
                    <a:pt x="16" y="46"/>
                    <a:pt x="16" y="46"/>
                  </a:cubicBezTo>
                  <a:cubicBezTo>
                    <a:pt x="14" y="46"/>
                    <a:pt x="13" y="44"/>
                    <a:pt x="13" y="42"/>
                  </a:cubicBezTo>
                  <a:cubicBezTo>
                    <a:pt x="13" y="38"/>
                    <a:pt x="13" y="38"/>
                    <a:pt x="13" y="38"/>
                  </a:cubicBezTo>
                  <a:cubicBezTo>
                    <a:pt x="13" y="36"/>
                    <a:pt x="14" y="34"/>
                    <a:pt x="16" y="34"/>
                  </a:cubicBezTo>
                  <a:cubicBezTo>
                    <a:pt x="23" y="34"/>
                    <a:pt x="23" y="34"/>
                    <a:pt x="23" y="34"/>
                  </a:cubicBezTo>
                  <a:cubicBezTo>
                    <a:pt x="25" y="34"/>
                    <a:pt x="26" y="36"/>
                    <a:pt x="26" y="38"/>
                  </a:cubicBezTo>
                  <a:lnTo>
                    <a:pt x="26"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2">
                    <a:lumMod val="25000"/>
                  </a:schemeClr>
                </a:solidFill>
              </a:endParaRPr>
            </a:p>
          </p:txBody>
        </p:sp>
      </p:grpSp>
      <p:sp>
        <p:nvSpPr>
          <p:cNvPr id="34" name="TextBox 76"/>
          <p:cNvSpPr txBox="1"/>
          <p:nvPr/>
        </p:nvSpPr>
        <p:spPr>
          <a:xfrm>
            <a:off x="5461518" y="4566301"/>
            <a:ext cx="1337024" cy="400110"/>
          </a:xfrm>
          <a:prstGeom prst="rect">
            <a:avLst/>
          </a:prstGeom>
          <a:noFill/>
        </p:spPr>
        <p:txBody>
          <a:bodyPr wrap="square" rtlCol="0">
            <a:spAutoFit/>
          </a:bodyPr>
          <a:lstStyle/>
          <a:p>
            <a:pPr algn="ctr"/>
            <a:r>
              <a:rPr lang="zh-CN" altLang="en-US" sz="2000" dirty="0">
                <a:solidFill>
                  <a:srgbClr val="FF9409"/>
                </a:solidFill>
                <a:latin typeface="微软雅黑" panose="020B0503020204020204" charset="-122"/>
                <a:ea typeface="微软雅黑" panose="020B0503020204020204" charset="-122"/>
              </a:rPr>
              <a:t>添加标题</a:t>
            </a:r>
          </a:p>
        </p:txBody>
      </p:sp>
      <p:sp>
        <p:nvSpPr>
          <p:cNvPr id="35" name="文本框 34"/>
          <p:cNvSpPr txBox="1"/>
          <p:nvPr/>
        </p:nvSpPr>
        <p:spPr>
          <a:xfrm>
            <a:off x="5007956" y="4966411"/>
            <a:ext cx="2244149" cy="652486"/>
          </a:xfrm>
          <a:prstGeom prst="rect">
            <a:avLst/>
          </a:prstGeom>
          <a:noFill/>
        </p:spPr>
        <p:txBody>
          <a:bodyPr wrap="square" rtlCol="0">
            <a:spAutoFit/>
          </a:bodyPr>
          <a:lstStyle/>
          <a:p>
            <a:pPr algn="l">
              <a:lnSpc>
                <a:spcPct val="130000"/>
              </a:lnSpc>
            </a:pPr>
            <a:r>
              <a:rPr lang="zh-CN" sz="1400" dirty="0">
                <a:solidFill>
                  <a:schemeClr val="tx1">
                    <a:lumMod val="50000"/>
                    <a:lumOff val="50000"/>
                  </a:schemeClr>
                </a:solidFill>
                <a:latin typeface="微软雅黑" panose="020B0503020204020204" charset="-122"/>
                <a:ea typeface="微软雅黑" panose="020B0503020204020204" charset="-122"/>
                <a:sym typeface="+mn-ea"/>
              </a:rPr>
              <a:t>请在此添加您的文字内容，</a:t>
            </a:r>
          </a:p>
          <a:p>
            <a:pPr algn="l">
              <a:lnSpc>
                <a:spcPct val="130000"/>
              </a:lnSpc>
            </a:pPr>
            <a:r>
              <a:rPr lang="zh-CN" sz="1400" dirty="0">
                <a:solidFill>
                  <a:schemeClr val="tx1">
                    <a:lumMod val="50000"/>
                    <a:lumOff val="50000"/>
                  </a:schemeClr>
                </a:solidFill>
                <a:latin typeface="微软雅黑" panose="020B0503020204020204" charset="-122"/>
                <a:ea typeface="微软雅黑" panose="020B0503020204020204" charset="-122"/>
                <a:sym typeface="+mn-ea"/>
              </a:rPr>
              <a:t>请在此添加您的文字内容。</a:t>
            </a:r>
            <a:endParaRPr lang="zh-CN" altLang="zh-CN" sz="1400" dirty="0">
              <a:solidFill>
                <a:schemeClr val="tx1">
                  <a:lumMod val="50000"/>
                  <a:lumOff val="50000"/>
                </a:schemeClr>
              </a:solidFill>
              <a:latin typeface="微软雅黑" panose="020B0503020204020204" charset="-122"/>
              <a:ea typeface="微软雅黑" panose="020B0503020204020204" charset="-122"/>
              <a:sym typeface="+mn-ea"/>
            </a:endParaRPr>
          </a:p>
        </p:txBody>
      </p:sp>
      <p:sp>
        <p:nvSpPr>
          <p:cNvPr id="36" name="TextBox 76"/>
          <p:cNvSpPr txBox="1"/>
          <p:nvPr/>
        </p:nvSpPr>
        <p:spPr>
          <a:xfrm>
            <a:off x="8689652" y="4566301"/>
            <a:ext cx="1337024" cy="400110"/>
          </a:xfrm>
          <a:prstGeom prst="rect">
            <a:avLst/>
          </a:prstGeom>
          <a:noFill/>
        </p:spPr>
        <p:txBody>
          <a:bodyPr wrap="square" rtlCol="0">
            <a:spAutoFit/>
          </a:bodyPr>
          <a:lstStyle/>
          <a:p>
            <a:pPr algn="ctr"/>
            <a:r>
              <a:rPr lang="zh-CN" altLang="en-US" sz="2000" dirty="0">
                <a:solidFill>
                  <a:srgbClr val="FF9409"/>
                </a:solidFill>
                <a:latin typeface="微软雅黑" panose="020B0503020204020204" charset="-122"/>
                <a:ea typeface="微软雅黑" panose="020B0503020204020204" charset="-122"/>
              </a:rPr>
              <a:t>添加标题</a:t>
            </a:r>
          </a:p>
        </p:txBody>
      </p:sp>
      <p:sp>
        <p:nvSpPr>
          <p:cNvPr id="37" name="文本框 36"/>
          <p:cNvSpPr txBox="1"/>
          <p:nvPr/>
        </p:nvSpPr>
        <p:spPr>
          <a:xfrm>
            <a:off x="8236090" y="4966411"/>
            <a:ext cx="2244149" cy="652486"/>
          </a:xfrm>
          <a:prstGeom prst="rect">
            <a:avLst/>
          </a:prstGeom>
          <a:noFill/>
        </p:spPr>
        <p:txBody>
          <a:bodyPr wrap="square" rtlCol="0">
            <a:spAutoFit/>
          </a:bodyPr>
          <a:lstStyle/>
          <a:p>
            <a:pPr algn="l">
              <a:lnSpc>
                <a:spcPct val="130000"/>
              </a:lnSpc>
            </a:pPr>
            <a:r>
              <a:rPr lang="zh-CN" sz="1400" dirty="0">
                <a:solidFill>
                  <a:schemeClr val="tx1">
                    <a:lumMod val="50000"/>
                    <a:lumOff val="50000"/>
                  </a:schemeClr>
                </a:solidFill>
                <a:latin typeface="微软雅黑" panose="020B0503020204020204" charset="-122"/>
                <a:ea typeface="微软雅黑" panose="020B0503020204020204" charset="-122"/>
                <a:sym typeface="+mn-ea"/>
              </a:rPr>
              <a:t>请在此添加您的文字内容，</a:t>
            </a:r>
          </a:p>
          <a:p>
            <a:pPr algn="l">
              <a:lnSpc>
                <a:spcPct val="130000"/>
              </a:lnSpc>
            </a:pPr>
            <a:r>
              <a:rPr lang="zh-CN" sz="1400" dirty="0">
                <a:solidFill>
                  <a:schemeClr val="tx1">
                    <a:lumMod val="50000"/>
                    <a:lumOff val="50000"/>
                  </a:schemeClr>
                </a:solidFill>
                <a:latin typeface="微软雅黑" panose="020B0503020204020204" charset="-122"/>
                <a:ea typeface="微软雅黑" panose="020B0503020204020204" charset="-122"/>
                <a:sym typeface="+mn-ea"/>
              </a:rPr>
              <a:t>请在此添加您的文字内容。</a:t>
            </a:r>
            <a:endParaRPr lang="zh-CN" altLang="zh-CN" sz="1400" dirty="0">
              <a:solidFill>
                <a:schemeClr val="tx1">
                  <a:lumMod val="50000"/>
                  <a:lumOff val="50000"/>
                </a:schemeClr>
              </a:solidFill>
              <a:latin typeface="微软雅黑" panose="020B0503020204020204" charset="-122"/>
              <a:ea typeface="微软雅黑" panose="020B0503020204020204" charset="-122"/>
              <a:sym typeface="+mn-ea"/>
            </a:endParaRPr>
          </a:p>
        </p:txBody>
      </p:sp>
      <p:sp>
        <p:nvSpPr>
          <p:cNvPr id="38" name="TextBox 76"/>
          <p:cNvSpPr txBox="1"/>
          <p:nvPr/>
        </p:nvSpPr>
        <p:spPr>
          <a:xfrm>
            <a:off x="2231146" y="4566301"/>
            <a:ext cx="1337024" cy="400110"/>
          </a:xfrm>
          <a:prstGeom prst="rect">
            <a:avLst/>
          </a:prstGeom>
          <a:noFill/>
        </p:spPr>
        <p:txBody>
          <a:bodyPr wrap="square" rtlCol="0">
            <a:spAutoFit/>
          </a:bodyPr>
          <a:lstStyle/>
          <a:p>
            <a:pPr algn="ctr"/>
            <a:r>
              <a:rPr lang="zh-CN" altLang="en-US" sz="2000" dirty="0">
                <a:solidFill>
                  <a:srgbClr val="FF9409"/>
                </a:solidFill>
                <a:latin typeface="微软雅黑" panose="020B0503020204020204" charset="-122"/>
                <a:ea typeface="微软雅黑" panose="020B0503020204020204" charset="-122"/>
              </a:rPr>
              <a:t>添加标题</a:t>
            </a:r>
          </a:p>
        </p:txBody>
      </p:sp>
      <p:sp>
        <p:nvSpPr>
          <p:cNvPr id="39" name="文本框 38"/>
          <p:cNvSpPr txBox="1"/>
          <p:nvPr/>
        </p:nvSpPr>
        <p:spPr>
          <a:xfrm>
            <a:off x="1777584" y="4966411"/>
            <a:ext cx="2244149" cy="652486"/>
          </a:xfrm>
          <a:prstGeom prst="rect">
            <a:avLst/>
          </a:prstGeom>
          <a:noFill/>
        </p:spPr>
        <p:txBody>
          <a:bodyPr wrap="square" rtlCol="0">
            <a:spAutoFit/>
          </a:bodyPr>
          <a:lstStyle/>
          <a:p>
            <a:pPr algn="l">
              <a:lnSpc>
                <a:spcPct val="130000"/>
              </a:lnSpc>
            </a:pPr>
            <a:r>
              <a:rPr lang="zh-CN" sz="1400" dirty="0">
                <a:solidFill>
                  <a:schemeClr val="tx1">
                    <a:lumMod val="50000"/>
                    <a:lumOff val="50000"/>
                  </a:schemeClr>
                </a:solidFill>
                <a:latin typeface="微软雅黑" panose="020B0503020204020204" charset="-122"/>
                <a:ea typeface="微软雅黑" panose="020B0503020204020204" charset="-122"/>
                <a:sym typeface="+mn-ea"/>
              </a:rPr>
              <a:t>请在此添加您的文字内容，</a:t>
            </a:r>
          </a:p>
          <a:p>
            <a:pPr algn="l">
              <a:lnSpc>
                <a:spcPct val="130000"/>
              </a:lnSpc>
            </a:pPr>
            <a:r>
              <a:rPr lang="zh-CN" sz="1400" dirty="0">
                <a:solidFill>
                  <a:schemeClr val="tx1">
                    <a:lumMod val="50000"/>
                    <a:lumOff val="50000"/>
                  </a:schemeClr>
                </a:solidFill>
                <a:latin typeface="微软雅黑" panose="020B0503020204020204" charset="-122"/>
                <a:ea typeface="微软雅黑" panose="020B0503020204020204" charset="-122"/>
                <a:sym typeface="+mn-ea"/>
              </a:rPr>
              <a:t>请在此添加您的文字内容。</a:t>
            </a:r>
            <a:endParaRPr lang="zh-CN" altLang="zh-CN" sz="1400" dirty="0">
              <a:solidFill>
                <a:schemeClr val="tx1">
                  <a:lumMod val="50000"/>
                  <a:lumOff val="50000"/>
                </a:schemeClr>
              </a:solidFill>
              <a:latin typeface="微软雅黑" panose="020B0503020204020204" charset="-122"/>
              <a:ea typeface="微软雅黑" panose="020B0503020204020204" charset="-122"/>
              <a:sym typeface="+mn-ea"/>
            </a:endParaRPr>
          </a:p>
        </p:txBody>
      </p:sp>
    </p:spTree>
    <p:extLst>
      <p:ext uri="{BB962C8B-B14F-4D97-AF65-F5344CB8AC3E}">
        <p14:creationId xmlns:p14="http://schemas.microsoft.com/office/powerpoint/2010/main" val="3388098165"/>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strVal val="4/3*#ppt_w"/>
                                          </p:val>
                                        </p:tav>
                                        <p:tav tm="100000">
                                          <p:val>
                                            <p:strVal val="#ppt_w"/>
                                          </p:val>
                                        </p:tav>
                                      </p:tavLst>
                                    </p:anim>
                                    <p:anim calcmode="lin" valueType="num">
                                      <p:cBhvr>
                                        <p:cTn id="8" dur="500" fill="hold"/>
                                        <p:tgtEl>
                                          <p:spTgt spid="5"/>
                                        </p:tgtEl>
                                        <p:attrNameLst>
                                          <p:attrName>ppt_h</p:attrName>
                                        </p:attrNameLst>
                                      </p:cBhvr>
                                      <p:tavLst>
                                        <p:tav tm="0">
                                          <p:val>
                                            <p:strVal val="4/3*#ppt_h"/>
                                          </p:val>
                                        </p:tav>
                                        <p:tav tm="100000">
                                          <p:val>
                                            <p:strVal val="#ppt_h"/>
                                          </p:val>
                                        </p:tav>
                                      </p:tavLst>
                                    </p:anim>
                                  </p:childTnLst>
                                </p:cTn>
                              </p:par>
                            </p:childTnLst>
                          </p:cTn>
                        </p:par>
                        <p:par>
                          <p:cTn id="9" fill="hold">
                            <p:stCondLst>
                              <p:cond delay="500"/>
                            </p:stCondLst>
                            <p:childTnLst>
                              <p:par>
                                <p:cTn id="10" presetID="23" presetClass="entr" presetSubtype="28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strVal val="4/3*#ppt_w"/>
                                          </p:val>
                                        </p:tav>
                                        <p:tav tm="100000">
                                          <p:val>
                                            <p:strVal val="#ppt_w"/>
                                          </p:val>
                                        </p:tav>
                                      </p:tavLst>
                                    </p:anim>
                                    <p:anim calcmode="lin" valueType="num">
                                      <p:cBhvr>
                                        <p:cTn id="13" dur="500" fill="hold"/>
                                        <p:tgtEl>
                                          <p:spTgt spid="6"/>
                                        </p:tgtEl>
                                        <p:attrNameLst>
                                          <p:attrName>ppt_h</p:attrName>
                                        </p:attrNameLst>
                                      </p:cBhvr>
                                      <p:tavLst>
                                        <p:tav tm="0">
                                          <p:val>
                                            <p:strVal val="4/3*#ppt_h"/>
                                          </p:val>
                                        </p:tav>
                                        <p:tav tm="100000">
                                          <p:val>
                                            <p:strVal val="#ppt_h"/>
                                          </p:val>
                                        </p:tav>
                                      </p:tavLst>
                                    </p:anim>
                                  </p:childTnLst>
                                </p:cTn>
                              </p:par>
                            </p:childTnLst>
                          </p:cTn>
                        </p:par>
                        <p:par>
                          <p:cTn id="14" fill="hold">
                            <p:stCondLst>
                              <p:cond delay="1000"/>
                            </p:stCondLst>
                            <p:childTnLst>
                              <p:par>
                                <p:cTn id="15" presetID="23" presetClass="entr" presetSubtype="288"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strVal val="4/3*#ppt_w"/>
                                          </p:val>
                                        </p:tav>
                                        <p:tav tm="100000">
                                          <p:val>
                                            <p:strVal val="#ppt_w"/>
                                          </p:val>
                                        </p:tav>
                                      </p:tavLst>
                                    </p:anim>
                                    <p:anim calcmode="lin" valueType="num">
                                      <p:cBhvr>
                                        <p:cTn id="18" dur="500" fill="hold"/>
                                        <p:tgtEl>
                                          <p:spTgt spid="7"/>
                                        </p:tgtEl>
                                        <p:attrNameLst>
                                          <p:attrName>ppt_h</p:attrName>
                                        </p:attrNameLst>
                                      </p:cBhvr>
                                      <p:tavLst>
                                        <p:tav tm="0">
                                          <p:val>
                                            <p:strVal val="4/3*#ppt_h"/>
                                          </p:val>
                                        </p:tav>
                                        <p:tav tm="100000">
                                          <p:val>
                                            <p:strVal val="#ppt_h"/>
                                          </p:val>
                                        </p:tav>
                                      </p:tavLst>
                                    </p:anim>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childTnLst>
                          </p:cTn>
                        </p:par>
                        <p:par>
                          <p:cTn id="23" fill="hold">
                            <p:stCondLst>
                              <p:cond delay="2000"/>
                            </p:stCondLst>
                            <p:childTnLst>
                              <p:par>
                                <p:cTn id="24" presetID="53" presetClass="entr" presetSubtype="16" fill="hold" grpId="0" nodeType="afterEffect">
                                  <p:stCondLst>
                                    <p:cond delay="0"/>
                                  </p:stCondLst>
                                  <p:iterate type="lt">
                                    <p:tmPct val="10000"/>
                                  </p:iterate>
                                  <p:childTnLst>
                                    <p:set>
                                      <p:cBhvr>
                                        <p:cTn id="25" dur="1" fill="hold">
                                          <p:stCondLst>
                                            <p:cond delay="0"/>
                                          </p:stCondLst>
                                        </p:cTn>
                                        <p:tgtEl>
                                          <p:spTgt spid="38"/>
                                        </p:tgtEl>
                                        <p:attrNameLst>
                                          <p:attrName>style.visibility</p:attrName>
                                        </p:attrNameLst>
                                      </p:cBhvr>
                                      <p:to>
                                        <p:strVal val="visible"/>
                                      </p:to>
                                    </p:set>
                                    <p:anim calcmode="lin" valueType="num">
                                      <p:cBhvr>
                                        <p:cTn id="26" dur="500" fill="hold"/>
                                        <p:tgtEl>
                                          <p:spTgt spid="38"/>
                                        </p:tgtEl>
                                        <p:attrNameLst>
                                          <p:attrName>ppt_w</p:attrName>
                                        </p:attrNameLst>
                                      </p:cBhvr>
                                      <p:tavLst>
                                        <p:tav tm="0">
                                          <p:val>
                                            <p:fltVal val="0"/>
                                          </p:val>
                                        </p:tav>
                                        <p:tav tm="100000">
                                          <p:val>
                                            <p:strVal val="#ppt_w"/>
                                          </p:val>
                                        </p:tav>
                                      </p:tavLst>
                                    </p:anim>
                                    <p:anim calcmode="lin" valueType="num">
                                      <p:cBhvr>
                                        <p:cTn id="27" dur="500" fill="hold"/>
                                        <p:tgtEl>
                                          <p:spTgt spid="38"/>
                                        </p:tgtEl>
                                        <p:attrNameLst>
                                          <p:attrName>ppt_h</p:attrName>
                                        </p:attrNameLst>
                                      </p:cBhvr>
                                      <p:tavLst>
                                        <p:tav tm="0">
                                          <p:val>
                                            <p:fltVal val="0"/>
                                          </p:val>
                                        </p:tav>
                                        <p:tav tm="100000">
                                          <p:val>
                                            <p:strVal val="#ppt_h"/>
                                          </p:val>
                                        </p:tav>
                                      </p:tavLst>
                                    </p:anim>
                                    <p:animEffect transition="in" filter="fade">
                                      <p:cBhvr>
                                        <p:cTn id="28" dur="500"/>
                                        <p:tgtEl>
                                          <p:spTgt spid="38"/>
                                        </p:tgtEl>
                                      </p:cBhvr>
                                    </p:animEffect>
                                  </p:childTnLst>
                                </p:cTn>
                              </p:par>
                            </p:childTnLst>
                          </p:cTn>
                        </p:par>
                        <p:par>
                          <p:cTn id="29" fill="hold">
                            <p:stCondLst>
                              <p:cond delay="2650"/>
                            </p:stCondLst>
                            <p:childTnLst>
                              <p:par>
                                <p:cTn id="30" presetID="50" presetClass="entr" presetSubtype="0" decel="100000" fill="hold" grpId="0" nodeType="afterEffect">
                                  <p:stCondLst>
                                    <p:cond delay="0"/>
                                  </p:stCondLst>
                                  <p:childTnLst>
                                    <p:set>
                                      <p:cBhvr>
                                        <p:cTn id="31" dur="1" fill="hold">
                                          <p:stCondLst>
                                            <p:cond delay="0"/>
                                          </p:stCondLst>
                                        </p:cTn>
                                        <p:tgtEl>
                                          <p:spTgt spid="39"/>
                                        </p:tgtEl>
                                        <p:attrNameLst>
                                          <p:attrName>style.visibility</p:attrName>
                                        </p:attrNameLst>
                                      </p:cBhvr>
                                      <p:to>
                                        <p:strVal val="visible"/>
                                      </p:to>
                                    </p:set>
                                    <p:anim calcmode="lin" valueType="num">
                                      <p:cBhvr>
                                        <p:cTn id="32" dur="1000" fill="hold"/>
                                        <p:tgtEl>
                                          <p:spTgt spid="39"/>
                                        </p:tgtEl>
                                        <p:attrNameLst>
                                          <p:attrName>ppt_w</p:attrName>
                                        </p:attrNameLst>
                                      </p:cBhvr>
                                      <p:tavLst>
                                        <p:tav tm="0">
                                          <p:val>
                                            <p:strVal val="#ppt_w+.3"/>
                                          </p:val>
                                        </p:tav>
                                        <p:tav tm="100000">
                                          <p:val>
                                            <p:strVal val="#ppt_w"/>
                                          </p:val>
                                        </p:tav>
                                      </p:tavLst>
                                    </p:anim>
                                    <p:anim calcmode="lin" valueType="num">
                                      <p:cBhvr>
                                        <p:cTn id="33" dur="1000" fill="hold"/>
                                        <p:tgtEl>
                                          <p:spTgt spid="39"/>
                                        </p:tgtEl>
                                        <p:attrNameLst>
                                          <p:attrName>ppt_h</p:attrName>
                                        </p:attrNameLst>
                                      </p:cBhvr>
                                      <p:tavLst>
                                        <p:tav tm="0">
                                          <p:val>
                                            <p:strVal val="#ppt_h"/>
                                          </p:val>
                                        </p:tav>
                                        <p:tav tm="100000">
                                          <p:val>
                                            <p:strVal val="#ppt_h"/>
                                          </p:val>
                                        </p:tav>
                                      </p:tavLst>
                                    </p:anim>
                                    <p:animEffect transition="in" filter="fade">
                                      <p:cBhvr>
                                        <p:cTn id="34" dur="1000"/>
                                        <p:tgtEl>
                                          <p:spTgt spid="39"/>
                                        </p:tgtEl>
                                      </p:cBhvr>
                                    </p:animEffect>
                                  </p:childTnLst>
                                </p:cTn>
                              </p:par>
                            </p:childTnLst>
                          </p:cTn>
                        </p:par>
                        <p:par>
                          <p:cTn id="35" fill="hold">
                            <p:stCondLst>
                              <p:cond delay="3650"/>
                            </p:stCondLst>
                            <p:childTnLst>
                              <p:par>
                                <p:cTn id="36" presetID="10" presetClass="entr" presetSubtype="0" fill="hold" nodeType="after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500"/>
                                        <p:tgtEl>
                                          <p:spTgt spid="8"/>
                                        </p:tgtEl>
                                      </p:cBhvr>
                                    </p:animEffect>
                                  </p:childTnLst>
                                </p:cTn>
                              </p:par>
                            </p:childTnLst>
                          </p:cTn>
                        </p:par>
                        <p:par>
                          <p:cTn id="39" fill="hold">
                            <p:stCondLst>
                              <p:cond delay="4150"/>
                            </p:stCondLst>
                            <p:childTnLst>
                              <p:par>
                                <p:cTn id="40" presetID="53" presetClass="entr" presetSubtype="16" fill="hold" grpId="0" nodeType="afterEffect">
                                  <p:stCondLst>
                                    <p:cond delay="0"/>
                                  </p:stCondLst>
                                  <p:iterate type="lt">
                                    <p:tmPct val="10000"/>
                                  </p:iterate>
                                  <p:childTnLst>
                                    <p:set>
                                      <p:cBhvr>
                                        <p:cTn id="41" dur="1" fill="hold">
                                          <p:stCondLst>
                                            <p:cond delay="0"/>
                                          </p:stCondLst>
                                        </p:cTn>
                                        <p:tgtEl>
                                          <p:spTgt spid="34"/>
                                        </p:tgtEl>
                                        <p:attrNameLst>
                                          <p:attrName>style.visibility</p:attrName>
                                        </p:attrNameLst>
                                      </p:cBhvr>
                                      <p:to>
                                        <p:strVal val="visible"/>
                                      </p:to>
                                    </p:set>
                                    <p:anim calcmode="lin" valueType="num">
                                      <p:cBhvr>
                                        <p:cTn id="42" dur="500" fill="hold"/>
                                        <p:tgtEl>
                                          <p:spTgt spid="34"/>
                                        </p:tgtEl>
                                        <p:attrNameLst>
                                          <p:attrName>ppt_w</p:attrName>
                                        </p:attrNameLst>
                                      </p:cBhvr>
                                      <p:tavLst>
                                        <p:tav tm="0">
                                          <p:val>
                                            <p:fltVal val="0"/>
                                          </p:val>
                                        </p:tav>
                                        <p:tav tm="100000">
                                          <p:val>
                                            <p:strVal val="#ppt_w"/>
                                          </p:val>
                                        </p:tav>
                                      </p:tavLst>
                                    </p:anim>
                                    <p:anim calcmode="lin" valueType="num">
                                      <p:cBhvr>
                                        <p:cTn id="43" dur="500" fill="hold"/>
                                        <p:tgtEl>
                                          <p:spTgt spid="34"/>
                                        </p:tgtEl>
                                        <p:attrNameLst>
                                          <p:attrName>ppt_h</p:attrName>
                                        </p:attrNameLst>
                                      </p:cBhvr>
                                      <p:tavLst>
                                        <p:tav tm="0">
                                          <p:val>
                                            <p:fltVal val="0"/>
                                          </p:val>
                                        </p:tav>
                                        <p:tav tm="100000">
                                          <p:val>
                                            <p:strVal val="#ppt_h"/>
                                          </p:val>
                                        </p:tav>
                                      </p:tavLst>
                                    </p:anim>
                                    <p:animEffect transition="in" filter="fade">
                                      <p:cBhvr>
                                        <p:cTn id="44" dur="500"/>
                                        <p:tgtEl>
                                          <p:spTgt spid="34"/>
                                        </p:tgtEl>
                                      </p:cBhvr>
                                    </p:animEffect>
                                  </p:childTnLst>
                                </p:cTn>
                              </p:par>
                            </p:childTnLst>
                          </p:cTn>
                        </p:par>
                        <p:par>
                          <p:cTn id="45" fill="hold">
                            <p:stCondLst>
                              <p:cond delay="4800"/>
                            </p:stCondLst>
                            <p:childTnLst>
                              <p:par>
                                <p:cTn id="46" presetID="50" presetClass="entr" presetSubtype="0" decel="100000" fill="hold" grpId="0" nodeType="afterEffect">
                                  <p:stCondLst>
                                    <p:cond delay="0"/>
                                  </p:stCondLst>
                                  <p:childTnLst>
                                    <p:set>
                                      <p:cBhvr>
                                        <p:cTn id="47" dur="1" fill="hold">
                                          <p:stCondLst>
                                            <p:cond delay="0"/>
                                          </p:stCondLst>
                                        </p:cTn>
                                        <p:tgtEl>
                                          <p:spTgt spid="35"/>
                                        </p:tgtEl>
                                        <p:attrNameLst>
                                          <p:attrName>style.visibility</p:attrName>
                                        </p:attrNameLst>
                                      </p:cBhvr>
                                      <p:to>
                                        <p:strVal val="visible"/>
                                      </p:to>
                                    </p:set>
                                    <p:anim calcmode="lin" valueType="num">
                                      <p:cBhvr>
                                        <p:cTn id="48" dur="1000" fill="hold"/>
                                        <p:tgtEl>
                                          <p:spTgt spid="35"/>
                                        </p:tgtEl>
                                        <p:attrNameLst>
                                          <p:attrName>ppt_w</p:attrName>
                                        </p:attrNameLst>
                                      </p:cBhvr>
                                      <p:tavLst>
                                        <p:tav tm="0">
                                          <p:val>
                                            <p:strVal val="#ppt_w+.3"/>
                                          </p:val>
                                        </p:tav>
                                        <p:tav tm="100000">
                                          <p:val>
                                            <p:strVal val="#ppt_w"/>
                                          </p:val>
                                        </p:tav>
                                      </p:tavLst>
                                    </p:anim>
                                    <p:anim calcmode="lin" valueType="num">
                                      <p:cBhvr>
                                        <p:cTn id="49" dur="1000" fill="hold"/>
                                        <p:tgtEl>
                                          <p:spTgt spid="35"/>
                                        </p:tgtEl>
                                        <p:attrNameLst>
                                          <p:attrName>ppt_h</p:attrName>
                                        </p:attrNameLst>
                                      </p:cBhvr>
                                      <p:tavLst>
                                        <p:tav tm="0">
                                          <p:val>
                                            <p:strVal val="#ppt_h"/>
                                          </p:val>
                                        </p:tav>
                                        <p:tav tm="100000">
                                          <p:val>
                                            <p:strVal val="#ppt_h"/>
                                          </p:val>
                                        </p:tav>
                                      </p:tavLst>
                                    </p:anim>
                                    <p:animEffect transition="in" filter="fade">
                                      <p:cBhvr>
                                        <p:cTn id="50" dur="1000"/>
                                        <p:tgtEl>
                                          <p:spTgt spid="35"/>
                                        </p:tgtEl>
                                      </p:cBhvr>
                                    </p:animEffect>
                                  </p:childTnLst>
                                </p:cTn>
                              </p:par>
                            </p:childTnLst>
                          </p:cTn>
                        </p:par>
                        <p:par>
                          <p:cTn id="51" fill="hold">
                            <p:stCondLst>
                              <p:cond delay="5800"/>
                            </p:stCondLst>
                            <p:childTnLst>
                              <p:par>
                                <p:cTn id="52" presetID="10" presetClass="entr" presetSubtype="0" fill="hold" nodeType="afterEffect">
                                  <p:stCondLst>
                                    <p:cond delay="0"/>
                                  </p:stCondLst>
                                  <p:childTnLst>
                                    <p:set>
                                      <p:cBhvr>
                                        <p:cTn id="53" dur="1" fill="hold">
                                          <p:stCondLst>
                                            <p:cond delay="0"/>
                                          </p:stCondLst>
                                        </p:cTn>
                                        <p:tgtEl>
                                          <p:spTgt spid="29"/>
                                        </p:tgtEl>
                                        <p:attrNameLst>
                                          <p:attrName>style.visibility</p:attrName>
                                        </p:attrNameLst>
                                      </p:cBhvr>
                                      <p:to>
                                        <p:strVal val="visible"/>
                                      </p:to>
                                    </p:set>
                                    <p:animEffect transition="in" filter="fade">
                                      <p:cBhvr>
                                        <p:cTn id="54" dur="500"/>
                                        <p:tgtEl>
                                          <p:spTgt spid="29"/>
                                        </p:tgtEl>
                                      </p:cBhvr>
                                    </p:animEffect>
                                  </p:childTnLst>
                                </p:cTn>
                              </p:par>
                            </p:childTnLst>
                          </p:cTn>
                        </p:par>
                        <p:par>
                          <p:cTn id="55" fill="hold">
                            <p:stCondLst>
                              <p:cond delay="6300"/>
                            </p:stCondLst>
                            <p:childTnLst>
                              <p:par>
                                <p:cTn id="56" presetID="53" presetClass="entr" presetSubtype="16" fill="hold" grpId="0" nodeType="afterEffect">
                                  <p:stCondLst>
                                    <p:cond delay="0"/>
                                  </p:stCondLst>
                                  <p:iterate type="lt">
                                    <p:tmPct val="10000"/>
                                  </p:iterate>
                                  <p:childTnLst>
                                    <p:set>
                                      <p:cBhvr>
                                        <p:cTn id="57" dur="1" fill="hold">
                                          <p:stCondLst>
                                            <p:cond delay="0"/>
                                          </p:stCondLst>
                                        </p:cTn>
                                        <p:tgtEl>
                                          <p:spTgt spid="36"/>
                                        </p:tgtEl>
                                        <p:attrNameLst>
                                          <p:attrName>style.visibility</p:attrName>
                                        </p:attrNameLst>
                                      </p:cBhvr>
                                      <p:to>
                                        <p:strVal val="visible"/>
                                      </p:to>
                                    </p:set>
                                    <p:anim calcmode="lin" valueType="num">
                                      <p:cBhvr>
                                        <p:cTn id="58" dur="500" fill="hold"/>
                                        <p:tgtEl>
                                          <p:spTgt spid="36"/>
                                        </p:tgtEl>
                                        <p:attrNameLst>
                                          <p:attrName>ppt_w</p:attrName>
                                        </p:attrNameLst>
                                      </p:cBhvr>
                                      <p:tavLst>
                                        <p:tav tm="0">
                                          <p:val>
                                            <p:fltVal val="0"/>
                                          </p:val>
                                        </p:tav>
                                        <p:tav tm="100000">
                                          <p:val>
                                            <p:strVal val="#ppt_w"/>
                                          </p:val>
                                        </p:tav>
                                      </p:tavLst>
                                    </p:anim>
                                    <p:anim calcmode="lin" valueType="num">
                                      <p:cBhvr>
                                        <p:cTn id="59" dur="500" fill="hold"/>
                                        <p:tgtEl>
                                          <p:spTgt spid="36"/>
                                        </p:tgtEl>
                                        <p:attrNameLst>
                                          <p:attrName>ppt_h</p:attrName>
                                        </p:attrNameLst>
                                      </p:cBhvr>
                                      <p:tavLst>
                                        <p:tav tm="0">
                                          <p:val>
                                            <p:fltVal val="0"/>
                                          </p:val>
                                        </p:tav>
                                        <p:tav tm="100000">
                                          <p:val>
                                            <p:strVal val="#ppt_h"/>
                                          </p:val>
                                        </p:tav>
                                      </p:tavLst>
                                    </p:anim>
                                    <p:animEffect transition="in" filter="fade">
                                      <p:cBhvr>
                                        <p:cTn id="60" dur="500"/>
                                        <p:tgtEl>
                                          <p:spTgt spid="36"/>
                                        </p:tgtEl>
                                      </p:cBhvr>
                                    </p:animEffect>
                                  </p:childTnLst>
                                </p:cTn>
                              </p:par>
                            </p:childTnLst>
                          </p:cTn>
                        </p:par>
                        <p:par>
                          <p:cTn id="61" fill="hold">
                            <p:stCondLst>
                              <p:cond delay="6950"/>
                            </p:stCondLst>
                            <p:childTnLst>
                              <p:par>
                                <p:cTn id="62" presetID="50" presetClass="entr" presetSubtype="0" decel="100000" fill="hold" grpId="0" nodeType="afterEffect">
                                  <p:stCondLst>
                                    <p:cond delay="0"/>
                                  </p:stCondLst>
                                  <p:childTnLst>
                                    <p:set>
                                      <p:cBhvr>
                                        <p:cTn id="63" dur="1" fill="hold">
                                          <p:stCondLst>
                                            <p:cond delay="0"/>
                                          </p:stCondLst>
                                        </p:cTn>
                                        <p:tgtEl>
                                          <p:spTgt spid="37"/>
                                        </p:tgtEl>
                                        <p:attrNameLst>
                                          <p:attrName>style.visibility</p:attrName>
                                        </p:attrNameLst>
                                      </p:cBhvr>
                                      <p:to>
                                        <p:strVal val="visible"/>
                                      </p:to>
                                    </p:set>
                                    <p:anim calcmode="lin" valueType="num">
                                      <p:cBhvr>
                                        <p:cTn id="64" dur="1000" fill="hold"/>
                                        <p:tgtEl>
                                          <p:spTgt spid="37"/>
                                        </p:tgtEl>
                                        <p:attrNameLst>
                                          <p:attrName>ppt_w</p:attrName>
                                        </p:attrNameLst>
                                      </p:cBhvr>
                                      <p:tavLst>
                                        <p:tav tm="0">
                                          <p:val>
                                            <p:strVal val="#ppt_w+.3"/>
                                          </p:val>
                                        </p:tav>
                                        <p:tav tm="100000">
                                          <p:val>
                                            <p:strVal val="#ppt_w"/>
                                          </p:val>
                                        </p:tav>
                                      </p:tavLst>
                                    </p:anim>
                                    <p:anim calcmode="lin" valueType="num">
                                      <p:cBhvr>
                                        <p:cTn id="65" dur="1000" fill="hold"/>
                                        <p:tgtEl>
                                          <p:spTgt spid="37"/>
                                        </p:tgtEl>
                                        <p:attrNameLst>
                                          <p:attrName>ppt_h</p:attrName>
                                        </p:attrNameLst>
                                      </p:cBhvr>
                                      <p:tavLst>
                                        <p:tav tm="0">
                                          <p:val>
                                            <p:strVal val="#ppt_h"/>
                                          </p:val>
                                        </p:tav>
                                        <p:tav tm="100000">
                                          <p:val>
                                            <p:strVal val="#ppt_h"/>
                                          </p:val>
                                        </p:tav>
                                      </p:tavLst>
                                    </p:anim>
                                    <p:animEffect transition="in" filter="fade">
                                      <p:cBhvr>
                                        <p:cTn id="66" dur="1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34" grpId="0"/>
      <p:bldP spid="35" grpId="0"/>
      <p:bldP spid="36" grpId="0"/>
      <p:bldP spid="37" grpId="0"/>
      <p:bldP spid="38" grpId="0"/>
      <p:bldP spid="3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5">
            <a:extLst>
              <a:ext uri="{FF2B5EF4-FFF2-40B4-BE49-F238E27FC236}">
                <a16:creationId xmlns:a16="http://schemas.microsoft.com/office/drawing/2014/main" id="{BF0A2CB1-3D1A-4E8B-AAE0-12EEBA80D1A8}"/>
              </a:ext>
            </a:extLst>
          </p:cNvPr>
          <p:cNvGrpSpPr>
            <a:grpSpLocks/>
          </p:cNvGrpSpPr>
          <p:nvPr/>
        </p:nvGrpSpPr>
        <p:grpSpPr bwMode="auto">
          <a:xfrm>
            <a:off x="1955545" y="3798841"/>
            <a:ext cx="1269835" cy="1271421"/>
            <a:chOff x="0" y="0"/>
            <a:chExt cx="1080120" cy="1080120"/>
          </a:xfrm>
          <a:solidFill>
            <a:srgbClr val="FF9409"/>
          </a:solidFill>
        </p:grpSpPr>
        <p:sp>
          <p:nvSpPr>
            <p:cNvPr id="6" name="椭圆 6">
              <a:extLst>
                <a:ext uri="{FF2B5EF4-FFF2-40B4-BE49-F238E27FC236}">
                  <a16:creationId xmlns:a16="http://schemas.microsoft.com/office/drawing/2014/main" id="{D9D3F2F9-BFEB-46BC-AE6C-C60A34C2C787}"/>
                </a:ext>
              </a:extLst>
            </p:cNvPr>
            <p:cNvSpPr>
              <a:spLocks noChangeArrowheads="1"/>
            </p:cNvSpPr>
            <p:nvPr/>
          </p:nvSpPr>
          <p:spPr bwMode="auto">
            <a:xfrm>
              <a:off x="0" y="0"/>
              <a:ext cx="1080120" cy="1080120"/>
            </a:xfrm>
            <a:prstGeom prst="ellipse">
              <a:avLst/>
            </a:prstGeom>
            <a:grpFill/>
            <a:ln>
              <a:noFill/>
            </a:ln>
            <a:effectLst/>
            <a:extLst/>
          </p:spPr>
          <p:txBody>
            <a:bodyPr vert="horz" wrap="square" lIns="91428" tIns="45714" rIns="91428" bIns="45714" numCol="1" anchor="t" anchorCtr="0" compatLnSpc="1">
              <a:prstTxWarp prst="textNoShape">
                <a:avLst/>
              </a:prstTxWarp>
            </a:bodyPr>
            <a:lstStyle/>
            <a:p>
              <a:endParaRPr lang="zh-CN" altLang="zh-CN" sz="2400" b="1"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7" name="文本框 10">
              <a:extLst>
                <a:ext uri="{FF2B5EF4-FFF2-40B4-BE49-F238E27FC236}">
                  <a16:creationId xmlns:a16="http://schemas.microsoft.com/office/drawing/2014/main" id="{C5D37095-1603-4377-8A5D-150A479E56C2}"/>
                </a:ext>
              </a:extLst>
            </p:cNvPr>
            <p:cNvSpPr>
              <a:spLocks noChangeArrowheads="1"/>
            </p:cNvSpPr>
            <p:nvPr/>
          </p:nvSpPr>
          <p:spPr bwMode="auto">
            <a:xfrm>
              <a:off x="138057" y="365759"/>
              <a:ext cx="798370" cy="339864"/>
            </a:xfrm>
            <a:prstGeom prst="rect">
              <a:avLst/>
            </a:prstGeom>
            <a:grpFill/>
            <a:ln>
              <a:noFill/>
            </a:ln>
            <a:effectLst/>
            <a:extLst/>
          </p:spPr>
          <p:txBody>
            <a:bodyPr vert="horz" wrap="square" lIns="91428" tIns="45714" rIns="91428" bIns="45714" numCol="1" anchor="t" anchorCtr="0" compatLnSpc="1">
              <a:prstTxWarp prst="textNoShape">
                <a:avLst/>
              </a:prstTxWarp>
            </a:bodyPr>
            <a:lstStyle/>
            <a:p>
              <a:r>
                <a:rPr lang="zh-CN" altLang="en-US" sz="2400" b="1" dirty="0">
                  <a:solidFill>
                    <a:schemeClr val="bg1"/>
                  </a:solidFill>
                  <a:latin typeface="微软雅黑" panose="020B0503020204020204" pitchFamily="34" charset="-122"/>
                  <a:ea typeface="微软雅黑" panose="020B0503020204020204" pitchFamily="34" charset="-122"/>
                </a:rPr>
                <a:t> 标题</a:t>
              </a:r>
            </a:p>
          </p:txBody>
        </p:sp>
      </p:grpSp>
      <p:grpSp>
        <p:nvGrpSpPr>
          <p:cNvPr id="8" name="Group 10">
            <a:extLst>
              <a:ext uri="{FF2B5EF4-FFF2-40B4-BE49-F238E27FC236}">
                <a16:creationId xmlns:a16="http://schemas.microsoft.com/office/drawing/2014/main" id="{D78B02A4-AA52-4119-AF8C-EE31192688DB}"/>
              </a:ext>
            </a:extLst>
          </p:cNvPr>
          <p:cNvGrpSpPr>
            <a:grpSpLocks/>
          </p:cNvGrpSpPr>
          <p:nvPr/>
        </p:nvGrpSpPr>
        <p:grpSpPr bwMode="auto">
          <a:xfrm>
            <a:off x="3266649" y="2108372"/>
            <a:ext cx="1741261" cy="1741261"/>
            <a:chOff x="0" y="0"/>
            <a:chExt cx="1080120" cy="1080120"/>
          </a:xfrm>
          <a:solidFill>
            <a:srgbClr val="FF9409"/>
          </a:solidFill>
        </p:grpSpPr>
        <p:sp>
          <p:nvSpPr>
            <p:cNvPr id="9" name="椭圆 27">
              <a:extLst>
                <a:ext uri="{FF2B5EF4-FFF2-40B4-BE49-F238E27FC236}">
                  <a16:creationId xmlns:a16="http://schemas.microsoft.com/office/drawing/2014/main" id="{6D220BE1-CCE7-4080-85B9-5D59D7A96C58}"/>
                </a:ext>
              </a:extLst>
            </p:cNvPr>
            <p:cNvSpPr>
              <a:spLocks noChangeArrowheads="1"/>
            </p:cNvSpPr>
            <p:nvPr/>
          </p:nvSpPr>
          <p:spPr bwMode="auto">
            <a:xfrm>
              <a:off x="0" y="0"/>
              <a:ext cx="1080120" cy="1080120"/>
            </a:xfrm>
            <a:prstGeom prst="ellipse">
              <a:avLst/>
            </a:prstGeom>
            <a:grpFill/>
            <a:ln>
              <a:noFill/>
            </a:ln>
            <a:effectLst/>
            <a:extLst/>
          </p:spPr>
          <p:txBody>
            <a:bodyPr vert="horz" wrap="square" lIns="91428" tIns="45714" rIns="91428" bIns="45714" numCol="1" anchor="t" anchorCtr="0" compatLnSpc="1">
              <a:prstTxWarp prst="textNoShape">
                <a:avLst/>
              </a:prstTxWarp>
            </a:bodyPr>
            <a:lstStyle/>
            <a:p>
              <a:endParaRPr lang="zh-CN" altLang="zh-CN" sz="2400" b="1"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0" name="文本框 26">
              <a:extLst>
                <a:ext uri="{FF2B5EF4-FFF2-40B4-BE49-F238E27FC236}">
                  <a16:creationId xmlns:a16="http://schemas.microsoft.com/office/drawing/2014/main" id="{11D3E15D-B135-43CB-88DE-7F1E43F2B1E9}"/>
                </a:ext>
              </a:extLst>
            </p:cNvPr>
            <p:cNvSpPr>
              <a:spLocks noChangeArrowheads="1"/>
            </p:cNvSpPr>
            <p:nvPr/>
          </p:nvSpPr>
          <p:spPr bwMode="auto">
            <a:xfrm>
              <a:off x="213163" y="400115"/>
              <a:ext cx="653804" cy="276793"/>
            </a:xfrm>
            <a:prstGeom prst="rect">
              <a:avLst/>
            </a:prstGeom>
            <a:grpFill/>
            <a:ln>
              <a:noFill/>
            </a:ln>
            <a:effectLst/>
            <a:extLst/>
          </p:spPr>
          <p:txBody>
            <a:bodyPr vert="horz" wrap="square" lIns="91428" tIns="45714" rIns="91428" bIns="45714" numCol="1" anchor="t" anchorCtr="0" compatLnSpc="1">
              <a:prstTxWarp prst="textNoShape">
                <a:avLst/>
              </a:prstTxWarp>
            </a:bodyPr>
            <a:lstStyle/>
            <a:p>
              <a:r>
                <a:rPr lang="zh-CN" altLang="en-US" sz="2400" b="1" dirty="0">
                  <a:solidFill>
                    <a:schemeClr val="bg1"/>
                  </a:solidFill>
                  <a:latin typeface="微软雅黑" panose="020B0503020204020204" pitchFamily="34" charset="-122"/>
                  <a:ea typeface="微软雅黑" panose="020B0503020204020204" pitchFamily="34" charset="-122"/>
                </a:rPr>
                <a:t>  标题</a:t>
              </a:r>
            </a:p>
          </p:txBody>
        </p:sp>
      </p:grpSp>
      <p:grpSp>
        <p:nvGrpSpPr>
          <p:cNvPr id="11" name="Group 15">
            <a:extLst>
              <a:ext uri="{FF2B5EF4-FFF2-40B4-BE49-F238E27FC236}">
                <a16:creationId xmlns:a16="http://schemas.microsoft.com/office/drawing/2014/main" id="{65E5CA25-803C-4B55-A5FA-67693FC47BBE}"/>
              </a:ext>
            </a:extLst>
          </p:cNvPr>
          <p:cNvGrpSpPr>
            <a:grpSpLocks/>
          </p:cNvGrpSpPr>
          <p:nvPr/>
        </p:nvGrpSpPr>
        <p:grpSpPr bwMode="auto">
          <a:xfrm>
            <a:off x="5571400" y="3798840"/>
            <a:ext cx="1560310" cy="1560309"/>
            <a:chOff x="0" y="0"/>
            <a:chExt cx="1080120" cy="1080120"/>
          </a:xfrm>
          <a:solidFill>
            <a:srgbClr val="FF9409"/>
          </a:solidFill>
        </p:grpSpPr>
        <p:sp>
          <p:nvSpPr>
            <p:cNvPr id="12" name="椭圆 32">
              <a:extLst>
                <a:ext uri="{FF2B5EF4-FFF2-40B4-BE49-F238E27FC236}">
                  <a16:creationId xmlns:a16="http://schemas.microsoft.com/office/drawing/2014/main" id="{E7F29E8B-1552-4217-9369-CE7BA1D8E707}"/>
                </a:ext>
              </a:extLst>
            </p:cNvPr>
            <p:cNvSpPr>
              <a:spLocks noChangeArrowheads="1"/>
            </p:cNvSpPr>
            <p:nvPr/>
          </p:nvSpPr>
          <p:spPr bwMode="auto">
            <a:xfrm>
              <a:off x="0" y="0"/>
              <a:ext cx="1080120" cy="1080120"/>
            </a:xfrm>
            <a:prstGeom prst="ellipse">
              <a:avLst/>
            </a:prstGeom>
            <a:grpFill/>
            <a:ln>
              <a:noFill/>
            </a:ln>
            <a:effectLst/>
            <a:extLst/>
          </p:spPr>
          <p:txBody>
            <a:bodyPr vert="horz" wrap="square" lIns="91428" tIns="45714" rIns="91428" bIns="45714" numCol="1" anchor="t" anchorCtr="0" compatLnSpc="1">
              <a:prstTxWarp prst="textNoShape">
                <a:avLst/>
              </a:prstTxWarp>
            </a:bodyPr>
            <a:lstStyle/>
            <a:p>
              <a:endParaRPr lang="zh-CN" altLang="zh-CN" sz="2400" b="1">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3" name="文本框 31">
              <a:extLst>
                <a:ext uri="{FF2B5EF4-FFF2-40B4-BE49-F238E27FC236}">
                  <a16:creationId xmlns:a16="http://schemas.microsoft.com/office/drawing/2014/main" id="{49EA0486-B21E-486A-88DB-26CA79C8C4EA}"/>
                </a:ext>
              </a:extLst>
            </p:cNvPr>
            <p:cNvSpPr>
              <a:spLocks noChangeArrowheads="1"/>
            </p:cNvSpPr>
            <p:nvPr/>
          </p:nvSpPr>
          <p:spPr bwMode="auto">
            <a:xfrm>
              <a:off x="175247" y="398075"/>
              <a:ext cx="729627" cy="308893"/>
            </a:xfrm>
            <a:prstGeom prst="rect">
              <a:avLst/>
            </a:prstGeom>
            <a:grpFill/>
            <a:ln>
              <a:noFill/>
            </a:ln>
            <a:effectLst/>
            <a:extLst/>
          </p:spPr>
          <p:txBody>
            <a:bodyPr vert="horz" wrap="square" lIns="91428" tIns="45714" rIns="91428" bIns="45714" numCol="1" anchor="t" anchorCtr="0" compatLnSpc="1">
              <a:prstTxWarp prst="textNoShape">
                <a:avLst/>
              </a:prstTxWarp>
            </a:bodyPr>
            <a:lstStyle/>
            <a:p>
              <a:r>
                <a:rPr lang="zh-CN" altLang="en-US" sz="2400" b="1" dirty="0">
                  <a:solidFill>
                    <a:schemeClr val="bg1"/>
                  </a:solidFill>
                  <a:latin typeface="微软雅黑" panose="020B0503020204020204" pitchFamily="34" charset="-122"/>
                  <a:ea typeface="微软雅黑" panose="020B0503020204020204" pitchFamily="34" charset="-122"/>
                </a:rPr>
                <a:t>  标题</a:t>
              </a:r>
            </a:p>
          </p:txBody>
        </p:sp>
      </p:grpSp>
      <p:grpSp>
        <p:nvGrpSpPr>
          <p:cNvPr id="14" name="Group 20">
            <a:extLst>
              <a:ext uri="{FF2B5EF4-FFF2-40B4-BE49-F238E27FC236}">
                <a16:creationId xmlns:a16="http://schemas.microsoft.com/office/drawing/2014/main" id="{0C6D6307-16F7-4AB9-9A92-FCA92491527B}"/>
              </a:ext>
            </a:extLst>
          </p:cNvPr>
          <p:cNvGrpSpPr>
            <a:grpSpLocks/>
          </p:cNvGrpSpPr>
          <p:nvPr/>
        </p:nvGrpSpPr>
        <p:grpSpPr bwMode="auto">
          <a:xfrm>
            <a:off x="7398375" y="1346471"/>
            <a:ext cx="2287289" cy="2285702"/>
            <a:chOff x="0" y="0"/>
            <a:chExt cx="1080120" cy="1080120"/>
          </a:xfrm>
          <a:solidFill>
            <a:srgbClr val="FF9409"/>
          </a:solidFill>
        </p:grpSpPr>
        <p:sp>
          <p:nvSpPr>
            <p:cNvPr id="15" name="椭圆 38">
              <a:extLst>
                <a:ext uri="{FF2B5EF4-FFF2-40B4-BE49-F238E27FC236}">
                  <a16:creationId xmlns:a16="http://schemas.microsoft.com/office/drawing/2014/main" id="{633B088A-3020-4645-932C-ABDD4F1E69DA}"/>
                </a:ext>
              </a:extLst>
            </p:cNvPr>
            <p:cNvSpPr>
              <a:spLocks noChangeArrowheads="1"/>
            </p:cNvSpPr>
            <p:nvPr/>
          </p:nvSpPr>
          <p:spPr bwMode="auto">
            <a:xfrm>
              <a:off x="0" y="0"/>
              <a:ext cx="1080120" cy="1080120"/>
            </a:xfrm>
            <a:prstGeom prst="ellipse">
              <a:avLst/>
            </a:prstGeom>
            <a:grpFill/>
            <a:ln>
              <a:noFill/>
            </a:ln>
            <a:effectLst/>
            <a:extLst/>
          </p:spPr>
          <p:txBody>
            <a:bodyPr vert="horz" wrap="square" lIns="91428" tIns="45714" rIns="91428" bIns="45714" numCol="1" anchor="t" anchorCtr="0" compatLnSpc="1">
              <a:prstTxWarp prst="textNoShape">
                <a:avLst/>
              </a:prstTxWarp>
            </a:bodyPr>
            <a:lstStyle/>
            <a:p>
              <a:endParaRPr lang="zh-CN" altLang="zh-CN" sz="2400" b="1">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6" name="文本框 37">
              <a:extLst>
                <a:ext uri="{FF2B5EF4-FFF2-40B4-BE49-F238E27FC236}">
                  <a16:creationId xmlns:a16="http://schemas.microsoft.com/office/drawing/2014/main" id="{F9B5B094-F321-4F84-8B92-8DFB9CE58BF4}"/>
                </a:ext>
              </a:extLst>
            </p:cNvPr>
            <p:cNvSpPr>
              <a:spLocks noChangeArrowheads="1"/>
            </p:cNvSpPr>
            <p:nvPr/>
          </p:nvSpPr>
          <p:spPr bwMode="auto">
            <a:xfrm>
              <a:off x="245783" y="414093"/>
              <a:ext cx="588553" cy="247218"/>
            </a:xfrm>
            <a:prstGeom prst="rect">
              <a:avLst/>
            </a:prstGeom>
            <a:grpFill/>
            <a:ln>
              <a:noFill/>
            </a:ln>
            <a:effectLst/>
            <a:extLst/>
          </p:spPr>
          <p:txBody>
            <a:bodyPr vert="horz" wrap="square" lIns="91428" tIns="45714" rIns="91428" bIns="45714" numCol="1" anchor="t" anchorCtr="0" compatLnSpc="1">
              <a:prstTxWarp prst="textNoShape">
                <a:avLst/>
              </a:prstTxWarp>
            </a:bodyPr>
            <a:lstStyle/>
            <a:p>
              <a:r>
                <a:rPr lang="zh-CN" altLang="en-US" sz="2400" b="1" dirty="0">
                  <a:solidFill>
                    <a:schemeClr val="bg1"/>
                  </a:solidFill>
                  <a:latin typeface="微软雅黑" panose="020B0503020204020204" pitchFamily="34" charset="-122"/>
                  <a:ea typeface="微软雅黑" panose="020B0503020204020204" pitchFamily="34" charset="-122"/>
                </a:rPr>
                <a:t>  标题</a:t>
              </a:r>
            </a:p>
          </p:txBody>
        </p:sp>
      </p:grpSp>
      <p:cxnSp>
        <p:nvCxnSpPr>
          <p:cNvPr id="17" name="直接连接符 13">
            <a:extLst>
              <a:ext uri="{FF2B5EF4-FFF2-40B4-BE49-F238E27FC236}">
                <a16:creationId xmlns:a16="http://schemas.microsoft.com/office/drawing/2014/main" id="{695DDB80-A9F5-4C46-BF1E-38963E8F8327}"/>
              </a:ext>
            </a:extLst>
          </p:cNvPr>
          <p:cNvCxnSpPr>
            <a:cxnSpLocks noChangeShapeType="1"/>
            <a:stCxn id="6" idx="7"/>
          </p:cNvCxnSpPr>
          <p:nvPr/>
        </p:nvCxnSpPr>
        <p:spPr bwMode="auto">
          <a:xfrm flipV="1">
            <a:off x="3039667" y="3594079"/>
            <a:ext cx="480949" cy="390474"/>
          </a:xfrm>
          <a:prstGeom prst="line">
            <a:avLst/>
          </a:prstGeom>
          <a:noFill/>
          <a:ln w="28575">
            <a:solidFill>
              <a:schemeClr val="bg1">
                <a:lumMod val="85000"/>
              </a:schemeClr>
            </a:solidFill>
            <a:round/>
            <a:headEnd/>
            <a:tailEnd/>
          </a:ln>
          <a:extLst>
            <a:ext uri="{909E8E84-426E-40DD-AFC4-6F175D3DCCD1}">
              <a14:hiddenFill xmlns:a14="http://schemas.microsoft.com/office/drawing/2010/main">
                <a:noFill/>
              </a14:hiddenFill>
            </a:ext>
          </a:extLst>
        </p:spPr>
      </p:cxnSp>
      <p:sp>
        <p:nvSpPr>
          <p:cNvPr id="18" name="直接连接符 17">
            <a:extLst>
              <a:ext uri="{FF2B5EF4-FFF2-40B4-BE49-F238E27FC236}">
                <a16:creationId xmlns:a16="http://schemas.microsoft.com/office/drawing/2014/main" id="{80816F82-315B-419C-BF53-16E5F07CF146}"/>
              </a:ext>
            </a:extLst>
          </p:cNvPr>
          <p:cNvSpPr>
            <a:spLocks noChangeShapeType="1"/>
          </p:cNvSpPr>
          <p:nvPr/>
        </p:nvSpPr>
        <p:spPr bwMode="auto">
          <a:xfrm>
            <a:off x="4892038" y="3373444"/>
            <a:ext cx="907932" cy="653966"/>
          </a:xfrm>
          <a:prstGeom prst="line">
            <a:avLst/>
          </a:prstGeom>
          <a:noFill/>
          <a:ln w="28575">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sz="2400">
              <a:solidFill>
                <a:schemeClr val="accent1"/>
              </a:solidFill>
              <a:latin typeface="微软雅黑" panose="020B0503020204020204" pitchFamily="34" charset="-122"/>
              <a:ea typeface="微软雅黑" panose="020B0503020204020204" pitchFamily="34" charset="-122"/>
            </a:endParaRPr>
          </a:p>
        </p:txBody>
      </p:sp>
      <p:cxnSp>
        <p:nvCxnSpPr>
          <p:cNvPr id="19" name="直接连接符 20">
            <a:extLst>
              <a:ext uri="{FF2B5EF4-FFF2-40B4-BE49-F238E27FC236}">
                <a16:creationId xmlns:a16="http://schemas.microsoft.com/office/drawing/2014/main" id="{0DF690D3-C73A-41C8-8BC3-952FF3EF3B70}"/>
              </a:ext>
            </a:extLst>
          </p:cNvPr>
          <p:cNvCxnSpPr>
            <a:cxnSpLocks noChangeShapeType="1"/>
          </p:cNvCxnSpPr>
          <p:nvPr/>
        </p:nvCxnSpPr>
        <p:spPr bwMode="auto">
          <a:xfrm flipV="1">
            <a:off x="6901551" y="3297256"/>
            <a:ext cx="831742" cy="731742"/>
          </a:xfrm>
          <a:prstGeom prst="line">
            <a:avLst/>
          </a:prstGeom>
          <a:noFill/>
          <a:ln w="28575">
            <a:solidFill>
              <a:schemeClr val="bg1">
                <a:lumMod val="85000"/>
              </a:schemeClr>
            </a:solidFill>
            <a:round/>
            <a:headEnd/>
            <a:tailEnd/>
          </a:ln>
          <a:extLst>
            <a:ext uri="{909E8E84-426E-40DD-AFC4-6F175D3DCCD1}">
              <a14:hiddenFill xmlns:a14="http://schemas.microsoft.com/office/drawing/2010/main">
                <a:noFill/>
              </a14:hiddenFill>
            </a:ext>
          </a:extLst>
        </p:spPr>
      </p:cxnSp>
      <p:cxnSp>
        <p:nvCxnSpPr>
          <p:cNvPr id="20" name="直接连接符 23">
            <a:extLst>
              <a:ext uri="{FF2B5EF4-FFF2-40B4-BE49-F238E27FC236}">
                <a16:creationId xmlns:a16="http://schemas.microsoft.com/office/drawing/2014/main" id="{F822E76A-DDA9-4721-BC4F-57673BC63F75}"/>
              </a:ext>
            </a:extLst>
          </p:cNvPr>
          <p:cNvCxnSpPr>
            <a:cxnSpLocks noChangeShapeType="1"/>
            <a:stCxn id="29" idx="5"/>
            <a:endCxn id="6" idx="1"/>
          </p:cNvCxnSpPr>
          <p:nvPr/>
        </p:nvCxnSpPr>
        <p:spPr bwMode="auto">
          <a:xfrm>
            <a:off x="1742849" y="3700427"/>
            <a:ext cx="398411" cy="284126"/>
          </a:xfrm>
          <a:prstGeom prst="line">
            <a:avLst/>
          </a:prstGeom>
          <a:noFill/>
          <a:ln w="28575">
            <a:solidFill>
              <a:schemeClr val="bg1">
                <a:lumMod val="85000"/>
              </a:schemeClr>
            </a:solidFill>
            <a:round/>
            <a:headEnd/>
            <a:tailEnd/>
          </a:ln>
          <a:extLst>
            <a:ext uri="{909E8E84-426E-40DD-AFC4-6F175D3DCCD1}">
              <a14:hiddenFill xmlns:a14="http://schemas.microsoft.com/office/drawing/2010/main">
                <a:noFill/>
              </a14:hiddenFill>
            </a:ext>
          </a:extLst>
        </p:spPr>
      </p:cxnSp>
      <p:cxnSp>
        <p:nvCxnSpPr>
          <p:cNvPr id="21" name="直接连接符 43">
            <a:extLst>
              <a:ext uri="{FF2B5EF4-FFF2-40B4-BE49-F238E27FC236}">
                <a16:creationId xmlns:a16="http://schemas.microsoft.com/office/drawing/2014/main" id="{8E10AD15-94EF-445C-AE0C-A29F14CC612E}"/>
              </a:ext>
            </a:extLst>
          </p:cNvPr>
          <p:cNvCxnSpPr>
            <a:cxnSpLocks noChangeShapeType="1"/>
            <a:stCxn id="30" idx="7"/>
          </p:cNvCxnSpPr>
          <p:nvPr/>
        </p:nvCxnSpPr>
        <p:spPr bwMode="auto">
          <a:xfrm flipV="1">
            <a:off x="5398385" y="5130580"/>
            <a:ext cx="401585" cy="371426"/>
          </a:xfrm>
          <a:prstGeom prst="line">
            <a:avLst/>
          </a:prstGeom>
          <a:noFill/>
          <a:ln w="28575">
            <a:solidFill>
              <a:schemeClr val="bg1">
                <a:lumMod val="85000"/>
              </a:schemeClr>
            </a:solidFill>
            <a:round/>
            <a:headEnd/>
            <a:tailEnd/>
          </a:ln>
          <a:extLst>
            <a:ext uri="{909E8E84-426E-40DD-AFC4-6F175D3DCCD1}">
              <a14:hiddenFill xmlns:a14="http://schemas.microsoft.com/office/drawing/2010/main">
                <a:noFill/>
              </a14:hiddenFill>
            </a:ext>
          </a:extLst>
        </p:spPr>
      </p:cxnSp>
      <p:cxnSp>
        <p:nvCxnSpPr>
          <p:cNvPr id="22" name="直接连接符 72">
            <a:extLst>
              <a:ext uri="{FF2B5EF4-FFF2-40B4-BE49-F238E27FC236}">
                <a16:creationId xmlns:a16="http://schemas.microsoft.com/office/drawing/2014/main" id="{04A54D69-BA84-408D-B478-AADA8AC42025}"/>
              </a:ext>
            </a:extLst>
          </p:cNvPr>
          <p:cNvCxnSpPr>
            <a:cxnSpLocks noChangeShapeType="1"/>
            <a:endCxn id="31" idx="1"/>
          </p:cNvCxnSpPr>
          <p:nvPr/>
        </p:nvCxnSpPr>
        <p:spPr bwMode="auto">
          <a:xfrm>
            <a:off x="9685664" y="2489322"/>
            <a:ext cx="557141" cy="374602"/>
          </a:xfrm>
          <a:prstGeom prst="line">
            <a:avLst/>
          </a:prstGeom>
          <a:noFill/>
          <a:ln w="28575">
            <a:solidFill>
              <a:schemeClr val="bg1">
                <a:lumMod val="85000"/>
              </a:schemeClr>
            </a:solidFill>
            <a:round/>
            <a:headEnd/>
            <a:tailEnd/>
          </a:ln>
          <a:extLst>
            <a:ext uri="{909E8E84-426E-40DD-AFC4-6F175D3DCCD1}">
              <a14:hiddenFill xmlns:a14="http://schemas.microsoft.com/office/drawing/2010/main">
                <a:noFill/>
              </a14:hiddenFill>
            </a:ext>
          </a:extLst>
        </p:spPr>
      </p:cxnSp>
      <p:sp>
        <p:nvSpPr>
          <p:cNvPr id="23" name="矩形 76">
            <a:extLst>
              <a:ext uri="{FF2B5EF4-FFF2-40B4-BE49-F238E27FC236}">
                <a16:creationId xmlns:a16="http://schemas.microsoft.com/office/drawing/2014/main" id="{E7C88962-BD1D-4990-B34E-6E6D0A9DBBEC}"/>
              </a:ext>
            </a:extLst>
          </p:cNvPr>
          <p:cNvSpPr>
            <a:spLocks noChangeArrowheads="1"/>
          </p:cNvSpPr>
          <p:nvPr/>
        </p:nvSpPr>
        <p:spPr bwMode="auto">
          <a:xfrm>
            <a:off x="1628564" y="5081373"/>
            <a:ext cx="1820626" cy="330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107513" tIns="53757" rIns="107513" bIns="5375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a:lnSpc>
                <a:spcPts val="1874"/>
              </a:lnSpc>
              <a:spcBef>
                <a:spcPct val="0"/>
              </a:spcBef>
              <a:buNone/>
            </a:pPr>
            <a:r>
              <a:rPr lang="zh-CN" altLang="en-US" sz="1300">
                <a:solidFill>
                  <a:schemeClr val="tx1">
                    <a:lumMod val="65000"/>
                    <a:lumOff val="35000"/>
                  </a:schemeClr>
                </a:solidFill>
                <a:latin typeface="微软雅黑" panose="020B0503020204020204" pitchFamily="34" charset="-122"/>
                <a:ea typeface="微软雅黑" panose="020B0503020204020204" pitchFamily="34" charset="-122"/>
                <a:sym typeface="方正兰亭黑_GBK" panose="02000000000000000000" pitchFamily="2" charset="-122"/>
              </a:rPr>
              <a:t>点击添加描述总结</a:t>
            </a:r>
            <a:r>
              <a:rPr lang="en-US" sz="1300">
                <a:solidFill>
                  <a:schemeClr val="tx1">
                    <a:lumMod val="65000"/>
                    <a:lumOff val="35000"/>
                  </a:schemeClr>
                </a:solidFill>
                <a:latin typeface="微软雅黑" panose="020B0503020204020204" pitchFamily="34" charset="-122"/>
                <a:ea typeface="微软雅黑" panose="020B0503020204020204" pitchFamily="34" charset="-122"/>
                <a:sym typeface="方正兰亭黑_GBK" panose="02000000000000000000" pitchFamily="2" charset="-122"/>
              </a:rPr>
              <a:t> </a:t>
            </a:r>
            <a:endParaRPr lang="zh-CN" altLang="en-US" sz="1300">
              <a:solidFill>
                <a:schemeClr val="tx1">
                  <a:lumMod val="65000"/>
                  <a:lumOff val="35000"/>
                </a:schemeClr>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24" name="矩形 80">
            <a:extLst>
              <a:ext uri="{FF2B5EF4-FFF2-40B4-BE49-F238E27FC236}">
                <a16:creationId xmlns:a16="http://schemas.microsoft.com/office/drawing/2014/main" id="{9272724E-C8B8-4728-AF92-61163787F91B}"/>
              </a:ext>
            </a:extLst>
          </p:cNvPr>
          <p:cNvSpPr>
            <a:spLocks noChangeArrowheads="1"/>
          </p:cNvSpPr>
          <p:nvPr/>
        </p:nvSpPr>
        <p:spPr bwMode="auto">
          <a:xfrm>
            <a:off x="3209508" y="3884554"/>
            <a:ext cx="1820626" cy="330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107513" tIns="53757" rIns="107513" bIns="5375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a:lnSpc>
                <a:spcPts val="1874"/>
              </a:lnSpc>
              <a:spcBef>
                <a:spcPct val="0"/>
              </a:spcBef>
              <a:buNone/>
            </a:pPr>
            <a:r>
              <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sym typeface="方正兰亭黑_GBK" panose="02000000000000000000" pitchFamily="2" charset="-122"/>
              </a:rPr>
              <a:t>点击添加描述总结</a:t>
            </a:r>
            <a:r>
              <a:rPr lang="en-US" sz="1300" dirty="0">
                <a:solidFill>
                  <a:schemeClr val="tx1">
                    <a:lumMod val="65000"/>
                    <a:lumOff val="35000"/>
                  </a:schemeClr>
                </a:solidFill>
                <a:latin typeface="微软雅黑" panose="020B0503020204020204" pitchFamily="34" charset="-122"/>
                <a:ea typeface="微软雅黑" panose="020B0503020204020204" pitchFamily="34" charset="-122"/>
                <a:sym typeface="方正兰亭黑_GBK" panose="02000000000000000000" pitchFamily="2" charset="-122"/>
              </a:rPr>
              <a:t> </a:t>
            </a:r>
            <a:endPar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25" name="矩形 81">
            <a:extLst>
              <a:ext uri="{FF2B5EF4-FFF2-40B4-BE49-F238E27FC236}">
                <a16:creationId xmlns:a16="http://schemas.microsoft.com/office/drawing/2014/main" id="{E735DBC4-7ED0-4C0B-822A-97293EB99191}"/>
              </a:ext>
            </a:extLst>
          </p:cNvPr>
          <p:cNvSpPr>
            <a:spLocks noChangeArrowheads="1"/>
          </p:cNvSpPr>
          <p:nvPr/>
        </p:nvSpPr>
        <p:spPr bwMode="auto">
          <a:xfrm>
            <a:off x="5465051" y="5406768"/>
            <a:ext cx="1820626" cy="330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107513" tIns="53757" rIns="107513" bIns="5375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a:lnSpc>
                <a:spcPts val="1874"/>
              </a:lnSpc>
              <a:spcBef>
                <a:spcPct val="0"/>
              </a:spcBef>
              <a:buNone/>
            </a:pPr>
            <a:r>
              <a:rPr lang="zh-CN" altLang="en-US" sz="1300">
                <a:solidFill>
                  <a:schemeClr val="tx1">
                    <a:lumMod val="65000"/>
                    <a:lumOff val="35000"/>
                  </a:schemeClr>
                </a:solidFill>
                <a:latin typeface="微软雅黑" panose="020B0503020204020204" pitchFamily="34" charset="-122"/>
                <a:ea typeface="微软雅黑" panose="020B0503020204020204" pitchFamily="34" charset="-122"/>
                <a:sym typeface="方正兰亭黑_GBK" panose="02000000000000000000" pitchFamily="2" charset="-122"/>
              </a:rPr>
              <a:t>点击添加描述总结</a:t>
            </a:r>
            <a:r>
              <a:rPr lang="en-US" sz="1300">
                <a:solidFill>
                  <a:schemeClr val="tx1">
                    <a:lumMod val="65000"/>
                    <a:lumOff val="35000"/>
                  </a:schemeClr>
                </a:solidFill>
                <a:latin typeface="微软雅黑" panose="020B0503020204020204" pitchFamily="34" charset="-122"/>
                <a:ea typeface="微软雅黑" panose="020B0503020204020204" pitchFamily="34" charset="-122"/>
                <a:sym typeface="方正兰亭黑_GBK" panose="02000000000000000000" pitchFamily="2" charset="-122"/>
              </a:rPr>
              <a:t> </a:t>
            </a:r>
            <a:endParaRPr lang="zh-CN" altLang="en-US" sz="1300">
              <a:solidFill>
                <a:schemeClr val="tx1">
                  <a:lumMod val="65000"/>
                  <a:lumOff val="35000"/>
                </a:schemeClr>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26" name="矩形 82">
            <a:extLst>
              <a:ext uri="{FF2B5EF4-FFF2-40B4-BE49-F238E27FC236}">
                <a16:creationId xmlns:a16="http://schemas.microsoft.com/office/drawing/2014/main" id="{B5C0350F-7D64-40DC-8CE9-BF00A25714A7}"/>
              </a:ext>
            </a:extLst>
          </p:cNvPr>
          <p:cNvSpPr>
            <a:spLocks noChangeArrowheads="1"/>
          </p:cNvSpPr>
          <p:nvPr/>
        </p:nvSpPr>
        <p:spPr bwMode="auto">
          <a:xfrm>
            <a:off x="7658691" y="3662332"/>
            <a:ext cx="1822213" cy="330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107513" tIns="53757" rIns="107513" bIns="5375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a:lnSpc>
                <a:spcPts val="1874"/>
              </a:lnSpc>
              <a:spcBef>
                <a:spcPct val="0"/>
              </a:spcBef>
              <a:buNone/>
            </a:pPr>
            <a:r>
              <a:rPr lang="zh-CN" altLang="en-US" sz="1300">
                <a:solidFill>
                  <a:schemeClr val="tx1">
                    <a:lumMod val="65000"/>
                    <a:lumOff val="35000"/>
                  </a:schemeClr>
                </a:solidFill>
                <a:latin typeface="微软雅黑" panose="020B0503020204020204" pitchFamily="34" charset="-122"/>
                <a:ea typeface="微软雅黑" panose="020B0503020204020204" pitchFamily="34" charset="-122"/>
                <a:sym typeface="方正兰亭黑_GBK" panose="02000000000000000000" pitchFamily="2" charset="-122"/>
              </a:rPr>
              <a:t>点击添加描述总结</a:t>
            </a:r>
            <a:endParaRPr lang="zh-CN" altLang="en-US" sz="18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7" name="矩形 85">
            <a:extLst>
              <a:ext uri="{FF2B5EF4-FFF2-40B4-BE49-F238E27FC236}">
                <a16:creationId xmlns:a16="http://schemas.microsoft.com/office/drawing/2014/main" id="{3980ADFA-B468-46CE-A809-1D15D1F0CB03}"/>
              </a:ext>
            </a:extLst>
          </p:cNvPr>
          <p:cNvSpPr>
            <a:spLocks noChangeArrowheads="1"/>
          </p:cNvSpPr>
          <p:nvPr/>
        </p:nvSpPr>
        <p:spPr bwMode="auto">
          <a:xfrm>
            <a:off x="7917419" y="4441693"/>
            <a:ext cx="3098397" cy="454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115193" tIns="57595" rIns="115193" bIns="57595">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r" eaLnBrk="1" hangingPunct="1">
              <a:lnSpc>
                <a:spcPct val="100000"/>
              </a:lnSpc>
              <a:spcBef>
                <a:spcPct val="0"/>
              </a:spcBef>
              <a:buFont typeface="Arial" panose="020B0604020202020204" pitchFamily="34" charset="0"/>
              <a:buNone/>
            </a:pPr>
            <a:r>
              <a:rPr lang="zh-CN" altLang="en-US" sz="2200" dirty="0">
                <a:solidFill>
                  <a:schemeClr val="tx1">
                    <a:lumMod val="65000"/>
                    <a:lumOff val="35000"/>
                  </a:schemeClr>
                </a:solidFill>
                <a:latin typeface="微软雅黑" panose="020B0503020204020204" pitchFamily="34" charset="-122"/>
                <a:ea typeface="微软雅黑" panose="020B0503020204020204" pitchFamily="34" charset="-122"/>
                <a:sym typeface="方正兰亭黑_GBK" panose="02000000000000000000" pitchFamily="2" charset="-122"/>
              </a:rPr>
              <a:t>添加标题内容</a:t>
            </a:r>
            <a:endParaRPr lang="zh-CN" altLang="en-US" sz="2200" dirty="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8" name="文本框 13">
            <a:extLst>
              <a:ext uri="{FF2B5EF4-FFF2-40B4-BE49-F238E27FC236}">
                <a16:creationId xmlns:a16="http://schemas.microsoft.com/office/drawing/2014/main" id="{FB771470-0301-49F3-9D9C-14AEA6CA7680}"/>
              </a:ext>
            </a:extLst>
          </p:cNvPr>
          <p:cNvSpPr>
            <a:spLocks noChangeArrowheads="1"/>
          </p:cNvSpPr>
          <p:nvPr/>
        </p:nvSpPr>
        <p:spPr bwMode="auto">
          <a:xfrm>
            <a:off x="7409486" y="4916294"/>
            <a:ext cx="3653949" cy="1126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3" tIns="45710" rIns="91423" bIns="45710">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20000"/>
              </a:lnSpc>
              <a:spcBef>
                <a:spcPct val="0"/>
              </a:spcBef>
              <a:buFont typeface="Arial" panose="020B0604020202020204" pitchFamily="34" charset="0"/>
              <a:buNone/>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在此录入上述图表的综合描述说明，在此录入上述图表的综合描述说明，在此录入上述图表的综合描述说明，在此录入上述图表的综合描述说明，在此录入上述图表的综合描</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9" name="椭圆 56">
            <a:extLst>
              <a:ext uri="{FF2B5EF4-FFF2-40B4-BE49-F238E27FC236}">
                <a16:creationId xmlns:a16="http://schemas.microsoft.com/office/drawing/2014/main" id="{680DB93D-603F-4C02-A9F6-B3DE708A6E2B}"/>
              </a:ext>
            </a:extLst>
          </p:cNvPr>
          <p:cNvSpPr>
            <a:spLocks noChangeArrowheads="1"/>
          </p:cNvSpPr>
          <p:nvPr/>
        </p:nvSpPr>
        <p:spPr bwMode="auto">
          <a:xfrm rot="21019160">
            <a:off x="1277771" y="3297257"/>
            <a:ext cx="512696" cy="511108"/>
          </a:xfrm>
          <a:prstGeom prst="ellipse">
            <a:avLst/>
          </a:prstGeom>
          <a:solidFill>
            <a:schemeClr val="bg1">
              <a:lumMod val="95000"/>
            </a:schemeClr>
          </a:solidFill>
          <a:ln>
            <a:noFill/>
          </a:ln>
          <a:effectLst/>
          <a:extLst/>
        </p:spPr>
        <p:txBody>
          <a:bodyPr vert="horz" wrap="square" lIns="91428" tIns="45714" rIns="91428" bIns="45714" numCol="1" anchor="t" anchorCtr="0" compatLnSpc="1">
            <a:prstTxWarp prst="textNoShape">
              <a:avLst/>
            </a:prstTxWarp>
          </a:bodyPr>
          <a:lstStyle/>
          <a:p>
            <a:endParaRPr lang="zh-CN" altLang="zh-CN" sz="240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30" name="椭圆 58">
            <a:extLst>
              <a:ext uri="{FF2B5EF4-FFF2-40B4-BE49-F238E27FC236}">
                <a16:creationId xmlns:a16="http://schemas.microsoft.com/office/drawing/2014/main" id="{1FD536C3-F870-4EC4-A353-77027D4E2E4B}"/>
              </a:ext>
            </a:extLst>
          </p:cNvPr>
          <p:cNvSpPr>
            <a:spLocks noChangeArrowheads="1"/>
          </p:cNvSpPr>
          <p:nvPr/>
        </p:nvSpPr>
        <p:spPr bwMode="auto">
          <a:xfrm>
            <a:off x="4836484" y="5405182"/>
            <a:ext cx="657140" cy="658726"/>
          </a:xfrm>
          <a:prstGeom prst="ellipse">
            <a:avLst/>
          </a:prstGeom>
          <a:solidFill>
            <a:schemeClr val="bg1">
              <a:lumMod val="95000"/>
            </a:schemeClr>
          </a:solidFill>
          <a:ln>
            <a:noFill/>
          </a:ln>
          <a:effectLst/>
          <a:extLst/>
        </p:spPr>
        <p:txBody>
          <a:bodyPr vert="horz" wrap="square" lIns="91428" tIns="45714" rIns="91428" bIns="45714" numCol="1" anchor="t" anchorCtr="0" compatLnSpc="1">
            <a:prstTxWarp prst="textNoShape">
              <a:avLst/>
            </a:prstTxWarp>
          </a:bodyPr>
          <a:lstStyle/>
          <a:p>
            <a:endParaRPr lang="zh-CN" altLang="zh-CN" sz="240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31" name="椭圆 70">
            <a:extLst>
              <a:ext uri="{FF2B5EF4-FFF2-40B4-BE49-F238E27FC236}">
                <a16:creationId xmlns:a16="http://schemas.microsoft.com/office/drawing/2014/main" id="{2D9CAFC4-CD3E-439D-A3CB-04899E483310}"/>
              </a:ext>
            </a:extLst>
          </p:cNvPr>
          <p:cNvSpPr>
            <a:spLocks noChangeArrowheads="1"/>
          </p:cNvSpPr>
          <p:nvPr/>
        </p:nvSpPr>
        <p:spPr bwMode="auto">
          <a:xfrm>
            <a:off x="10131694" y="2752814"/>
            <a:ext cx="760313" cy="760314"/>
          </a:xfrm>
          <a:prstGeom prst="ellipse">
            <a:avLst/>
          </a:prstGeom>
          <a:solidFill>
            <a:schemeClr val="bg1">
              <a:lumMod val="95000"/>
            </a:schemeClr>
          </a:solidFill>
          <a:ln>
            <a:noFill/>
          </a:ln>
          <a:effectLst/>
          <a:extLst/>
        </p:spPr>
        <p:txBody>
          <a:bodyPr vert="horz" wrap="square" lIns="91428" tIns="45714" rIns="91428" bIns="45714" numCol="1" anchor="t" anchorCtr="0" compatLnSpc="1">
            <a:prstTxWarp prst="textNoShape">
              <a:avLst/>
            </a:prstTxWarp>
          </a:bodyPr>
          <a:lstStyle/>
          <a:p>
            <a:endParaRPr lang="zh-CN" altLang="zh-CN" sz="240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Tree>
    <p:extLst>
      <p:ext uri="{BB962C8B-B14F-4D97-AF65-F5344CB8AC3E}">
        <p14:creationId xmlns:p14="http://schemas.microsoft.com/office/powerpoint/2010/main" val="1987306366"/>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p:cBhvr>
                                        <p:cTn id="7" dur="500"/>
                                        <p:tgtEl>
                                          <p:spTgt spid="2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p:cBhvr>
                                        <p:cTn id="11" dur="350"/>
                                        <p:tgtEl>
                                          <p:spTgt spid="20"/>
                                        </p:tgtEl>
                                      </p:cBhvr>
                                    </p:animEffect>
                                  </p:childTnLst>
                                </p:cTn>
                              </p:par>
                            </p:childTnLst>
                          </p:cTn>
                        </p:par>
                        <p:par>
                          <p:cTn id="12" fill="hold">
                            <p:stCondLst>
                              <p:cond delay="850"/>
                            </p:stCondLst>
                            <p:childTnLst>
                              <p:par>
                                <p:cTn id="13" presetID="22" presetClass="entr" presetSubtype="8"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p:cBhvr>
                                        <p:cTn id="15" dur="650"/>
                                        <p:tgtEl>
                                          <p:spTgt spid="5"/>
                                        </p:tgtEl>
                                      </p:cBhvr>
                                    </p:animEffect>
                                  </p:childTnLst>
                                </p:cTn>
                              </p:par>
                              <p:par>
                                <p:cTn id="16" presetID="10" presetClass="entr" presetSubtype="0" fill="hold" grpId="0" nodeType="withEffect">
                                  <p:stCondLst>
                                    <p:cond delay="250"/>
                                  </p:stCondLst>
                                  <p:childTnLst>
                                    <p:set>
                                      <p:cBhvr>
                                        <p:cTn id="17" dur="1" fill="hold">
                                          <p:stCondLst>
                                            <p:cond delay="0"/>
                                          </p:stCondLst>
                                        </p:cTn>
                                        <p:tgtEl>
                                          <p:spTgt spid="23"/>
                                        </p:tgtEl>
                                        <p:attrNameLst>
                                          <p:attrName>style.visibility</p:attrName>
                                        </p:attrNameLst>
                                      </p:cBhvr>
                                      <p:to>
                                        <p:strVal val="visible"/>
                                      </p:to>
                                    </p:set>
                                    <p:animEffect>
                                      <p:cBhvr>
                                        <p:cTn id="18" dur="400"/>
                                        <p:tgtEl>
                                          <p:spTgt spid="23"/>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p:cBhvr>
                                        <p:cTn id="22" dur="350"/>
                                        <p:tgtEl>
                                          <p:spTgt spid="17"/>
                                        </p:tgtEl>
                                      </p:cBhvr>
                                    </p:animEffect>
                                  </p:childTnLst>
                                </p:cTn>
                              </p:par>
                            </p:childTnLst>
                          </p:cTn>
                        </p:par>
                        <p:par>
                          <p:cTn id="23" fill="hold">
                            <p:stCondLst>
                              <p:cond delay="1850"/>
                            </p:stCondLst>
                            <p:childTnLst>
                              <p:par>
                                <p:cTn id="24" presetID="22" presetClass="entr" presetSubtype="8"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p:cBhvr>
                                        <p:cTn id="26" dur="750"/>
                                        <p:tgtEl>
                                          <p:spTgt spid="8"/>
                                        </p:tgtEl>
                                      </p:cBhvr>
                                    </p:animEffect>
                                  </p:childTnLst>
                                </p:cTn>
                              </p:par>
                              <p:par>
                                <p:cTn id="27" presetID="10" presetClass="entr" presetSubtype="0" fill="hold" grpId="0" nodeType="withEffect">
                                  <p:stCondLst>
                                    <p:cond delay="250"/>
                                  </p:stCondLst>
                                  <p:childTnLst>
                                    <p:set>
                                      <p:cBhvr>
                                        <p:cTn id="28" dur="1" fill="hold">
                                          <p:stCondLst>
                                            <p:cond delay="0"/>
                                          </p:stCondLst>
                                        </p:cTn>
                                        <p:tgtEl>
                                          <p:spTgt spid="24"/>
                                        </p:tgtEl>
                                        <p:attrNameLst>
                                          <p:attrName>style.visibility</p:attrName>
                                        </p:attrNameLst>
                                      </p:cBhvr>
                                      <p:to>
                                        <p:strVal val="visible"/>
                                      </p:to>
                                    </p:set>
                                    <p:animEffect>
                                      <p:cBhvr>
                                        <p:cTn id="29" dur="500"/>
                                        <p:tgtEl>
                                          <p:spTgt spid="24"/>
                                        </p:tgtEl>
                                      </p:cBhvr>
                                    </p:animEffect>
                                  </p:childTnLst>
                                </p:cTn>
                              </p:par>
                            </p:childTnLst>
                          </p:cTn>
                        </p:par>
                        <p:par>
                          <p:cTn id="30" fill="hold">
                            <p:stCondLst>
                              <p:cond delay="2600"/>
                            </p:stCondLst>
                            <p:childTnLst>
                              <p:par>
                                <p:cTn id="31" presetID="22" presetClass="entr" presetSubtype="8" fill="hold" grpId="0" nodeType="afterEffect">
                                  <p:stCondLst>
                                    <p:cond delay="0"/>
                                  </p:stCondLst>
                                  <p:childTnLst>
                                    <p:set>
                                      <p:cBhvr>
                                        <p:cTn id="32" dur="1" fill="hold">
                                          <p:stCondLst>
                                            <p:cond delay="0"/>
                                          </p:stCondLst>
                                        </p:cTn>
                                        <p:tgtEl>
                                          <p:spTgt spid="18"/>
                                        </p:tgtEl>
                                        <p:attrNameLst>
                                          <p:attrName>style.visibility</p:attrName>
                                        </p:attrNameLst>
                                      </p:cBhvr>
                                      <p:to>
                                        <p:strVal val="visible"/>
                                      </p:to>
                                    </p:set>
                                    <p:animEffect>
                                      <p:cBhvr>
                                        <p:cTn id="33" dur="450"/>
                                        <p:tgtEl>
                                          <p:spTgt spid="18"/>
                                        </p:tgtEl>
                                      </p:cBhvr>
                                    </p:animEffect>
                                  </p:childTnLst>
                                </p:cTn>
                              </p:par>
                            </p:childTnLst>
                          </p:cTn>
                        </p:par>
                        <p:par>
                          <p:cTn id="34" fill="hold">
                            <p:stCondLst>
                              <p:cond delay="3050"/>
                            </p:stCondLst>
                            <p:childTnLst>
                              <p:par>
                                <p:cTn id="35" presetID="22" presetClass="entr" presetSubtype="8"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p:cBhvr>
                                        <p:cTn id="37" dur="650"/>
                                        <p:tgtEl>
                                          <p:spTgt spid="11"/>
                                        </p:tgtEl>
                                      </p:cBhvr>
                                    </p:animEffect>
                                  </p:childTnLst>
                                </p:cTn>
                              </p:par>
                              <p:par>
                                <p:cTn id="38" presetID="10" presetClass="entr" presetSubtype="0" fill="hold" grpId="0" nodeType="withEffect">
                                  <p:stCondLst>
                                    <p:cond delay="250"/>
                                  </p:stCondLst>
                                  <p:childTnLst>
                                    <p:set>
                                      <p:cBhvr>
                                        <p:cTn id="39" dur="1" fill="hold">
                                          <p:stCondLst>
                                            <p:cond delay="0"/>
                                          </p:stCondLst>
                                        </p:cTn>
                                        <p:tgtEl>
                                          <p:spTgt spid="25"/>
                                        </p:tgtEl>
                                        <p:attrNameLst>
                                          <p:attrName>style.visibility</p:attrName>
                                        </p:attrNameLst>
                                      </p:cBhvr>
                                      <p:to>
                                        <p:strVal val="visible"/>
                                      </p:to>
                                    </p:set>
                                    <p:animEffect>
                                      <p:cBhvr>
                                        <p:cTn id="40" dur="400"/>
                                        <p:tgtEl>
                                          <p:spTgt spid="25"/>
                                        </p:tgtEl>
                                      </p:cBhvr>
                                    </p:animEffect>
                                  </p:childTnLst>
                                </p:cTn>
                              </p:par>
                            </p:childTnLst>
                          </p:cTn>
                        </p:par>
                        <p:par>
                          <p:cTn id="41" fill="hold">
                            <p:stCondLst>
                              <p:cond delay="3700"/>
                            </p:stCondLst>
                            <p:childTnLst>
                              <p:par>
                                <p:cTn id="42" presetID="22" presetClass="entr" presetSubtype="8" fill="hold" nodeType="afterEffect">
                                  <p:stCondLst>
                                    <p:cond delay="0"/>
                                  </p:stCondLst>
                                  <p:childTnLst>
                                    <p:set>
                                      <p:cBhvr>
                                        <p:cTn id="43" dur="1" fill="hold">
                                          <p:stCondLst>
                                            <p:cond delay="0"/>
                                          </p:stCondLst>
                                        </p:cTn>
                                        <p:tgtEl>
                                          <p:spTgt spid="19"/>
                                        </p:tgtEl>
                                        <p:attrNameLst>
                                          <p:attrName>style.visibility</p:attrName>
                                        </p:attrNameLst>
                                      </p:cBhvr>
                                      <p:to>
                                        <p:strVal val="visible"/>
                                      </p:to>
                                    </p:set>
                                    <p:animEffect>
                                      <p:cBhvr>
                                        <p:cTn id="44" dur="450"/>
                                        <p:tgtEl>
                                          <p:spTgt spid="19"/>
                                        </p:tgtEl>
                                      </p:cBhvr>
                                    </p:animEffect>
                                  </p:childTnLst>
                                </p:cTn>
                              </p:par>
                              <p:par>
                                <p:cTn id="45" presetID="22" presetClass="entr" presetSubtype="2" fill="hold" nodeType="withEffect">
                                  <p:stCondLst>
                                    <p:cond delay="0"/>
                                  </p:stCondLst>
                                  <p:childTnLst>
                                    <p:set>
                                      <p:cBhvr>
                                        <p:cTn id="46" dur="1" fill="hold">
                                          <p:stCondLst>
                                            <p:cond delay="0"/>
                                          </p:stCondLst>
                                        </p:cTn>
                                        <p:tgtEl>
                                          <p:spTgt spid="21"/>
                                        </p:tgtEl>
                                        <p:attrNameLst>
                                          <p:attrName>style.visibility</p:attrName>
                                        </p:attrNameLst>
                                      </p:cBhvr>
                                      <p:to>
                                        <p:strVal val="visible"/>
                                      </p:to>
                                    </p:set>
                                    <p:animEffect>
                                      <p:cBhvr>
                                        <p:cTn id="47" dur="400"/>
                                        <p:tgtEl>
                                          <p:spTgt spid="21"/>
                                        </p:tgtEl>
                                      </p:cBhvr>
                                    </p:animEffect>
                                  </p:childTnLst>
                                </p:cTn>
                              </p:par>
                            </p:childTnLst>
                          </p:cTn>
                        </p:par>
                        <p:par>
                          <p:cTn id="48" fill="hold">
                            <p:stCondLst>
                              <p:cond delay="4150"/>
                            </p:stCondLst>
                            <p:childTnLst>
                              <p:par>
                                <p:cTn id="49" presetID="22" presetClass="entr" presetSubtype="8" fill="hold" nodeType="afterEffect">
                                  <p:stCondLst>
                                    <p:cond delay="0"/>
                                  </p:stCondLst>
                                  <p:childTnLst>
                                    <p:set>
                                      <p:cBhvr>
                                        <p:cTn id="50" dur="1" fill="hold">
                                          <p:stCondLst>
                                            <p:cond delay="0"/>
                                          </p:stCondLst>
                                        </p:cTn>
                                        <p:tgtEl>
                                          <p:spTgt spid="14"/>
                                        </p:tgtEl>
                                        <p:attrNameLst>
                                          <p:attrName>style.visibility</p:attrName>
                                        </p:attrNameLst>
                                      </p:cBhvr>
                                      <p:to>
                                        <p:strVal val="visible"/>
                                      </p:to>
                                    </p:set>
                                    <p:animEffect>
                                      <p:cBhvr>
                                        <p:cTn id="51" dur="750"/>
                                        <p:tgtEl>
                                          <p:spTgt spid="14"/>
                                        </p:tgtEl>
                                      </p:cBhvr>
                                    </p:animEffect>
                                  </p:childTnLst>
                                </p:cTn>
                              </p:par>
                              <p:par>
                                <p:cTn id="52" presetID="10" presetClass="entr" presetSubtype="0" fill="hold" grpId="0" nodeType="withEffect">
                                  <p:stCondLst>
                                    <p:cond delay="250"/>
                                  </p:stCondLst>
                                  <p:childTnLst>
                                    <p:set>
                                      <p:cBhvr>
                                        <p:cTn id="53" dur="1" fill="hold">
                                          <p:stCondLst>
                                            <p:cond delay="0"/>
                                          </p:stCondLst>
                                        </p:cTn>
                                        <p:tgtEl>
                                          <p:spTgt spid="26"/>
                                        </p:tgtEl>
                                        <p:attrNameLst>
                                          <p:attrName>style.visibility</p:attrName>
                                        </p:attrNameLst>
                                      </p:cBhvr>
                                      <p:to>
                                        <p:strVal val="visible"/>
                                      </p:to>
                                    </p:set>
                                    <p:animEffect>
                                      <p:cBhvr>
                                        <p:cTn id="54" dur="500"/>
                                        <p:tgtEl>
                                          <p:spTgt spid="26"/>
                                        </p:tgtEl>
                                      </p:cBhvr>
                                    </p:animEffect>
                                  </p:childTnLst>
                                </p:cTn>
                              </p:par>
                              <p:par>
                                <p:cTn id="55" presetID="22" presetClass="entr" presetSubtype="2" fill="hold" grpId="0" nodeType="withEffect">
                                  <p:stCondLst>
                                    <p:cond delay="0"/>
                                  </p:stCondLst>
                                  <p:childTnLst>
                                    <p:set>
                                      <p:cBhvr>
                                        <p:cTn id="56" dur="1" fill="hold">
                                          <p:stCondLst>
                                            <p:cond delay="0"/>
                                          </p:stCondLst>
                                        </p:cTn>
                                        <p:tgtEl>
                                          <p:spTgt spid="30"/>
                                        </p:tgtEl>
                                        <p:attrNameLst>
                                          <p:attrName>style.visibility</p:attrName>
                                        </p:attrNameLst>
                                      </p:cBhvr>
                                      <p:to>
                                        <p:strVal val="visible"/>
                                      </p:to>
                                    </p:set>
                                    <p:animEffect>
                                      <p:cBhvr>
                                        <p:cTn id="57" dur="400"/>
                                        <p:tgtEl>
                                          <p:spTgt spid="30"/>
                                        </p:tgtEl>
                                      </p:cBhvr>
                                    </p:animEffect>
                                  </p:childTnLst>
                                </p:cTn>
                              </p:par>
                            </p:childTnLst>
                          </p:cTn>
                        </p:par>
                        <p:par>
                          <p:cTn id="58" fill="hold">
                            <p:stCondLst>
                              <p:cond delay="4900"/>
                            </p:stCondLst>
                            <p:childTnLst>
                              <p:par>
                                <p:cTn id="59" presetID="22" presetClass="entr" presetSubtype="8" fill="hold" nodeType="afterEffect">
                                  <p:stCondLst>
                                    <p:cond delay="0"/>
                                  </p:stCondLst>
                                  <p:childTnLst>
                                    <p:set>
                                      <p:cBhvr>
                                        <p:cTn id="60" dur="1" fill="hold">
                                          <p:stCondLst>
                                            <p:cond delay="0"/>
                                          </p:stCondLst>
                                        </p:cTn>
                                        <p:tgtEl>
                                          <p:spTgt spid="22"/>
                                        </p:tgtEl>
                                        <p:attrNameLst>
                                          <p:attrName>style.visibility</p:attrName>
                                        </p:attrNameLst>
                                      </p:cBhvr>
                                      <p:to>
                                        <p:strVal val="visible"/>
                                      </p:to>
                                    </p:set>
                                    <p:animEffect>
                                      <p:cBhvr>
                                        <p:cTn id="61" dur="350"/>
                                        <p:tgtEl>
                                          <p:spTgt spid="22"/>
                                        </p:tgtEl>
                                      </p:cBhvr>
                                    </p:animEffect>
                                  </p:childTnLst>
                                </p:cTn>
                              </p:par>
                            </p:childTnLst>
                          </p:cTn>
                        </p:par>
                        <p:par>
                          <p:cTn id="62" fill="hold">
                            <p:stCondLst>
                              <p:cond delay="5250"/>
                            </p:stCondLst>
                            <p:childTnLst>
                              <p:par>
                                <p:cTn id="63" presetID="22" presetClass="entr" presetSubtype="8" fill="hold" grpId="0" nodeType="afterEffect">
                                  <p:stCondLst>
                                    <p:cond delay="0"/>
                                  </p:stCondLst>
                                  <p:childTnLst>
                                    <p:set>
                                      <p:cBhvr>
                                        <p:cTn id="64" dur="1" fill="hold">
                                          <p:stCondLst>
                                            <p:cond delay="0"/>
                                          </p:stCondLst>
                                        </p:cTn>
                                        <p:tgtEl>
                                          <p:spTgt spid="31"/>
                                        </p:tgtEl>
                                        <p:attrNameLst>
                                          <p:attrName>style.visibility</p:attrName>
                                        </p:attrNameLst>
                                      </p:cBhvr>
                                      <p:to>
                                        <p:strVal val="visible"/>
                                      </p:to>
                                    </p:set>
                                    <p:animEffect>
                                      <p:cBhvr>
                                        <p:cTn id="65" dur="400"/>
                                        <p:tgtEl>
                                          <p:spTgt spid="31"/>
                                        </p:tgtEl>
                                      </p:cBhvr>
                                    </p:animEffect>
                                  </p:childTnLst>
                                </p:cTn>
                              </p:par>
                            </p:childTnLst>
                          </p:cTn>
                        </p:par>
                        <p:par>
                          <p:cTn id="66" fill="hold">
                            <p:stCondLst>
                              <p:cond delay="5650"/>
                            </p:stCondLst>
                            <p:childTnLst>
                              <p:par>
                                <p:cTn id="67" presetID="26" presetClass="emph" presetSubtype="0" fill="hold" nodeType="afterEffect">
                                  <p:stCondLst>
                                    <p:cond delay="0"/>
                                  </p:stCondLst>
                                  <p:childTnLst>
                                    <p:animEffect>
                                      <p:cBhvr>
                                        <p:cTn id="68" dur="500" tmFilter="0, 0; .2, .5; .8, .5; 1, 0"/>
                                        <p:tgtEl>
                                          <p:spTgt spid="5"/>
                                        </p:tgtEl>
                                      </p:cBhvr>
                                    </p:animEffect>
                                    <p:animScale>
                                      <p:cBhvr>
                                        <p:cTn id="69" dur="250" autoRev="1" fill="hold"/>
                                        <p:tgtEl>
                                          <p:spTgt spid="5"/>
                                        </p:tgtEl>
                                      </p:cBhvr>
                                      <p:by x="105000" y="105000"/>
                                    </p:animScale>
                                  </p:childTnLst>
                                </p:cTn>
                              </p:par>
                              <p:par>
                                <p:cTn id="70" presetID="26" presetClass="emph" presetSubtype="0" fill="hold" nodeType="withEffect">
                                  <p:stCondLst>
                                    <p:cond delay="500"/>
                                  </p:stCondLst>
                                  <p:childTnLst>
                                    <p:animEffect>
                                      <p:cBhvr>
                                        <p:cTn id="71" dur="500" tmFilter="0, 0; .2, .5; .8, .5; 1, 0"/>
                                        <p:tgtEl>
                                          <p:spTgt spid="8"/>
                                        </p:tgtEl>
                                      </p:cBhvr>
                                    </p:animEffect>
                                    <p:animScale>
                                      <p:cBhvr>
                                        <p:cTn id="72" dur="250" autoRev="1" fill="hold"/>
                                        <p:tgtEl>
                                          <p:spTgt spid="8"/>
                                        </p:tgtEl>
                                      </p:cBhvr>
                                      <p:by x="105000" y="105000"/>
                                    </p:animScale>
                                  </p:childTnLst>
                                </p:cTn>
                              </p:par>
                              <p:par>
                                <p:cTn id="73" presetID="26" presetClass="emph" presetSubtype="0" fill="hold" nodeType="withEffect">
                                  <p:stCondLst>
                                    <p:cond delay="250"/>
                                  </p:stCondLst>
                                  <p:childTnLst>
                                    <p:animEffect>
                                      <p:cBhvr>
                                        <p:cTn id="74" dur="500" tmFilter="0, 0; .2, .5; .8, .5; 1, 0"/>
                                        <p:tgtEl>
                                          <p:spTgt spid="11"/>
                                        </p:tgtEl>
                                      </p:cBhvr>
                                    </p:animEffect>
                                    <p:animScale>
                                      <p:cBhvr>
                                        <p:cTn id="75" dur="250" autoRev="1" fill="hold"/>
                                        <p:tgtEl>
                                          <p:spTgt spid="11"/>
                                        </p:tgtEl>
                                      </p:cBhvr>
                                      <p:by x="105000" y="105000"/>
                                    </p:animScale>
                                  </p:childTnLst>
                                </p:cTn>
                              </p:par>
                              <p:par>
                                <p:cTn id="76" presetID="26" presetClass="emph" presetSubtype="0" fill="hold" nodeType="withEffect">
                                  <p:stCondLst>
                                    <p:cond delay="750"/>
                                  </p:stCondLst>
                                  <p:childTnLst>
                                    <p:animEffect>
                                      <p:cBhvr>
                                        <p:cTn id="77" dur="500" tmFilter="0, 0; .2, .5; .8, .5; 1, 0"/>
                                        <p:tgtEl>
                                          <p:spTgt spid="14"/>
                                        </p:tgtEl>
                                      </p:cBhvr>
                                    </p:animEffect>
                                    <p:animScale>
                                      <p:cBhvr>
                                        <p:cTn id="78" dur="250" autoRev="1" fill="hold"/>
                                        <p:tgtEl>
                                          <p:spTgt spid="14"/>
                                        </p:tgtEl>
                                      </p:cBhvr>
                                      <p:by x="105000" y="105000"/>
                                    </p:animScale>
                                  </p:childTnLst>
                                </p:cTn>
                              </p:par>
                            </p:childTnLst>
                          </p:cTn>
                        </p:par>
                        <p:par>
                          <p:cTn id="79" fill="hold">
                            <p:stCondLst>
                              <p:cond delay="6900"/>
                            </p:stCondLst>
                            <p:childTnLst>
                              <p:par>
                                <p:cTn id="80" presetID="22" presetClass="entr" presetSubtype="2" fill="hold" grpId="0" nodeType="afterEffect">
                                  <p:stCondLst>
                                    <p:cond delay="0"/>
                                  </p:stCondLst>
                                  <p:childTnLst>
                                    <p:set>
                                      <p:cBhvr>
                                        <p:cTn id="81" dur="1" fill="hold">
                                          <p:stCondLst>
                                            <p:cond delay="0"/>
                                          </p:stCondLst>
                                        </p:cTn>
                                        <p:tgtEl>
                                          <p:spTgt spid="27"/>
                                        </p:tgtEl>
                                        <p:attrNameLst>
                                          <p:attrName>style.visibility</p:attrName>
                                        </p:attrNameLst>
                                      </p:cBhvr>
                                      <p:to>
                                        <p:strVal val="visible"/>
                                      </p:to>
                                    </p:set>
                                    <p:animEffect>
                                      <p:cBhvr>
                                        <p:cTn id="82" dur="500"/>
                                        <p:tgtEl>
                                          <p:spTgt spid="27"/>
                                        </p:tgtEl>
                                      </p:cBhvr>
                                    </p:animEffect>
                                  </p:childTnLst>
                                </p:cTn>
                              </p:par>
                              <p:par>
                                <p:cTn id="83" presetID="22" presetClass="entr" presetSubtype="2" fill="hold" grpId="0" nodeType="withEffect">
                                  <p:stCondLst>
                                    <p:cond delay="0"/>
                                  </p:stCondLst>
                                  <p:childTnLst>
                                    <p:set>
                                      <p:cBhvr>
                                        <p:cTn id="84" dur="1" fill="hold">
                                          <p:stCondLst>
                                            <p:cond delay="0"/>
                                          </p:stCondLst>
                                        </p:cTn>
                                        <p:tgtEl>
                                          <p:spTgt spid="28"/>
                                        </p:tgtEl>
                                        <p:attrNameLst>
                                          <p:attrName>style.visibility</p:attrName>
                                        </p:attrNameLst>
                                      </p:cBhvr>
                                      <p:to>
                                        <p:strVal val="visible"/>
                                      </p:to>
                                    </p:set>
                                    <p:animEffect>
                                      <p:cBhvr>
                                        <p:cTn id="85" dur="7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3" grpId="0" bldLvl="0" autoUpdateAnimBg="0"/>
      <p:bldP spid="24" grpId="0" bldLvl="0" autoUpdateAnimBg="0"/>
      <p:bldP spid="25" grpId="0" bldLvl="0" autoUpdateAnimBg="0"/>
      <p:bldP spid="26" grpId="0" bldLvl="0" autoUpdateAnimBg="0"/>
      <p:bldP spid="27" grpId="0" bldLvl="0" autoUpdateAnimBg="0"/>
      <p:bldP spid="28" grpId="0" bldLvl="0" autoUpdateAnimBg="0"/>
      <p:bldP spid="29" grpId="0" bldLvl="0" animBg="1" autoUpdateAnimBg="0"/>
      <p:bldP spid="30" grpId="0" bldLvl="0" animBg="1" autoUpdateAnimBg="0"/>
      <p:bldP spid="31" grpId="0" bldLvl="0" animBg="1"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ChangeArrowheads="1"/>
          </p:cNvSpPr>
          <p:nvPr/>
        </p:nvSpPr>
        <p:spPr bwMode="auto">
          <a:xfrm>
            <a:off x="-6350" y="0"/>
            <a:ext cx="12198350" cy="6858000"/>
          </a:xfrm>
          <a:prstGeom prst="rect">
            <a:avLst/>
          </a:prstGeom>
          <a:solidFill>
            <a:srgbClr val="FFDF9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pic>
        <p:nvPicPr>
          <p:cNvPr id="8" name="图片 7"/>
          <p:cNvPicPr>
            <a:picLocks noChangeAspect="1"/>
          </p:cNvPicPr>
          <p:nvPr/>
        </p:nvPicPr>
        <p:blipFill>
          <a:blip r:embed="rId3"/>
          <a:stretch>
            <a:fillRect/>
          </a:stretch>
        </p:blipFill>
        <p:spPr>
          <a:xfrm>
            <a:off x="0" y="2187892"/>
            <a:ext cx="7981294" cy="4670108"/>
          </a:xfrm>
          <a:prstGeom prst="rect">
            <a:avLst/>
          </a:prstGeom>
        </p:spPr>
      </p:pic>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33167" y="419101"/>
            <a:ext cx="2462633" cy="1900244"/>
          </a:xfrm>
          <a:prstGeom prst="rect">
            <a:avLst/>
          </a:prstGeom>
        </p:spPr>
      </p:pic>
      <p:sp>
        <p:nvSpPr>
          <p:cNvPr id="10" name="文本框 9"/>
          <p:cNvSpPr txBox="1"/>
          <p:nvPr/>
        </p:nvSpPr>
        <p:spPr>
          <a:xfrm>
            <a:off x="4772872" y="984688"/>
            <a:ext cx="6859570" cy="92333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4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感谢您观看</a:t>
            </a:r>
            <a:r>
              <a:rPr kumimoji="0" lang="zh-CN" altLang="en-US" sz="5400" b="1" i="0" u="none" strike="noStrike" kern="1200" cap="none" spc="0" normalizeH="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 </a:t>
            </a:r>
            <a:r>
              <a:rPr kumimoji="0" lang="en-US" altLang="zh-CN" sz="5400" b="1" i="0" u="none" strike="noStrike" kern="1200" cap="none" spc="0" normalizeH="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THANKS</a:t>
            </a:r>
            <a:endParaRPr kumimoji="0" lang="zh-CN" altLang="en-US" sz="54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11" name="文本框 10"/>
          <p:cNvSpPr txBox="1"/>
          <p:nvPr/>
        </p:nvSpPr>
        <p:spPr>
          <a:xfrm>
            <a:off x="6188319" y="2078191"/>
            <a:ext cx="5444123" cy="64633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Respect for the designer's achievements welcome to </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download my works, thank you for your support! </a:t>
            </a:r>
            <a:endPar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
        <p:nvSpPr>
          <p:cNvPr id="12" name="矩形 11"/>
          <p:cNvSpPr/>
          <p:nvPr/>
        </p:nvSpPr>
        <p:spPr>
          <a:xfrm>
            <a:off x="9296400" y="2925355"/>
            <a:ext cx="2164592" cy="462640"/>
          </a:xfrm>
          <a:prstGeom prst="rect">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演示：</a:t>
            </a:r>
            <a:r>
              <a:rPr kumimoji="0" lang="en-US" altLang="zh-CN"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XXX</a:t>
            </a:r>
            <a:endPar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3" name="矩形 12"/>
          <p:cNvSpPr/>
          <p:nvPr/>
        </p:nvSpPr>
        <p:spPr>
          <a:xfrm>
            <a:off x="9296400" y="3619165"/>
            <a:ext cx="2164592" cy="462640"/>
          </a:xfrm>
          <a:prstGeom prst="rect">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时间：</a:t>
            </a:r>
            <a:r>
              <a:rPr kumimoji="0" lang="en-US" altLang="zh-CN"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XX</a:t>
            </a: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年</a:t>
            </a:r>
            <a:r>
              <a:rPr kumimoji="0" lang="en-US" altLang="zh-CN"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XX</a:t>
            </a: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月</a:t>
            </a:r>
          </a:p>
        </p:txBody>
      </p:sp>
      <p:pic>
        <p:nvPicPr>
          <p:cNvPr id="16" name="图片 1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697532" y="5223486"/>
            <a:ext cx="2763460" cy="1517727"/>
          </a:xfrm>
          <a:prstGeom prst="rect">
            <a:avLst/>
          </a:prstGeom>
        </p:spPr>
      </p:pic>
    </p:spTree>
    <p:extLst>
      <p:ext uri="{BB962C8B-B14F-4D97-AF65-F5344CB8AC3E}">
        <p14:creationId xmlns:p14="http://schemas.microsoft.com/office/powerpoint/2010/main" val="2712211241"/>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000"/>
                                        <p:tgtEl>
                                          <p:spTgt spid="8"/>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par>
                          <p:cTn id="12" fill="hold">
                            <p:stCondLst>
                              <p:cond delay="1500"/>
                            </p:stCondLst>
                            <p:childTnLst>
                              <p:par>
                                <p:cTn id="13" presetID="53" presetClass="entr" presetSubtype="16"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1000" fill="hold"/>
                                        <p:tgtEl>
                                          <p:spTgt spid="9"/>
                                        </p:tgtEl>
                                        <p:attrNameLst>
                                          <p:attrName>ppt_w</p:attrName>
                                        </p:attrNameLst>
                                      </p:cBhvr>
                                      <p:tavLst>
                                        <p:tav tm="0">
                                          <p:val>
                                            <p:fltVal val="0"/>
                                          </p:val>
                                        </p:tav>
                                        <p:tav tm="100000">
                                          <p:val>
                                            <p:strVal val="#ppt_w"/>
                                          </p:val>
                                        </p:tav>
                                      </p:tavLst>
                                    </p:anim>
                                    <p:anim calcmode="lin" valueType="num">
                                      <p:cBhvr>
                                        <p:cTn id="16" dur="1000" fill="hold"/>
                                        <p:tgtEl>
                                          <p:spTgt spid="9"/>
                                        </p:tgtEl>
                                        <p:attrNameLst>
                                          <p:attrName>ppt_h</p:attrName>
                                        </p:attrNameLst>
                                      </p:cBhvr>
                                      <p:tavLst>
                                        <p:tav tm="0">
                                          <p:val>
                                            <p:fltVal val="0"/>
                                          </p:val>
                                        </p:tav>
                                        <p:tav tm="100000">
                                          <p:val>
                                            <p:strVal val="#ppt_h"/>
                                          </p:val>
                                        </p:tav>
                                      </p:tavLst>
                                    </p:anim>
                                    <p:animEffect transition="in" filter="fade">
                                      <p:cBhvr>
                                        <p:cTn id="17" dur="1000"/>
                                        <p:tgtEl>
                                          <p:spTgt spid="9"/>
                                        </p:tgtEl>
                                      </p:cBhvr>
                                    </p:animEffect>
                                  </p:childTnLst>
                                </p:cTn>
                              </p:par>
                            </p:childTnLst>
                          </p:cTn>
                        </p:par>
                        <p:par>
                          <p:cTn id="18" fill="hold">
                            <p:stCondLst>
                              <p:cond delay="2500"/>
                            </p:stCondLst>
                            <p:childTnLst>
                              <p:par>
                                <p:cTn id="19" presetID="2" presetClass="entr" presetSubtype="1" decel="16000" fill="hold" grpId="0" nodeType="afterEffect">
                                  <p:stCondLst>
                                    <p:cond delay="0"/>
                                  </p:stCondLst>
                                  <p:iterate type="lt">
                                    <p:tmPct val="13000"/>
                                  </p:iterate>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0-#ppt_h/2"/>
                                          </p:val>
                                        </p:tav>
                                        <p:tav tm="100000">
                                          <p:val>
                                            <p:strVal val="#ppt_y"/>
                                          </p:val>
                                        </p:tav>
                                      </p:tavLst>
                                    </p:anim>
                                  </p:childTnLst>
                                </p:cTn>
                              </p:par>
                            </p:childTnLst>
                          </p:cTn>
                        </p:par>
                        <p:par>
                          <p:cTn id="23" fill="hold">
                            <p:stCondLst>
                              <p:cond delay="3650"/>
                            </p:stCondLst>
                            <p:childTnLst>
                              <p:par>
                                <p:cTn id="24" presetID="22" presetClass="entr" presetSubtype="2"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right)">
                                      <p:cBhvr>
                                        <p:cTn id="26" dur="750"/>
                                        <p:tgtEl>
                                          <p:spTgt spid="11"/>
                                        </p:tgtEl>
                                      </p:cBhvr>
                                    </p:animEffect>
                                  </p:childTnLst>
                                </p:cTn>
                              </p:par>
                            </p:childTnLst>
                          </p:cTn>
                        </p:par>
                        <p:par>
                          <p:cTn id="27" fill="hold">
                            <p:stCondLst>
                              <p:cond delay="4400"/>
                            </p:stCondLst>
                            <p:childTnLst>
                              <p:par>
                                <p:cTn id="28" presetID="10" presetClass="entr" presetSubtype="0"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childTnLst>
                                </p:cTn>
                              </p:par>
                            </p:childTnLst>
                          </p:cTn>
                        </p:par>
                        <p:par>
                          <p:cTn id="31" fill="hold">
                            <p:stCondLst>
                              <p:cond delay="4900"/>
                            </p:stCondLst>
                            <p:childTnLst>
                              <p:par>
                                <p:cTn id="32" presetID="10" presetClass="entr" presetSubtype="0"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animBg="1"/>
      <p:bldP spid="1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ChangeArrowheads="1"/>
          </p:cNvSpPr>
          <p:nvPr/>
        </p:nvSpPr>
        <p:spPr bwMode="auto">
          <a:xfrm>
            <a:off x="-6350" y="0"/>
            <a:ext cx="12198350" cy="6858000"/>
          </a:xfrm>
          <a:prstGeom prst="rect">
            <a:avLst/>
          </a:prstGeom>
          <a:solidFill>
            <a:srgbClr val="FFDF9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pic>
        <p:nvPicPr>
          <p:cNvPr id="8" name="图片 7"/>
          <p:cNvPicPr>
            <a:picLocks noChangeAspect="1"/>
          </p:cNvPicPr>
          <p:nvPr/>
        </p:nvPicPr>
        <p:blipFill>
          <a:blip r:embed="rId4"/>
          <a:stretch>
            <a:fillRect/>
          </a:stretch>
        </p:blipFill>
        <p:spPr>
          <a:xfrm>
            <a:off x="0" y="3792640"/>
            <a:ext cx="5238750" cy="3065359"/>
          </a:xfrm>
          <a:prstGeom prst="rect">
            <a:avLst/>
          </a:prstGeom>
        </p:spPr>
      </p:pic>
      <p:pic>
        <p:nvPicPr>
          <p:cNvPr id="9" name="图片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47317" y="482695"/>
            <a:ext cx="2462633" cy="1900244"/>
          </a:xfrm>
          <a:prstGeom prst="rect">
            <a:avLst/>
          </a:prstGeom>
        </p:spPr>
      </p:pic>
      <p:sp>
        <p:nvSpPr>
          <p:cNvPr id="14" name="文本框 13"/>
          <p:cNvSpPr txBox="1"/>
          <p:nvPr/>
        </p:nvSpPr>
        <p:spPr>
          <a:xfrm>
            <a:off x="1202243" y="2259709"/>
            <a:ext cx="1776448" cy="923330"/>
          </a:xfrm>
          <a:prstGeom prst="rect">
            <a:avLst/>
          </a:prstGeom>
          <a:noFill/>
        </p:spPr>
        <p:txBody>
          <a:bodyPr wrap="none" rtlCol="0">
            <a:spAutoFit/>
          </a:bodyPr>
          <a:lstStyle/>
          <a:p>
            <a:r>
              <a:rPr lang="zh-CN" altLang="en-US" sz="5400" b="1" dirty="0">
                <a:solidFill>
                  <a:srgbClr val="404040"/>
                </a:solidFill>
                <a:latin typeface="微软雅黑" panose="020B0503020204020204" pitchFamily="34" charset="-122"/>
                <a:ea typeface="微软雅黑" panose="020B0503020204020204" pitchFamily="34" charset="-122"/>
              </a:rPr>
              <a:t>目 录</a:t>
            </a:r>
          </a:p>
        </p:txBody>
      </p:sp>
      <p:sp>
        <p:nvSpPr>
          <p:cNvPr id="15" name="矩形 2"/>
          <p:cNvSpPr>
            <a:spLocks noChangeArrowheads="1"/>
          </p:cNvSpPr>
          <p:nvPr>
            <p:custDataLst>
              <p:tags r:id="rId1"/>
            </p:custDataLst>
          </p:nvPr>
        </p:nvSpPr>
        <p:spPr bwMode="auto">
          <a:xfrm>
            <a:off x="947317" y="3024289"/>
            <a:ext cx="2462633"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en-US" altLang="zh-CN" sz="3200" b="1" dirty="0">
                <a:solidFill>
                  <a:schemeClr val="tx1">
                    <a:lumMod val="75000"/>
                    <a:lumOff val="25000"/>
                  </a:schemeClr>
                </a:solidFill>
                <a:latin typeface="微软雅黑" panose="020B0503020204020204" pitchFamily="34" charset="-122"/>
                <a:ea typeface="微软雅黑" panose="020B0503020204020204" pitchFamily="34" charset="-122"/>
              </a:rPr>
              <a:t>CONTENTS</a:t>
            </a:r>
          </a:p>
        </p:txBody>
      </p:sp>
      <p:sp>
        <p:nvSpPr>
          <p:cNvPr id="35" name="圆角矩形 34"/>
          <p:cNvSpPr/>
          <p:nvPr/>
        </p:nvSpPr>
        <p:spPr>
          <a:xfrm>
            <a:off x="7366788" y="1425190"/>
            <a:ext cx="2090058" cy="1905783"/>
          </a:xfrm>
          <a:prstGeom prst="roundRect">
            <a:avLst>
              <a:gd name="adj" fmla="val 8846"/>
            </a:avLst>
          </a:prstGeom>
          <a:solidFill>
            <a:srgbClr val="FF9409"/>
          </a:solidFill>
          <a:ln w="25400" cap="flat" cmpd="sng" algn="ctr">
            <a:solidFill>
              <a:sysClr val="window" lastClr="FFFFFF"/>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等线" panose="02010600030101010101" pitchFamily="2" charset="-122"/>
              <a:cs typeface="+mn-cs"/>
            </a:endParaRPr>
          </a:p>
        </p:txBody>
      </p:sp>
      <p:sp>
        <p:nvSpPr>
          <p:cNvPr id="36" name="文本框 35"/>
          <p:cNvSpPr txBox="1"/>
          <p:nvPr/>
        </p:nvSpPr>
        <p:spPr>
          <a:xfrm>
            <a:off x="7646702" y="1119114"/>
            <a:ext cx="1685077" cy="2215991"/>
          </a:xfrm>
          <a:prstGeom prst="rect">
            <a:avLst/>
          </a:prstGeom>
          <a:noFill/>
        </p:spPr>
        <p:txBody>
          <a:bodyPr wrap="none" rtlCol="0">
            <a:spAutoFit/>
          </a:bodyPr>
          <a:lstStyle/>
          <a:p>
            <a:pPr defTabSz="457200"/>
            <a:r>
              <a:rPr lang="en-US" altLang="zh-CN" sz="13800" dirty="0">
                <a:solidFill>
                  <a:prstClr val="white"/>
                </a:solidFill>
                <a:latin typeface="DINCond-Black" pitchFamily="50" charset="0"/>
              </a:rPr>
              <a:t>01</a:t>
            </a:r>
            <a:endParaRPr lang="zh-CN" altLang="en-US" sz="13800" dirty="0">
              <a:solidFill>
                <a:prstClr val="white"/>
              </a:solidFill>
              <a:latin typeface="DINCond-Black" pitchFamily="50" charset="0"/>
            </a:endParaRPr>
          </a:p>
        </p:txBody>
      </p:sp>
      <p:sp>
        <p:nvSpPr>
          <p:cNvPr id="37" name="文本框 36"/>
          <p:cNvSpPr txBox="1"/>
          <p:nvPr/>
        </p:nvSpPr>
        <p:spPr>
          <a:xfrm>
            <a:off x="7558730" y="2665913"/>
            <a:ext cx="1456040" cy="584775"/>
          </a:xfrm>
          <a:prstGeom prst="rect">
            <a:avLst/>
          </a:prstGeom>
          <a:noFill/>
        </p:spPr>
        <p:txBody>
          <a:bodyPr wrap="none" rtlCol="0">
            <a:spAutoFit/>
          </a:bodyPr>
          <a:lstStyle/>
          <a:p>
            <a:pPr defTabSz="457200"/>
            <a:r>
              <a:rPr lang="en-US" altLang="zh-CN" sz="3200" dirty="0">
                <a:solidFill>
                  <a:prstClr val="white"/>
                </a:solidFill>
                <a:latin typeface="DINCond-Medium" pitchFamily="50" charset="0"/>
              </a:rPr>
              <a:t>PART ONE</a:t>
            </a:r>
            <a:endParaRPr lang="zh-CN" altLang="en-US" sz="3200" dirty="0">
              <a:solidFill>
                <a:prstClr val="white"/>
              </a:solidFill>
              <a:latin typeface="DINCond-Medium" pitchFamily="50" charset="0"/>
            </a:endParaRPr>
          </a:p>
        </p:txBody>
      </p:sp>
      <p:sp>
        <p:nvSpPr>
          <p:cNvPr id="38" name="文本框 37"/>
          <p:cNvSpPr txBox="1"/>
          <p:nvPr/>
        </p:nvSpPr>
        <p:spPr>
          <a:xfrm>
            <a:off x="5549495" y="3735489"/>
            <a:ext cx="5724644" cy="646331"/>
          </a:xfrm>
          <a:prstGeom prst="rect">
            <a:avLst/>
          </a:prstGeom>
          <a:noFill/>
        </p:spPr>
        <p:txBody>
          <a:bodyPr wrap="none" rtlCol="0">
            <a:spAutoFit/>
          </a:bodyPr>
          <a:lstStyle/>
          <a:p>
            <a:r>
              <a:rPr lang="zh-CN" altLang="en-US" sz="3600" b="1" dirty="0">
                <a:solidFill>
                  <a:srgbClr val="404040"/>
                </a:solidFill>
                <a:latin typeface="微软雅黑" panose="020B0503020204020204" pitchFamily="34" charset="-122"/>
                <a:ea typeface="微软雅黑" panose="020B0503020204020204" pitchFamily="34" charset="-122"/>
              </a:rPr>
              <a:t>单击此处添加文字标题内容</a:t>
            </a:r>
          </a:p>
        </p:txBody>
      </p:sp>
      <p:sp>
        <p:nvSpPr>
          <p:cNvPr id="3" name="文本框 2"/>
          <p:cNvSpPr txBox="1"/>
          <p:nvPr/>
        </p:nvSpPr>
        <p:spPr>
          <a:xfrm>
            <a:off x="5340781" y="4459038"/>
            <a:ext cx="6296917" cy="646331"/>
          </a:xfrm>
          <a:prstGeom prst="rect">
            <a:avLst/>
          </a:prstGeom>
          <a:noFill/>
        </p:spPr>
        <p:txBody>
          <a:bodyPr wrap="none" rtlCol="0">
            <a:spAutoFit/>
          </a:bodyPr>
          <a:lstStyle/>
          <a:p>
            <a:pPr algn="ctr"/>
            <a:r>
              <a:rPr lang="en-US" altLang="zh-CN" dirty="0">
                <a:solidFill>
                  <a:srgbClr val="404040"/>
                </a:solidFill>
              </a:rPr>
              <a:t>Respect for the designer's achievements, </a:t>
            </a:r>
          </a:p>
          <a:p>
            <a:pPr algn="ctr"/>
            <a:r>
              <a:rPr lang="en-US" altLang="zh-CN" dirty="0">
                <a:solidFill>
                  <a:srgbClr val="404040"/>
                </a:solidFill>
              </a:rPr>
              <a:t>welcome to download my works, thank you for your support! </a:t>
            </a:r>
            <a:endParaRPr lang="zh-CN" altLang="en-US" dirty="0">
              <a:solidFill>
                <a:srgbClr val="404040"/>
              </a:solidFill>
            </a:endParaRPr>
          </a:p>
        </p:txBody>
      </p:sp>
    </p:spTree>
    <p:extLst>
      <p:ext uri="{BB962C8B-B14F-4D97-AF65-F5344CB8AC3E}">
        <p14:creationId xmlns:p14="http://schemas.microsoft.com/office/powerpoint/2010/main" val="1154645327"/>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decel="16000" fill="hold" grpId="0" nodeType="afterEffect">
                                  <p:stCondLst>
                                    <p:cond delay="0"/>
                                  </p:stCondLst>
                                  <p:iterate type="lt">
                                    <p:tmPct val="13000"/>
                                  </p:iterate>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0-#ppt_h/2"/>
                                          </p:val>
                                        </p:tav>
                                        <p:tav tm="100000">
                                          <p:val>
                                            <p:strVal val="#ppt_y"/>
                                          </p:val>
                                        </p:tav>
                                      </p:tavLst>
                                    </p:anim>
                                  </p:childTnLst>
                                </p:cTn>
                              </p:par>
                            </p:childTnLst>
                          </p:cTn>
                        </p:par>
                        <p:par>
                          <p:cTn id="9" fill="hold">
                            <p:stCondLst>
                              <p:cond delay="565"/>
                            </p:stCondLst>
                            <p:childTnLst>
                              <p:par>
                                <p:cTn id="10" presetID="10" presetClass="entr" presetSubtype="0"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par>
                          <p:cTn id="13" fill="hold">
                            <p:stCondLst>
                              <p:cond delay="1065"/>
                            </p:stCondLst>
                            <p:childTnLst>
                              <p:par>
                                <p:cTn id="14" presetID="21" presetClass="entr" presetSubtype="2" fill="hold" grpId="0" nodeType="afterEffect">
                                  <p:stCondLst>
                                    <p:cond delay="0"/>
                                  </p:stCondLst>
                                  <p:childTnLst>
                                    <p:set>
                                      <p:cBhvr>
                                        <p:cTn id="15" dur="1" fill="hold">
                                          <p:stCondLst>
                                            <p:cond delay="0"/>
                                          </p:stCondLst>
                                        </p:cTn>
                                        <p:tgtEl>
                                          <p:spTgt spid="35"/>
                                        </p:tgtEl>
                                        <p:attrNameLst>
                                          <p:attrName>style.visibility</p:attrName>
                                        </p:attrNameLst>
                                      </p:cBhvr>
                                      <p:to>
                                        <p:strVal val="visible"/>
                                      </p:to>
                                    </p:set>
                                    <p:animEffect transition="in" filter="wheel(2)">
                                      <p:cBhvr>
                                        <p:cTn id="16" dur="1000"/>
                                        <p:tgtEl>
                                          <p:spTgt spid="35"/>
                                        </p:tgtEl>
                                      </p:cBhvr>
                                    </p:animEffect>
                                  </p:childTnLst>
                                </p:cTn>
                              </p:par>
                            </p:childTnLst>
                          </p:cTn>
                        </p:par>
                        <p:par>
                          <p:cTn id="17" fill="hold">
                            <p:stCondLst>
                              <p:cond delay="2065"/>
                            </p:stCondLst>
                            <p:childTnLst>
                              <p:par>
                                <p:cTn id="18" presetID="17" presetClass="entr" presetSubtype="10" fill="hold" grpId="0" nodeType="afterEffect">
                                  <p:stCondLst>
                                    <p:cond delay="0"/>
                                  </p:stCondLst>
                                  <p:iterate type="lt">
                                    <p:tmPct val="10000"/>
                                  </p:iterate>
                                  <p:childTnLst>
                                    <p:set>
                                      <p:cBhvr>
                                        <p:cTn id="19" dur="1" fill="hold">
                                          <p:stCondLst>
                                            <p:cond delay="0"/>
                                          </p:stCondLst>
                                        </p:cTn>
                                        <p:tgtEl>
                                          <p:spTgt spid="36"/>
                                        </p:tgtEl>
                                        <p:attrNameLst>
                                          <p:attrName>style.visibility</p:attrName>
                                        </p:attrNameLst>
                                      </p:cBhvr>
                                      <p:to>
                                        <p:strVal val="visible"/>
                                      </p:to>
                                    </p:set>
                                    <p:anim calcmode="lin" valueType="num">
                                      <p:cBhvr>
                                        <p:cTn id="20" dur="500" fill="hold"/>
                                        <p:tgtEl>
                                          <p:spTgt spid="36"/>
                                        </p:tgtEl>
                                        <p:attrNameLst>
                                          <p:attrName>ppt_w</p:attrName>
                                        </p:attrNameLst>
                                      </p:cBhvr>
                                      <p:tavLst>
                                        <p:tav tm="0">
                                          <p:val>
                                            <p:fltVal val="0"/>
                                          </p:val>
                                        </p:tav>
                                        <p:tav tm="100000">
                                          <p:val>
                                            <p:strVal val="#ppt_w"/>
                                          </p:val>
                                        </p:tav>
                                      </p:tavLst>
                                    </p:anim>
                                    <p:anim calcmode="lin" valueType="num">
                                      <p:cBhvr>
                                        <p:cTn id="21" dur="500" fill="hold"/>
                                        <p:tgtEl>
                                          <p:spTgt spid="36"/>
                                        </p:tgtEl>
                                        <p:attrNameLst>
                                          <p:attrName>ppt_h</p:attrName>
                                        </p:attrNameLst>
                                      </p:cBhvr>
                                      <p:tavLst>
                                        <p:tav tm="0">
                                          <p:val>
                                            <p:strVal val="#ppt_h"/>
                                          </p:val>
                                        </p:tav>
                                        <p:tav tm="100000">
                                          <p:val>
                                            <p:strVal val="#ppt_h"/>
                                          </p:val>
                                        </p:tav>
                                      </p:tavLst>
                                    </p:anim>
                                  </p:childTnLst>
                                </p:cTn>
                              </p:par>
                              <p:par>
                                <p:cTn id="22" presetID="17" presetClass="entr" presetSubtype="10" fill="hold" grpId="0" nodeType="withEffect">
                                  <p:stCondLst>
                                    <p:cond delay="0"/>
                                  </p:stCondLst>
                                  <p:iterate type="lt">
                                    <p:tmPct val="10000"/>
                                  </p:iterate>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strVal val="#ppt_h"/>
                                          </p:val>
                                        </p:tav>
                                        <p:tav tm="100000">
                                          <p:val>
                                            <p:strVal val="#ppt_h"/>
                                          </p:val>
                                        </p:tav>
                                      </p:tavLst>
                                    </p:anim>
                                  </p:childTnLst>
                                </p:cTn>
                              </p:par>
                            </p:childTnLst>
                          </p:cTn>
                        </p:par>
                        <p:par>
                          <p:cTn id="26" fill="hold">
                            <p:stCondLst>
                              <p:cond delay="2865"/>
                            </p:stCondLst>
                            <p:childTnLst>
                              <p:par>
                                <p:cTn id="27" presetID="2" presetClass="entr" presetSubtype="2" fill="hold" grpId="0" nodeType="afterEffect">
                                  <p:stCondLst>
                                    <p:cond delay="0"/>
                                  </p:stCondLst>
                                  <p:childTnLst>
                                    <p:set>
                                      <p:cBhvr>
                                        <p:cTn id="28" dur="1" fill="hold">
                                          <p:stCondLst>
                                            <p:cond delay="0"/>
                                          </p:stCondLst>
                                        </p:cTn>
                                        <p:tgtEl>
                                          <p:spTgt spid="38"/>
                                        </p:tgtEl>
                                        <p:attrNameLst>
                                          <p:attrName>style.visibility</p:attrName>
                                        </p:attrNameLst>
                                      </p:cBhvr>
                                      <p:to>
                                        <p:strVal val="visible"/>
                                      </p:to>
                                    </p:set>
                                    <p:anim calcmode="lin" valueType="num">
                                      <p:cBhvr additive="base">
                                        <p:cTn id="29" dur="500" fill="hold"/>
                                        <p:tgtEl>
                                          <p:spTgt spid="38"/>
                                        </p:tgtEl>
                                        <p:attrNameLst>
                                          <p:attrName>ppt_x</p:attrName>
                                        </p:attrNameLst>
                                      </p:cBhvr>
                                      <p:tavLst>
                                        <p:tav tm="0">
                                          <p:val>
                                            <p:strVal val="1+#ppt_w/2"/>
                                          </p:val>
                                        </p:tav>
                                        <p:tav tm="100000">
                                          <p:val>
                                            <p:strVal val="#ppt_x"/>
                                          </p:val>
                                        </p:tav>
                                      </p:tavLst>
                                    </p:anim>
                                    <p:anim calcmode="lin" valueType="num">
                                      <p:cBhvr additive="base">
                                        <p:cTn id="30" dur="500" fill="hold"/>
                                        <p:tgtEl>
                                          <p:spTgt spid="38"/>
                                        </p:tgtEl>
                                        <p:attrNameLst>
                                          <p:attrName>ppt_y</p:attrName>
                                        </p:attrNameLst>
                                      </p:cBhvr>
                                      <p:tavLst>
                                        <p:tav tm="0">
                                          <p:val>
                                            <p:strVal val="#ppt_y"/>
                                          </p:val>
                                        </p:tav>
                                        <p:tav tm="100000">
                                          <p:val>
                                            <p:strVal val="#ppt_y"/>
                                          </p:val>
                                        </p:tav>
                                      </p:tavLst>
                                    </p:anim>
                                  </p:childTnLst>
                                </p:cTn>
                              </p:par>
                            </p:childTnLst>
                          </p:cTn>
                        </p:par>
                        <p:par>
                          <p:cTn id="31" fill="hold">
                            <p:stCondLst>
                              <p:cond delay="3365"/>
                            </p:stCondLst>
                            <p:childTnLst>
                              <p:par>
                                <p:cTn id="32" presetID="42" presetClass="entr" presetSubtype="0" fill="hold" grpId="0" nodeType="after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fade">
                                      <p:cBhvr>
                                        <p:cTn id="34" dur="1000"/>
                                        <p:tgtEl>
                                          <p:spTgt spid="3"/>
                                        </p:tgtEl>
                                      </p:cBhvr>
                                    </p:animEffect>
                                    <p:anim calcmode="lin" valueType="num">
                                      <p:cBhvr>
                                        <p:cTn id="35" dur="1000" fill="hold"/>
                                        <p:tgtEl>
                                          <p:spTgt spid="3"/>
                                        </p:tgtEl>
                                        <p:attrNameLst>
                                          <p:attrName>ppt_x</p:attrName>
                                        </p:attrNameLst>
                                      </p:cBhvr>
                                      <p:tavLst>
                                        <p:tav tm="0">
                                          <p:val>
                                            <p:strVal val="#ppt_x"/>
                                          </p:val>
                                        </p:tav>
                                        <p:tav tm="100000">
                                          <p:val>
                                            <p:strVal val="#ppt_x"/>
                                          </p:val>
                                        </p:tav>
                                      </p:tavLst>
                                    </p:anim>
                                    <p:anim calcmode="lin" valueType="num">
                                      <p:cBhvr>
                                        <p:cTn id="3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35" grpId="0" animBg="1"/>
      <p:bldP spid="36" grpId="0"/>
      <p:bldP spid="37" grpId="0"/>
      <p:bldP spid="38" grpId="0"/>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203325" y="1708150"/>
            <a:ext cx="2123621" cy="3994150"/>
            <a:chOff x="1203325" y="1708150"/>
            <a:chExt cx="2123621" cy="3994150"/>
          </a:xfrm>
        </p:grpSpPr>
        <p:sp>
          <p:nvSpPr>
            <p:cNvPr id="7" name="淘宝网Chenying0907出品 6"/>
            <p:cNvSpPr/>
            <p:nvPr/>
          </p:nvSpPr>
          <p:spPr>
            <a:xfrm>
              <a:off x="1203325" y="1708150"/>
              <a:ext cx="2120900" cy="3994150"/>
            </a:xfrm>
            <a:prstGeom prst="rect">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1206046" y="2070100"/>
              <a:ext cx="2120900" cy="3597654"/>
              <a:chOff x="1206046" y="2070100"/>
              <a:chExt cx="2120900" cy="3597654"/>
            </a:xfrm>
          </p:grpSpPr>
          <p:sp>
            <p:nvSpPr>
              <p:cNvPr id="16" name="淘宝网Chenying0907出品 15"/>
              <p:cNvSpPr/>
              <p:nvPr/>
            </p:nvSpPr>
            <p:spPr>
              <a:xfrm>
                <a:off x="1206046" y="2070100"/>
                <a:ext cx="2120900" cy="201930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淘宝网Chenying0907出品 23"/>
              <p:cNvSpPr txBox="1"/>
              <p:nvPr/>
            </p:nvSpPr>
            <p:spPr>
              <a:xfrm>
                <a:off x="1623347" y="4138196"/>
                <a:ext cx="1337824" cy="400110"/>
              </a:xfrm>
              <a:prstGeom prst="rect">
                <a:avLst/>
              </a:prstGeom>
              <a:noFill/>
            </p:spPr>
            <p:txBody>
              <a:bodyPr wrap="square"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添加文字</a:t>
                </a:r>
                <a:endParaRPr lang="en-US" altLang="zh-CN" sz="2000" b="1" dirty="0">
                  <a:solidFill>
                    <a:schemeClr val="bg1"/>
                  </a:solidFill>
                  <a:latin typeface="微软雅黑" panose="020B0503020204020204" pitchFamily="34" charset="-122"/>
                  <a:ea typeface="微软雅黑" panose="020B0503020204020204" pitchFamily="34" charset="-122"/>
                </a:endParaRPr>
              </a:p>
            </p:txBody>
          </p:sp>
          <p:cxnSp>
            <p:nvCxnSpPr>
              <p:cNvPr id="26" name="淘宝网Chenying0907出品 25"/>
              <p:cNvCxnSpPr/>
              <p:nvPr/>
            </p:nvCxnSpPr>
            <p:spPr>
              <a:xfrm>
                <a:off x="1428750" y="4538306"/>
                <a:ext cx="16764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淘宝网Chenying0907出品 27"/>
              <p:cNvSpPr/>
              <p:nvPr/>
            </p:nvSpPr>
            <p:spPr>
              <a:xfrm>
                <a:off x="1250155" y="4559758"/>
                <a:ext cx="2052639" cy="1107996"/>
              </a:xfrm>
              <a:prstGeom prst="rect">
                <a:avLst/>
              </a:prstGeom>
              <a:noFill/>
            </p:spPr>
            <p:txBody>
              <a:bodyPr wrap="square" rtlCol="0">
                <a:spAutoFit/>
              </a:bodyPr>
              <a:lstStyle/>
              <a:p>
                <a:pPr>
                  <a:lnSpc>
                    <a:spcPct val="150000"/>
                  </a:lnSpc>
                </a:pPr>
                <a:r>
                  <a:rPr lang="zh-CN" altLang="en-US" sz="1100" dirty="0">
                    <a:solidFill>
                      <a:schemeClr val="bg1"/>
                    </a:solidFill>
                    <a:latin typeface="微软雅黑" panose="020B0503020204020204" pitchFamily="34" charset="-122"/>
                    <a:ea typeface="微软雅黑" panose="020B0503020204020204" pitchFamily="34" charset="-122"/>
                  </a:rPr>
                  <a:t>详写内容</a:t>
                </a:r>
                <a:r>
                  <a:rPr lang="en-US" altLang="zh-CN" sz="1100" dirty="0">
                    <a:solidFill>
                      <a:schemeClr val="bg1"/>
                    </a:solidFill>
                    <a:latin typeface="微软雅黑" panose="020B0503020204020204" pitchFamily="34" charset="-122"/>
                    <a:ea typeface="微软雅黑" panose="020B0503020204020204" pitchFamily="34" charset="-122"/>
                  </a:rPr>
                  <a:t>……</a:t>
                </a:r>
                <a:r>
                  <a:rPr lang="zh-CN" altLang="en-US" sz="1100" dirty="0">
                    <a:solidFill>
                      <a:schemeClr val="bg1"/>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p>
            </p:txBody>
          </p:sp>
        </p:grpSp>
      </p:grpSp>
      <p:grpSp>
        <p:nvGrpSpPr>
          <p:cNvPr id="4" name="组合 3"/>
          <p:cNvGrpSpPr/>
          <p:nvPr/>
        </p:nvGrpSpPr>
        <p:grpSpPr>
          <a:xfrm>
            <a:off x="3758141" y="1708150"/>
            <a:ext cx="2120901" cy="3994150"/>
            <a:chOff x="3758141" y="1708150"/>
            <a:chExt cx="2120901" cy="3994150"/>
          </a:xfrm>
        </p:grpSpPr>
        <p:sp>
          <p:nvSpPr>
            <p:cNvPr id="12" name="淘宝网Chenying0907出品 11"/>
            <p:cNvSpPr/>
            <p:nvPr/>
          </p:nvSpPr>
          <p:spPr>
            <a:xfrm>
              <a:off x="3758142" y="1708150"/>
              <a:ext cx="2120900" cy="3994150"/>
            </a:xfrm>
            <a:prstGeom prst="rect">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淘宝网Chenying0907出品 16"/>
            <p:cNvSpPr/>
            <p:nvPr/>
          </p:nvSpPr>
          <p:spPr>
            <a:xfrm>
              <a:off x="3758141" y="2070100"/>
              <a:ext cx="2120900" cy="2019300"/>
            </a:xfrm>
            <a:prstGeom prst="rect">
              <a:avLst/>
            </a:prstGeom>
            <a:blipFill dpi="0" rotWithShape="1">
              <a:blip r:embed="rId4">
                <a:extLst>
                  <a:ext uri="{28A0092B-C50C-407E-A947-70E740481C1C}">
                    <a14:useLocalDpi xmlns:a14="http://schemas.microsoft.com/office/drawing/2010/main" val="0"/>
                  </a:ext>
                </a:extLst>
              </a:blip>
              <a:srcRect/>
              <a:stretch>
                <a:fillRect l="-13053" t="-13052" r="-13053" b="-1305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淘宝网Chenying0907出品 28"/>
            <p:cNvSpPr txBox="1"/>
            <p:nvPr/>
          </p:nvSpPr>
          <p:spPr>
            <a:xfrm>
              <a:off x="4162816" y="4157246"/>
              <a:ext cx="1337824" cy="400110"/>
            </a:xfrm>
            <a:prstGeom prst="rect">
              <a:avLst/>
            </a:prstGeom>
            <a:noFill/>
          </p:spPr>
          <p:txBody>
            <a:bodyPr wrap="square"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添加文字</a:t>
              </a:r>
              <a:endParaRPr lang="en-US" altLang="zh-CN" sz="2000" b="1" dirty="0">
                <a:solidFill>
                  <a:schemeClr val="bg1"/>
                </a:solidFill>
                <a:latin typeface="微软雅黑" panose="020B0503020204020204" pitchFamily="34" charset="-122"/>
                <a:ea typeface="微软雅黑" panose="020B0503020204020204" pitchFamily="34" charset="-122"/>
              </a:endParaRPr>
            </a:p>
          </p:txBody>
        </p:sp>
        <p:cxnSp>
          <p:nvCxnSpPr>
            <p:cNvPr id="30" name="淘宝网Chenying0907出品 29"/>
            <p:cNvCxnSpPr/>
            <p:nvPr/>
          </p:nvCxnSpPr>
          <p:spPr>
            <a:xfrm>
              <a:off x="3968219" y="4538306"/>
              <a:ext cx="16764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1" name="淘宝网Chenying0907出品 30"/>
            <p:cNvSpPr/>
            <p:nvPr/>
          </p:nvSpPr>
          <p:spPr>
            <a:xfrm>
              <a:off x="3789624" y="4559758"/>
              <a:ext cx="2052639" cy="1078116"/>
            </a:xfrm>
            <a:prstGeom prst="rect">
              <a:avLst/>
            </a:prstGeom>
            <a:noFill/>
          </p:spPr>
          <p:txBody>
            <a:bodyPr wrap="square" rtlCol="0">
              <a:spAutoFit/>
            </a:bodyPr>
            <a:lstStyle/>
            <a:p>
              <a:pPr lvl="0">
                <a:lnSpc>
                  <a:spcPct val="150000"/>
                </a:lnSpc>
              </a:pPr>
              <a:r>
                <a:rPr lang="zh-CN" altLang="en-US" sz="1100" dirty="0">
                  <a:solidFill>
                    <a:prstClr val="white"/>
                  </a:solidFill>
                  <a:latin typeface="微软雅黑" panose="020B0503020204020204" pitchFamily="34" charset="-122"/>
                  <a:ea typeface="微软雅黑" panose="020B0503020204020204" pitchFamily="34" charset="-122"/>
                </a:rPr>
                <a:t>详写内容</a:t>
              </a:r>
              <a:r>
                <a:rPr lang="en-US" altLang="zh-CN" sz="1100" dirty="0">
                  <a:solidFill>
                    <a:prstClr val="white"/>
                  </a:solidFill>
                  <a:latin typeface="微软雅黑" panose="020B0503020204020204" pitchFamily="34" charset="-122"/>
                  <a:ea typeface="微软雅黑" panose="020B0503020204020204" pitchFamily="34" charset="-122"/>
                </a:rPr>
                <a:t>……</a:t>
              </a:r>
              <a:r>
                <a:rPr lang="zh-CN" altLang="en-US" sz="1100" dirty="0">
                  <a:solidFill>
                    <a:prstClr val="white"/>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p>
          </p:txBody>
        </p:sp>
      </p:grpSp>
      <p:grpSp>
        <p:nvGrpSpPr>
          <p:cNvPr id="8" name="组合 7"/>
          <p:cNvGrpSpPr/>
          <p:nvPr/>
        </p:nvGrpSpPr>
        <p:grpSpPr>
          <a:xfrm>
            <a:off x="6312959" y="1708150"/>
            <a:ext cx="2120900" cy="3994150"/>
            <a:chOff x="6312959" y="1708150"/>
            <a:chExt cx="2120900" cy="3994150"/>
          </a:xfrm>
        </p:grpSpPr>
        <p:sp>
          <p:nvSpPr>
            <p:cNvPr id="13" name="淘宝网Chenying0907出品 12"/>
            <p:cNvSpPr/>
            <p:nvPr/>
          </p:nvSpPr>
          <p:spPr>
            <a:xfrm>
              <a:off x="6312959" y="1708150"/>
              <a:ext cx="2120900" cy="3994150"/>
            </a:xfrm>
            <a:prstGeom prst="rect">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淘宝网Chenying0907出品 17"/>
            <p:cNvSpPr/>
            <p:nvPr/>
          </p:nvSpPr>
          <p:spPr>
            <a:xfrm>
              <a:off x="6312959" y="2070100"/>
              <a:ext cx="2120900" cy="2019300"/>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淘宝网Chenying0907出品 31"/>
            <p:cNvSpPr txBox="1"/>
            <p:nvPr/>
          </p:nvSpPr>
          <p:spPr>
            <a:xfrm>
              <a:off x="6741712" y="4138196"/>
              <a:ext cx="1337824" cy="400110"/>
            </a:xfrm>
            <a:prstGeom prst="rect">
              <a:avLst/>
            </a:prstGeom>
            <a:noFill/>
          </p:spPr>
          <p:txBody>
            <a:bodyPr wrap="square"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添加文字</a:t>
              </a:r>
              <a:endParaRPr lang="en-US" altLang="zh-CN" sz="2000" b="1" dirty="0">
                <a:solidFill>
                  <a:schemeClr val="bg1"/>
                </a:solidFill>
                <a:latin typeface="微软雅黑" panose="020B0503020204020204" pitchFamily="34" charset="-122"/>
                <a:ea typeface="微软雅黑" panose="020B0503020204020204" pitchFamily="34" charset="-122"/>
              </a:endParaRPr>
            </a:p>
          </p:txBody>
        </p:sp>
        <p:cxnSp>
          <p:nvCxnSpPr>
            <p:cNvPr id="33" name="淘宝网Chenying0907出品 32"/>
            <p:cNvCxnSpPr/>
            <p:nvPr/>
          </p:nvCxnSpPr>
          <p:spPr>
            <a:xfrm>
              <a:off x="6547115" y="4538306"/>
              <a:ext cx="16764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4" name="淘宝网Chenying0907出品 33"/>
            <p:cNvSpPr/>
            <p:nvPr/>
          </p:nvSpPr>
          <p:spPr>
            <a:xfrm>
              <a:off x="6368520" y="4559758"/>
              <a:ext cx="2052639" cy="1078116"/>
            </a:xfrm>
            <a:prstGeom prst="rect">
              <a:avLst/>
            </a:prstGeom>
            <a:noFill/>
          </p:spPr>
          <p:txBody>
            <a:bodyPr wrap="square" rtlCol="0">
              <a:spAutoFit/>
            </a:bodyPr>
            <a:lstStyle/>
            <a:p>
              <a:pPr lvl="0">
                <a:lnSpc>
                  <a:spcPct val="150000"/>
                </a:lnSpc>
              </a:pPr>
              <a:r>
                <a:rPr lang="zh-CN" altLang="en-US" sz="1100" dirty="0">
                  <a:solidFill>
                    <a:prstClr val="white"/>
                  </a:solidFill>
                  <a:latin typeface="微软雅黑" panose="020B0503020204020204" pitchFamily="34" charset="-122"/>
                  <a:ea typeface="微软雅黑" panose="020B0503020204020204" pitchFamily="34" charset="-122"/>
                </a:rPr>
                <a:t>详写内容</a:t>
              </a:r>
              <a:r>
                <a:rPr lang="en-US" altLang="zh-CN" sz="1100" dirty="0">
                  <a:solidFill>
                    <a:prstClr val="white"/>
                  </a:solidFill>
                  <a:latin typeface="微软雅黑" panose="020B0503020204020204" pitchFamily="34" charset="-122"/>
                  <a:ea typeface="微软雅黑" panose="020B0503020204020204" pitchFamily="34" charset="-122"/>
                </a:rPr>
                <a:t>……</a:t>
              </a:r>
              <a:r>
                <a:rPr lang="zh-CN" altLang="en-US" sz="1100" dirty="0">
                  <a:solidFill>
                    <a:prstClr val="white"/>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p>
          </p:txBody>
        </p:sp>
      </p:grpSp>
      <p:grpSp>
        <p:nvGrpSpPr>
          <p:cNvPr id="9" name="组合 8"/>
          <p:cNvGrpSpPr/>
          <p:nvPr/>
        </p:nvGrpSpPr>
        <p:grpSpPr>
          <a:xfrm>
            <a:off x="8867775" y="1708150"/>
            <a:ext cx="2120900" cy="3994150"/>
            <a:chOff x="8867775" y="1708150"/>
            <a:chExt cx="2120900" cy="3994150"/>
          </a:xfrm>
        </p:grpSpPr>
        <p:sp>
          <p:nvSpPr>
            <p:cNvPr id="14" name="淘宝网Chenying0907出品 13"/>
            <p:cNvSpPr/>
            <p:nvPr/>
          </p:nvSpPr>
          <p:spPr>
            <a:xfrm>
              <a:off x="8867775" y="1708150"/>
              <a:ext cx="2120900" cy="3994150"/>
            </a:xfrm>
            <a:prstGeom prst="rect">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淘宝网Chenying0907出品 18"/>
            <p:cNvSpPr/>
            <p:nvPr/>
          </p:nvSpPr>
          <p:spPr>
            <a:xfrm>
              <a:off x="8867775" y="2063750"/>
              <a:ext cx="2120900" cy="2019300"/>
            </a:xfrm>
            <a:prstGeom prst="rect">
              <a:avLst/>
            </a:prstGeom>
            <a:blipFill dpi="0" rotWithShape="1">
              <a:blip r:embed="rId6">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6" name="淘宝网Chenying0907出品 35"/>
            <p:cNvCxnSpPr/>
            <p:nvPr/>
          </p:nvCxnSpPr>
          <p:spPr>
            <a:xfrm>
              <a:off x="9079307" y="4538306"/>
              <a:ext cx="16764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7" name="淘宝网Chenying0907出品 36"/>
            <p:cNvSpPr/>
            <p:nvPr/>
          </p:nvSpPr>
          <p:spPr>
            <a:xfrm>
              <a:off x="8900712" y="4540708"/>
              <a:ext cx="2052639" cy="1078116"/>
            </a:xfrm>
            <a:prstGeom prst="rect">
              <a:avLst/>
            </a:prstGeom>
            <a:noFill/>
          </p:spPr>
          <p:txBody>
            <a:bodyPr wrap="square" rtlCol="0">
              <a:spAutoFit/>
            </a:bodyPr>
            <a:lstStyle/>
            <a:p>
              <a:pPr lvl="0">
                <a:lnSpc>
                  <a:spcPct val="150000"/>
                </a:lnSpc>
              </a:pPr>
              <a:r>
                <a:rPr lang="zh-CN" altLang="en-US" sz="1100" dirty="0">
                  <a:solidFill>
                    <a:prstClr val="white"/>
                  </a:solidFill>
                  <a:latin typeface="微软雅黑" panose="020B0503020204020204" pitchFamily="34" charset="-122"/>
                  <a:ea typeface="微软雅黑" panose="020B0503020204020204" pitchFamily="34" charset="-122"/>
                </a:rPr>
                <a:t>详写内容</a:t>
              </a:r>
              <a:r>
                <a:rPr lang="en-US" altLang="zh-CN" sz="1100" dirty="0">
                  <a:solidFill>
                    <a:prstClr val="white"/>
                  </a:solidFill>
                  <a:latin typeface="微软雅黑" panose="020B0503020204020204" pitchFamily="34" charset="-122"/>
                  <a:ea typeface="微软雅黑" panose="020B0503020204020204" pitchFamily="34" charset="-122"/>
                </a:rPr>
                <a:t>……</a:t>
              </a:r>
              <a:r>
                <a:rPr lang="zh-CN" altLang="en-US" sz="1100" dirty="0">
                  <a:solidFill>
                    <a:prstClr val="white"/>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p>
          </p:txBody>
        </p:sp>
        <p:sp>
          <p:nvSpPr>
            <p:cNvPr id="38" name="淘宝网Chenying0907出品 37"/>
            <p:cNvSpPr txBox="1"/>
            <p:nvPr/>
          </p:nvSpPr>
          <p:spPr>
            <a:xfrm>
              <a:off x="9273904" y="4138196"/>
              <a:ext cx="1337824" cy="400110"/>
            </a:xfrm>
            <a:prstGeom prst="rect">
              <a:avLst/>
            </a:prstGeom>
            <a:noFill/>
          </p:spPr>
          <p:txBody>
            <a:bodyPr wrap="square"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添加文字</a:t>
              </a:r>
              <a:endParaRPr lang="en-US" altLang="zh-CN" sz="2000" b="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81482227"/>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17" presetClass="entr" presetSubtype="10"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strVal val="#ppt_h"/>
                                          </p:val>
                                        </p:tav>
                                        <p:tav tm="100000">
                                          <p:val>
                                            <p:strVal val="#ppt_h"/>
                                          </p:val>
                                        </p:tav>
                                      </p:tavLst>
                                    </p:anim>
                                  </p:childTnLst>
                                </p:cTn>
                              </p:par>
                            </p:childTnLst>
                          </p:cTn>
                        </p:par>
                        <p:par>
                          <p:cTn id="14" fill="hold">
                            <p:stCondLst>
                              <p:cond delay="1000"/>
                            </p:stCondLst>
                            <p:childTnLst>
                              <p:par>
                                <p:cTn id="15" presetID="17" presetClass="entr" presetSubtype="1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strVal val="#ppt_h"/>
                                          </p:val>
                                        </p:tav>
                                        <p:tav tm="100000">
                                          <p:val>
                                            <p:strVal val="#ppt_h"/>
                                          </p:val>
                                        </p:tav>
                                      </p:tavLst>
                                    </p:anim>
                                  </p:childTnLst>
                                </p:cTn>
                              </p:par>
                            </p:childTnLst>
                          </p:cTn>
                        </p:par>
                        <p:par>
                          <p:cTn id="19" fill="hold">
                            <p:stCondLst>
                              <p:cond delay="1500"/>
                            </p:stCondLst>
                            <p:childTnLst>
                              <p:par>
                                <p:cTn id="20" presetID="17" presetClass="entr" presetSubtype="10"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fltVal val="0"/>
                                          </p:val>
                                        </p:tav>
                                        <p:tav tm="100000">
                                          <p:val>
                                            <p:strVal val="#ppt_w"/>
                                          </p:val>
                                        </p:tav>
                                      </p:tavLst>
                                    </p:anim>
                                    <p:anim calcmode="lin" valueType="num">
                                      <p:cBhvr>
                                        <p:cTn id="23" dur="500" fill="hold"/>
                                        <p:tgtEl>
                                          <p:spTgt spid="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163638" y="2017604"/>
            <a:ext cx="2492738" cy="1266635"/>
            <a:chOff x="1163638" y="2217765"/>
            <a:chExt cx="2492738" cy="1266635"/>
          </a:xfrm>
        </p:grpSpPr>
        <p:sp>
          <p:nvSpPr>
            <p:cNvPr id="6" name="矩形 5"/>
            <p:cNvSpPr/>
            <p:nvPr/>
          </p:nvSpPr>
          <p:spPr>
            <a:xfrm>
              <a:off x="1163638" y="2671870"/>
              <a:ext cx="2492738" cy="812530"/>
            </a:xfrm>
            <a:prstGeom prst="rect">
              <a:avLst/>
            </a:prstGeom>
          </p:spPr>
          <p:txBody>
            <a:bodyPr wrap="square">
              <a:spAutoFit/>
            </a:bodyPr>
            <a:lstStyle/>
            <a:p>
              <a:pPr algn="r">
                <a:lnSpc>
                  <a:spcPct val="130000"/>
                </a:lnSpc>
                <a:buNone/>
              </a:pPr>
              <a:r>
                <a:rPr lang="zh-CN" altLang="en-US" sz="1200" dirty="0">
                  <a:solidFill>
                    <a:schemeClr val="tx1">
                      <a:lumMod val="50000"/>
                      <a:lumOff val="50000"/>
                    </a:schemeClr>
                  </a:solidFill>
                  <a:latin typeface="冬青黑体简体中文 W3" panose="020B0300000000000000" pitchFamily="34" charset="-122"/>
                  <a:ea typeface="冬青黑体简体中文 W3" panose="020B0300000000000000" pitchFamily="34" charset="-122"/>
                </a:rPr>
                <a:t>详写内容</a:t>
              </a:r>
              <a:r>
                <a:rPr lang="en-US" altLang="zh-CN" sz="1200" dirty="0">
                  <a:solidFill>
                    <a:schemeClr val="tx1">
                      <a:lumMod val="50000"/>
                      <a:lumOff val="50000"/>
                    </a:schemeClr>
                  </a:solidFill>
                  <a:latin typeface="冬青黑体简体中文 W3" panose="020B0300000000000000" pitchFamily="34" charset="-122"/>
                  <a:ea typeface="冬青黑体简体中文 W3" panose="020B0300000000000000" pitchFamily="34" charset="-122"/>
                </a:rPr>
                <a:t>……</a:t>
              </a:r>
              <a:r>
                <a:rPr lang="zh-CN" altLang="en-US" sz="1200" dirty="0">
                  <a:solidFill>
                    <a:schemeClr val="tx1">
                      <a:lumMod val="50000"/>
                      <a:lumOff val="50000"/>
                    </a:schemeClr>
                  </a:solidFill>
                  <a:latin typeface="冬青黑体简体中文 W3" panose="020B0300000000000000" pitchFamily="34" charset="-122"/>
                  <a:ea typeface="冬青黑体简体中文 W3" panose="020B0300000000000000" pitchFamily="34" charset="-122"/>
                </a:rPr>
                <a:t>点击输入本栏的具体文字，简明扼要的说明分项内容，此为概念图解</a:t>
              </a:r>
            </a:p>
          </p:txBody>
        </p:sp>
        <p:sp>
          <p:nvSpPr>
            <p:cNvPr id="7" name="矩形 6"/>
            <p:cNvSpPr/>
            <p:nvPr/>
          </p:nvSpPr>
          <p:spPr>
            <a:xfrm>
              <a:off x="2445788" y="2217765"/>
              <a:ext cx="1210588" cy="400110"/>
            </a:xfrm>
            <a:prstGeom prst="rect">
              <a:avLst/>
            </a:prstGeom>
          </p:spPr>
          <p:txBody>
            <a:bodyPr wrap="none">
              <a:spAutoFit/>
            </a:bodyPr>
            <a:lstStyle/>
            <a:p>
              <a:pPr algn="r"/>
              <a:r>
                <a:rPr lang="zh-CN" altLang="en-US" sz="2000" dirty="0">
                  <a:solidFill>
                    <a:srgbClr val="FF9409"/>
                  </a:solidFill>
                  <a:latin typeface="迷你简菱心" panose="02010609000101010101" pitchFamily="49" charset="-122"/>
                  <a:ea typeface="迷你简菱心" panose="02010609000101010101" pitchFamily="49" charset="-122"/>
                </a:rPr>
                <a:t>添加标题</a:t>
              </a:r>
            </a:p>
          </p:txBody>
        </p:sp>
      </p:grpSp>
      <p:grpSp>
        <p:nvGrpSpPr>
          <p:cNvPr id="8" name="Group 50"/>
          <p:cNvGrpSpPr/>
          <p:nvPr/>
        </p:nvGrpSpPr>
        <p:grpSpPr>
          <a:xfrm>
            <a:off x="4064001" y="2048201"/>
            <a:ext cx="1781986" cy="1759622"/>
            <a:chOff x="2901397" y="1304396"/>
            <a:chExt cx="1823780" cy="1800892"/>
          </a:xfrm>
        </p:grpSpPr>
        <p:sp>
          <p:nvSpPr>
            <p:cNvPr id="9" name="Rounded Rectangle 47"/>
            <p:cNvSpPr/>
            <p:nvPr/>
          </p:nvSpPr>
          <p:spPr>
            <a:xfrm>
              <a:off x="2901397" y="1377078"/>
              <a:ext cx="1823780" cy="1728210"/>
            </a:xfrm>
            <a:prstGeom prst="roundRect">
              <a:avLst>
                <a:gd name="adj" fmla="val 8669"/>
              </a:avLst>
            </a:prstGeom>
            <a:solidFill>
              <a:srgbClr val="FF9409"/>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0" name="Rounded Rectangle 44"/>
            <p:cNvSpPr/>
            <p:nvPr/>
          </p:nvSpPr>
          <p:spPr>
            <a:xfrm>
              <a:off x="2901397" y="1304396"/>
              <a:ext cx="1823780" cy="1728210"/>
            </a:xfrm>
            <a:prstGeom prst="roundRect">
              <a:avLst>
                <a:gd name="adj" fmla="val 8669"/>
              </a:avLst>
            </a:prstGeom>
            <a:solidFill>
              <a:srgbClr val="FF9409"/>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grpSp>
      <p:grpSp>
        <p:nvGrpSpPr>
          <p:cNvPr id="11" name="Group 53"/>
          <p:cNvGrpSpPr/>
          <p:nvPr/>
        </p:nvGrpSpPr>
        <p:grpSpPr>
          <a:xfrm>
            <a:off x="6354644" y="2048201"/>
            <a:ext cx="1781986" cy="1759622"/>
            <a:chOff x="2901397" y="1304396"/>
            <a:chExt cx="1823780" cy="1800892"/>
          </a:xfrm>
        </p:grpSpPr>
        <p:sp>
          <p:nvSpPr>
            <p:cNvPr id="12" name="Rounded Rectangle 60"/>
            <p:cNvSpPr/>
            <p:nvPr/>
          </p:nvSpPr>
          <p:spPr>
            <a:xfrm>
              <a:off x="2901397" y="1377078"/>
              <a:ext cx="1823780" cy="1728210"/>
            </a:xfrm>
            <a:prstGeom prst="roundRect">
              <a:avLst>
                <a:gd name="adj" fmla="val 8669"/>
              </a:avLst>
            </a:prstGeom>
            <a:solidFill>
              <a:srgbClr val="FF9409"/>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3" name="Rounded Rectangle 61"/>
            <p:cNvSpPr/>
            <p:nvPr/>
          </p:nvSpPr>
          <p:spPr>
            <a:xfrm>
              <a:off x="2901397" y="1304396"/>
              <a:ext cx="1823780" cy="1728210"/>
            </a:xfrm>
            <a:prstGeom prst="roundRect">
              <a:avLst>
                <a:gd name="adj" fmla="val 8669"/>
              </a:avLst>
            </a:prstGeom>
            <a:solidFill>
              <a:srgbClr val="FF9409"/>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grpSp>
      <p:grpSp>
        <p:nvGrpSpPr>
          <p:cNvPr id="14" name="Group 62"/>
          <p:cNvGrpSpPr/>
          <p:nvPr/>
        </p:nvGrpSpPr>
        <p:grpSpPr>
          <a:xfrm>
            <a:off x="6354644" y="4142562"/>
            <a:ext cx="1781986" cy="1759622"/>
            <a:chOff x="2901397" y="1304396"/>
            <a:chExt cx="1823780" cy="1800892"/>
          </a:xfrm>
        </p:grpSpPr>
        <p:sp>
          <p:nvSpPr>
            <p:cNvPr id="15" name="Rounded Rectangle 63"/>
            <p:cNvSpPr/>
            <p:nvPr/>
          </p:nvSpPr>
          <p:spPr>
            <a:xfrm>
              <a:off x="2901397" y="1377078"/>
              <a:ext cx="1823780" cy="1728210"/>
            </a:xfrm>
            <a:prstGeom prst="roundRect">
              <a:avLst>
                <a:gd name="adj" fmla="val 8669"/>
              </a:avLst>
            </a:prstGeom>
            <a:solidFill>
              <a:srgbClr val="FF9409"/>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6" name="Rounded Rectangle 64"/>
            <p:cNvSpPr/>
            <p:nvPr/>
          </p:nvSpPr>
          <p:spPr>
            <a:xfrm>
              <a:off x="2901397" y="1304396"/>
              <a:ext cx="1823780" cy="1728210"/>
            </a:xfrm>
            <a:prstGeom prst="roundRect">
              <a:avLst>
                <a:gd name="adj" fmla="val 8669"/>
              </a:avLst>
            </a:prstGeom>
            <a:solidFill>
              <a:srgbClr val="FF9409"/>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grpSp>
      <p:grpSp>
        <p:nvGrpSpPr>
          <p:cNvPr id="17" name="Group 65"/>
          <p:cNvGrpSpPr/>
          <p:nvPr/>
        </p:nvGrpSpPr>
        <p:grpSpPr>
          <a:xfrm>
            <a:off x="4064001" y="4142562"/>
            <a:ext cx="1781986" cy="1759622"/>
            <a:chOff x="2901397" y="1304396"/>
            <a:chExt cx="1823780" cy="1800892"/>
          </a:xfrm>
        </p:grpSpPr>
        <p:sp>
          <p:nvSpPr>
            <p:cNvPr id="18" name="Rounded Rectangle 66"/>
            <p:cNvSpPr/>
            <p:nvPr/>
          </p:nvSpPr>
          <p:spPr>
            <a:xfrm>
              <a:off x="2901397" y="1377078"/>
              <a:ext cx="1823780" cy="1728210"/>
            </a:xfrm>
            <a:prstGeom prst="roundRect">
              <a:avLst>
                <a:gd name="adj" fmla="val 8669"/>
              </a:avLst>
            </a:prstGeom>
            <a:solidFill>
              <a:srgbClr val="FF9409"/>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9" name="Rounded Rectangle 67"/>
            <p:cNvSpPr/>
            <p:nvPr/>
          </p:nvSpPr>
          <p:spPr>
            <a:xfrm>
              <a:off x="2901397" y="1304396"/>
              <a:ext cx="1823780" cy="1728210"/>
            </a:xfrm>
            <a:prstGeom prst="roundRect">
              <a:avLst>
                <a:gd name="adj" fmla="val 8669"/>
              </a:avLst>
            </a:prstGeom>
            <a:solidFill>
              <a:srgbClr val="FF9409"/>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grpSp>
      <p:sp>
        <p:nvSpPr>
          <p:cNvPr id="20" name="Freeform 52"/>
          <p:cNvSpPr>
            <a:spLocks noEditPoints="1"/>
          </p:cNvSpPr>
          <p:nvPr/>
        </p:nvSpPr>
        <p:spPr bwMode="auto">
          <a:xfrm>
            <a:off x="6939018" y="2373390"/>
            <a:ext cx="613238" cy="613236"/>
          </a:xfrm>
          <a:custGeom>
            <a:avLst/>
            <a:gdLst/>
            <a:ahLst/>
            <a:cxnLst>
              <a:cxn ang="0">
                <a:pos x="27" y="55"/>
              </a:cxn>
              <a:cxn ang="0">
                <a:pos x="0" y="27"/>
              </a:cxn>
              <a:cxn ang="0">
                <a:pos x="27" y="0"/>
              </a:cxn>
              <a:cxn ang="0">
                <a:pos x="55" y="27"/>
              </a:cxn>
              <a:cxn ang="0">
                <a:pos x="27" y="55"/>
              </a:cxn>
              <a:cxn ang="0">
                <a:pos x="27" y="8"/>
              </a:cxn>
              <a:cxn ang="0">
                <a:pos x="8" y="27"/>
              </a:cxn>
              <a:cxn ang="0">
                <a:pos x="27" y="47"/>
              </a:cxn>
              <a:cxn ang="0">
                <a:pos x="47" y="27"/>
              </a:cxn>
              <a:cxn ang="0">
                <a:pos x="27" y="8"/>
              </a:cxn>
              <a:cxn ang="0">
                <a:pos x="32" y="31"/>
              </a:cxn>
              <a:cxn ang="0">
                <a:pos x="31" y="32"/>
              </a:cxn>
              <a:cxn ang="0">
                <a:pos x="19" y="32"/>
              </a:cxn>
              <a:cxn ang="0">
                <a:pos x="18" y="31"/>
              </a:cxn>
              <a:cxn ang="0">
                <a:pos x="18" y="28"/>
              </a:cxn>
              <a:cxn ang="0">
                <a:pos x="19" y="27"/>
              </a:cxn>
              <a:cxn ang="0">
                <a:pos x="27" y="27"/>
              </a:cxn>
              <a:cxn ang="0">
                <a:pos x="27" y="15"/>
              </a:cxn>
              <a:cxn ang="0">
                <a:pos x="28" y="14"/>
              </a:cxn>
              <a:cxn ang="0">
                <a:pos x="31" y="14"/>
              </a:cxn>
              <a:cxn ang="0">
                <a:pos x="32" y="15"/>
              </a:cxn>
              <a:cxn ang="0">
                <a:pos x="32" y="31"/>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27" y="8"/>
                </a:moveTo>
                <a:cubicBezTo>
                  <a:pt x="16" y="8"/>
                  <a:pt x="8" y="17"/>
                  <a:pt x="8" y="27"/>
                </a:cubicBezTo>
                <a:cubicBezTo>
                  <a:pt x="8" y="38"/>
                  <a:pt x="16" y="47"/>
                  <a:pt x="27" y="47"/>
                </a:cubicBezTo>
                <a:cubicBezTo>
                  <a:pt x="38" y="47"/>
                  <a:pt x="47" y="38"/>
                  <a:pt x="47" y="27"/>
                </a:cubicBezTo>
                <a:cubicBezTo>
                  <a:pt x="47" y="17"/>
                  <a:pt x="38" y="8"/>
                  <a:pt x="27" y="8"/>
                </a:cubicBezTo>
                <a:close/>
                <a:moveTo>
                  <a:pt x="32" y="31"/>
                </a:moveTo>
                <a:cubicBezTo>
                  <a:pt x="32" y="31"/>
                  <a:pt x="31" y="32"/>
                  <a:pt x="31" y="32"/>
                </a:cubicBezTo>
                <a:cubicBezTo>
                  <a:pt x="19" y="32"/>
                  <a:pt x="19" y="32"/>
                  <a:pt x="19" y="32"/>
                </a:cubicBezTo>
                <a:cubicBezTo>
                  <a:pt x="19" y="32"/>
                  <a:pt x="18" y="31"/>
                  <a:pt x="18" y="31"/>
                </a:cubicBezTo>
                <a:cubicBezTo>
                  <a:pt x="18" y="28"/>
                  <a:pt x="18" y="28"/>
                  <a:pt x="18" y="28"/>
                </a:cubicBezTo>
                <a:cubicBezTo>
                  <a:pt x="18" y="28"/>
                  <a:pt x="19" y="27"/>
                  <a:pt x="19" y="27"/>
                </a:cubicBezTo>
                <a:cubicBezTo>
                  <a:pt x="27" y="27"/>
                  <a:pt x="27" y="27"/>
                  <a:pt x="27" y="27"/>
                </a:cubicBezTo>
                <a:cubicBezTo>
                  <a:pt x="27" y="15"/>
                  <a:pt x="27" y="15"/>
                  <a:pt x="27" y="15"/>
                </a:cubicBezTo>
                <a:cubicBezTo>
                  <a:pt x="27" y="14"/>
                  <a:pt x="28" y="14"/>
                  <a:pt x="28" y="14"/>
                </a:cubicBezTo>
                <a:cubicBezTo>
                  <a:pt x="31" y="14"/>
                  <a:pt x="31" y="14"/>
                  <a:pt x="31" y="14"/>
                </a:cubicBezTo>
                <a:cubicBezTo>
                  <a:pt x="31" y="14"/>
                  <a:pt x="32" y="14"/>
                  <a:pt x="32" y="15"/>
                </a:cubicBezTo>
                <a:lnTo>
                  <a:pt x="32" y="31"/>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21" name="Rectangle 89"/>
          <p:cNvSpPr/>
          <p:nvPr/>
        </p:nvSpPr>
        <p:spPr>
          <a:xfrm>
            <a:off x="4549560" y="3194941"/>
            <a:ext cx="810863" cy="225767"/>
          </a:xfrm>
          <a:prstGeom prst="rect">
            <a:avLst/>
          </a:prstGeom>
        </p:spPr>
        <p:txBody>
          <a:bodyPr wrap="none" lIns="0" tIns="0" rIns="0" bIns="0">
            <a:spAutoFit/>
          </a:bodyPr>
          <a:lstStyle/>
          <a:p>
            <a:pPr algn="ctr"/>
            <a:r>
              <a:rPr lang="en-US" sz="1467" b="1" dirty="0">
                <a:solidFill>
                  <a:schemeClr val="bg1"/>
                </a:solidFill>
              </a:rPr>
              <a:t>Keyword</a:t>
            </a:r>
          </a:p>
        </p:txBody>
      </p:sp>
      <p:sp>
        <p:nvSpPr>
          <p:cNvPr id="22" name="Freeform 187"/>
          <p:cNvSpPr>
            <a:spLocks noEditPoints="1"/>
          </p:cNvSpPr>
          <p:nvPr/>
        </p:nvSpPr>
        <p:spPr bwMode="auto">
          <a:xfrm>
            <a:off x="4555025" y="2421525"/>
            <a:ext cx="799938" cy="516966"/>
          </a:xfrm>
          <a:custGeom>
            <a:avLst/>
            <a:gdLst/>
            <a:ahLst/>
            <a:cxnLst>
              <a:cxn ang="0">
                <a:pos x="68" y="25"/>
              </a:cxn>
              <a:cxn ang="0">
                <a:pos x="34" y="44"/>
              </a:cxn>
              <a:cxn ang="0">
                <a:pos x="1" y="25"/>
              </a:cxn>
              <a:cxn ang="0">
                <a:pos x="0" y="22"/>
              </a:cxn>
              <a:cxn ang="0">
                <a:pos x="1" y="20"/>
              </a:cxn>
              <a:cxn ang="0">
                <a:pos x="34" y="0"/>
              </a:cxn>
              <a:cxn ang="0">
                <a:pos x="68" y="20"/>
              </a:cxn>
              <a:cxn ang="0">
                <a:pos x="68" y="22"/>
              </a:cxn>
              <a:cxn ang="0">
                <a:pos x="68" y="25"/>
              </a:cxn>
              <a:cxn ang="0">
                <a:pos x="49" y="9"/>
              </a:cxn>
              <a:cxn ang="0">
                <a:pos x="51" y="17"/>
              </a:cxn>
              <a:cxn ang="0">
                <a:pos x="34" y="34"/>
              </a:cxn>
              <a:cxn ang="0">
                <a:pos x="17" y="17"/>
              </a:cxn>
              <a:cxn ang="0">
                <a:pos x="20" y="9"/>
              </a:cxn>
              <a:cxn ang="0">
                <a:pos x="5" y="22"/>
              </a:cxn>
              <a:cxn ang="0">
                <a:pos x="34" y="39"/>
              </a:cxn>
              <a:cxn ang="0">
                <a:pos x="64" y="22"/>
              </a:cxn>
              <a:cxn ang="0">
                <a:pos x="49" y="9"/>
              </a:cxn>
              <a:cxn ang="0">
                <a:pos x="34" y="6"/>
              </a:cxn>
              <a:cxn ang="0">
                <a:pos x="23" y="17"/>
              </a:cxn>
              <a:cxn ang="0">
                <a:pos x="25" y="19"/>
              </a:cxn>
              <a:cxn ang="0">
                <a:pos x="27" y="17"/>
              </a:cxn>
              <a:cxn ang="0">
                <a:pos x="34" y="9"/>
              </a:cxn>
              <a:cxn ang="0">
                <a:pos x="36" y="8"/>
              </a:cxn>
              <a:cxn ang="0">
                <a:pos x="34" y="6"/>
              </a:cxn>
            </a:cxnLst>
            <a:rect l="0" t="0" r="r" b="b"/>
            <a:pathLst>
              <a:path w="68" h="44">
                <a:moveTo>
                  <a:pt x="68" y="25"/>
                </a:moveTo>
                <a:cubicBezTo>
                  <a:pt x="61" y="36"/>
                  <a:pt x="48" y="44"/>
                  <a:pt x="34" y="44"/>
                </a:cubicBezTo>
                <a:cubicBezTo>
                  <a:pt x="21" y="44"/>
                  <a:pt x="8" y="36"/>
                  <a:pt x="1" y="25"/>
                </a:cubicBezTo>
                <a:cubicBezTo>
                  <a:pt x="1" y="24"/>
                  <a:pt x="0" y="23"/>
                  <a:pt x="0" y="22"/>
                </a:cubicBezTo>
                <a:cubicBezTo>
                  <a:pt x="0" y="21"/>
                  <a:pt x="1" y="20"/>
                  <a:pt x="1" y="20"/>
                </a:cubicBezTo>
                <a:cubicBezTo>
                  <a:pt x="8" y="8"/>
                  <a:pt x="21" y="0"/>
                  <a:pt x="34" y="0"/>
                </a:cubicBezTo>
                <a:cubicBezTo>
                  <a:pt x="48" y="0"/>
                  <a:pt x="61" y="8"/>
                  <a:pt x="68" y="20"/>
                </a:cubicBezTo>
                <a:cubicBezTo>
                  <a:pt x="68" y="20"/>
                  <a:pt x="68" y="21"/>
                  <a:pt x="68" y="22"/>
                </a:cubicBezTo>
                <a:cubicBezTo>
                  <a:pt x="68" y="23"/>
                  <a:pt x="68" y="24"/>
                  <a:pt x="68" y="25"/>
                </a:cubicBezTo>
                <a:close/>
                <a:moveTo>
                  <a:pt x="49" y="9"/>
                </a:moveTo>
                <a:cubicBezTo>
                  <a:pt x="51" y="11"/>
                  <a:pt x="51" y="14"/>
                  <a:pt x="51" y="17"/>
                </a:cubicBezTo>
                <a:cubicBezTo>
                  <a:pt x="51" y="27"/>
                  <a:pt x="44" y="34"/>
                  <a:pt x="34" y="34"/>
                </a:cubicBezTo>
                <a:cubicBezTo>
                  <a:pt x="25" y="34"/>
                  <a:pt x="17" y="27"/>
                  <a:pt x="17" y="17"/>
                </a:cubicBezTo>
                <a:cubicBezTo>
                  <a:pt x="17" y="14"/>
                  <a:pt x="18" y="11"/>
                  <a:pt x="20" y="9"/>
                </a:cubicBezTo>
                <a:cubicBezTo>
                  <a:pt x="14" y="12"/>
                  <a:pt x="9" y="17"/>
                  <a:pt x="5" y="22"/>
                </a:cubicBezTo>
                <a:cubicBezTo>
                  <a:pt x="12" y="32"/>
                  <a:pt x="22" y="39"/>
                  <a:pt x="34" y="39"/>
                </a:cubicBezTo>
                <a:cubicBezTo>
                  <a:pt x="47" y="39"/>
                  <a:pt x="57" y="32"/>
                  <a:pt x="64" y="22"/>
                </a:cubicBezTo>
                <a:cubicBezTo>
                  <a:pt x="60" y="17"/>
                  <a:pt x="55" y="12"/>
                  <a:pt x="49" y="9"/>
                </a:cubicBezTo>
                <a:close/>
                <a:moveTo>
                  <a:pt x="34" y="6"/>
                </a:moveTo>
                <a:cubicBezTo>
                  <a:pt x="28" y="6"/>
                  <a:pt x="23" y="11"/>
                  <a:pt x="23" y="17"/>
                </a:cubicBezTo>
                <a:cubicBezTo>
                  <a:pt x="23" y="18"/>
                  <a:pt x="24" y="19"/>
                  <a:pt x="25" y="19"/>
                </a:cubicBezTo>
                <a:cubicBezTo>
                  <a:pt x="26" y="19"/>
                  <a:pt x="27" y="18"/>
                  <a:pt x="27" y="17"/>
                </a:cubicBezTo>
                <a:cubicBezTo>
                  <a:pt x="27" y="13"/>
                  <a:pt x="30" y="9"/>
                  <a:pt x="34" y="9"/>
                </a:cubicBezTo>
                <a:cubicBezTo>
                  <a:pt x="35" y="9"/>
                  <a:pt x="36" y="9"/>
                  <a:pt x="36" y="8"/>
                </a:cubicBezTo>
                <a:cubicBezTo>
                  <a:pt x="36" y="7"/>
                  <a:pt x="35" y="6"/>
                  <a:pt x="34" y="6"/>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23" name="Freeform 51"/>
          <p:cNvSpPr>
            <a:spLocks noEditPoints="1"/>
          </p:cNvSpPr>
          <p:nvPr/>
        </p:nvSpPr>
        <p:spPr bwMode="auto">
          <a:xfrm>
            <a:off x="6972492" y="4427437"/>
            <a:ext cx="546286" cy="773386"/>
          </a:xfrm>
          <a:custGeom>
            <a:avLst/>
            <a:gdLst/>
            <a:ahLst/>
            <a:cxnLst>
              <a:cxn ang="0">
                <a:pos x="30" y="24"/>
              </a:cxn>
              <a:cxn ang="0">
                <a:pos x="30" y="54"/>
              </a:cxn>
              <a:cxn ang="0">
                <a:pos x="26" y="58"/>
              </a:cxn>
              <a:cxn ang="0">
                <a:pos x="22" y="54"/>
              </a:cxn>
              <a:cxn ang="0">
                <a:pos x="22" y="40"/>
              </a:cxn>
              <a:cxn ang="0">
                <a:pos x="19" y="40"/>
              </a:cxn>
              <a:cxn ang="0">
                <a:pos x="19" y="54"/>
              </a:cxn>
              <a:cxn ang="0">
                <a:pos x="15" y="58"/>
              </a:cxn>
              <a:cxn ang="0">
                <a:pos x="11" y="54"/>
              </a:cxn>
              <a:cxn ang="0">
                <a:pos x="11" y="24"/>
              </a:cxn>
              <a:cxn ang="0">
                <a:pos x="1" y="14"/>
              </a:cxn>
              <a:cxn ang="0">
                <a:pos x="1" y="9"/>
              </a:cxn>
              <a:cxn ang="0">
                <a:pos x="6" y="9"/>
              </a:cxn>
              <a:cxn ang="0">
                <a:pos x="14" y="17"/>
              </a:cxn>
              <a:cxn ang="0">
                <a:pos x="27" y="17"/>
              </a:cxn>
              <a:cxn ang="0">
                <a:pos x="35" y="9"/>
              </a:cxn>
              <a:cxn ang="0">
                <a:pos x="40" y="9"/>
              </a:cxn>
              <a:cxn ang="0">
                <a:pos x="40" y="14"/>
              </a:cxn>
              <a:cxn ang="0">
                <a:pos x="30" y="24"/>
              </a:cxn>
              <a:cxn ang="0">
                <a:pos x="21" y="16"/>
              </a:cxn>
              <a:cxn ang="0">
                <a:pos x="13" y="8"/>
              </a:cxn>
              <a:cxn ang="0">
                <a:pos x="21" y="0"/>
              </a:cxn>
              <a:cxn ang="0">
                <a:pos x="29" y="8"/>
              </a:cxn>
              <a:cxn ang="0">
                <a:pos x="21" y="16"/>
              </a:cxn>
            </a:cxnLst>
            <a:rect l="0" t="0" r="r" b="b"/>
            <a:pathLst>
              <a:path w="41" h="58">
                <a:moveTo>
                  <a:pt x="30" y="24"/>
                </a:moveTo>
                <a:cubicBezTo>
                  <a:pt x="30" y="54"/>
                  <a:pt x="30" y="54"/>
                  <a:pt x="30" y="54"/>
                </a:cubicBezTo>
                <a:cubicBezTo>
                  <a:pt x="30" y="56"/>
                  <a:pt x="28" y="58"/>
                  <a:pt x="26" y="58"/>
                </a:cubicBezTo>
                <a:cubicBezTo>
                  <a:pt x="24" y="58"/>
                  <a:pt x="22" y="56"/>
                  <a:pt x="22" y="54"/>
                </a:cubicBezTo>
                <a:cubicBezTo>
                  <a:pt x="22" y="40"/>
                  <a:pt x="22" y="40"/>
                  <a:pt x="22" y="40"/>
                </a:cubicBezTo>
                <a:cubicBezTo>
                  <a:pt x="19" y="40"/>
                  <a:pt x="19" y="40"/>
                  <a:pt x="19" y="40"/>
                </a:cubicBezTo>
                <a:cubicBezTo>
                  <a:pt x="19" y="54"/>
                  <a:pt x="19" y="54"/>
                  <a:pt x="19" y="54"/>
                </a:cubicBezTo>
                <a:cubicBezTo>
                  <a:pt x="19" y="56"/>
                  <a:pt x="18" y="58"/>
                  <a:pt x="15" y="58"/>
                </a:cubicBezTo>
                <a:cubicBezTo>
                  <a:pt x="13" y="58"/>
                  <a:pt x="11" y="56"/>
                  <a:pt x="11" y="54"/>
                </a:cubicBezTo>
                <a:cubicBezTo>
                  <a:pt x="11" y="24"/>
                  <a:pt x="11" y="24"/>
                  <a:pt x="11" y="24"/>
                </a:cubicBezTo>
                <a:cubicBezTo>
                  <a:pt x="1" y="14"/>
                  <a:pt x="1" y="14"/>
                  <a:pt x="1" y="14"/>
                </a:cubicBezTo>
                <a:cubicBezTo>
                  <a:pt x="0" y="13"/>
                  <a:pt x="0" y="10"/>
                  <a:pt x="1" y="9"/>
                </a:cubicBezTo>
                <a:cubicBezTo>
                  <a:pt x="2" y="8"/>
                  <a:pt x="5" y="8"/>
                  <a:pt x="6" y="9"/>
                </a:cubicBezTo>
                <a:cubicBezTo>
                  <a:pt x="14" y="17"/>
                  <a:pt x="14" y="17"/>
                  <a:pt x="14" y="17"/>
                </a:cubicBezTo>
                <a:cubicBezTo>
                  <a:pt x="27" y="17"/>
                  <a:pt x="27" y="17"/>
                  <a:pt x="27" y="17"/>
                </a:cubicBezTo>
                <a:cubicBezTo>
                  <a:pt x="35" y="9"/>
                  <a:pt x="35" y="9"/>
                  <a:pt x="35" y="9"/>
                </a:cubicBezTo>
                <a:cubicBezTo>
                  <a:pt x="37" y="8"/>
                  <a:pt x="39" y="8"/>
                  <a:pt x="40" y="9"/>
                </a:cubicBezTo>
                <a:cubicBezTo>
                  <a:pt x="41" y="10"/>
                  <a:pt x="41" y="13"/>
                  <a:pt x="40" y="14"/>
                </a:cubicBezTo>
                <a:lnTo>
                  <a:pt x="30" y="24"/>
                </a:lnTo>
                <a:close/>
                <a:moveTo>
                  <a:pt x="21" y="16"/>
                </a:moveTo>
                <a:cubicBezTo>
                  <a:pt x="16" y="16"/>
                  <a:pt x="13" y="12"/>
                  <a:pt x="13" y="8"/>
                </a:cubicBezTo>
                <a:cubicBezTo>
                  <a:pt x="13" y="4"/>
                  <a:pt x="16" y="0"/>
                  <a:pt x="21" y="0"/>
                </a:cubicBezTo>
                <a:cubicBezTo>
                  <a:pt x="25" y="0"/>
                  <a:pt x="29" y="4"/>
                  <a:pt x="29" y="8"/>
                </a:cubicBezTo>
                <a:cubicBezTo>
                  <a:pt x="29" y="12"/>
                  <a:pt x="25" y="16"/>
                  <a:pt x="21" y="16"/>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p>
        </p:txBody>
      </p:sp>
      <p:sp>
        <p:nvSpPr>
          <p:cNvPr id="24" name="Freeform 152"/>
          <p:cNvSpPr>
            <a:spLocks noEditPoints="1"/>
          </p:cNvSpPr>
          <p:nvPr/>
        </p:nvSpPr>
        <p:spPr bwMode="auto">
          <a:xfrm>
            <a:off x="4633134" y="4516691"/>
            <a:ext cx="643716" cy="594878"/>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25" name="Rectangle 89"/>
          <p:cNvSpPr/>
          <p:nvPr/>
        </p:nvSpPr>
        <p:spPr>
          <a:xfrm>
            <a:off x="6840205" y="3194941"/>
            <a:ext cx="810863" cy="225767"/>
          </a:xfrm>
          <a:prstGeom prst="rect">
            <a:avLst/>
          </a:prstGeom>
        </p:spPr>
        <p:txBody>
          <a:bodyPr wrap="none" lIns="0" tIns="0" rIns="0" bIns="0">
            <a:spAutoFit/>
          </a:bodyPr>
          <a:lstStyle/>
          <a:p>
            <a:pPr algn="ctr"/>
            <a:r>
              <a:rPr lang="en-US" sz="1467" b="1" dirty="0">
                <a:solidFill>
                  <a:schemeClr val="bg1"/>
                </a:solidFill>
              </a:rPr>
              <a:t>Keyword</a:t>
            </a:r>
          </a:p>
        </p:txBody>
      </p:sp>
      <p:sp>
        <p:nvSpPr>
          <p:cNvPr id="26" name="Rectangle 89"/>
          <p:cNvSpPr/>
          <p:nvPr/>
        </p:nvSpPr>
        <p:spPr>
          <a:xfrm>
            <a:off x="4549560" y="5354097"/>
            <a:ext cx="810863" cy="225767"/>
          </a:xfrm>
          <a:prstGeom prst="rect">
            <a:avLst/>
          </a:prstGeom>
        </p:spPr>
        <p:txBody>
          <a:bodyPr wrap="none" lIns="0" tIns="0" rIns="0" bIns="0">
            <a:spAutoFit/>
          </a:bodyPr>
          <a:lstStyle/>
          <a:p>
            <a:pPr algn="ctr"/>
            <a:r>
              <a:rPr lang="en-US" sz="1467" b="1" dirty="0">
                <a:solidFill>
                  <a:schemeClr val="bg1"/>
                </a:solidFill>
              </a:rPr>
              <a:t>Keyword</a:t>
            </a:r>
          </a:p>
        </p:txBody>
      </p:sp>
      <p:sp>
        <p:nvSpPr>
          <p:cNvPr id="27" name="Rectangle 89"/>
          <p:cNvSpPr/>
          <p:nvPr/>
        </p:nvSpPr>
        <p:spPr>
          <a:xfrm>
            <a:off x="6840203" y="5354097"/>
            <a:ext cx="810863" cy="225767"/>
          </a:xfrm>
          <a:prstGeom prst="rect">
            <a:avLst/>
          </a:prstGeom>
        </p:spPr>
        <p:txBody>
          <a:bodyPr wrap="none" lIns="0" tIns="0" rIns="0" bIns="0">
            <a:spAutoFit/>
          </a:bodyPr>
          <a:lstStyle/>
          <a:p>
            <a:pPr algn="ctr"/>
            <a:r>
              <a:rPr lang="en-US" sz="1467" b="1" dirty="0">
                <a:solidFill>
                  <a:schemeClr val="bg1"/>
                </a:solidFill>
              </a:rPr>
              <a:t>Keyword</a:t>
            </a:r>
          </a:p>
        </p:txBody>
      </p:sp>
      <p:grpSp>
        <p:nvGrpSpPr>
          <p:cNvPr id="28" name="组合 27"/>
          <p:cNvGrpSpPr/>
          <p:nvPr/>
        </p:nvGrpSpPr>
        <p:grpSpPr>
          <a:xfrm>
            <a:off x="8536888" y="2017604"/>
            <a:ext cx="2492738" cy="1266635"/>
            <a:chOff x="1163638" y="2217765"/>
            <a:chExt cx="2492738" cy="1266635"/>
          </a:xfrm>
        </p:grpSpPr>
        <p:sp>
          <p:nvSpPr>
            <p:cNvPr id="29" name="矩形 28"/>
            <p:cNvSpPr/>
            <p:nvPr/>
          </p:nvSpPr>
          <p:spPr>
            <a:xfrm>
              <a:off x="1163638" y="2671870"/>
              <a:ext cx="2492738" cy="812530"/>
            </a:xfrm>
            <a:prstGeom prst="rect">
              <a:avLst/>
            </a:prstGeom>
          </p:spPr>
          <p:txBody>
            <a:bodyPr wrap="square">
              <a:spAutoFit/>
            </a:bodyPr>
            <a:lstStyle/>
            <a:p>
              <a:pPr>
                <a:lnSpc>
                  <a:spcPct val="130000"/>
                </a:lnSpc>
                <a:buNone/>
              </a:pPr>
              <a:r>
                <a:rPr lang="zh-CN" altLang="en-US" sz="1200" dirty="0">
                  <a:solidFill>
                    <a:schemeClr val="tx1">
                      <a:lumMod val="50000"/>
                      <a:lumOff val="50000"/>
                    </a:schemeClr>
                  </a:solidFill>
                  <a:latin typeface="冬青黑体简体中文 W3" panose="020B0300000000000000" pitchFamily="34" charset="-122"/>
                  <a:ea typeface="冬青黑体简体中文 W3" panose="020B0300000000000000" pitchFamily="34" charset="-122"/>
                </a:rPr>
                <a:t>详写内容</a:t>
              </a:r>
              <a:r>
                <a:rPr lang="en-US" altLang="zh-CN" sz="1200" dirty="0">
                  <a:solidFill>
                    <a:schemeClr val="tx1">
                      <a:lumMod val="50000"/>
                      <a:lumOff val="50000"/>
                    </a:schemeClr>
                  </a:solidFill>
                  <a:latin typeface="冬青黑体简体中文 W3" panose="020B0300000000000000" pitchFamily="34" charset="-122"/>
                  <a:ea typeface="冬青黑体简体中文 W3" panose="020B0300000000000000" pitchFamily="34" charset="-122"/>
                </a:rPr>
                <a:t>……</a:t>
              </a:r>
              <a:r>
                <a:rPr lang="zh-CN" altLang="en-US" sz="1200" dirty="0">
                  <a:solidFill>
                    <a:schemeClr val="tx1">
                      <a:lumMod val="50000"/>
                      <a:lumOff val="50000"/>
                    </a:schemeClr>
                  </a:solidFill>
                  <a:latin typeface="冬青黑体简体中文 W3" panose="020B0300000000000000" pitchFamily="34" charset="-122"/>
                  <a:ea typeface="冬青黑体简体中文 W3" panose="020B0300000000000000" pitchFamily="34" charset="-122"/>
                </a:rPr>
                <a:t>点击输入本栏的具体文字，简明扼要的说明分项内容，此为概念图解</a:t>
              </a:r>
            </a:p>
          </p:txBody>
        </p:sp>
        <p:sp>
          <p:nvSpPr>
            <p:cNvPr id="30" name="矩形 29"/>
            <p:cNvSpPr/>
            <p:nvPr/>
          </p:nvSpPr>
          <p:spPr>
            <a:xfrm>
              <a:off x="1163638" y="2217765"/>
              <a:ext cx="1210588" cy="400110"/>
            </a:xfrm>
            <a:prstGeom prst="rect">
              <a:avLst/>
            </a:prstGeom>
          </p:spPr>
          <p:txBody>
            <a:bodyPr wrap="none">
              <a:spAutoFit/>
            </a:bodyPr>
            <a:lstStyle/>
            <a:p>
              <a:r>
                <a:rPr lang="zh-CN" altLang="en-US" sz="2000" dirty="0">
                  <a:solidFill>
                    <a:srgbClr val="FF9409"/>
                  </a:solidFill>
                  <a:latin typeface="迷你简菱心" panose="02010609000101010101" pitchFamily="49" charset="-122"/>
                  <a:ea typeface="迷你简菱心" panose="02010609000101010101" pitchFamily="49" charset="-122"/>
                </a:rPr>
                <a:t>添加标题</a:t>
              </a:r>
            </a:p>
          </p:txBody>
        </p:sp>
      </p:grpSp>
      <p:grpSp>
        <p:nvGrpSpPr>
          <p:cNvPr id="31" name="组合 30"/>
          <p:cNvGrpSpPr/>
          <p:nvPr/>
        </p:nvGrpSpPr>
        <p:grpSpPr>
          <a:xfrm>
            <a:off x="8536888" y="4354253"/>
            <a:ext cx="2492738" cy="1266635"/>
            <a:chOff x="1163638" y="2217765"/>
            <a:chExt cx="2492738" cy="1266635"/>
          </a:xfrm>
        </p:grpSpPr>
        <p:sp>
          <p:nvSpPr>
            <p:cNvPr id="32" name="矩形 31"/>
            <p:cNvSpPr/>
            <p:nvPr/>
          </p:nvSpPr>
          <p:spPr>
            <a:xfrm>
              <a:off x="1163638" y="2671870"/>
              <a:ext cx="2492738" cy="812530"/>
            </a:xfrm>
            <a:prstGeom prst="rect">
              <a:avLst/>
            </a:prstGeom>
          </p:spPr>
          <p:txBody>
            <a:bodyPr wrap="square">
              <a:spAutoFit/>
            </a:bodyPr>
            <a:lstStyle/>
            <a:p>
              <a:pPr>
                <a:lnSpc>
                  <a:spcPct val="130000"/>
                </a:lnSpc>
                <a:buNone/>
              </a:pPr>
              <a:r>
                <a:rPr lang="zh-CN" altLang="en-US" sz="1200" dirty="0">
                  <a:solidFill>
                    <a:schemeClr val="tx1">
                      <a:lumMod val="50000"/>
                      <a:lumOff val="50000"/>
                    </a:schemeClr>
                  </a:solidFill>
                  <a:latin typeface="冬青黑体简体中文 W3" panose="020B0300000000000000" pitchFamily="34" charset="-122"/>
                  <a:ea typeface="冬青黑体简体中文 W3" panose="020B0300000000000000" pitchFamily="34" charset="-122"/>
                </a:rPr>
                <a:t>详写内容</a:t>
              </a:r>
              <a:r>
                <a:rPr lang="en-US" altLang="zh-CN" sz="1200" dirty="0">
                  <a:solidFill>
                    <a:schemeClr val="tx1">
                      <a:lumMod val="50000"/>
                      <a:lumOff val="50000"/>
                    </a:schemeClr>
                  </a:solidFill>
                  <a:latin typeface="冬青黑体简体中文 W3" panose="020B0300000000000000" pitchFamily="34" charset="-122"/>
                  <a:ea typeface="冬青黑体简体中文 W3" panose="020B0300000000000000" pitchFamily="34" charset="-122"/>
                </a:rPr>
                <a:t>……</a:t>
              </a:r>
              <a:r>
                <a:rPr lang="zh-CN" altLang="en-US" sz="1200" dirty="0">
                  <a:solidFill>
                    <a:schemeClr val="tx1">
                      <a:lumMod val="50000"/>
                      <a:lumOff val="50000"/>
                    </a:schemeClr>
                  </a:solidFill>
                  <a:latin typeface="冬青黑体简体中文 W3" panose="020B0300000000000000" pitchFamily="34" charset="-122"/>
                  <a:ea typeface="冬青黑体简体中文 W3" panose="020B0300000000000000" pitchFamily="34" charset="-122"/>
                </a:rPr>
                <a:t>点击输入本栏的具体文字，简明扼要的说明分项内容，此为概念图解</a:t>
              </a:r>
            </a:p>
          </p:txBody>
        </p:sp>
        <p:sp>
          <p:nvSpPr>
            <p:cNvPr id="33" name="矩形 32"/>
            <p:cNvSpPr/>
            <p:nvPr/>
          </p:nvSpPr>
          <p:spPr>
            <a:xfrm>
              <a:off x="1163638" y="2217765"/>
              <a:ext cx="1210588" cy="400110"/>
            </a:xfrm>
            <a:prstGeom prst="rect">
              <a:avLst/>
            </a:prstGeom>
          </p:spPr>
          <p:txBody>
            <a:bodyPr wrap="none">
              <a:spAutoFit/>
            </a:bodyPr>
            <a:lstStyle/>
            <a:p>
              <a:r>
                <a:rPr lang="zh-CN" altLang="en-US" sz="2000" dirty="0">
                  <a:solidFill>
                    <a:srgbClr val="FF9409"/>
                  </a:solidFill>
                  <a:latin typeface="迷你简菱心" panose="02010609000101010101" pitchFamily="49" charset="-122"/>
                  <a:ea typeface="迷你简菱心" panose="02010609000101010101" pitchFamily="49" charset="-122"/>
                </a:rPr>
                <a:t>添加标题</a:t>
              </a:r>
            </a:p>
          </p:txBody>
        </p:sp>
      </p:grpSp>
      <p:grpSp>
        <p:nvGrpSpPr>
          <p:cNvPr id="34" name="组合 33"/>
          <p:cNvGrpSpPr/>
          <p:nvPr/>
        </p:nvGrpSpPr>
        <p:grpSpPr>
          <a:xfrm>
            <a:off x="1163638" y="4354253"/>
            <a:ext cx="2492738" cy="1266635"/>
            <a:chOff x="1163638" y="2217765"/>
            <a:chExt cx="2492738" cy="1266635"/>
          </a:xfrm>
        </p:grpSpPr>
        <p:sp>
          <p:nvSpPr>
            <p:cNvPr id="35" name="矩形 34"/>
            <p:cNvSpPr/>
            <p:nvPr/>
          </p:nvSpPr>
          <p:spPr>
            <a:xfrm>
              <a:off x="1163638" y="2671870"/>
              <a:ext cx="2492738" cy="812530"/>
            </a:xfrm>
            <a:prstGeom prst="rect">
              <a:avLst/>
            </a:prstGeom>
          </p:spPr>
          <p:txBody>
            <a:bodyPr wrap="square">
              <a:spAutoFit/>
            </a:bodyPr>
            <a:lstStyle/>
            <a:p>
              <a:pPr algn="r">
                <a:lnSpc>
                  <a:spcPct val="130000"/>
                </a:lnSpc>
                <a:buNone/>
              </a:pPr>
              <a:r>
                <a:rPr lang="zh-CN" altLang="en-US" sz="1200" dirty="0">
                  <a:solidFill>
                    <a:schemeClr val="tx1">
                      <a:lumMod val="50000"/>
                      <a:lumOff val="50000"/>
                    </a:schemeClr>
                  </a:solidFill>
                  <a:latin typeface="冬青黑体简体中文 W3" panose="020B0300000000000000" pitchFamily="34" charset="-122"/>
                  <a:ea typeface="冬青黑体简体中文 W3" panose="020B0300000000000000" pitchFamily="34" charset="-122"/>
                </a:rPr>
                <a:t>详写内容</a:t>
              </a:r>
              <a:r>
                <a:rPr lang="en-US" altLang="zh-CN" sz="1200" dirty="0">
                  <a:solidFill>
                    <a:schemeClr val="tx1">
                      <a:lumMod val="50000"/>
                      <a:lumOff val="50000"/>
                    </a:schemeClr>
                  </a:solidFill>
                  <a:latin typeface="冬青黑体简体中文 W3" panose="020B0300000000000000" pitchFamily="34" charset="-122"/>
                  <a:ea typeface="冬青黑体简体中文 W3" panose="020B0300000000000000" pitchFamily="34" charset="-122"/>
                </a:rPr>
                <a:t>……</a:t>
              </a:r>
              <a:r>
                <a:rPr lang="zh-CN" altLang="en-US" sz="1200" dirty="0">
                  <a:solidFill>
                    <a:schemeClr val="tx1">
                      <a:lumMod val="50000"/>
                      <a:lumOff val="50000"/>
                    </a:schemeClr>
                  </a:solidFill>
                  <a:latin typeface="冬青黑体简体中文 W3" panose="020B0300000000000000" pitchFamily="34" charset="-122"/>
                  <a:ea typeface="冬青黑体简体中文 W3" panose="020B0300000000000000" pitchFamily="34" charset="-122"/>
                </a:rPr>
                <a:t>点击输入本栏的具体文字，简明扼要的说明分项内容，此为概念图解</a:t>
              </a:r>
            </a:p>
          </p:txBody>
        </p:sp>
        <p:sp>
          <p:nvSpPr>
            <p:cNvPr id="36" name="矩形 35"/>
            <p:cNvSpPr/>
            <p:nvPr/>
          </p:nvSpPr>
          <p:spPr>
            <a:xfrm>
              <a:off x="2445788" y="2217765"/>
              <a:ext cx="1210588" cy="400110"/>
            </a:xfrm>
            <a:prstGeom prst="rect">
              <a:avLst/>
            </a:prstGeom>
          </p:spPr>
          <p:txBody>
            <a:bodyPr wrap="none">
              <a:spAutoFit/>
            </a:bodyPr>
            <a:lstStyle/>
            <a:p>
              <a:pPr algn="r"/>
              <a:r>
                <a:rPr lang="zh-CN" altLang="en-US" sz="2000" dirty="0">
                  <a:solidFill>
                    <a:srgbClr val="FF9409"/>
                  </a:solidFill>
                  <a:latin typeface="迷你简菱心" panose="02010609000101010101" pitchFamily="49" charset="-122"/>
                  <a:ea typeface="迷你简菱心" panose="02010609000101010101" pitchFamily="49" charset="-122"/>
                </a:rPr>
                <a:t>添加标题</a:t>
              </a:r>
            </a:p>
          </p:txBody>
        </p:sp>
      </p:grpSp>
    </p:spTree>
    <p:extLst>
      <p:ext uri="{BB962C8B-B14F-4D97-AF65-F5344CB8AC3E}">
        <p14:creationId xmlns:p14="http://schemas.microsoft.com/office/powerpoint/2010/main" val="3304707337"/>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53" presetClass="entr" presetSubtype="0" fill="hold" grpId="0" nodeType="after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p:cTn id="13" dur="500" fill="hold"/>
                                        <p:tgtEl>
                                          <p:spTgt spid="22"/>
                                        </p:tgtEl>
                                        <p:attrNameLst>
                                          <p:attrName>ppt_w</p:attrName>
                                        </p:attrNameLst>
                                      </p:cBhvr>
                                      <p:tavLst>
                                        <p:tav tm="0">
                                          <p:val>
                                            <p:fltVal val="0"/>
                                          </p:val>
                                        </p:tav>
                                        <p:tav tm="100000">
                                          <p:val>
                                            <p:strVal val="#ppt_w"/>
                                          </p:val>
                                        </p:tav>
                                      </p:tavLst>
                                    </p:anim>
                                    <p:anim calcmode="lin" valueType="num">
                                      <p:cBhvr>
                                        <p:cTn id="14" dur="500" fill="hold"/>
                                        <p:tgtEl>
                                          <p:spTgt spid="22"/>
                                        </p:tgtEl>
                                        <p:attrNameLst>
                                          <p:attrName>ppt_h</p:attrName>
                                        </p:attrNameLst>
                                      </p:cBhvr>
                                      <p:tavLst>
                                        <p:tav tm="0">
                                          <p:val>
                                            <p:fltVal val="0"/>
                                          </p:val>
                                        </p:tav>
                                        <p:tav tm="100000">
                                          <p:val>
                                            <p:strVal val="#ppt_h"/>
                                          </p:val>
                                        </p:tav>
                                      </p:tavLst>
                                    </p:anim>
                                    <p:animEffect transition="in" filter="fade">
                                      <p:cBhvr>
                                        <p:cTn id="15" dur="500"/>
                                        <p:tgtEl>
                                          <p:spTgt spid="22"/>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500"/>
                                        <p:tgtEl>
                                          <p:spTgt spid="21"/>
                                        </p:tgtEl>
                                      </p:cBhvr>
                                    </p:animEffect>
                                    <p:anim calcmode="lin" valueType="num">
                                      <p:cBhvr>
                                        <p:cTn id="19" dur="500" fill="hold"/>
                                        <p:tgtEl>
                                          <p:spTgt spid="21"/>
                                        </p:tgtEl>
                                        <p:attrNameLst>
                                          <p:attrName>ppt_x</p:attrName>
                                        </p:attrNameLst>
                                      </p:cBhvr>
                                      <p:tavLst>
                                        <p:tav tm="0">
                                          <p:val>
                                            <p:strVal val="#ppt_x"/>
                                          </p:val>
                                        </p:tav>
                                        <p:tav tm="100000">
                                          <p:val>
                                            <p:strVal val="#ppt_x"/>
                                          </p:val>
                                        </p:tav>
                                      </p:tavLst>
                                    </p:anim>
                                    <p:anim calcmode="lin" valueType="num">
                                      <p:cBhvr>
                                        <p:cTn id="20" dur="500" fill="hold"/>
                                        <p:tgtEl>
                                          <p:spTgt spid="21"/>
                                        </p:tgtEl>
                                        <p:attrNameLst>
                                          <p:attrName>ppt_y</p:attrName>
                                        </p:attrNameLst>
                                      </p:cBhvr>
                                      <p:tavLst>
                                        <p:tav tm="0">
                                          <p:val>
                                            <p:strVal val="#ppt_y+.1"/>
                                          </p:val>
                                        </p:tav>
                                        <p:tav tm="100000">
                                          <p:val>
                                            <p:strVal val="#ppt_y"/>
                                          </p:val>
                                        </p:tav>
                                      </p:tavLst>
                                    </p:anim>
                                  </p:childTnLst>
                                </p:cTn>
                              </p:par>
                            </p:childTnLst>
                          </p:cTn>
                        </p:par>
                        <p:par>
                          <p:cTn id="21" fill="hold">
                            <p:stCondLst>
                              <p:cond delay="1000"/>
                            </p:stCondLst>
                            <p:childTnLst>
                              <p:par>
                                <p:cTn id="22" presetID="2" presetClass="entr" presetSubtype="8" accel="50000" decel="50000"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0-#ppt_w/2"/>
                                          </p:val>
                                        </p:tav>
                                        <p:tav tm="100000">
                                          <p:val>
                                            <p:strVal val="#ppt_x"/>
                                          </p:val>
                                        </p:tav>
                                      </p:tavLst>
                                    </p:anim>
                                    <p:anim calcmode="lin" valueType="num">
                                      <p:cBhvr additive="base">
                                        <p:cTn id="25" dur="500" fill="hold"/>
                                        <p:tgtEl>
                                          <p:spTgt spid="5"/>
                                        </p:tgtEl>
                                        <p:attrNameLst>
                                          <p:attrName>ppt_y</p:attrName>
                                        </p:attrNameLst>
                                      </p:cBhvr>
                                      <p:tavLst>
                                        <p:tav tm="0">
                                          <p:val>
                                            <p:strVal val="#ppt_y"/>
                                          </p:val>
                                        </p:tav>
                                        <p:tav tm="100000">
                                          <p:val>
                                            <p:strVal val="#ppt_y"/>
                                          </p:val>
                                        </p:tav>
                                      </p:tavLst>
                                    </p:anim>
                                  </p:childTnLst>
                                </p:cTn>
                              </p:par>
                            </p:childTnLst>
                          </p:cTn>
                        </p:par>
                        <p:par>
                          <p:cTn id="26" fill="hold">
                            <p:stCondLst>
                              <p:cond delay="1500"/>
                            </p:stCondLst>
                            <p:childTnLst>
                              <p:par>
                                <p:cTn id="27" presetID="53" presetClass="entr" presetSubtype="0" fill="hold"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p:cTn id="29" dur="500" fill="hold"/>
                                        <p:tgtEl>
                                          <p:spTgt spid="11"/>
                                        </p:tgtEl>
                                        <p:attrNameLst>
                                          <p:attrName>ppt_w</p:attrName>
                                        </p:attrNameLst>
                                      </p:cBhvr>
                                      <p:tavLst>
                                        <p:tav tm="0">
                                          <p:val>
                                            <p:fltVal val="0"/>
                                          </p:val>
                                        </p:tav>
                                        <p:tav tm="100000">
                                          <p:val>
                                            <p:strVal val="#ppt_w"/>
                                          </p:val>
                                        </p:tav>
                                      </p:tavLst>
                                    </p:anim>
                                    <p:anim calcmode="lin" valueType="num">
                                      <p:cBhvr>
                                        <p:cTn id="30" dur="500" fill="hold"/>
                                        <p:tgtEl>
                                          <p:spTgt spid="11"/>
                                        </p:tgtEl>
                                        <p:attrNameLst>
                                          <p:attrName>ppt_h</p:attrName>
                                        </p:attrNameLst>
                                      </p:cBhvr>
                                      <p:tavLst>
                                        <p:tav tm="0">
                                          <p:val>
                                            <p:fltVal val="0"/>
                                          </p:val>
                                        </p:tav>
                                        <p:tav tm="100000">
                                          <p:val>
                                            <p:strVal val="#ppt_h"/>
                                          </p:val>
                                        </p:tav>
                                      </p:tavLst>
                                    </p:anim>
                                    <p:animEffect transition="in" filter="fade">
                                      <p:cBhvr>
                                        <p:cTn id="31" dur="500"/>
                                        <p:tgtEl>
                                          <p:spTgt spid="11"/>
                                        </p:tgtEl>
                                      </p:cBhvr>
                                    </p:animEffect>
                                  </p:childTnLst>
                                </p:cTn>
                              </p:par>
                            </p:childTnLst>
                          </p:cTn>
                        </p:par>
                        <p:par>
                          <p:cTn id="32" fill="hold">
                            <p:stCondLst>
                              <p:cond delay="2000"/>
                            </p:stCondLst>
                            <p:childTnLst>
                              <p:par>
                                <p:cTn id="33" presetID="53" presetClass="entr" presetSubtype="0" fill="hold" grpId="0" nodeType="after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p:cTn id="35" dur="500" fill="hold"/>
                                        <p:tgtEl>
                                          <p:spTgt spid="20"/>
                                        </p:tgtEl>
                                        <p:attrNameLst>
                                          <p:attrName>ppt_w</p:attrName>
                                        </p:attrNameLst>
                                      </p:cBhvr>
                                      <p:tavLst>
                                        <p:tav tm="0">
                                          <p:val>
                                            <p:fltVal val="0"/>
                                          </p:val>
                                        </p:tav>
                                        <p:tav tm="100000">
                                          <p:val>
                                            <p:strVal val="#ppt_w"/>
                                          </p:val>
                                        </p:tav>
                                      </p:tavLst>
                                    </p:anim>
                                    <p:anim calcmode="lin" valueType="num">
                                      <p:cBhvr>
                                        <p:cTn id="36" dur="500" fill="hold"/>
                                        <p:tgtEl>
                                          <p:spTgt spid="20"/>
                                        </p:tgtEl>
                                        <p:attrNameLst>
                                          <p:attrName>ppt_h</p:attrName>
                                        </p:attrNameLst>
                                      </p:cBhvr>
                                      <p:tavLst>
                                        <p:tav tm="0">
                                          <p:val>
                                            <p:fltVal val="0"/>
                                          </p:val>
                                        </p:tav>
                                        <p:tav tm="100000">
                                          <p:val>
                                            <p:strVal val="#ppt_h"/>
                                          </p:val>
                                        </p:tav>
                                      </p:tavLst>
                                    </p:anim>
                                    <p:animEffect transition="in" filter="fade">
                                      <p:cBhvr>
                                        <p:cTn id="37" dur="500"/>
                                        <p:tgtEl>
                                          <p:spTgt spid="20"/>
                                        </p:tgtEl>
                                      </p:cBhvr>
                                    </p:animEffect>
                                  </p:childTnLst>
                                </p:cTn>
                              </p:par>
                              <p:par>
                                <p:cTn id="38" presetID="42" presetClass="entr" presetSubtype="0" fill="hold" grpId="0" nodeType="with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fade">
                                      <p:cBhvr>
                                        <p:cTn id="40" dur="500"/>
                                        <p:tgtEl>
                                          <p:spTgt spid="25"/>
                                        </p:tgtEl>
                                      </p:cBhvr>
                                    </p:animEffect>
                                    <p:anim calcmode="lin" valueType="num">
                                      <p:cBhvr>
                                        <p:cTn id="41" dur="500" fill="hold"/>
                                        <p:tgtEl>
                                          <p:spTgt spid="25"/>
                                        </p:tgtEl>
                                        <p:attrNameLst>
                                          <p:attrName>ppt_x</p:attrName>
                                        </p:attrNameLst>
                                      </p:cBhvr>
                                      <p:tavLst>
                                        <p:tav tm="0">
                                          <p:val>
                                            <p:strVal val="#ppt_x"/>
                                          </p:val>
                                        </p:tav>
                                        <p:tav tm="100000">
                                          <p:val>
                                            <p:strVal val="#ppt_x"/>
                                          </p:val>
                                        </p:tav>
                                      </p:tavLst>
                                    </p:anim>
                                    <p:anim calcmode="lin" valueType="num">
                                      <p:cBhvr>
                                        <p:cTn id="42" dur="500" fill="hold"/>
                                        <p:tgtEl>
                                          <p:spTgt spid="25"/>
                                        </p:tgtEl>
                                        <p:attrNameLst>
                                          <p:attrName>ppt_y</p:attrName>
                                        </p:attrNameLst>
                                      </p:cBhvr>
                                      <p:tavLst>
                                        <p:tav tm="0">
                                          <p:val>
                                            <p:strVal val="#ppt_y+.1"/>
                                          </p:val>
                                        </p:tav>
                                        <p:tav tm="100000">
                                          <p:val>
                                            <p:strVal val="#ppt_y"/>
                                          </p:val>
                                        </p:tav>
                                      </p:tavLst>
                                    </p:anim>
                                  </p:childTnLst>
                                </p:cTn>
                              </p:par>
                            </p:childTnLst>
                          </p:cTn>
                        </p:par>
                        <p:par>
                          <p:cTn id="43" fill="hold">
                            <p:stCondLst>
                              <p:cond delay="2500"/>
                            </p:stCondLst>
                            <p:childTnLst>
                              <p:par>
                                <p:cTn id="44" presetID="2" presetClass="entr" presetSubtype="2" accel="50000" decel="50000" fill="hold" nodeType="afterEffect">
                                  <p:stCondLst>
                                    <p:cond delay="0"/>
                                  </p:stCondLst>
                                  <p:childTnLst>
                                    <p:set>
                                      <p:cBhvr>
                                        <p:cTn id="45" dur="1" fill="hold">
                                          <p:stCondLst>
                                            <p:cond delay="0"/>
                                          </p:stCondLst>
                                        </p:cTn>
                                        <p:tgtEl>
                                          <p:spTgt spid="28"/>
                                        </p:tgtEl>
                                        <p:attrNameLst>
                                          <p:attrName>style.visibility</p:attrName>
                                        </p:attrNameLst>
                                      </p:cBhvr>
                                      <p:to>
                                        <p:strVal val="visible"/>
                                      </p:to>
                                    </p:set>
                                    <p:anim calcmode="lin" valueType="num">
                                      <p:cBhvr additive="base">
                                        <p:cTn id="46" dur="500" fill="hold"/>
                                        <p:tgtEl>
                                          <p:spTgt spid="28"/>
                                        </p:tgtEl>
                                        <p:attrNameLst>
                                          <p:attrName>ppt_x</p:attrName>
                                        </p:attrNameLst>
                                      </p:cBhvr>
                                      <p:tavLst>
                                        <p:tav tm="0">
                                          <p:val>
                                            <p:strVal val="1+#ppt_w/2"/>
                                          </p:val>
                                        </p:tav>
                                        <p:tav tm="100000">
                                          <p:val>
                                            <p:strVal val="#ppt_x"/>
                                          </p:val>
                                        </p:tav>
                                      </p:tavLst>
                                    </p:anim>
                                    <p:anim calcmode="lin" valueType="num">
                                      <p:cBhvr additive="base">
                                        <p:cTn id="47" dur="500" fill="hold"/>
                                        <p:tgtEl>
                                          <p:spTgt spid="28"/>
                                        </p:tgtEl>
                                        <p:attrNameLst>
                                          <p:attrName>ppt_y</p:attrName>
                                        </p:attrNameLst>
                                      </p:cBhvr>
                                      <p:tavLst>
                                        <p:tav tm="0">
                                          <p:val>
                                            <p:strVal val="#ppt_y"/>
                                          </p:val>
                                        </p:tav>
                                        <p:tav tm="100000">
                                          <p:val>
                                            <p:strVal val="#ppt_y"/>
                                          </p:val>
                                        </p:tav>
                                      </p:tavLst>
                                    </p:anim>
                                  </p:childTnLst>
                                </p:cTn>
                              </p:par>
                            </p:childTnLst>
                          </p:cTn>
                        </p:par>
                        <p:par>
                          <p:cTn id="48" fill="hold">
                            <p:stCondLst>
                              <p:cond delay="3000"/>
                            </p:stCondLst>
                            <p:childTnLst>
                              <p:par>
                                <p:cTn id="49" presetID="53" presetClass="entr" presetSubtype="0" fill="hold" nodeType="afterEffect">
                                  <p:stCondLst>
                                    <p:cond delay="0"/>
                                  </p:stCondLst>
                                  <p:childTnLst>
                                    <p:set>
                                      <p:cBhvr>
                                        <p:cTn id="50" dur="1" fill="hold">
                                          <p:stCondLst>
                                            <p:cond delay="0"/>
                                          </p:stCondLst>
                                        </p:cTn>
                                        <p:tgtEl>
                                          <p:spTgt spid="17"/>
                                        </p:tgtEl>
                                        <p:attrNameLst>
                                          <p:attrName>style.visibility</p:attrName>
                                        </p:attrNameLst>
                                      </p:cBhvr>
                                      <p:to>
                                        <p:strVal val="visible"/>
                                      </p:to>
                                    </p:set>
                                    <p:anim calcmode="lin" valueType="num">
                                      <p:cBhvr>
                                        <p:cTn id="51" dur="500" fill="hold"/>
                                        <p:tgtEl>
                                          <p:spTgt spid="17"/>
                                        </p:tgtEl>
                                        <p:attrNameLst>
                                          <p:attrName>ppt_w</p:attrName>
                                        </p:attrNameLst>
                                      </p:cBhvr>
                                      <p:tavLst>
                                        <p:tav tm="0">
                                          <p:val>
                                            <p:fltVal val="0"/>
                                          </p:val>
                                        </p:tav>
                                        <p:tav tm="100000">
                                          <p:val>
                                            <p:strVal val="#ppt_w"/>
                                          </p:val>
                                        </p:tav>
                                      </p:tavLst>
                                    </p:anim>
                                    <p:anim calcmode="lin" valueType="num">
                                      <p:cBhvr>
                                        <p:cTn id="52" dur="500" fill="hold"/>
                                        <p:tgtEl>
                                          <p:spTgt spid="17"/>
                                        </p:tgtEl>
                                        <p:attrNameLst>
                                          <p:attrName>ppt_h</p:attrName>
                                        </p:attrNameLst>
                                      </p:cBhvr>
                                      <p:tavLst>
                                        <p:tav tm="0">
                                          <p:val>
                                            <p:fltVal val="0"/>
                                          </p:val>
                                        </p:tav>
                                        <p:tav tm="100000">
                                          <p:val>
                                            <p:strVal val="#ppt_h"/>
                                          </p:val>
                                        </p:tav>
                                      </p:tavLst>
                                    </p:anim>
                                    <p:animEffect transition="in" filter="fade">
                                      <p:cBhvr>
                                        <p:cTn id="53" dur="500"/>
                                        <p:tgtEl>
                                          <p:spTgt spid="17"/>
                                        </p:tgtEl>
                                      </p:cBhvr>
                                    </p:animEffect>
                                  </p:childTnLst>
                                </p:cTn>
                              </p:par>
                            </p:childTnLst>
                          </p:cTn>
                        </p:par>
                        <p:par>
                          <p:cTn id="54" fill="hold">
                            <p:stCondLst>
                              <p:cond delay="3500"/>
                            </p:stCondLst>
                            <p:childTnLst>
                              <p:par>
                                <p:cTn id="55" presetID="53" presetClass="entr" presetSubtype="0" fill="hold" grpId="0" nodeType="afterEffect">
                                  <p:stCondLst>
                                    <p:cond delay="0"/>
                                  </p:stCondLst>
                                  <p:childTnLst>
                                    <p:set>
                                      <p:cBhvr>
                                        <p:cTn id="56" dur="1" fill="hold">
                                          <p:stCondLst>
                                            <p:cond delay="0"/>
                                          </p:stCondLst>
                                        </p:cTn>
                                        <p:tgtEl>
                                          <p:spTgt spid="24"/>
                                        </p:tgtEl>
                                        <p:attrNameLst>
                                          <p:attrName>style.visibility</p:attrName>
                                        </p:attrNameLst>
                                      </p:cBhvr>
                                      <p:to>
                                        <p:strVal val="visible"/>
                                      </p:to>
                                    </p:set>
                                    <p:anim calcmode="lin" valueType="num">
                                      <p:cBhvr>
                                        <p:cTn id="57" dur="500" fill="hold"/>
                                        <p:tgtEl>
                                          <p:spTgt spid="24"/>
                                        </p:tgtEl>
                                        <p:attrNameLst>
                                          <p:attrName>ppt_w</p:attrName>
                                        </p:attrNameLst>
                                      </p:cBhvr>
                                      <p:tavLst>
                                        <p:tav tm="0">
                                          <p:val>
                                            <p:fltVal val="0"/>
                                          </p:val>
                                        </p:tav>
                                        <p:tav tm="100000">
                                          <p:val>
                                            <p:strVal val="#ppt_w"/>
                                          </p:val>
                                        </p:tav>
                                      </p:tavLst>
                                    </p:anim>
                                    <p:anim calcmode="lin" valueType="num">
                                      <p:cBhvr>
                                        <p:cTn id="58" dur="500" fill="hold"/>
                                        <p:tgtEl>
                                          <p:spTgt spid="24"/>
                                        </p:tgtEl>
                                        <p:attrNameLst>
                                          <p:attrName>ppt_h</p:attrName>
                                        </p:attrNameLst>
                                      </p:cBhvr>
                                      <p:tavLst>
                                        <p:tav tm="0">
                                          <p:val>
                                            <p:fltVal val="0"/>
                                          </p:val>
                                        </p:tav>
                                        <p:tav tm="100000">
                                          <p:val>
                                            <p:strVal val="#ppt_h"/>
                                          </p:val>
                                        </p:tav>
                                      </p:tavLst>
                                    </p:anim>
                                    <p:animEffect transition="in" filter="fade">
                                      <p:cBhvr>
                                        <p:cTn id="59" dur="500"/>
                                        <p:tgtEl>
                                          <p:spTgt spid="24"/>
                                        </p:tgtEl>
                                      </p:cBhvr>
                                    </p:animEffect>
                                  </p:childTnLst>
                                </p:cTn>
                              </p:par>
                              <p:par>
                                <p:cTn id="60" presetID="42" presetClass="entr" presetSubtype="0" fill="hold" grpId="0" nodeType="withEffect">
                                  <p:stCondLst>
                                    <p:cond delay="0"/>
                                  </p:stCondLst>
                                  <p:childTnLst>
                                    <p:set>
                                      <p:cBhvr>
                                        <p:cTn id="61" dur="1" fill="hold">
                                          <p:stCondLst>
                                            <p:cond delay="0"/>
                                          </p:stCondLst>
                                        </p:cTn>
                                        <p:tgtEl>
                                          <p:spTgt spid="26"/>
                                        </p:tgtEl>
                                        <p:attrNameLst>
                                          <p:attrName>style.visibility</p:attrName>
                                        </p:attrNameLst>
                                      </p:cBhvr>
                                      <p:to>
                                        <p:strVal val="visible"/>
                                      </p:to>
                                    </p:set>
                                    <p:animEffect transition="in" filter="fade">
                                      <p:cBhvr>
                                        <p:cTn id="62" dur="500"/>
                                        <p:tgtEl>
                                          <p:spTgt spid="26"/>
                                        </p:tgtEl>
                                      </p:cBhvr>
                                    </p:animEffect>
                                    <p:anim calcmode="lin" valueType="num">
                                      <p:cBhvr>
                                        <p:cTn id="63" dur="500" fill="hold"/>
                                        <p:tgtEl>
                                          <p:spTgt spid="26"/>
                                        </p:tgtEl>
                                        <p:attrNameLst>
                                          <p:attrName>ppt_x</p:attrName>
                                        </p:attrNameLst>
                                      </p:cBhvr>
                                      <p:tavLst>
                                        <p:tav tm="0">
                                          <p:val>
                                            <p:strVal val="#ppt_x"/>
                                          </p:val>
                                        </p:tav>
                                        <p:tav tm="100000">
                                          <p:val>
                                            <p:strVal val="#ppt_x"/>
                                          </p:val>
                                        </p:tav>
                                      </p:tavLst>
                                    </p:anim>
                                    <p:anim calcmode="lin" valueType="num">
                                      <p:cBhvr>
                                        <p:cTn id="64" dur="500" fill="hold"/>
                                        <p:tgtEl>
                                          <p:spTgt spid="26"/>
                                        </p:tgtEl>
                                        <p:attrNameLst>
                                          <p:attrName>ppt_y</p:attrName>
                                        </p:attrNameLst>
                                      </p:cBhvr>
                                      <p:tavLst>
                                        <p:tav tm="0">
                                          <p:val>
                                            <p:strVal val="#ppt_y+.1"/>
                                          </p:val>
                                        </p:tav>
                                        <p:tav tm="100000">
                                          <p:val>
                                            <p:strVal val="#ppt_y"/>
                                          </p:val>
                                        </p:tav>
                                      </p:tavLst>
                                    </p:anim>
                                  </p:childTnLst>
                                </p:cTn>
                              </p:par>
                            </p:childTnLst>
                          </p:cTn>
                        </p:par>
                        <p:par>
                          <p:cTn id="65" fill="hold">
                            <p:stCondLst>
                              <p:cond delay="4000"/>
                            </p:stCondLst>
                            <p:childTnLst>
                              <p:par>
                                <p:cTn id="66" presetID="2" presetClass="entr" presetSubtype="8" accel="50000" decel="50000" fill="hold" nodeType="afterEffect">
                                  <p:stCondLst>
                                    <p:cond delay="0"/>
                                  </p:stCondLst>
                                  <p:childTnLst>
                                    <p:set>
                                      <p:cBhvr>
                                        <p:cTn id="67" dur="1" fill="hold">
                                          <p:stCondLst>
                                            <p:cond delay="0"/>
                                          </p:stCondLst>
                                        </p:cTn>
                                        <p:tgtEl>
                                          <p:spTgt spid="34"/>
                                        </p:tgtEl>
                                        <p:attrNameLst>
                                          <p:attrName>style.visibility</p:attrName>
                                        </p:attrNameLst>
                                      </p:cBhvr>
                                      <p:to>
                                        <p:strVal val="visible"/>
                                      </p:to>
                                    </p:set>
                                    <p:anim calcmode="lin" valueType="num">
                                      <p:cBhvr additive="base">
                                        <p:cTn id="68" dur="500" fill="hold"/>
                                        <p:tgtEl>
                                          <p:spTgt spid="34"/>
                                        </p:tgtEl>
                                        <p:attrNameLst>
                                          <p:attrName>ppt_x</p:attrName>
                                        </p:attrNameLst>
                                      </p:cBhvr>
                                      <p:tavLst>
                                        <p:tav tm="0">
                                          <p:val>
                                            <p:strVal val="0-#ppt_w/2"/>
                                          </p:val>
                                        </p:tav>
                                        <p:tav tm="100000">
                                          <p:val>
                                            <p:strVal val="#ppt_x"/>
                                          </p:val>
                                        </p:tav>
                                      </p:tavLst>
                                    </p:anim>
                                    <p:anim calcmode="lin" valueType="num">
                                      <p:cBhvr additive="base">
                                        <p:cTn id="69" dur="500" fill="hold"/>
                                        <p:tgtEl>
                                          <p:spTgt spid="34"/>
                                        </p:tgtEl>
                                        <p:attrNameLst>
                                          <p:attrName>ppt_y</p:attrName>
                                        </p:attrNameLst>
                                      </p:cBhvr>
                                      <p:tavLst>
                                        <p:tav tm="0">
                                          <p:val>
                                            <p:strVal val="#ppt_y"/>
                                          </p:val>
                                        </p:tav>
                                        <p:tav tm="100000">
                                          <p:val>
                                            <p:strVal val="#ppt_y"/>
                                          </p:val>
                                        </p:tav>
                                      </p:tavLst>
                                    </p:anim>
                                  </p:childTnLst>
                                </p:cTn>
                              </p:par>
                            </p:childTnLst>
                          </p:cTn>
                        </p:par>
                        <p:par>
                          <p:cTn id="70" fill="hold">
                            <p:stCondLst>
                              <p:cond delay="4500"/>
                            </p:stCondLst>
                            <p:childTnLst>
                              <p:par>
                                <p:cTn id="71" presetID="53" presetClass="entr" presetSubtype="0" fill="hold" nodeType="afterEffect">
                                  <p:stCondLst>
                                    <p:cond delay="0"/>
                                  </p:stCondLst>
                                  <p:childTnLst>
                                    <p:set>
                                      <p:cBhvr>
                                        <p:cTn id="72" dur="1" fill="hold">
                                          <p:stCondLst>
                                            <p:cond delay="0"/>
                                          </p:stCondLst>
                                        </p:cTn>
                                        <p:tgtEl>
                                          <p:spTgt spid="14"/>
                                        </p:tgtEl>
                                        <p:attrNameLst>
                                          <p:attrName>style.visibility</p:attrName>
                                        </p:attrNameLst>
                                      </p:cBhvr>
                                      <p:to>
                                        <p:strVal val="visible"/>
                                      </p:to>
                                    </p:set>
                                    <p:anim calcmode="lin" valueType="num">
                                      <p:cBhvr>
                                        <p:cTn id="73" dur="500" fill="hold"/>
                                        <p:tgtEl>
                                          <p:spTgt spid="14"/>
                                        </p:tgtEl>
                                        <p:attrNameLst>
                                          <p:attrName>ppt_w</p:attrName>
                                        </p:attrNameLst>
                                      </p:cBhvr>
                                      <p:tavLst>
                                        <p:tav tm="0">
                                          <p:val>
                                            <p:fltVal val="0"/>
                                          </p:val>
                                        </p:tav>
                                        <p:tav tm="100000">
                                          <p:val>
                                            <p:strVal val="#ppt_w"/>
                                          </p:val>
                                        </p:tav>
                                      </p:tavLst>
                                    </p:anim>
                                    <p:anim calcmode="lin" valueType="num">
                                      <p:cBhvr>
                                        <p:cTn id="74" dur="500" fill="hold"/>
                                        <p:tgtEl>
                                          <p:spTgt spid="14"/>
                                        </p:tgtEl>
                                        <p:attrNameLst>
                                          <p:attrName>ppt_h</p:attrName>
                                        </p:attrNameLst>
                                      </p:cBhvr>
                                      <p:tavLst>
                                        <p:tav tm="0">
                                          <p:val>
                                            <p:fltVal val="0"/>
                                          </p:val>
                                        </p:tav>
                                        <p:tav tm="100000">
                                          <p:val>
                                            <p:strVal val="#ppt_h"/>
                                          </p:val>
                                        </p:tav>
                                      </p:tavLst>
                                    </p:anim>
                                    <p:animEffect transition="in" filter="fade">
                                      <p:cBhvr>
                                        <p:cTn id="75" dur="500"/>
                                        <p:tgtEl>
                                          <p:spTgt spid="14"/>
                                        </p:tgtEl>
                                      </p:cBhvr>
                                    </p:animEffect>
                                  </p:childTnLst>
                                </p:cTn>
                              </p:par>
                            </p:childTnLst>
                          </p:cTn>
                        </p:par>
                        <p:par>
                          <p:cTn id="76" fill="hold">
                            <p:stCondLst>
                              <p:cond delay="5000"/>
                            </p:stCondLst>
                            <p:childTnLst>
                              <p:par>
                                <p:cTn id="77" presetID="53" presetClass="entr" presetSubtype="0" fill="hold" grpId="0" nodeType="afterEffect">
                                  <p:stCondLst>
                                    <p:cond delay="0"/>
                                  </p:stCondLst>
                                  <p:childTnLst>
                                    <p:set>
                                      <p:cBhvr>
                                        <p:cTn id="78" dur="1" fill="hold">
                                          <p:stCondLst>
                                            <p:cond delay="0"/>
                                          </p:stCondLst>
                                        </p:cTn>
                                        <p:tgtEl>
                                          <p:spTgt spid="23"/>
                                        </p:tgtEl>
                                        <p:attrNameLst>
                                          <p:attrName>style.visibility</p:attrName>
                                        </p:attrNameLst>
                                      </p:cBhvr>
                                      <p:to>
                                        <p:strVal val="visible"/>
                                      </p:to>
                                    </p:set>
                                    <p:anim calcmode="lin" valueType="num">
                                      <p:cBhvr>
                                        <p:cTn id="79" dur="500" fill="hold"/>
                                        <p:tgtEl>
                                          <p:spTgt spid="23"/>
                                        </p:tgtEl>
                                        <p:attrNameLst>
                                          <p:attrName>ppt_w</p:attrName>
                                        </p:attrNameLst>
                                      </p:cBhvr>
                                      <p:tavLst>
                                        <p:tav tm="0">
                                          <p:val>
                                            <p:fltVal val="0"/>
                                          </p:val>
                                        </p:tav>
                                        <p:tav tm="100000">
                                          <p:val>
                                            <p:strVal val="#ppt_w"/>
                                          </p:val>
                                        </p:tav>
                                      </p:tavLst>
                                    </p:anim>
                                    <p:anim calcmode="lin" valueType="num">
                                      <p:cBhvr>
                                        <p:cTn id="80" dur="500" fill="hold"/>
                                        <p:tgtEl>
                                          <p:spTgt spid="23"/>
                                        </p:tgtEl>
                                        <p:attrNameLst>
                                          <p:attrName>ppt_h</p:attrName>
                                        </p:attrNameLst>
                                      </p:cBhvr>
                                      <p:tavLst>
                                        <p:tav tm="0">
                                          <p:val>
                                            <p:fltVal val="0"/>
                                          </p:val>
                                        </p:tav>
                                        <p:tav tm="100000">
                                          <p:val>
                                            <p:strVal val="#ppt_h"/>
                                          </p:val>
                                        </p:tav>
                                      </p:tavLst>
                                    </p:anim>
                                    <p:animEffect transition="in" filter="fade">
                                      <p:cBhvr>
                                        <p:cTn id="81" dur="500"/>
                                        <p:tgtEl>
                                          <p:spTgt spid="23"/>
                                        </p:tgtEl>
                                      </p:cBhvr>
                                    </p:animEffect>
                                  </p:childTnLst>
                                </p:cTn>
                              </p:par>
                              <p:par>
                                <p:cTn id="82" presetID="42" presetClass="entr" presetSubtype="0" fill="hold" grpId="0" nodeType="withEffect">
                                  <p:stCondLst>
                                    <p:cond delay="0"/>
                                  </p:stCondLst>
                                  <p:childTnLst>
                                    <p:set>
                                      <p:cBhvr>
                                        <p:cTn id="83" dur="1" fill="hold">
                                          <p:stCondLst>
                                            <p:cond delay="0"/>
                                          </p:stCondLst>
                                        </p:cTn>
                                        <p:tgtEl>
                                          <p:spTgt spid="27"/>
                                        </p:tgtEl>
                                        <p:attrNameLst>
                                          <p:attrName>style.visibility</p:attrName>
                                        </p:attrNameLst>
                                      </p:cBhvr>
                                      <p:to>
                                        <p:strVal val="visible"/>
                                      </p:to>
                                    </p:set>
                                    <p:animEffect transition="in" filter="fade">
                                      <p:cBhvr>
                                        <p:cTn id="84" dur="500"/>
                                        <p:tgtEl>
                                          <p:spTgt spid="27"/>
                                        </p:tgtEl>
                                      </p:cBhvr>
                                    </p:animEffect>
                                    <p:anim calcmode="lin" valueType="num">
                                      <p:cBhvr>
                                        <p:cTn id="85" dur="500" fill="hold"/>
                                        <p:tgtEl>
                                          <p:spTgt spid="27"/>
                                        </p:tgtEl>
                                        <p:attrNameLst>
                                          <p:attrName>ppt_x</p:attrName>
                                        </p:attrNameLst>
                                      </p:cBhvr>
                                      <p:tavLst>
                                        <p:tav tm="0">
                                          <p:val>
                                            <p:strVal val="#ppt_x"/>
                                          </p:val>
                                        </p:tav>
                                        <p:tav tm="100000">
                                          <p:val>
                                            <p:strVal val="#ppt_x"/>
                                          </p:val>
                                        </p:tav>
                                      </p:tavLst>
                                    </p:anim>
                                    <p:anim calcmode="lin" valueType="num">
                                      <p:cBhvr>
                                        <p:cTn id="86" dur="500" fill="hold"/>
                                        <p:tgtEl>
                                          <p:spTgt spid="27"/>
                                        </p:tgtEl>
                                        <p:attrNameLst>
                                          <p:attrName>ppt_y</p:attrName>
                                        </p:attrNameLst>
                                      </p:cBhvr>
                                      <p:tavLst>
                                        <p:tav tm="0">
                                          <p:val>
                                            <p:strVal val="#ppt_y+.1"/>
                                          </p:val>
                                        </p:tav>
                                        <p:tav tm="100000">
                                          <p:val>
                                            <p:strVal val="#ppt_y"/>
                                          </p:val>
                                        </p:tav>
                                      </p:tavLst>
                                    </p:anim>
                                  </p:childTnLst>
                                </p:cTn>
                              </p:par>
                            </p:childTnLst>
                          </p:cTn>
                        </p:par>
                        <p:par>
                          <p:cTn id="87" fill="hold">
                            <p:stCondLst>
                              <p:cond delay="5500"/>
                            </p:stCondLst>
                            <p:childTnLst>
                              <p:par>
                                <p:cTn id="88" presetID="2" presetClass="entr" presetSubtype="2" accel="50000" decel="50000" fill="hold" nodeType="afterEffect">
                                  <p:stCondLst>
                                    <p:cond delay="0"/>
                                  </p:stCondLst>
                                  <p:childTnLst>
                                    <p:set>
                                      <p:cBhvr>
                                        <p:cTn id="89" dur="1" fill="hold">
                                          <p:stCondLst>
                                            <p:cond delay="0"/>
                                          </p:stCondLst>
                                        </p:cTn>
                                        <p:tgtEl>
                                          <p:spTgt spid="31"/>
                                        </p:tgtEl>
                                        <p:attrNameLst>
                                          <p:attrName>style.visibility</p:attrName>
                                        </p:attrNameLst>
                                      </p:cBhvr>
                                      <p:to>
                                        <p:strVal val="visible"/>
                                      </p:to>
                                    </p:set>
                                    <p:anim calcmode="lin" valueType="num">
                                      <p:cBhvr additive="base">
                                        <p:cTn id="90" dur="500" fill="hold"/>
                                        <p:tgtEl>
                                          <p:spTgt spid="31"/>
                                        </p:tgtEl>
                                        <p:attrNameLst>
                                          <p:attrName>ppt_x</p:attrName>
                                        </p:attrNameLst>
                                      </p:cBhvr>
                                      <p:tavLst>
                                        <p:tav tm="0">
                                          <p:val>
                                            <p:strVal val="1+#ppt_w/2"/>
                                          </p:val>
                                        </p:tav>
                                        <p:tav tm="100000">
                                          <p:val>
                                            <p:strVal val="#ppt_x"/>
                                          </p:val>
                                        </p:tav>
                                      </p:tavLst>
                                    </p:anim>
                                    <p:anim calcmode="lin" valueType="num">
                                      <p:cBhvr additive="base">
                                        <p:cTn id="91"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p:bldP spid="22" grpId="0" animBg="1"/>
      <p:bldP spid="23" grpId="0" animBg="1"/>
      <p:bldP spid="24" grpId="0" animBg="1"/>
      <p:bldP spid="25" grpId="0"/>
      <p:bldP spid="26" grpId="0"/>
      <p:bldP spid="2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a:extLst>
              <a:ext uri="{FF2B5EF4-FFF2-40B4-BE49-F238E27FC236}">
                <a16:creationId xmlns:a16="http://schemas.microsoft.com/office/drawing/2014/main" id="{1274897A-1F7B-4B02-8144-CDE99000C2A8}"/>
              </a:ext>
            </a:extLst>
          </p:cNvPr>
          <p:cNvSpPr/>
          <p:nvPr/>
        </p:nvSpPr>
        <p:spPr>
          <a:xfrm>
            <a:off x="1274087" y="1892301"/>
            <a:ext cx="3045728" cy="4161827"/>
          </a:xfrm>
          <a:prstGeom prst="rect">
            <a:avLst/>
          </a:prstGeom>
          <a:solidFill>
            <a:schemeClr val="bg1"/>
          </a:solidFill>
          <a:ln>
            <a:noFill/>
          </a:ln>
          <a:effectLst>
            <a:outerShdw blurRad="381000" dist="38100" dir="5400000" algn="t" rotWithShape="0">
              <a:schemeClr val="tx1">
                <a:lumMod val="95000"/>
                <a:lumOff val="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i="1">
              <a:latin typeface="Century Gothic" panose="020B0502020202020204" pitchFamily="34" charset="0"/>
            </a:endParaRPr>
          </a:p>
        </p:txBody>
      </p:sp>
      <p:sp>
        <p:nvSpPr>
          <p:cNvPr id="6" name="Rectangle 2">
            <a:extLst>
              <a:ext uri="{FF2B5EF4-FFF2-40B4-BE49-F238E27FC236}">
                <a16:creationId xmlns:a16="http://schemas.microsoft.com/office/drawing/2014/main" id="{B92C1677-47D2-4A7F-8BAD-73180DA86DAF}"/>
              </a:ext>
            </a:extLst>
          </p:cNvPr>
          <p:cNvSpPr/>
          <p:nvPr/>
        </p:nvSpPr>
        <p:spPr>
          <a:xfrm>
            <a:off x="4588787" y="1892301"/>
            <a:ext cx="3045728" cy="4161827"/>
          </a:xfrm>
          <a:prstGeom prst="rect">
            <a:avLst/>
          </a:prstGeom>
          <a:solidFill>
            <a:schemeClr val="bg1"/>
          </a:solidFill>
          <a:ln>
            <a:noFill/>
          </a:ln>
          <a:effectLst>
            <a:outerShdw blurRad="381000" dist="38100" dir="5400000" algn="t" rotWithShape="0">
              <a:schemeClr val="tx1">
                <a:lumMod val="95000"/>
                <a:lumOff val="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i="1">
              <a:latin typeface="Century Gothic" panose="020B0502020202020204" pitchFamily="34" charset="0"/>
            </a:endParaRPr>
          </a:p>
        </p:txBody>
      </p:sp>
      <p:sp>
        <p:nvSpPr>
          <p:cNvPr id="7" name="Rectangle 3">
            <a:extLst>
              <a:ext uri="{FF2B5EF4-FFF2-40B4-BE49-F238E27FC236}">
                <a16:creationId xmlns:a16="http://schemas.microsoft.com/office/drawing/2014/main" id="{786438D1-31AC-48AB-AFB1-CC785AFA9EED}"/>
              </a:ext>
            </a:extLst>
          </p:cNvPr>
          <p:cNvSpPr/>
          <p:nvPr/>
        </p:nvSpPr>
        <p:spPr>
          <a:xfrm>
            <a:off x="7903487" y="1892301"/>
            <a:ext cx="3045728" cy="4161827"/>
          </a:xfrm>
          <a:prstGeom prst="rect">
            <a:avLst/>
          </a:prstGeom>
          <a:solidFill>
            <a:schemeClr val="bg1"/>
          </a:solidFill>
          <a:ln>
            <a:noFill/>
          </a:ln>
          <a:effectLst>
            <a:outerShdw blurRad="381000" dist="38100" dir="5400000" algn="t" rotWithShape="0">
              <a:schemeClr val="tx1">
                <a:lumMod val="95000"/>
                <a:lumOff val="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i="1">
              <a:latin typeface="Century Gothic" panose="020B0502020202020204" pitchFamily="34" charset="0"/>
            </a:endParaRPr>
          </a:p>
        </p:txBody>
      </p:sp>
      <p:pic>
        <p:nvPicPr>
          <p:cNvPr id="8" name="图片占位符 17">
            <a:extLst>
              <a:ext uri="{FF2B5EF4-FFF2-40B4-BE49-F238E27FC236}">
                <a16:creationId xmlns:a16="http://schemas.microsoft.com/office/drawing/2014/main" id="{85B218C8-C7AE-42FD-9E83-4754F041C24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399" t="9683" r="2399" b="9683"/>
          <a:stretch/>
        </p:blipFill>
        <p:spPr>
          <a:xfrm>
            <a:off x="4724400" y="1945376"/>
            <a:ext cx="2750094" cy="1770276"/>
          </a:xfrm>
          <a:prstGeom prst="rect">
            <a:avLst/>
          </a:prstGeom>
        </p:spPr>
      </p:pic>
      <p:pic>
        <p:nvPicPr>
          <p:cNvPr id="9" name="图片占位符 18">
            <a:extLst>
              <a:ext uri="{FF2B5EF4-FFF2-40B4-BE49-F238E27FC236}">
                <a16:creationId xmlns:a16="http://schemas.microsoft.com/office/drawing/2014/main" id="{0B874FE5-9A1D-4436-8914-1260DA5579A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74890" y="1945376"/>
            <a:ext cx="2876698" cy="1770276"/>
          </a:xfrm>
          <a:prstGeom prst="rect">
            <a:avLst/>
          </a:prstGeom>
        </p:spPr>
      </p:pic>
      <p:pic>
        <p:nvPicPr>
          <p:cNvPr id="10" name="图片占位符 16">
            <a:extLst>
              <a:ext uri="{FF2B5EF4-FFF2-40B4-BE49-F238E27FC236}">
                <a16:creationId xmlns:a16="http://schemas.microsoft.com/office/drawing/2014/main" id="{9F0C4107-2137-4DFB-8F82-AA82AE8B38F2}"/>
              </a:ext>
            </a:extLst>
          </p:cNvPr>
          <p:cNvPicPr>
            <a:picLocks noChangeAspect="1"/>
          </p:cNvPicPr>
          <p:nvPr/>
        </p:nvPicPr>
        <p:blipFill>
          <a:blip r:embed="rId5" cstate="print">
            <a:extLst>
              <a:ext uri="{BEBA8EAE-BF5A-486C-A8C5-ECC9F3942E4B}">
                <a14:imgProps xmlns:a14="http://schemas.microsoft.com/office/drawing/2010/main">
                  <a14:imgLayer r:embed="rId6">
                    <a14:imgEffect>
                      <a14:artisticBlur/>
                    </a14:imgEffect>
                  </a14:imgLayer>
                </a14:imgProps>
              </a:ext>
              <a:ext uri="{28A0092B-C50C-407E-A947-70E740481C1C}">
                <a14:useLocalDpi xmlns:a14="http://schemas.microsoft.com/office/drawing/2010/main" val="0"/>
              </a:ext>
            </a:extLst>
          </a:blip>
          <a:stretch>
            <a:fillRect/>
          </a:stretch>
        </p:blipFill>
        <p:spPr>
          <a:xfrm>
            <a:off x="1446858" y="1945376"/>
            <a:ext cx="2674867" cy="1770276"/>
          </a:xfrm>
          <a:prstGeom prst="rect">
            <a:avLst/>
          </a:prstGeom>
        </p:spPr>
      </p:pic>
      <p:sp>
        <p:nvSpPr>
          <p:cNvPr id="11" name="TextBox 5">
            <a:extLst>
              <a:ext uri="{FF2B5EF4-FFF2-40B4-BE49-F238E27FC236}">
                <a16:creationId xmlns:a16="http://schemas.microsoft.com/office/drawing/2014/main" id="{DC92FFC6-FFE3-44CD-8CA1-B62E3B7ECE67}"/>
              </a:ext>
            </a:extLst>
          </p:cNvPr>
          <p:cNvSpPr txBox="1"/>
          <p:nvPr/>
        </p:nvSpPr>
        <p:spPr>
          <a:xfrm>
            <a:off x="1417692" y="3854542"/>
            <a:ext cx="1005403" cy="338554"/>
          </a:xfrm>
          <a:prstGeom prst="rect">
            <a:avLst/>
          </a:prstGeom>
          <a:noFill/>
        </p:spPr>
        <p:txBody>
          <a:bodyPr wrap="none" rtlCol="0">
            <a:spAutoFit/>
          </a:bodyPr>
          <a:lstStyle/>
          <a:p>
            <a:r>
              <a:rPr lang="zh-CN" altLang="en-US" sz="1600" dirty="0">
                <a:solidFill>
                  <a:srgbClr val="FF9409"/>
                </a:solidFill>
                <a:latin typeface="微软雅黑" panose="020B0503020204020204" pitchFamily="34" charset="-122"/>
                <a:ea typeface="微软雅黑" panose="020B0503020204020204" pitchFamily="34" charset="-122"/>
              </a:rPr>
              <a:t>添加标题</a:t>
            </a:r>
            <a:endParaRPr lang="id-ID" altLang="zh-CN" sz="1600" dirty="0">
              <a:solidFill>
                <a:srgbClr val="FF9409"/>
              </a:solidFill>
              <a:latin typeface="微软雅黑" panose="020B0503020204020204" pitchFamily="34" charset="-122"/>
              <a:ea typeface="微软雅黑" panose="020B0503020204020204" pitchFamily="34" charset="-122"/>
            </a:endParaRPr>
          </a:p>
        </p:txBody>
      </p:sp>
      <p:sp>
        <p:nvSpPr>
          <p:cNvPr id="12" name="TextBox 7">
            <a:extLst>
              <a:ext uri="{FF2B5EF4-FFF2-40B4-BE49-F238E27FC236}">
                <a16:creationId xmlns:a16="http://schemas.microsoft.com/office/drawing/2014/main" id="{93F4D061-0E80-4608-ACE0-0EA35FD7D713}"/>
              </a:ext>
            </a:extLst>
          </p:cNvPr>
          <p:cNvSpPr txBox="1"/>
          <p:nvPr/>
        </p:nvSpPr>
        <p:spPr>
          <a:xfrm>
            <a:off x="4732392" y="3854542"/>
            <a:ext cx="1005403" cy="338554"/>
          </a:xfrm>
          <a:prstGeom prst="rect">
            <a:avLst/>
          </a:prstGeom>
          <a:noFill/>
        </p:spPr>
        <p:txBody>
          <a:bodyPr wrap="none" rtlCol="0">
            <a:spAutoFit/>
          </a:bodyPr>
          <a:lstStyle/>
          <a:p>
            <a:r>
              <a:rPr lang="zh-CN" altLang="en-US" sz="1600" dirty="0">
                <a:solidFill>
                  <a:srgbClr val="FF9409"/>
                </a:solidFill>
                <a:latin typeface="微软雅黑" panose="020B0503020204020204" pitchFamily="34" charset="-122"/>
                <a:ea typeface="微软雅黑" panose="020B0503020204020204" pitchFamily="34" charset="-122"/>
              </a:rPr>
              <a:t>添加标题</a:t>
            </a:r>
            <a:endParaRPr lang="id-ID" altLang="zh-CN" sz="1600" dirty="0">
              <a:solidFill>
                <a:srgbClr val="FF9409"/>
              </a:solidFill>
              <a:latin typeface="微软雅黑" panose="020B0503020204020204" pitchFamily="34" charset="-122"/>
              <a:ea typeface="微软雅黑" panose="020B0503020204020204" pitchFamily="34" charset="-122"/>
            </a:endParaRPr>
          </a:p>
        </p:txBody>
      </p:sp>
      <p:sp>
        <p:nvSpPr>
          <p:cNvPr id="13" name="TextBox 9">
            <a:extLst>
              <a:ext uri="{FF2B5EF4-FFF2-40B4-BE49-F238E27FC236}">
                <a16:creationId xmlns:a16="http://schemas.microsoft.com/office/drawing/2014/main" id="{309D9962-D91C-4D26-98E8-8FC6DD79C626}"/>
              </a:ext>
            </a:extLst>
          </p:cNvPr>
          <p:cNvSpPr txBox="1"/>
          <p:nvPr/>
        </p:nvSpPr>
        <p:spPr>
          <a:xfrm>
            <a:off x="8047092" y="3854542"/>
            <a:ext cx="1005403" cy="338554"/>
          </a:xfrm>
          <a:prstGeom prst="rect">
            <a:avLst/>
          </a:prstGeom>
          <a:noFill/>
        </p:spPr>
        <p:txBody>
          <a:bodyPr wrap="none" rtlCol="0">
            <a:spAutoFit/>
          </a:bodyPr>
          <a:lstStyle/>
          <a:p>
            <a:r>
              <a:rPr lang="zh-CN" altLang="en-US" sz="1600" dirty="0">
                <a:solidFill>
                  <a:srgbClr val="FF9409"/>
                </a:solidFill>
                <a:latin typeface="微软雅黑" panose="020B0503020204020204" pitchFamily="34" charset="-122"/>
                <a:ea typeface="微软雅黑" panose="020B0503020204020204" pitchFamily="34" charset="-122"/>
              </a:rPr>
              <a:t>添加标题</a:t>
            </a:r>
            <a:endParaRPr lang="id-ID" altLang="zh-CN" sz="1600" dirty="0">
              <a:solidFill>
                <a:srgbClr val="FF9409"/>
              </a:solidFill>
              <a:latin typeface="微软雅黑" panose="020B0503020204020204" pitchFamily="34" charset="-122"/>
              <a:ea typeface="微软雅黑" panose="020B0503020204020204" pitchFamily="34" charset="-122"/>
            </a:endParaRPr>
          </a:p>
        </p:txBody>
      </p:sp>
      <p:sp>
        <p:nvSpPr>
          <p:cNvPr id="14" name="TextBox 19">
            <a:extLst>
              <a:ext uri="{FF2B5EF4-FFF2-40B4-BE49-F238E27FC236}">
                <a16:creationId xmlns:a16="http://schemas.microsoft.com/office/drawing/2014/main" id="{116C6803-5E27-4A45-A574-EDCF80688C32}"/>
              </a:ext>
            </a:extLst>
          </p:cNvPr>
          <p:cNvSpPr txBox="1"/>
          <p:nvPr/>
        </p:nvSpPr>
        <p:spPr>
          <a:xfrm>
            <a:off x="2959526" y="5674534"/>
            <a:ext cx="1114408" cy="261610"/>
          </a:xfrm>
          <a:prstGeom prst="rect">
            <a:avLst/>
          </a:prstGeom>
          <a:noFill/>
        </p:spPr>
        <p:txBody>
          <a:bodyPr wrap="none" rtlCol="0">
            <a:spAutoFit/>
          </a:bodyPr>
          <a:lstStyle/>
          <a:p>
            <a:r>
              <a:rPr lang="en-US" sz="1100" b="1" i="1" dirty="0">
                <a:solidFill>
                  <a:schemeClr val="bg1">
                    <a:lumMod val="65000"/>
                  </a:schemeClr>
                </a:solidFill>
                <a:latin typeface="Century Gothic" panose="020B0502020202020204" pitchFamily="34" charset="0"/>
              </a:rPr>
              <a:t>Read More….</a:t>
            </a:r>
            <a:endParaRPr lang="id-ID" sz="1100" b="1" i="1" dirty="0">
              <a:solidFill>
                <a:schemeClr val="bg1">
                  <a:lumMod val="65000"/>
                </a:schemeClr>
              </a:solidFill>
              <a:latin typeface="Century Gothic" panose="020B0502020202020204" pitchFamily="34" charset="0"/>
            </a:endParaRPr>
          </a:p>
        </p:txBody>
      </p:sp>
      <p:sp>
        <p:nvSpPr>
          <p:cNvPr id="15" name="TextBox 20">
            <a:extLst>
              <a:ext uri="{FF2B5EF4-FFF2-40B4-BE49-F238E27FC236}">
                <a16:creationId xmlns:a16="http://schemas.microsoft.com/office/drawing/2014/main" id="{AD3172B9-8AC1-43EF-A7C8-EE13F5D1A415}"/>
              </a:ext>
            </a:extLst>
          </p:cNvPr>
          <p:cNvSpPr txBox="1"/>
          <p:nvPr/>
        </p:nvSpPr>
        <p:spPr>
          <a:xfrm>
            <a:off x="6235754" y="5674534"/>
            <a:ext cx="1114408" cy="261610"/>
          </a:xfrm>
          <a:prstGeom prst="rect">
            <a:avLst/>
          </a:prstGeom>
          <a:noFill/>
        </p:spPr>
        <p:txBody>
          <a:bodyPr wrap="none" rtlCol="0">
            <a:spAutoFit/>
          </a:bodyPr>
          <a:lstStyle/>
          <a:p>
            <a:r>
              <a:rPr lang="en-US" sz="1100" b="1" i="1" dirty="0">
                <a:solidFill>
                  <a:schemeClr val="bg1">
                    <a:lumMod val="65000"/>
                  </a:schemeClr>
                </a:solidFill>
                <a:latin typeface="Century Gothic" panose="020B0502020202020204" pitchFamily="34" charset="0"/>
              </a:rPr>
              <a:t>Read More….</a:t>
            </a:r>
            <a:endParaRPr lang="id-ID" sz="1100" b="1" i="1" dirty="0">
              <a:solidFill>
                <a:schemeClr val="bg1">
                  <a:lumMod val="65000"/>
                </a:schemeClr>
              </a:solidFill>
              <a:latin typeface="Century Gothic" panose="020B0502020202020204" pitchFamily="34" charset="0"/>
            </a:endParaRPr>
          </a:p>
        </p:txBody>
      </p:sp>
      <p:sp>
        <p:nvSpPr>
          <p:cNvPr id="16" name="TextBox 21">
            <a:extLst>
              <a:ext uri="{FF2B5EF4-FFF2-40B4-BE49-F238E27FC236}">
                <a16:creationId xmlns:a16="http://schemas.microsoft.com/office/drawing/2014/main" id="{4D6CCF45-6FED-4CF6-8AA9-CAAAEE0FE2D9}"/>
              </a:ext>
            </a:extLst>
          </p:cNvPr>
          <p:cNvSpPr txBox="1"/>
          <p:nvPr/>
        </p:nvSpPr>
        <p:spPr>
          <a:xfrm>
            <a:off x="9550454" y="5674534"/>
            <a:ext cx="1114408" cy="261610"/>
          </a:xfrm>
          <a:prstGeom prst="rect">
            <a:avLst/>
          </a:prstGeom>
          <a:noFill/>
        </p:spPr>
        <p:txBody>
          <a:bodyPr wrap="none" rtlCol="0">
            <a:spAutoFit/>
          </a:bodyPr>
          <a:lstStyle/>
          <a:p>
            <a:r>
              <a:rPr lang="en-US" sz="1100" b="1" i="1" dirty="0">
                <a:solidFill>
                  <a:schemeClr val="bg1">
                    <a:lumMod val="65000"/>
                  </a:schemeClr>
                </a:solidFill>
                <a:latin typeface="Century Gothic" panose="020B0502020202020204" pitchFamily="34" charset="0"/>
              </a:rPr>
              <a:t>Read More….</a:t>
            </a:r>
            <a:endParaRPr lang="id-ID" sz="1100" b="1" i="1" dirty="0">
              <a:solidFill>
                <a:schemeClr val="bg1">
                  <a:lumMod val="65000"/>
                </a:schemeClr>
              </a:solidFill>
              <a:latin typeface="Century Gothic" panose="020B0502020202020204" pitchFamily="34" charset="0"/>
            </a:endParaRPr>
          </a:p>
        </p:txBody>
      </p:sp>
      <p:grpSp>
        <p:nvGrpSpPr>
          <p:cNvPr id="17" name="Group 34">
            <a:extLst>
              <a:ext uri="{FF2B5EF4-FFF2-40B4-BE49-F238E27FC236}">
                <a16:creationId xmlns:a16="http://schemas.microsoft.com/office/drawing/2014/main" id="{C773D476-AE0E-4575-AEF9-4BC9D5E90A64}"/>
              </a:ext>
            </a:extLst>
          </p:cNvPr>
          <p:cNvGrpSpPr/>
          <p:nvPr/>
        </p:nvGrpSpPr>
        <p:grpSpPr>
          <a:xfrm>
            <a:off x="1417692" y="1892299"/>
            <a:ext cx="634265" cy="641351"/>
            <a:chOff x="1252592" y="1843643"/>
            <a:chExt cx="634265" cy="641351"/>
          </a:xfrm>
        </p:grpSpPr>
        <p:sp>
          <p:nvSpPr>
            <p:cNvPr id="18" name="Rectangle 32">
              <a:extLst>
                <a:ext uri="{FF2B5EF4-FFF2-40B4-BE49-F238E27FC236}">
                  <a16:creationId xmlns:a16="http://schemas.microsoft.com/office/drawing/2014/main" id="{A9365CC6-241B-4DEA-9FA7-AFECE986BE75}"/>
                </a:ext>
              </a:extLst>
            </p:cNvPr>
            <p:cNvSpPr/>
            <p:nvPr/>
          </p:nvSpPr>
          <p:spPr>
            <a:xfrm>
              <a:off x="1252592" y="1843643"/>
              <a:ext cx="634265" cy="641351"/>
            </a:xfrm>
            <a:prstGeom prst="rect">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i="1">
                <a:latin typeface="Century Gothic" panose="020B0502020202020204" pitchFamily="34" charset="0"/>
              </a:endParaRPr>
            </a:p>
          </p:txBody>
        </p:sp>
        <p:sp>
          <p:nvSpPr>
            <p:cNvPr id="19" name="TextBox 33">
              <a:extLst>
                <a:ext uri="{FF2B5EF4-FFF2-40B4-BE49-F238E27FC236}">
                  <a16:creationId xmlns:a16="http://schemas.microsoft.com/office/drawing/2014/main" id="{DB12C01B-8113-409A-A03B-00E972D6CE96}"/>
                </a:ext>
              </a:extLst>
            </p:cNvPr>
            <p:cNvSpPr txBox="1"/>
            <p:nvPr/>
          </p:nvSpPr>
          <p:spPr>
            <a:xfrm>
              <a:off x="1304266" y="1942186"/>
              <a:ext cx="530916" cy="461665"/>
            </a:xfrm>
            <a:prstGeom prst="rect">
              <a:avLst/>
            </a:prstGeom>
            <a:noFill/>
          </p:spPr>
          <p:txBody>
            <a:bodyPr wrap="none" rtlCol="0">
              <a:spAutoFit/>
            </a:bodyPr>
            <a:lstStyle/>
            <a:p>
              <a:pPr algn="ctr"/>
              <a:r>
                <a:rPr lang="en-US" sz="2400" b="1" i="1" dirty="0">
                  <a:solidFill>
                    <a:schemeClr val="bg1"/>
                  </a:solidFill>
                  <a:latin typeface="Century Gothic" panose="020B0502020202020204" pitchFamily="34" charset="0"/>
                </a:rPr>
                <a:t>01</a:t>
              </a:r>
              <a:endParaRPr lang="id-ID" sz="1050" i="1" dirty="0">
                <a:solidFill>
                  <a:schemeClr val="bg1"/>
                </a:solidFill>
                <a:latin typeface="Century Gothic" panose="020B0502020202020204" pitchFamily="34" charset="0"/>
              </a:endParaRPr>
            </a:p>
          </p:txBody>
        </p:sp>
      </p:grpSp>
      <p:grpSp>
        <p:nvGrpSpPr>
          <p:cNvPr id="20" name="Group 39">
            <a:extLst>
              <a:ext uri="{FF2B5EF4-FFF2-40B4-BE49-F238E27FC236}">
                <a16:creationId xmlns:a16="http://schemas.microsoft.com/office/drawing/2014/main" id="{92F836B5-12DB-4FF7-B1E7-909AFC07FDD4}"/>
              </a:ext>
            </a:extLst>
          </p:cNvPr>
          <p:cNvGrpSpPr/>
          <p:nvPr/>
        </p:nvGrpSpPr>
        <p:grpSpPr>
          <a:xfrm>
            <a:off x="4732392" y="1892299"/>
            <a:ext cx="634265" cy="641351"/>
            <a:chOff x="1252592" y="1843643"/>
            <a:chExt cx="634265" cy="641351"/>
          </a:xfrm>
        </p:grpSpPr>
        <p:sp>
          <p:nvSpPr>
            <p:cNvPr id="21" name="Rectangle 40">
              <a:extLst>
                <a:ext uri="{FF2B5EF4-FFF2-40B4-BE49-F238E27FC236}">
                  <a16:creationId xmlns:a16="http://schemas.microsoft.com/office/drawing/2014/main" id="{5ECDBFE9-82DA-44C1-982D-086C2B0106EE}"/>
                </a:ext>
              </a:extLst>
            </p:cNvPr>
            <p:cNvSpPr/>
            <p:nvPr/>
          </p:nvSpPr>
          <p:spPr>
            <a:xfrm>
              <a:off x="1252592" y="1843643"/>
              <a:ext cx="634265" cy="641351"/>
            </a:xfrm>
            <a:prstGeom prst="rect">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i="1">
                <a:latin typeface="Century Gothic" panose="020B0502020202020204" pitchFamily="34" charset="0"/>
              </a:endParaRPr>
            </a:p>
          </p:txBody>
        </p:sp>
        <p:sp>
          <p:nvSpPr>
            <p:cNvPr id="22" name="TextBox 41">
              <a:extLst>
                <a:ext uri="{FF2B5EF4-FFF2-40B4-BE49-F238E27FC236}">
                  <a16:creationId xmlns:a16="http://schemas.microsoft.com/office/drawing/2014/main" id="{9CCD75B6-3B69-4FF3-9F81-7CBFA7E0728F}"/>
                </a:ext>
              </a:extLst>
            </p:cNvPr>
            <p:cNvSpPr txBox="1"/>
            <p:nvPr/>
          </p:nvSpPr>
          <p:spPr>
            <a:xfrm>
              <a:off x="1312056" y="1942186"/>
              <a:ext cx="530916" cy="461665"/>
            </a:xfrm>
            <a:prstGeom prst="rect">
              <a:avLst/>
            </a:prstGeom>
            <a:noFill/>
          </p:spPr>
          <p:txBody>
            <a:bodyPr wrap="none" rtlCol="0">
              <a:spAutoFit/>
            </a:bodyPr>
            <a:lstStyle/>
            <a:p>
              <a:pPr algn="ctr"/>
              <a:r>
                <a:rPr lang="en-US" sz="2400" b="1" i="1" dirty="0">
                  <a:solidFill>
                    <a:schemeClr val="bg1"/>
                  </a:solidFill>
                  <a:latin typeface="Century Gothic" panose="020B0502020202020204" pitchFamily="34" charset="0"/>
                </a:rPr>
                <a:t>02</a:t>
              </a:r>
              <a:endParaRPr lang="id-ID" sz="1050" i="1" dirty="0">
                <a:solidFill>
                  <a:schemeClr val="bg1"/>
                </a:solidFill>
                <a:latin typeface="Century Gothic" panose="020B0502020202020204" pitchFamily="34" charset="0"/>
              </a:endParaRPr>
            </a:p>
          </p:txBody>
        </p:sp>
      </p:grpSp>
      <p:grpSp>
        <p:nvGrpSpPr>
          <p:cNvPr id="23" name="Group 42">
            <a:extLst>
              <a:ext uri="{FF2B5EF4-FFF2-40B4-BE49-F238E27FC236}">
                <a16:creationId xmlns:a16="http://schemas.microsoft.com/office/drawing/2014/main" id="{1805A11F-0EDA-4927-B601-724363C15B03}"/>
              </a:ext>
            </a:extLst>
          </p:cNvPr>
          <p:cNvGrpSpPr/>
          <p:nvPr/>
        </p:nvGrpSpPr>
        <p:grpSpPr>
          <a:xfrm>
            <a:off x="8047092" y="1892299"/>
            <a:ext cx="634265" cy="641351"/>
            <a:chOff x="1252592" y="1843643"/>
            <a:chExt cx="634265" cy="641351"/>
          </a:xfrm>
        </p:grpSpPr>
        <p:sp>
          <p:nvSpPr>
            <p:cNvPr id="24" name="Rectangle 43">
              <a:extLst>
                <a:ext uri="{FF2B5EF4-FFF2-40B4-BE49-F238E27FC236}">
                  <a16:creationId xmlns:a16="http://schemas.microsoft.com/office/drawing/2014/main" id="{3D7E387F-C5E7-45E3-A02B-E382CA982571}"/>
                </a:ext>
              </a:extLst>
            </p:cNvPr>
            <p:cNvSpPr/>
            <p:nvPr/>
          </p:nvSpPr>
          <p:spPr>
            <a:xfrm>
              <a:off x="1252592" y="1843643"/>
              <a:ext cx="634265" cy="641351"/>
            </a:xfrm>
            <a:prstGeom prst="rect">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i="1">
                <a:latin typeface="Century Gothic" panose="020B0502020202020204" pitchFamily="34" charset="0"/>
              </a:endParaRPr>
            </a:p>
          </p:txBody>
        </p:sp>
        <p:sp>
          <p:nvSpPr>
            <p:cNvPr id="25" name="TextBox 44">
              <a:extLst>
                <a:ext uri="{FF2B5EF4-FFF2-40B4-BE49-F238E27FC236}">
                  <a16:creationId xmlns:a16="http://schemas.microsoft.com/office/drawing/2014/main" id="{DC9A11D5-C306-43BE-968B-C035DA55B957}"/>
                </a:ext>
              </a:extLst>
            </p:cNvPr>
            <p:cNvSpPr txBox="1"/>
            <p:nvPr/>
          </p:nvSpPr>
          <p:spPr>
            <a:xfrm>
              <a:off x="1312056" y="1942186"/>
              <a:ext cx="530916" cy="461665"/>
            </a:xfrm>
            <a:prstGeom prst="rect">
              <a:avLst/>
            </a:prstGeom>
            <a:noFill/>
          </p:spPr>
          <p:txBody>
            <a:bodyPr wrap="none" rtlCol="0">
              <a:spAutoFit/>
            </a:bodyPr>
            <a:lstStyle/>
            <a:p>
              <a:pPr algn="ctr"/>
              <a:r>
                <a:rPr lang="en-US" sz="2400" b="1" i="1" dirty="0">
                  <a:solidFill>
                    <a:schemeClr val="bg1"/>
                  </a:solidFill>
                  <a:latin typeface="Century Gothic" panose="020B0502020202020204" pitchFamily="34" charset="0"/>
                </a:rPr>
                <a:t>03</a:t>
              </a:r>
              <a:endParaRPr lang="id-ID" sz="1050" i="1" dirty="0">
                <a:solidFill>
                  <a:schemeClr val="bg1"/>
                </a:solidFill>
                <a:latin typeface="Century Gothic" panose="020B0502020202020204" pitchFamily="34" charset="0"/>
              </a:endParaRPr>
            </a:p>
          </p:txBody>
        </p:sp>
      </p:grpSp>
      <p:sp>
        <p:nvSpPr>
          <p:cNvPr id="26" name="文本框 7">
            <a:extLst>
              <a:ext uri="{FF2B5EF4-FFF2-40B4-BE49-F238E27FC236}">
                <a16:creationId xmlns:a16="http://schemas.microsoft.com/office/drawing/2014/main" id="{0596664F-5903-47D3-A640-16EA8D456052}"/>
              </a:ext>
            </a:extLst>
          </p:cNvPr>
          <p:cNvSpPr txBox="1"/>
          <p:nvPr/>
        </p:nvSpPr>
        <p:spPr>
          <a:xfrm>
            <a:off x="1404224" y="4492475"/>
            <a:ext cx="2785454" cy="784830"/>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5000"/>
              </a:lnSpc>
            </a:pPr>
            <a:r>
              <a:rPr lang="zh-CN" altLang="en-US" sz="1200" dirty="0">
                <a:solidFill>
                  <a:schemeClr val="bg1">
                    <a:lumMod val="50000"/>
                  </a:schemeClr>
                </a:solidFill>
                <a:latin typeface="Century Gothic" panose="020B0502020202020204" pitchFamily="34" charset="0"/>
                <a:ea typeface="+mj-ea"/>
              </a:rPr>
              <a:t>此处添加详细文本描述，建议与标题相关并符合整体语言风格，语言描述尽量简洁。</a:t>
            </a:r>
            <a:endParaRPr lang="en-US" altLang="zh-CN" sz="1200" dirty="0">
              <a:solidFill>
                <a:schemeClr val="bg1">
                  <a:lumMod val="50000"/>
                </a:schemeClr>
              </a:solidFill>
              <a:latin typeface="Century Gothic" panose="020B0502020202020204" pitchFamily="34" charset="0"/>
              <a:ea typeface="+mj-ea"/>
            </a:endParaRPr>
          </a:p>
        </p:txBody>
      </p:sp>
      <p:sp>
        <p:nvSpPr>
          <p:cNvPr id="27" name="文本框 7">
            <a:extLst>
              <a:ext uri="{FF2B5EF4-FFF2-40B4-BE49-F238E27FC236}">
                <a16:creationId xmlns:a16="http://schemas.microsoft.com/office/drawing/2014/main" id="{2B57C466-170A-41E9-AE2D-66AA1BD42861}"/>
              </a:ext>
            </a:extLst>
          </p:cNvPr>
          <p:cNvSpPr txBox="1"/>
          <p:nvPr/>
        </p:nvSpPr>
        <p:spPr>
          <a:xfrm>
            <a:off x="4714927" y="4492475"/>
            <a:ext cx="2785454" cy="784830"/>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5000"/>
              </a:lnSpc>
            </a:pPr>
            <a:r>
              <a:rPr lang="zh-CN" altLang="en-US" sz="1200" dirty="0">
                <a:solidFill>
                  <a:schemeClr val="bg1">
                    <a:lumMod val="50000"/>
                  </a:schemeClr>
                </a:solidFill>
                <a:latin typeface="Century Gothic" panose="020B0502020202020204" pitchFamily="34" charset="0"/>
                <a:ea typeface="+mj-ea"/>
              </a:rPr>
              <a:t>此处添加详细文本描述，建议与标题相关并符合整体语言风格，语言描述尽量简洁。</a:t>
            </a:r>
            <a:endParaRPr lang="en-US" altLang="zh-CN" sz="1200" dirty="0">
              <a:solidFill>
                <a:schemeClr val="bg1">
                  <a:lumMod val="50000"/>
                </a:schemeClr>
              </a:solidFill>
              <a:latin typeface="Century Gothic" panose="020B0502020202020204" pitchFamily="34" charset="0"/>
              <a:ea typeface="+mj-ea"/>
            </a:endParaRPr>
          </a:p>
        </p:txBody>
      </p:sp>
      <p:sp>
        <p:nvSpPr>
          <p:cNvPr id="28" name="文本框 7">
            <a:extLst>
              <a:ext uri="{FF2B5EF4-FFF2-40B4-BE49-F238E27FC236}">
                <a16:creationId xmlns:a16="http://schemas.microsoft.com/office/drawing/2014/main" id="{62CF9D43-3E6A-43BA-B623-EDCC5F014D03}"/>
              </a:ext>
            </a:extLst>
          </p:cNvPr>
          <p:cNvSpPr txBox="1"/>
          <p:nvPr/>
        </p:nvSpPr>
        <p:spPr>
          <a:xfrm>
            <a:off x="8033212" y="4492475"/>
            <a:ext cx="2785454" cy="784830"/>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5000"/>
              </a:lnSpc>
            </a:pPr>
            <a:r>
              <a:rPr lang="zh-CN" altLang="en-US" sz="1200" dirty="0">
                <a:solidFill>
                  <a:schemeClr val="bg1">
                    <a:lumMod val="50000"/>
                  </a:schemeClr>
                </a:solidFill>
                <a:latin typeface="Century Gothic" panose="020B0502020202020204" pitchFamily="34" charset="0"/>
                <a:ea typeface="+mj-ea"/>
              </a:rPr>
              <a:t>此处添加详细文本描述，建议与标题相关并符合整体语言风格，语言描述尽量简洁。</a:t>
            </a:r>
            <a:endParaRPr lang="en-US" altLang="zh-CN" sz="1200" dirty="0">
              <a:solidFill>
                <a:schemeClr val="bg1">
                  <a:lumMod val="50000"/>
                </a:schemeClr>
              </a:solidFill>
              <a:latin typeface="Century Gothic" panose="020B0502020202020204" pitchFamily="34" charset="0"/>
              <a:ea typeface="+mj-ea"/>
            </a:endParaRPr>
          </a:p>
        </p:txBody>
      </p:sp>
    </p:spTree>
    <p:extLst>
      <p:ext uri="{BB962C8B-B14F-4D97-AF65-F5344CB8AC3E}">
        <p14:creationId xmlns:p14="http://schemas.microsoft.com/office/powerpoint/2010/main" val="2690450568"/>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1000"/>
                                        <p:tgtEl>
                                          <p:spTgt spid="14"/>
                                        </p:tgtEl>
                                      </p:cBhvr>
                                    </p:animEffect>
                                    <p:anim calcmode="lin" valueType="num">
                                      <p:cBhvr>
                                        <p:cTn id="23" dur="1000" fill="hold"/>
                                        <p:tgtEl>
                                          <p:spTgt spid="14"/>
                                        </p:tgtEl>
                                        <p:attrNameLst>
                                          <p:attrName>ppt_x</p:attrName>
                                        </p:attrNameLst>
                                      </p:cBhvr>
                                      <p:tavLst>
                                        <p:tav tm="0">
                                          <p:val>
                                            <p:strVal val="#ppt_x"/>
                                          </p:val>
                                        </p:tav>
                                        <p:tav tm="100000">
                                          <p:val>
                                            <p:strVal val="#ppt_x"/>
                                          </p:val>
                                        </p:tav>
                                      </p:tavLst>
                                    </p:anim>
                                    <p:anim calcmode="lin" valueType="num">
                                      <p:cBhvr>
                                        <p:cTn id="24" dur="1000" fill="hold"/>
                                        <p:tgtEl>
                                          <p:spTgt spid="14"/>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1000"/>
                                        <p:tgtEl>
                                          <p:spTgt spid="17"/>
                                        </p:tgtEl>
                                      </p:cBhvr>
                                    </p:animEffect>
                                    <p:anim calcmode="lin" valueType="num">
                                      <p:cBhvr>
                                        <p:cTn id="28" dur="1000" fill="hold"/>
                                        <p:tgtEl>
                                          <p:spTgt spid="17"/>
                                        </p:tgtEl>
                                        <p:attrNameLst>
                                          <p:attrName>ppt_x</p:attrName>
                                        </p:attrNameLst>
                                      </p:cBhvr>
                                      <p:tavLst>
                                        <p:tav tm="0">
                                          <p:val>
                                            <p:strVal val="#ppt_x"/>
                                          </p:val>
                                        </p:tav>
                                        <p:tav tm="100000">
                                          <p:val>
                                            <p:strVal val="#ppt_x"/>
                                          </p:val>
                                        </p:tav>
                                      </p:tavLst>
                                    </p:anim>
                                    <p:anim calcmode="lin" valueType="num">
                                      <p:cBhvr>
                                        <p:cTn id="29" dur="1000" fill="hold"/>
                                        <p:tgtEl>
                                          <p:spTgt spid="17"/>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fade">
                                      <p:cBhvr>
                                        <p:cTn id="32" dur="1000"/>
                                        <p:tgtEl>
                                          <p:spTgt spid="26"/>
                                        </p:tgtEl>
                                      </p:cBhvr>
                                    </p:animEffect>
                                    <p:anim calcmode="lin" valueType="num">
                                      <p:cBhvr>
                                        <p:cTn id="33" dur="1000" fill="hold"/>
                                        <p:tgtEl>
                                          <p:spTgt spid="26"/>
                                        </p:tgtEl>
                                        <p:attrNameLst>
                                          <p:attrName>ppt_x</p:attrName>
                                        </p:attrNameLst>
                                      </p:cBhvr>
                                      <p:tavLst>
                                        <p:tav tm="0">
                                          <p:val>
                                            <p:strVal val="#ppt_x"/>
                                          </p:val>
                                        </p:tav>
                                        <p:tav tm="100000">
                                          <p:val>
                                            <p:strVal val="#ppt_x"/>
                                          </p:val>
                                        </p:tav>
                                      </p:tavLst>
                                    </p:anim>
                                    <p:anim calcmode="lin" valueType="num">
                                      <p:cBhvr>
                                        <p:cTn id="34" dur="1000" fill="hold"/>
                                        <p:tgtEl>
                                          <p:spTgt spid="26"/>
                                        </p:tgtEl>
                                        <p:attrNameLst>
                                          <p:attrName>ppt_y</p:attrName>
                                        </p:attrNameLst>
                                      </p:cBhvr>
                                      <p:tavLst>
                                        <p:tav tm="0">
                                          <p:val>
                                            <p:strVal val="#ppt_y+.1"/>
                                          </p:val>
                                        </p:tav>
                                        <p:tav tm="100000">
                                          <p:val>
                                            <p:strVal val="#ppt_y"/>
                                          </p:val>
                                        </p:tav>
                                      </p:tavLst>
                                    </p:anim>
                                  </p:childTnLst>
                                </p:cTn>
                              </p:par>
                            </p:childTnLst>
                          </p:cTn>
                        </p:par>
                        <p:par>
                          <p:cTn id="35" fill="hold">
                            <p:stCondLst>
                              <p:cond delay="1000"/>
                            </p:stCondLst>
                            <p:childTnLst>
                              <p:par>
                                <p:cTn id="36" presetID="42" presetClass="entr" presetSubtype="0" fill="hold" grpId="0" nodeType="after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fade">
                                      <p:cBhvr>
                                        <p:cTn id="38" dur="1000"/>
                                        <p:tgtEl>
                                          <p:spTgt spid="6"/>
                                        </p:tgtEl>
                                      </p:cBhvr>
                                    </p:animEffect>
                                    <p:anim calcmode="lin" valueType="num">
                                      <p:cBhvr>
                                        <p:cTn id="39" dur="1000" fill="hold"/>
                                        <p:tgtEl>
                                          <p:spTgt spid="6"/>
                                        </p:tgtEl>
                                        <p:attrNameLst>
                                          <p:attrName>ppt_x</p:attrName>
                                        </p:attrNameLst>
                                      </p:cBhvr>
                                      <p:tavLst>
                                        <p:tav tm="0">
                                          <p:val>
                                            <p:strVal val="#ppt_x"/>
                                          </p:val>
                                        </p:tav>
                                        <p:tav tm="100000">
                                          <p:val>
                                            <p:strVal val="#ppt_x"/>
                                          </p:val>
                                        </p:tav>
                                      </p:tavLst>
                                    </p:anim>
                                    <p:anim calcmode="lin" valueType="num">
                                      <p:cBhvr>
                                        <p:cTn id="40" dur="1000" fill="hold"/>
                                        <p:tgtEl>
                                          <p:spTgt spid="6"/>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fade">
                                      <p:cBhvr>
                                        <p:cTn id="43" dur="1000"/>
                                        <p:tgtEl>
                                          <p:spTgt spid="8"/>
                                        </p:tgtEl>
                                      </p:cBhvr>
                                    </p:animEffect>
                                    <p:anim calcmode="lin" valueType="num">
                                      <p:cBhvr>
                                        <p:cTn id="44" dur="1000" fill="hold"/>
                                        <p:tgtEl>
                                          <p:spTgt spid="8"/>
                                        </p:tgtEl>
                                        <p:attrNameLst>
                                          <p:attrName>ppt_x</p:attrName>
                                        </p:attrNameLst>
                                      </p:cBhvr>
                                      <p:tavLst>
                                        <p:tav tm="0">
                                          <p:val>
                                            <p:strVal val="#ppt_x"/>
                                          </p:val>
                                        </p:tav>
                                        <p:tav tm="100000">
                                          <p:val>
                                            <p:strVal val="#ppt_x"/>
                                          </p:val>
                                        </p:tav>
                                      </p:tavLst>
                                    </p:anim>
                                    <p:anim calcmode="lin" valueType="num">
                                      <p:cBhvr>
                                        <p:cTn id="45" dur="1000" fill="hold"/>
                                        <p:tgtEl>
                                          <p:spTgt spid="8"/>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fade">
                                      <p:cBhvr>
                                        <p:cTn id="48" dur="1000"/>
                                        <p:tgtEl>
                                          <p:spTgt spid="12"/>
                                        </p:tgtEl>
                                      </p:cBhvr>
                                    </p:animEffect>
                                    <p:anim calcmode="lin" valueType="num">
                                      <p:cBhvr>
                                        <p:cTn id="49" dur="1000" fill="hold"/>
                                        <p:tgtEl>
                                          <p:spTgt spid="12"/>
                                        </p:tgtEl>
                                        <p:attrNameLst>
                                          <p:attrName>ppt_x</p:attrName>
                                        </p:attrNameLst>
                                      </p:cBhvr>
                                      <p:tavLst>
                                        <p:tav tm="0">
                                          <p:val>
                                            <p:strVal val="#ppt_x"/>
                                          </p:val>
                                        </p:tav>
                                        <p:tav tm="100000">
                                          <p:val>
                                            <p:strVal val="#ppt_x"/>
                                          </p:val>
                                        </p:tav>
                                      </p:tavLst>
                                    </p:anim>
                                    <p:anim calcmode="lin" valueType="num">
                                      <p:cBhvr>
                                        <p:cTn id="50" dur="1000" fill="hold"/>
                                        <p:tgtEl>
                                          <p:spTgt spid="12"/>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fade">
                                      <p:cBhvr>
                                        <p:cTn id="53" dur="1000"/>
                                        <p:tgtEl>
                                          <p:spTgt spid="15"/>
                                        </p:tgtEl>
                                      </p:cBhvr>
                                    </p:animEffect>
                                    <p:anim calcmode="lin" valueType="num">
                                      <p:cBhvr>
                                        <p:cTn id="54" dur="1000" fill="hold"/>
                                        <p:tgtEl>
                                          <p:spTgt spid="15"/>
                                        </p:tgtEl>
                                        <p:attrNameLst>
                                          <p:attrName>ppt_x</p:attrName>
                                        </p:attrNameLst>
                                      </p:cBhvr>
                                      <p:tavLst>
                                        <p:tav tm="0">
                                          <p:val>
                                            <p:strVal val="#ppt_x"/>
                                          </p:val>
                                        </p:tav>
                                        <p:tav tm="100000">
                                          <p:val>
                                            <p:strVal val="#ppt_x"/>
                                          </p:val>
                                        </p:tav>
                                      </p:tavLst>
                                    </p:anim>
                                    <p:anim calcmode="lin" valueType="num">
                                      <p:cBhvr>
                                        <p:cTn id="55" dur="1000" fill="hold"/>
                                        <p:tgtEl>
                                          <p:spTgt spid="15"/>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20"/>
                                        </p:tgtEl>
                                        <p:attrNameLst>
                                          <p:attrName>style.visibility</p:attrName>
                                        </p:attrNameLst>
                                      </p:cBhvr>
                                      <p:to>
                                        <p:strVal val="visible"/>
                                      </p:to>
                                    </p:set>
                                    <p:animEffect transition="in" filter="fade">
                                      <p:cBhvr>
                                        <p:cTn id="58" dur="1000"/>
                                        <p:tgtEl>
                                          <p:spTgt spid="20"/>
                                        </p:tgtEl>
                                      </p:cBhvr>
                                    </p:animEffect>
                                    <p:anim calcmode="lin" valueType="num">
                                      <p:cBhvr>
                                        <p:cTn id="59" dur="1000" fill="hold"/>
                                        <p:tgtEl>
                                          <p:spTgt spid="20"/>
                                        </p:tgtEl>
                                        <p:attrNameLst>
                                          <p:attrName>ppt_x</p:attrName>
                                        </p:attrNameLst>
                                      </p:cBhvr>
                                      <p:tavLst>
                                        <p:tav tm="0">
                                          <p:val>
                                            <p:strVal val="#ppt_x"/>
                                          </p:val>
                                        </p:tav>
                                        <p:tav tm="100000">
                                          <p:val>
                                            <p:strVal val="#ppt_x"/>
                                          </p:val>
                                        </p:tav>
                                      </p:tavLst>
                                    </p:anim>
                                    <p:anim calcmode="lin" valueType="num">
                                      <p:cBhvr>
                                        <p:cTn id="60" dur="1000" fill="hold"/>
                                        <p:tgtEl>
                                          <p:spTgt spid="20"/>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27"/>
                                        </p:tgtEl>
                                        <p:attrNameLst>
                                          <p:attrName>style.visibility</p:attrName>
                                        </p:attrNameLst>
                                      </p:cBhvr>
                                      <p:to>
                                        <p:strVal val="visible"/>
                                      </p:to>
                                    </p:set>
                                    <p:animEffect transition="in" filter="fade">
                                      <p:cBhvr>
                                        <p:cTn id="63" dur="1000"/>
                                        <p:tgtEl>
                                          <p:spTgt spid="27"/>
                                        </p:tgtEl>
                                      </p:cBhvr>
                                    </p:animEffect>
                                    <p:anim calcmode="lin" valueType="num">
                                      <p:cBhvr>
                                        <p:cTn id="64" dur="1000" fill="hold"/>
                                        <p:tgtEl>
                                          <p:spTgt spid="27"/>
                                        </p:tgtEl>
                                        <p:attrNameLst>
                                          <p:attrName>ppt_x</p:attrName>
                                        </p:attrNameLst>
                                      </p:cBhvr>
                                      <p:tavLst>
                                        <p:tav tm="0">
                                          <p:val>
                                            <p:strVal val="#ppt_x"/>
                                          </p:val>
                                        </p:tav>
                                        <p:tav tm="100000">
                                          <p:val>
                                            <p:strVal val="#ppt_x"/>
                                          </p:val>
                                        </p:tav>
                                      </p:tavLst>
                                    </p:anim>
                                    <p:anim calcmode="lin" valueType="num">
                                      <p:cBhvr>
                                        <p:cTn id="65" dur="1000" fill="hold"/>
                                        <p:tgtEl>
                                          <p:spTgt spid="27"/>
                                        </p:tgtEl>
                                        <p:attrNameLst>
                                          <p:attrName>ppt_y</p:attrName>
                                        </p:attrNameLst>
                                      </p:cBhvr>
                                      <p:tavLst>
                                        <p:tav tm="0">
                                          <p:val>
                                            <p:strVal val="#ppt_y+.1"/>
                                          </p:val>
                                        </p:tav>
                                        <p:tav tm="100000">
                                          <p:val>
                                            <p:strVal val="#ppt_y"/>
                                          </p:val>
                                        </p:tav>
                                      </p:tavLst>
                                    </p:anim>
                                  </p:childTnLst>
                                </p:cTn>
                              </p:par>
                            </p:childTnLst>
                          </p:cTn>
                        </p:par>
                        <p:par>
                          <p:cTn id="66" fill="hold">
                            <p:stCondLst>
                              <p:cond delay="2000"/>
                            </p:stCondLst>
                            <p:childTnLst>
                              <p:par>
                                <p:cTn id="67" presetID="42" presetClass="entr" presetSubtype="0" fill="hold" grpId="0" nodeType="afterEffect">
                                  <p:stCondLst>
                                    <p:cond delay="0"/>
                                  </p:stCondLst>
                                  <p:childTnLst>
                                    <p:set>
                                      <p:cBhvr>
                                        <p:cTn id="68" dur="1" fill="hold">
                                          <p:stCondLst>
                                            <p:cond delay="0"/>
                                          </p:stCondLst>
                                        </p:cTn>
                                        <p:tgtEl>
                                          <p:spTgt spid="7"/>
                                        </p:tgtEl>
                                        <p:attrNameLst>
                                          <p:attrName>style.visibility</p:attrName>
                                        </p:attrNameLst>
                                      </p:cBhvr>
                                      <p:to>
                                        <p:strVal val="visible"/>
                                      </p:to>
                                    </p:set>
                                    <p:animEffect transition="in" filter="fade">
                                      <p:cBhvr>
                                        <p:cTn id="69" dur="1000"/>
                                        <p:tgtEl>
                                          <p:spTgt spid="7"/>
                                        </p:tgtEl>
                                      </p:cBhvr>
                                    </p:animEffect>
                                    <p:anim calcmode="lin" valueType="num">
                                      <p:cBhvr>
                                        <p:cTn id="70" dur="1000" fill="hold"/>
                                        <p:tgtEl>
                                          <p:spTgt spid="7"/>
                                        </p:tgtEl>
                                        <p:attrNameLst>
                                          <p:attrName>ppt_x</p:attrName>
                                        </p:attrNameLst>
                                      </p:cBhvr>
                                      <p:tavLst>
                                        <p:tav tm="0">
                                          <p:val>
                                            <p:strVal val="#ppt_x"/>
                                          </p:val>
                                        </p:tav>
                                        <p:tav tm="100000">
                                          <p:val>
                                            <p:strVal val="#ppt_x"/>
                                          </p:val>
                                        </p:tav>
                                      </p:tavLst>
                                    </p:anim>
                                    <p:anim calcmode="lin" valueType="num">
                                      <p:cBhvr>
                                        <p:cTn id="71" dur="1000" fill="hold"/>
                                        <p:tgtEl>
                                          <p:spTgt spid="7"/>
                                        </p:tgtEl>
                                        <p:attrNameLst>
                                          <p:attrName>ppt_y</p:attrName>
                                        </p:attrNameLst>
                                      </p:cBhvr>
                                      <p:tavLst>
                                        <p:tav tm="0">
                                          <p:val>
                                            <p:strVal val="#ppt_y+.1"/>
                                          </p:val>
                                        </p:tav>
                                        <p:tav tm="100000">
                                          <p:val>
                                            <p:strVal val="#ppt_y"/>
                                          </p:val>
                                        </p:tav>
                                      </p:tavLst>
                                    </p:anim>
                                  </p:childTnLst>
                                </p:cTn>
                              </p:par>
                              <p:par>
                                <p:cTn id="72" presetID="42" presetClass="entr" presetSubtype="0" fill="hold" nodeType="withEffect">
                                  <p:stCondLst>
                                    <p:cond delay="0"/>
                                  </p:stCondLst>
                                  <p:childTnLst>
                                    <p:set>
                                      <p:cBhvr>
                                        <p:cTn id="73" dur="1" fill="hold">
                                          <p:stCondLst>
                                            <p:cond delay="0"/>
                                          </p:stCondLst>
                                        </p:cTn>
                                        <p:tgtEl>
                                          <p:spTgt spid="9"/>
                                        </p:tgtEl>
                                        <p:attrNameLst>
                                          <p:attrName>style.visibility</p:attrName>
                                        </p:attrNameLst>
                                      </p:cBhvr>
                                      <p:to>
                                        <p:strVal val="visible"/>
                                      </p:to>
                                    </p:set>
                                    <p:animEffect transition="in" filter="fade">
                                      <p:cBhvr>
                                        <p:cTn id="74" dur="1000"/>
                                        <p:tgtEl>
                                          <p:spTgt spid="9"/>
                                        </p:tgtEl>
                                      </p:cBhvr>
                                    </p:animEffect>
                                    <p:anim calcmode="lin" valueType="num">
                                      <p:cBhvr>
                                        <p:cTn id="75" dur="1000" fill="hold"/>
                                        <p:tgtEl>
                                          <p:spTgt spid="9"/>
                                        </p:tgtEl>
                                        <p:attrNameLst>
                                          <p:attrName>ppt_x</p:attrName>
                                        </p:attrNameLst>
                                      </p:cBhvr>
                                      <p:tavLst>
                                        <p:tav tm="0">
                                          <p:val>
                                            <p:strVal val="#ppt_x"/>
                                          </p:val>
                                        </p:tav>
                                        <p:tav tm="100000">
                                          <p:val>
                                            <p:strVal val="#ppt_x"/>
                                          </p:val>
                                        </p:tav>
                                      </p:tavLst>
                                    </p:anim>
                                    <p:anim calcmode="lin" valueType="num">
                                      <p:cBhvr>
                                        <p:cTn id="76" dur="1000" fill="hold"/>
                                        <p:tgtEl>
                                          <p:spTgt spid="9"/>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13"/>
                                        </p:tgtEl>
                                        <p:attrNameLst>
                                          <p:attrName>style.visibility</p:attrName>
                                        </p:attrNameLst>
                                      </p:cBhvr>
                                      <p:to>
                                        <p:strVal val="visible"/>
                                      </p:to>
                                    </p:set>
                                    <p:animEffect transition="in" filter="fade">
                                      <p:cBhvr>
                                        <p:cTn id="79" dur="1000"/>
                                        <p:tgtEl>
                                          <p:spTgt spid="13"/>
                                        </p:tgtEl>
                                      </p:cBhvr>
                                    </p:animEffect>
                                    <p:anim calcmode="lin" valueType="num">
                                      <p:cBhvr>
                                        <p:cTn id="80" dur="1000" fill="hold"/>
                                        <p:tgtEl>
                                          <p:spTgt spid="13"/>
                                        </p:tgtEl>
                                        <p:attrNameLst>
                                          <p:attrName>ppt_x</p:attrName>
                                        </p:attrNameLst>
                                      </p:cBhvr>
                                      <p:tavLst>
                                        <p:tav tm="0">
                                          <p:val>
                                            <p:strVal val="#ppt_x"/>
                                          </p:val>
                                        </p:tav>
                                        <p:tav tm="100000">
                                          <p:val>
                                            <p:strVal val="#ppt_x"/>
                                          </p:val>
                                        </p:tav>
                                      </p:tavLst>
                                    </p:anim>
                                    <p:anim calcmode="lin" valueType="num">
                                      <p:cBhvr>
                                        <p:cTn id="81" dur="1000" fill="hold"/>
                                        <p:tgtEl>
                                          <p:spTgt spid="13"/>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16"/>
                                        </p:tgtEl>
                                        <p:attrNameLst>
                                          <p:attrName>style.visibility</p:attrName>
                                        </p:attrNameLst>
                                      </p:cBhvr>
                                      <p:to>
                                        <p:strVal val="visible"/>
                                      </p:to>
                                    </p:set>
                                    <p:animEffect transition="in" filter="fade">
                                      <p:cBhvr>
                                        <p:cTn id="84" dur="1000"/>
                                        <p:tgtEl>
                                          <p:spTgt spid="16"/>
                                        </p:tgtEl>
                                      </p:cBhvr>
                                    </p:animEffect>
                                    <p:anim calcmode="lin" valueType="num">
                                      <p:cBhvr>
                                        <p:cTn id="85" dur="1000" fill="hold"/>
                                        <p:tgtEl>
                                          <p:spTgt spid="16"/>
                                        </p:tgtEl>
                                        <p:attrNameLst>
                                          <p:attrName>ppt_x</p:attrName>
                                        </p:attrNameLst>
                                      </p:cBhvr>
                                      <p:tavLst>
                                        <p:tav tm="0">
                                          <p:val>
                                            <p:strVal val="#ppt_x"/>
                                          </p:val>
                                        </p:tav>
                                        <p:tav tm="100000">
                                          <p:val>
                                            <p:strVal val="#ppt_x"/>
                                          </p:val>
                                        </p:tav>
                                      </p:tavLst>
                                    </p:anim>
                                    <p:anim calcmode="lin" valueType="num">
                                      <p:cBhvr>
                                        <p:cTn id="86" dur="1000" fill="hold"/>
                                        <p:tgtEl>
                                          <p:spTgt spid="16"/>
                                        </p:tgtEl>
                                        <p:attrNameLst>
                                          <p:attrName>ppt_y</p:attrName>
                                        </p:attrNameLst>
                                      </p:cBhvr>
                                      <p:tavLst>
                                        <p:tav tm="0">
                                          <p:val>
                                            <p:strVal val="#ppt_y+.1"/>
                                          </p:val>
                                        </p:tav>
                                        <p:tav tm="100000">
                                          <p:val>
                                            <p:strVal val="#ppt_y"/>
                                          </p:val>
                                        </p:tav>
                                      </p:tavLst>
                                    </p:anim>
                                  </p:childTnLst>
                                </p:cTn>
                              </p:par>
                              <p:par>
                                <p:cTn id="87" presetID="42" presetClass="entr" presetSubtype="0" fill="hold" nodeType="withEffect">
                                  <p:stCondLst>
                                    <p:cond delay="0"/>
                                  </p:stCondLst>
                                  <p:childTnLst>
                                    <p:set>
                                      <p:cBhvr>
                                        <p:cTn id="88" dur="1" fill="hold">
                                          <p:stCondLst>
                                            <p:cond delay="0"/>
                                          </p:stCondLst>
                                        </p:cTn>
                                        <p:tgtEl>
                                          <p:spTgt spid="23"/>
                                        </p:tgtEl>
                                        <p:attrNameLst>
                                          <p:attrName>style.visibility</p:attrName>
                                        </p:attrNameLst>
                                      </p:cBhvr>
                                      <p:to>
                                        <p:strVal val="visible"/>
                                      </p:to>
                                    </p:set>
                                    <p:animEffect transition="in" filter="fade">
                                      <p:cBhvr>
                                        <p:cTn id="89" dur="1000"/>
                                        <p:tgtEl>
                                          <p:spTgt spid="23"/>
                                        </p:tgtEl>
                                      </p:cBhvr>
                                    </p:animEffect>
                                    <p:anim calcmode="lin" valueType="num">
                                      <p:cBhvr>
                                        <p:cTn id="90" dur="1000" fill="hold"/>
                                        <p:tgtEl>
                                          <p:spTgt spid="23"/>
                                        </p:tgtEl>
                                        <p:attrNameLst>
                                          <p:attrName>ppt_x</p:attrName>
                                        </p:attrNameLst>
                                      </p:cBhvr>
                                      <p:tavLst>
                                        <p:tav tm="0">
                                          <p:val>
                                            <p:strVal val="#ppt_x"/>
                                          </p:val>
                                        </p:tav>
                                        <p:tav tm="100000">
                                          <p:val>
                                            <p:strVal val="#ppt_x"/>
                                          </p:val>
                                        </p:tav>
                                      </p:tavLst>
                                    </p:anim>
                                    <p:anim calcmode="lin" valueType="num">
                                      <p:cBhvr>
                                        <p:cTn id="91" dur="1000" fill="hold"/>
                                        <p:tgtEl>
                                          <p:spTgt spid="23"/>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28"/>
                                        </p:tgtEl>
                                        <p:attrNameLst>
                                          <p:attrName>style.visibility</p:attrName>
                                        </p:attrNameLst>
                                      </p:cBhvr>
                                      <p:to>
                                        <p:strVal val="visible"/>
                                      </p:to>
                                    </p:set>
                                    <p:animEffect transition="in" filter="fade">
                                      <p:cBhvr>
                                        <p:cTn id="94" dur="1000"/>
                                        <p:tgtEl>
                                          <p:spTgt spid="28"/>
                                        </p:tgtEl>
                                      </p:cBhvr>
                                    </p:animEffect>
                                    <p:anim calcmode="lin" valueType="num">
                                      <p:cBhvr>
                                        <p:cTn id="95" dur="1000" fill="hold"/>
                                        <p:tgtEl>
                                          <p:spTgt spid="28"/>
                                        </p:tgtEl>
                                        <p:attrNameLst>
                                          <p:attrName>ppt_x</p:attrName>
                                        </p:attrNameLst>
                                      </p:cBhvr>
                                      <p:tavLst>
                                        <p:tav tm="0">
                                          <p:val>
                                            <p:strVal val="#ppt_x"/>
                                          </p:val>
                                        </p:tav>
                                        <p:tav tm="100000">
                                          <p:val>
                                            <p:strVal val="#ppt_x"/>
                                          </p:val>
                                        </p:tav>
                                      </p:tavLst>
                                    </p:anim>
                                    <p:anim calcmode="lin" valueType="num">
                                      <p:cBhvr>
                                        <p:cTn id="96"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1" grpId="0"/>
      <p:bldP spid="12" grpId="0"/>
      <p:bldP spid="13" grpId="0"/>
      <p:bldP spid="14" grpId="0"/>
      <p:bldP spid="15" grpId="0"/>
      <p:bldP spid="16" grpId="0"/>
      <p:bldP spid="26" grpId="0"/>
      <p:bldP spid="27" grpId="0"/>
      <p:bldP spid="2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33"/>
          <p:cNvGrpSpPr/>
          <p:nvPr/>
        </p:nvGrpSpPr>
        <p:grpSpPr>
          <a:xfrm>
            <a:off x="5878288" y="1389097"/>
            <a:ext cx="5204985" cy="4113770"/>
            <a:chOff x="5820228" y="1155991"/>
            <a:chExt cx="5204985" cy="4113770"/>
          </a:xfrm>
        </p:grpSpPr>
        <p:graphicFrame>
          <p:nvGraphicFramePr>
            <p:cNvPr id="22" name="图表 21"/>
            <p:cNvGraphicFramePr/>
            <p:nvPr>
              <p:extLst>
                <p:ext uri="{D42A27DB-BD31-4B8C-83A1-F6EECF244321}">
                  <p14:modId xmlns:p14="http://schemas.microsoft.com/office/powerpoint/2010/main" val="1567336315"/>
                </p:ext>
              </p:extLst>
            </p:nvPr>
          </p:nvGraphicFramePr>
          <p:xfrm>
            <a:off x="5820228" y="1799771"/>
            <a:ext cx="5204985" cy="3469990"/>
          </p:xfrm>
          <a:graphic>
            <a:graphicData uri="http://schemas.openxmlformats.org/drawingml/2006/chart">
              <c:chart xmlns:c="http://schemas.openxmlformats.org/drawingml/2006/chart" xmlns:r="http://schemas.openxmlformats.org/officeDocument/2006/relationships" r:id="rId3"/>
            </a:graphicData>
          </a:graphic>
        </p:graphicFrame>
        <p:sp>
          <p:nvSpPr>
            <p:cNvPr id="33" name="32"/>
            <p:cNvSpPr/>
            <p:nvPr/>
          </p:nvSpPr>
          <p:spPr>
            <a:xfrm rot="2920123">
              <a:off x="7353109" y="-215335"/>
              <a:ext cx="2059642" cy="4802293"/>
            </a:xfrm>
            <a:custGeom>
              <a:avLst/>
              <a:gdLst>
                <a:gd name="connsiteX0" fmla="*/ 1554072 w 2059642"/>
                <a:gd name="connsiteY0" fmla="*/ 0 h 4802293"/>
                <a:gd name="connsiteX1" fmla="*/ 2059642 w 2059642"/>
                <a:gd name="connsiteY1" fmla="*/ 470165 h 4802293"/>
                <a:gd name="connsiteX2" fmla="*/ 1779097 w 2059642"/>
                <a:gd name="connsiteY2" fmla="*/ 470165 h 4802293"/>
                <a:gd name="connsiteX3" fmla="*/ 1770526 w 2059642"/>
                <a:gd name="connsiteY3" fmla="*/ 566418 h 4802293"/>
                <a:gd name="connsiteX4" fmla="*/ 1340935 w 2059642"/>
                <a:gd name="connsiteY4" fmla="*/ 2384783 h 4802293"/>
                <a:gd name="connsiteX5" fmla="*/ 118514 w 2059642"/>
                <a:gd name="connsiteY5" fmla="*/ 4676114 h 4802293"/>
                <a:gd name="connsiteX6" fmla="*/ 0 w 2059642"/>
                <a:gd name="connsiteY6" fmla="*/ 4802293 h 4802293"/>
                <a:gd name="connsiteX7" fmla="*/ 100847 w 2059642"/>
                <a:gd name="connsiteY7" fmla="*/ 4649585 h 4802293"/>
                <a:gd name="connsiteX8" fmla="*/ 946208 w 2059642"/>
                <a:gd name="connsiteY8" fmla="*/ 2694678 h 4802293"/>
                <a:gd name="connsiteX9" fmla="*/ 1305085 w 2059642"/>
                <a:gd name="connsiteY9" fmla="*/ 595271 h 4802293"/>
                <a:gd name="connsiteX10" fmla="*/ 1304310 w 2059642"/>
                <a:gd name="connsiteY10" fmla="*/ 470165 h 4802293"/>
                <a:gd name="connsiteX11" fmla="*/ 1048502 w 2059642"/>
                <a:gd name="connsiteY11" fmla="*/ 470165 h 4802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59642" h="4802293">
                  <a:moveTo>
                    <a:pt x="1554072" y="0"/>
                  </a:moveTo>
                  <a:lnTo>
                    <a:pt x="2059642" y="470165"/>
                  </a:lnTo>
                  <a:lnTo>
                    <a:pt x="1779097" y="470165"/>
                  </a:lnTo>
                  <a:lnTo>
                    <a:pt x="1770526" y="566418"/>
                  </a:lnTo>
                  <a:cubicBezTo>
                    <a:pt x="1709917" y="1106984"/>
                    <a:pt x="1566484" y="1734248"/>
                    <a:pt x="1340935" y="2384783"/>
                  </a:cubicBezTo>
                  <a:cubicBezTo>
                    <a:pt x="1002613" y="3360586"/>
                    <a:pt x="551595" y="4180897"/>
                    <a:pt x="118514" y="4676114"/>
                  </a:cubicBezTo>
                  <a:lnTo>
                    <a:pt x="0" y="4802293"/>
                  </a:lnTo>
                  <a:lnTo>
                    <a:pt x="100847" y="4649585"/>
                  </a:lnTo>
                  <a:cubicBezTo>
                    <a:pt x="416432" y="4143838"/>
                    <a:pt x="717488" y="3464708"/>
                    <a:pt x="946208" y="2694678"/>
                  </a:cubicBezTo>
                  <a:cubicBezTo>
                    <a:pt x="1174927" y="1924647"/>
                    <a:pt x="1293417" y="1191289"/>
                    <a:pt x="1305085" y="595271"/>
                  </a:cubicBezTo>
                  <a:lnTo>
                    <a:pt x="1304310" y="470165"/>
                  </a:lnTo>
                  <a:lnTo>
                    <a:pt x="1048502" y="470165"/>
                  </a:lnTo>
                  <a:close/>
                </a:path>
              </a:pathLst>
            </a:cu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aphicFrame>
        <p:nvGraphicFramePr>
          <p:cNvPr id="43" name="图表 42"/>
          <p:cNvGraphicFramePr/>
          <p:nvPr>
            <p:extLst>
              <p:ext uri="{D42A27DB-BD31-4B8C-83A1-F6EECF244321}">
                <p14:modId xmlns:p14="http://schemas.microsoft.com/office/powerpoint/2010/main" val="489918213"/>
              </p:ext>
            </p:extLst>
          </p:nvPr>
        </p:nvGraphicFramePr>
        <p:xfrm>
          <a:off x="832632" y="1981073"/>
          <a:ext cx="4160284" cy="2773523"/>
        </p:xfrm>
        <a:graphic>
          <a:graphicData uri="http://schemas.openxmlformats.org/drawingml/2006/chart">
            <c:chart xmlns:c="http://schemas.openxmlformats.org/drawingml/2006/chart" xmlns:r="http://schemas.openxmlformats.org/officeDocument/2006/relationships" r:id="rId4"/>
          </a:graphicData>
        </a:graphic>
      </p:graphicFrame>
      <p:sp>
        <p:nvSpPr>
          <p:cNvPr id="44" name="43"/>
          <p:cNvSpPr txBox="1"/>
          <p:nvPr/>
        </p:nvSpPr>
        <p:spPr>
          <a:xfrm>
            <a:off x="2960916" y="2924630"/>
            <a:ext cx="1059543" cy="52322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60%</a:t>
            </a:r>
            <a:endParaRPr lang="zh-CN" altLang="en-US" sz="2800" b="1" dirty="0">
              <a:latin typeface="微软雅黑" panose="020B0503020204020204" pitchFamily="34" charset="-122"/>
              <a:ea typeface="微软雅黑" panose="020B0503020204020204" pitchFamily="34" charset="-122"/>
            </a:endParaRPr>
          </a:p>
        </p:txBody>
      </p:sp>
      <p:sp>
        <p:nvSpPr>
          <p:cNvPr id="45" name="44"/>
          <p:cNvSpPr txBox="1"/>
          <p:nvPr/>
        </p:nvSpPr>
        <p:spPr>
          <a:xfrm>
            <a:off x="5798707" y="2157307"/>
            <a:ext cx="1574801" cy="52322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32</a:t>
            </a:r>
            <a:r>
              <a:rPr lang="zh-CN" altLang="en-US" sz="2800" b="1" dirty="0">
                <a:latin typeface="微软雅黑" panose="020B0503020204020204" pitchFamily="34" charset="-122"/>
                <a:ea typeface="微软雅黑" panose="020B0503020204020204" pitchFamily="34" charset="-122"/>
              </a:rPr>
              <a:t>亿元</a:t>
            </a:r>
          </a:p>
        </p:txBody>
      </p:sp>
      <p:sp>
        <p:nvSpPr>
          <p:cNvPr id="46" name="45"/>
          <p:cNvSpPr txBox="1"/>
          <p:nvPr/>
        </p:nvSpPr>
        <p:spPr>
          <a:xfrm>
            <a:off x="1640115" y="5562154"/>
            <a:ext cx="8911771" cy="700576"/>
          </a:xfrm>
          <a:prstGeom prst="rect">
            <a:avLst/>
          </a:prstGeom>
          <a:noFill/>
        </p:spPr>
        <p:txBody>
          <a:bodyPr wrap="square" rtlCol="0">
            <a:spAutoFit/>
          </a:bodyPr>
          <a:lstStyle/>
          <a:p>
            <a:pPr>
              <a:lnSpc>
                <a:spcPct val="150000"/>
              </a:lnSpc>
            </a:pPr>
            <a:r>
              <a:rPr lang="zh-CN" altLang="en-US" sz="1400" dirty="0">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点击输入简要文字内容，文字内容需概括精炼，不用多余的文字修饰，言简意赅的说明分项内容。点击输入简要文字内容，文字内容需概括精炼，不用多余的文字修饰，言简意赅的说明分项内容。</a:t>
            </a:r>
          </a:p>
        </p:txBody>
      </p:sp>
    </p:spTree>
    <p:extLst>
      <p:ext uri="{BB962C8B-B14F-4D97-AF65-F5344CB8AC3E}">
        <p14:creationId xmlns:p14="http://schemas.microsoft.com/office/powerpoint/2010/main" val="3585655566"/>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1000"/>
                                        <p:tgtEl>
                                          <p:spTgt spid="43"/>
                                        </p:tgtEl>
                                      </p:cBhvr>
                                    </p:animEffect>
                                    <p:anim calcmode="lin" valueType="num">
                                      <p:cBhvr>
                                        <p:cTn id="8" dur="1000" fill="hold"/>
                                        <p:tgtEl>
                                          <p:spTgt spid="43"/>
                                        </p:tgtEl>
                                        <p:attrNameLst>
                                          <p:attrName>ppt_x</p:attrName>
                                        </p:attrNameLst>
                                      </p:cBhvr>
                                      <p:tavLst>
                                        <p:tav tm="0">
                                          <p:val>
                                            <p:strVal val="#ppt_x"/>
                                          </p:val>
                                        </p:tav>
                                        <p:tav tm="100000">
                                          <p:val>
                                            <p:strVal val="#ppt_x"/>
                                          </p:val>
                                        </p:tav>
                                      </p:tavLst>
                                    </p:anim>
                                    <p:anim calcmode="lin" valueType="num">
                                      <p:cBhvr>
                                        <p:cTn id="9" dur="1000" fill="hold"/>
                                        <p:tgtEl>
                                          <p:spTgt spid="4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grpId="0" nodeType="afterEffect">
                                  <p:stCondLst>
                                    <p:cond delay="0"/>
                                  </p:stCondLst>
                                  <p:childTnLst>
                                    <p:set>
                                      <p:cBhvr>
                                        <p:cTn id="12" dur="1" fill="hold">
                                          <p:stCondLst>
                                            <p:cond delay="0"/>
                                          </p:stCondLst>
                                        </p:cTn>
                                        <p:tgtEl>
                                          <p:spTgt spid="44"/>
                                        </p:tgtEl>
                                        <p:attrNameLst>
                                          <p:attrName>style.visibility</p:attrName>
                                        </p:attrNameLst>
                                      </p:cBhvr>
                                      <p:to>
                                        <p:strVal val="visible"/>
                                      </p:to>
                                    </p:set>
                                    <p:animEffect transition="in" filter="barn(inVertical)">
                                      <p:cBhvr>
                                        <p:cTn id="13" dur="500"/>
                                        <p:tgtEl>
                                          <p:spTgt spid="44"/>
                                        </p:tgtEl>
                                      </p:cBhvr>
                                    </p:animEffect>
                                  </p:childTnLst>
                                </p:cTn>
                              </p:par>
                            </p:childTnLst>
                          </p:cTn>
                        </p:par>
                        <p:par>
                          <p:cTn id="14" fill="hold">
                            <p:stCondLst>
                              <p:cond delay="1500"/>
                            </p:stCondLst>
                            <p:childTnLst>
                              <p:par>
                                <p:cTn id="15" presetID="22" presetClass="entr" presetSubtype="4" fill="hold"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wipe(down)">
                                      <p:cBhvr>
                                        <p:cTn id="17" dur="500"/>
                                        <p:tgtEl>
                                          <p:spTgt spid="34"/>
                                        </p:tgtEl>
                                      </p:cBhvr>
                                    </p:animEffect>
                                  </p:childTnLst>
                                </p:cTn>
                              </p:par>
                            </p:childTnLst>
                          </p:cTn>
                        </p:par>
                        <p:par>
                          <p:cTn id="18" fill="hold">
                            <p:stCondLst>
                              <p:cond delay="2000"/>
                            </p:stCondLst>
                            <p:childTnLst>
                              <p:par>
                                <p:cTn id="19" presetID="16" presetClass="entr" presetSubtype="21" fill="hold" grpId="0" nodeType="afterEffect">
                                  <p:stCondLst>
                                    <p:cond delay="0"/>
                                  </p:stCondLst>
                                  <p:childTnLst>
                                    <p:set>
                                      <p:cBhvr>
                                        <p:cTn id="20" dur="1" fill="hold">
                                          <p:stCondLst>
                                            <p:cond delay="0"/>
                                          </p:stCondLst>
                                        </p:cTn>
                                        <p:tgtEl>
                                          <p:spTgt spid="45"/>
                                        </p:tgtEl>
                                        <p:attrNameLst>
                                          <p:attrName>style.visibility</p:attrName>
                                        </p:attrNameLst>
                                      </p:cBhvr>
                                      <p:to>
                                        <p:strVal val="visible"/>
                                      </p:to>
                                    </p:set>
                                    <p:animEffect transition="in" filter="barn(inVertical)">
                                      <p:cBhvr>
                                        <p:cTn id="21" dur="500"/>
                                        <p:tgtEl>
                                          <p:spTgt spid="45"/>
                                        </p:tgtEl>
                                      </p:cBhvr>
                                    </p:animEffect>
                                  </p:childTnLst>
                                </p:cTn>
                              </p:par>
                            </p:childTnLst>
                          </p:cTn>
                        </p:par>
                        <p:par>
                          <p:cTn id="22" fill="hold">
                            <p:stCondLst>
                              <p:cond delay="25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46"/>
                                        </p:tgtEl>
                                        <p:attrNameLst>
                                          <p:attrName>style.visibility</p:attrName>
                                        </p:attrNameLst>
                                      </p:cBhvr>
                                      <p:to>
                                        <p:strVal val="visible"/>
                                      </p:to>
                                    </p:set>
                                    <p:anim calcmode="lin" valueType="num">
                                      <p:cBhvr>
                                        <p:cTn id="25" dur="5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46"/>
                                        </p:tgtEl>
                                        <p:attrNameLst>
                                          <p:attrName>ppt_y</p:attrName>
                                        </p:attrNameLst>
                                      </p:cBhvr>
                                      <p:tavLst>
                                        <p:tav tm="0">
                                          <p:val>
                                            <p:strVal val="#ppt_y"/>
                                          </p:val>
                                        </p:tav>
                                        <p:tav tm="100000">
                                          <p:val>
                                            <p:strVal val="#ppt_y"/>
                                          </p:val>
                                        </p:tav>
                                      </p:tavLst>
                                    </p:anim>
                                    <p:anim calcmode="lin" valueType="num">
                                      <p:cBhvr>
                                        <p:cTn id="27" dur="5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3" grpId="0">
        <p:bldAsOne/>
      </p:bldGraphic>
      <p:bldP spid="44" grpId="0"/>
      <p:bldP spid="45" grpId="0"/>
      <p:bldP spid="4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897607" y="2206602"/>
            <a:ext cx="2407976" cy="3524203"/>
          </a:xfrm>
          <a:prstGeom prst="rect">
            <a:avLst/>
          </a:prstGeom>
          <a:blipFill dpi="0" rotWithShape="1">
            <a:blip r:embed="rId3">
              <a:extLst>
                <a:ext uri="{28A0092B-C50C-407E-A947-70E740481C1C}">
                  <a14:useLocalDpi xmlns:a14="http://schemas.microsoft.com/office/drawing/2010/main" val="0"/>
                </a:ext>
              </a:extLst>
            </a:blip>
            <a:srcRect/>
            <a:stretch>
              <a:fillRect l="-81578" r="-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6" name="组合 5"/>
          <p:cNvGrpSpPr/>
          <p:nvPr/>
        </p:nvGrpSpPr>
        <p:grpSpPr>
          <a:xfrm>
            <a:off x="3561369" y="2206602"/>
            <a:ext cx="2407976" cy="3524203"/>
            <a:chOff x="3559644" y="2206602"/>
            <a:chExt cx="2407976" cy="3524203"/>
          </a:xfrm>
        </p:grpSpPr>
        <p:sp>
          <p:nvSpPr>
            <p:cNvPr id="7" name="矩形 6"/>
            <p:cNvSpPr/>
            <p:nvPr/>
          </p:nvSpPr>
          <p:spPr>
            <a:xfrm>
              <a:off x="3559644" y="2206602"/>
              <a:ext cx="2407976" cy="3524203"/>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矩形 7"/>
            <p:cNvSpPr/>
            <p:nvPr/>
          </p:nvSpPr>
          <p:spPr>
            <a:xfrm>
              <a:off x="3765467" y="2695637"/>
              <a:ext cx="1620957" cy="480131"/>
            </a:xfrm>
            <a:prstGeom prst="rect">
              <a:avLst/>
            </a:prstGeom>
          </p:spPr>
          <p:txBody>
            <a:bodyPr wrap="none">
              <a:spAutoFit/>
            </a:bodyPr>
            <a:lstStyle/>
            <a:p>
              <a:pPr>
                <a:lnSpc>
                  <a:spcPct val="90000"/>
                </a:lnSpc>
                <a:spcBef>
                  <a:spcPts val="1000"/>
                </a:spcBef>
              </a:pPr>
              <a:r>
                <a:rPr lang="zh-CN" altLang="en-US" sz="2800" dirty="0">
                  <a:solidFill>
                    <a:srgbClr val="FF9409"/>
                  </a:solidFill>
                  <a:latin typeface="+mj-ea"/>
                  <a:ea typeface="+mj-ea"/>
                </a:rPr>
                <a:t>基本情况</a:t>
              </a:r>
            </a:p>
          </p:txBody>
        </p:sp>
        <p:sp>
          <p:nvSpPr>
            <p:cNvPr id="9" name="矩形 8"/>
            <p:cNvSpPr/>
            <p:nvPr/>
          </p:nvSpPr>
          <p:spPr>
            <a:xfrm>
              <a:off x="3738519" y="3644079"/>
              <a:ext cx="2050225" cy="1406860"/>
            </a:xfrm>
            <a:prstGeom prst="rect">
              <a:avLst/>
            </a:prstGeom>
          </p:spPr>
          <p:txBody>
            <a:bodyPr wrap="square">
              <a:spAutoFit/>
            </a:bodyPr>
            <a:lstStyle/>
            <a:p>
              <a:pPr>
                <a:lnSpc>
                  <a:spcPct val="120000"/>
                </a:lnSpc>
                <a:defRPr/>
              </a:pPr>
              <a:r>
                <a:rPr lang="zh-CN" altLang="en-US" sz="1200" dirty="0">
                  <a:solidFill>
                    <a:schemeClr val="tx1">
                      <a:lumMod val="50000"/>
                      <a:lumOff val="50000"/>
                    </a:schemeClr>
                  </a:solidFill>
                  <a:latin typeface="+mn-ea"/>
                </a:rPr>
                <a:t>输入内容输入内容输入内容输入内容输入内容输入内容输入内容输入内容输入内容输入内容输入内容输入内容输入内容输入</a:t>
              </a:r>
            </a:p>
            <a:p>
              <a:pPr>
                <a:lnSpc>
                  <a:spcPct val="120000"/>
                </a:lnSpc>
                <a:defRPr/>
              </a:pPr>
              <a:endParaRPr lang="zh-CN" altLang="en-US" sz="1200" dirty="0">
                <a:solidFill>
                  <a:schemeClr val="tx1">
                    <a:lumMod val="50000"/>
                    <a:lumOff val="50000"/>
                  </a:schemeClr>
                </a:solidFill>
                <a:latin typeface="+mn-ea"/>
              </a:endParaRPr>
            </a:p>
          </p:txBody>
        </p:sp>
        <p:sp>
          <p:nvSpPr>
            <p:cNvPr id="10" name="矩形 9"/>
            <p:cNvSpPr/>
            <p:nvPr/>
          </p:nvSpPr>
          <p:spPr>
            <a:xfrm>
              <a:off x="3872137" y="3458278"/>
              <a:ext cx="975635" cy="45719"/>
            </a:xfrm>
            <a:prstGeom prst="rect">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grpSp>
      <p:grpSp>
        <p:nvGrpSpPr>
          <p:cNvPr id="11" name="组合 10"/>
          <p:cNvGrpSpPr/>
          <p:nvPr/>
        </p:nvGrpSpPr>
        <p:grpSpPr>
          <a:xfrm>
            <a:off x="8893644" y="2206602"/>
            <a:ext cx="2407976" cy="3524203"/>
            <a:chOff x="3559644" y="2206602"/>
            <a:chExt cx="2407976" cy="3524203"/>
          </a:xfrm>
        </p:grpSpPr>
        <p:sp>
          <p:nvSpPr>
            <p:cNvPr id="12" name="矩形 11"/>
            <p:cNvSpPr/>
            <p:nvPr/>
          </p:nvSpPr>
          <p:spPr>
            <a:xfrm>
              <a:off x="3559644" y="2206602"/>
              <a:ext cx="2407976" cy="3524203"/>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矩形 12"/>
            <p:cNvSpPr/>
            <p:nvPr/>
          </p:nvSpPr>
          <p:spPr>
            <a:xfrm>
              <a:off x="3765467" y="2695637"/>
              <a:ext cx="1620957" cy="480131"/>
            </a:xfrm>
            <a:prstGeom prst="rect">
              <a:avLst/>
            </a:prstGeom>
          </p:spPr>
          <p:txBody>
            <a:bodyPr wrap="none">
              <a:spAutoFit/>
            </a:bodyPr>
            <a:lstStyle/>
            <a:p>
              <a:pPr>
                <a:lnSpc>
                  <a:spcPct val="90000"/>
                </a:lnSpc>
                <a:spcBef>
                  <a:spcPts val="1000"/>
                </a:spcBef>
              </a:pPr>
              <a:r>
                <a:rPr lang="zh-CN" altLang="en-US" sz="2800" dirty="0">
                  <a:solidFill>
                    <a:srgbClr val="FF9409"/>
                  </a:solidFill>
                  <a:latin typeface="+mj-ea"/>
                  <a:ea typeface="+mj-ea"/>
                </a:rPr>
                <a:t>活动背景</a:t>
              </a:r>
            </a:p>
          </p:txBody>
        </p:sp>
        <p:sp>
          <p:nvSpPr>
            <p:cNvPr id="14" name="矩形 13"/>
            <p:cNvSpPr/>
            <p:nvPr/>
          </p:nvSpPr>
          <p:spPr>
            <a:xfrm>
              <a:off x="3738519" y="3644079"/>
              <a:ext cx="2050225" cy="1406860"/>
            </a:xfrm>
            <a:prstGeom prst="rect">
              <a:avLst/>
            </a:prstGeom>
          </p:spPr>
          <p:txBody>
            <a:bodyPr wrap="square">
              <a:spAutoFit/>
            </a:bodyPr>
            <a:lstStyle/>
            <a:p>
              <a:pPr>
                <a:lnSpc>
                  <a:spcPct val="120000"/>
                </a:lnSpc>
                <a:defRPr/>
              </a:pPr>
              <a:r>
                <a:rPr lang="zh-CN" altLang="en-US" sz="1200" dirty="0">
                  <a:solidFill>
                    <a:schemeClr val="tx1">
                      <a:lumMod val="50000"/>
                      <a:lumOff val="50000"/>
                    </a:schemeClr>
                  </a:solidFill>
                  <a:latin typeface="+mn-ea"/>
                </a:rPr>
                <a:t>输入内容输入内容输入内容输入内容输入内容输入内容输入内容输入内容输入内容输入内容输入内容输入内容输入内容输入</a:t>
              </a:r>
            </a:p>
            <a:p>
              <a:pPr>
                <a:lnSpc>
                  <a:spcPct val="120000"/>
                </a:lnSpc>
                <a:defRPr/>
              </a:pPr>
              <a:endParaRPr lang="zh-CN" altLang="en-US" sz="1200" dirty="0">
                <a:solidFill>
                  <a:schemeClr val="tx1">
                    <a:lumMod val="50000"/>
                    <a:lumOff val="50000"/>
                  </a:schemeClr>
                </a:solidFill>
                <a:latin typeface="+mn-ea"/>
              </a:endParaRPr>
            </a:p>
          </p:txBody>
        </p:sp>
        <p:sp>
          <p:nvSpPr>
            <p:cNvPr id="15" name="矩形 14"/>
            <p:cNvSpPr/>
            <p:nvPr/>
          </p:nvSpPr>
          <p:spPr>
            <a:xfrm>
              <a:off x="3872137" y="3458278"/>
              <a:ext cx="975635" cy="45719"/>
            </a:xfrm>
            <a:prstGeom prst="rect">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grpSp>
      <p:sp>
        <p:nvSpPr>
          <p:cNvPr id="16" name="矩形 15"/>
          <p:cNvSpPr/>
          <p:nvPr/>
        </p:nvSpPr>
        <p:spPr>
          <a:xfrm>
            <a:off x="6225131" y="2206602"/>
            <a:ext cx="2407976" cy="3524203"/>
          </a:xfrm>
          <a:prstGeom prst="rect">
            <a:avLst/>
          </a:prstGeom>
          <a:blipFill dpi="0" rotWithShape="1">
            <a:blip r:embed="rId4">
              <a:extLst>
                <a:ext uri="{28A0092B-C50C-407E-A947-70E740481C1C}">
                  <a14:useLocalDpi xmlns:a14="http://schemas.microsoft.com/office/drawing/2010/main" val="0"/>
                </a:ext>
              </a:extLst>
            </a:blip>
            <a:srcRect/>
            <a:stretch>
              <a:fillRect r="-8292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Tree>
    <p:extLst>
      <p:ext uri="{BB962C8B-B14F-4D97-AF65-F5344CB8AC3E}">
        <p14:creationId xmlns:p14="http://schemas.microsoft.com/office/powerpoint/2010/main" val="1189848996"/>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500" fill="hold"/>
                                        <p:tgtEl>
                                          <p:spTgt spid="5"/>
                                        </p:tgtEl>
                                        <p:attrNameLst>
                                          <p:attrName>ppt_x</p:attrName>
                                        </p:attrNameLst>
                                      </p:cBhvr>
                                      <p:tavLst>
                                        <p:tav tm="0">
                                          <p:val>
                                            <p:strVal val="1+#ppt_w/2"/>
                                          </p:val>
                                        </p:tav>
                                        <p:tav tm="100000">
                                          <p:val>
                                            <p:strVal val="#ppt_x"/>
                                          </p:val>
                                        </p:tav>
                                      </p:tavLst>
                                    </p:anim>
                                    <p:anim calcmode="lin" valueType="num">
                                      <p:cBhvr additive="base">
                                        <p:cTn id="8" dur="1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30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500" fill="hold"/>
                                        <p:tgtEl>
                                          <p:spTgt spid="6"/>
                                        </p:tgtEl>
                                        <p:attrNameLst>
                                          <p:attrName>ppt_x</p:attrName>
                                        </p:attrNameLst>
                                      </p:cBhvr>
                                      <p:tavLst>
                                        <p:tav tm="0">
                                          <p:val>
                                            <p:strVal val="1+#ppt_w/2"/>
                                          </p:val>
                                        </p:tav>
                                        <p:tav tm="100000">
                                          <p:val>
                                            <p:strVal val="#ppt_x"/>
                                          </p:val>
                                        </p:tav>
                                      </p:tavLst>
                                    </p:anim>
                                    <p:anim calcmode="lin" valueType="num">
                                      <p:cBhvr additive="base">
                                        <p:cTn id="12" dur="1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60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1500" fill="hold"/>
                                        <p:tgtEl>
                                          <p:spTgt spid="16"/>
                                        </p:tgtEl>
                                        <p:attrNameLst>
                                          <p:attrName>ppt_x</p:attrName>
                                        </p:attrNameLst>
                                      </p:cBhvr>
                                      <p:tavLst>
                                        <p:tav tm="0">
                                          <p:val>
                                            <p:strVal val="1+#ppt_w/2"/>
                                          </p:val>
                                        </p:tav>
                                        <p:tav tm="100000">
                                          <p:val>
                                            <p:strVal val="#ppt_x"/>
                                          </p:val>
                                        </p:tav>
                                      </p:tavLst>
                                    </p:anim>
                                    <p:anim calcmode="lin" valueType="num">
                                      <p:cBhvr additive="base">
                                        <p:cTn id="16" dur="1500" fill="hold"/>
                                        <p:tgtEl>
                                          <p:spTgt spid="1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90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1500" fill="hold"/>
                                        <p:tgtEl>
                                          <p:spTgt spid="11"/>
                                        </p:tgtEl>
                                        <p:attrNameLst>
                                          <p:attrName>ppt_x</p:attrName>
                                        </p:attrNameLst>
                                      </p:cBhvr>
                                      <p:tavLst>
                                        <p:tav tm="0">
                                          <p:val>
                                            <p:strVal val="1+#ppt_w/2"/>
                                          </p:val>
                                        </p:tav>
                                        <p:tav tm="100000">
                                          <p:val>
                                            <p:strVal val="#ppt_x"/>
                                          </p:val>
                                        </p:tav>
                                      </p:tavLst>
                                    </p:anim>
                                    <p:anim calcmode="lin" valueType="num">
                                      <p:cBhvr additive="base">
                                        <p:cTn id="20" dur="1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ChangeArrowheads="1"/>
          </p:cNvSpPr>
          <p:nvPr/>
        </p:nvSpPr>
        <p:spPr bwMode="auto">
          <a:xfrm>
            <a:off x="-6350" y="0"/>
            <a:ext cx="12198350" cy="6858000"/>
          </a:xfrm>
          <a:prstGeom prst="rect">
            <a:avLst/>
          </a:prstGeom>
          <a:solidFill>
            <a:srgbClr val="FFDF9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pic>
        <p:nvPicPr>
          <p:cNvPr id="8" name="图片 7"/>
          <p:cNvPicPr>
            <a:picLocks noChangeAspect="1"/>
          </p:cNvPicPr>
          <p:nvPr/>
        </p:nvPicPr>
        <p:blipFill>
          <a:blip r:embed="rId4"/>
          <a:stretch>
            <a:fillRect/>
          </a:stretch>
        </p:blipFill>
        <p:spPr>
          <a:xfrm>
            <a:off x="0" y="3792640"/>
            <a:ext cx="5238750" cy="3065359"/>
          </a:xfrm>
          <a:prstGeom prst="rect">
            <a:avLst/>
          </a:prstGeom>
        </p:spPr>
      </p:pic>
      <p:pic>
        <p:nvPicPr>
          <p:cNvPr id="9" name="图片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47317" y="482695"/>
            <a:ext cx="2462633" cy="1900244"/>
          </a:xfrm>
          <a:prstGeom prst="rect">
            <a:avLst/>
          </a:prstGeom>
        </p:spPr>
      </p:pic>
      <p:sp>
        <p:nvSpPr>
          <p:cNvPr id="14" name="文本框 13"/>
          <p:cNvSpPr txBox="1"/>
          <p:nvPr/>
        </p:nvSpPr>
        <p:spPr>
          <a:xfrm>
            <a:off x="1202243" y="2259709"/>
            <a:ext cx="1776448" cy="923330"/>
          </a:xfrm>
          <a:prstGeom prst="rect">
            <a:avLst/>
          </a:prstGeom>
          <a:noFill/>
        </p:spPr>
        <p:txBody>
          <a:bodyPr wrap="none" rtlCol="0">
            <a:spAutoFit/>
          </a:bodyPr>
          <a:lstStyle/>
          <a:p>
            <a:r>
              <a:rPr lang="zh-CN" altLang="en-US" sz="5400" b="1" dirty="0">
                <a:solidFill>
                  <a:srgbClr val="404040"/>
                </a:solidFill>
                <a:latin typeface="微软雅黑" panose="020B0503020204020204" pitchFamily="34" charset="-122"/>
                <a:ea typeface="微软雅黑" panose="020B0503020204020204" pitchFamily="34" charset="-122"/>
              </a:rPr>
              <a:t>目 录</a:t>
            </a:r>
          </a:p>
        </p:txBody>
      </p:sp>
      <p:sp>
        <p:nvSpPr>
          <p:cNvPr id="15" name="矩形 2"/>
          <p:cNvSpPr>
            <a:spLocks noChangeArrowheads="1"/>
          </p:cNvSpPr>
          <p:nvPr>
            <p:custDataLst>
              <p:tags r:id="rId1"/>
            </p:custDataLst>
          </p:nvPr>
        </p:nvSpPr>
        <p:spPr bwMode="auto">
          <a:xfrm>
            <a:off x="947317" y="3024289"/>
            <a:ext cx="2462633"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en-US" altLang="zh-CN" sz="3200" b="1" dirty="0">
                <a:solidFill>
                  <a:schemeClr val="tx1">
                    <a:lumMod val="75000"/>
                    <a:lumOff val="25000"/>
                  </a:schemeClr>
                </a:solidFill>
                <a:latin typeface="微软雅黑" panose="020B0503020204020204" pitchFamily="34" charset="-122"/>
                <a:ea typeface="微软雅黑" panose="020B0503020204020204" pitchFamily="34" charset="-122"/>
              </a:rPr>
              <a:t>CONTENTS</a:t>
            </a:r>
          </a:p>
        </p:txBody>
      </p:sp>
      <p:sp>
        <p:nvSpPr>
          <p:cNvPr id="35" name="圆角矩形 34"/>
          <p:cNvSpPr/>
          <p:nvPr/>
        </p:nvSpPr>
        <p:spPr>
          <a:xfrm>
            <a:off x="7366788" y="1425190"/>
            <a:ext cx="2090058" cy="1905783"/>
          </a:xfrm>
          <a:prstGeom prst="roundRect">
            <a:avLst>
              <a:gd name="adj" fmla="val 8846"/>
            </a:avLst>
          </a:prstGeom>
          <a:solidFill>
            <a:srgbClr val="FF9409"/>
          </a:solidFill>
          <a:ln w="25400" cap="flat" cmpd="sng" algn="ctr">
            <a:solidFill>
              <a:sysClr val="window" lastClr="FFFFFF"/>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等线" panose="02010600030101010101" pitchFamily="2" charset="-122"/>
              <a:cs typeface="+mn-cs"/>
            </a:endParaRPr>
          </a:p>
        </p:txBody>
      </p:sp>
      <p:sp>
        <p:nvSpPr>
          <p:cNvPr id="36" name="文本框 35"/>
          <p:cNvSpPr txBox="1"/>
          <p:nvPr/>
        </p:nvSpPr>
        <p:spPr>
          <a:xfrm>
            <a:off x="7646702" y="1119114"/>
            <a:ext cx="1486304" cy="2215991"/>
          </a:xfrm>
          <a:prstGeom prst="rect">
            <a:avLst/>
          </a:prstGeom>
          <a:noFill/>
        </p:spPr>
        <p:txBody>
          <a:bodyPr wrap="none" rtlCol="0">
            <a:spAutoFit/>
          </a:bodyPr>
          <a:lstStyle/>
          <a:p>
            <a:pPr defTabSz="457200"/>
            <a:r>
              <a:rPr lang="en-US" altLang="zh-CN" sz="13800" dirty="0">
                <a:solidFill>
                  <a:prstClr val="white"/>
                </a:solidFill>
                <a:latin typeface="DINCond-Black" pitchFamily="50" charset="0"/>
              </a:rPr>
              <a:t>02</a:t>
            </a:r>
            <a:endParaRPr lang="zh-CN" altLang="en-US" sz="13800" dirty="0">
              <a:solidFill>
                <a:prstClr val="white"/>
              </a:solidFill>
              <a:latin typeface="DINCond-Black" pitchFamily="50" charset="0"/>
            </a:endParaRPr>
          </a:p>
        </p:txBody>
      </p:sp>
      <p:sp>
        <p:nvSpPr>
          <p:cNvPr id="37" name="文本框 36"/>
          <p:cNvSpPr txBox="1"/>
          <p:nvPr/>
        </p:nvSpPr>
        <p:spPr>
          <a:xfrm>
            <a:off x="7558730" y="2665913"/>
            <a:ext cx="1721946" cy="584775"/>
          </a:xfrm>
          <a:prstGeom prst="rect">
            <a:avLst/>
          </a:prstGeom>
          <a:noFill/>
        </p:spPr>
        <p:txBody>
          <a:bodyPr wrap="none" rtlCol="0">
            <a:spAutoFit/>
          </a:bodyPr>
          <a:lstStyle/>
          <a:p>
            <a:pPr defTabSz="457200"/>
            <a:r>
              <a:rPr lang="en-US" altLang="zh-CN" sz="3200" dirty="0">
                <a:solidFill>
                  <a:prstClr val="white"/>
                </a:solidFill>
                <a:latin typeface="DINCond-Medium" pitchFamily="50" charset="0"/>
              </a:rPr>
              <a:t>PART TWO</a:t>
            </a:r>
            <a:endParaRPr lang="zh-CN" altLang="en-US" sz="3200" dirty="0">
              <a:solidFill>
                <a:prstClr val="white"/>
              </a:solidFill>
              <a:latin typeface="DINCond-Medium" pitchFamily="50" charset="0"/>
            </a:endParaRPr>
          </a:p>
        </p:txBody>
      </p:sp>
      <p:sp>
        <p:nvSpPr>
          <p:cNvPr id="38" name="文本框 37"/>
          <p:cNvSpPr txBox="1"/>
          <p:nvPr/>
        </p:nvSpPr>
        <p:spPr>
          <a:xfrm>
            <a:off x="5549495" y="3735489"/>
            <a:ext cx="5724644" cy="646331"/>
          </a:xfrm>
          <a:prstGeom prst="rect">
            <a:avLst/>
          </a:prstGeom>
          <a:noFill/>
        </p:spPr>
        <p:txBody>
          <a:bodyPr wrap="none" rtlCol="0">
            <a:spAutoFit/>
          </a:bodyPr>
          <a:lstStyle/>
          <a:p>
            <a:r>
              <a:rPr lang="zh-CN" altLang="en-US" sz="3600" b="1" dirty="0">
                <a:solidFill>
                  <a:srgbClr val="404040"/>
                </a:solidFill>
                <a:latin typeface="微软雅黑" panose="020B0503020204020204" pitchFamily="34" charset="-122"/>
                <a:ea typeface="微软雅黑" panose="020B0503020204020204" pitchFamily="34" charset="-122"/>
              </a:rPr>
              <a:t>单击此处添加文字标题内容</a:t>
            </a:r>
          </a:p>
        </p:txBody>
      </p:sp>
      <p:sp>
        <p:nvSpPr>
          <p:cNvPr id="3" name="文本框 2"/>
          <p:cNvSpPr txBox="1"/>
          <p:nvPr/>
        </p:nvSpPr>
        <p:spPr>
          <a:xfrm>
            <a:off x="5340781" y="4459038"/>
            <a:ext cx="6296917" cy="646331"/>
          </a:xfrm>
          <a:prstGeom prst="rect">
            <a:avLst/>
          </a:prstGeom>
          <a:noFill/>
        </p:spPr>
        <p:txBody>
          <a:bodyPr wrap="none" rtlCol="0">
            <a:spAutoFit/>
          </a:bodyPr>
          <a:lstStyle/>
          <a:p>
            <a:pPr algn="ctr"/>
            <a:r>
              <a:rPr lang="en-US" altLang="zh-CN" dirty="0">
                <a:solidFill>
                  <a:srgbClr val="404040"/>
                </a:solidFill>
              </a:rPr>
              <a:t>Respect for the designer's achievements, </a:t>
            </a:r>
          </a:p>
          <a:p>
            <a:pPr algn="ctr"/>
            <a:r>
              <a:rPr lang="en-US" altLang="zh-CN" dirty="0">
                <a:solidFill>
                  <a:srgbClr val="404040"/>
                </a:solidFill>
              </a:rPr>
              <a:t>welcome to download my works, thank you for your support! </a:t>
            </a:r>
            <a:endParaRPr lang="zh-CN" altLang="en-US" dirty="0">
              <a:solidFill>
                <a:srgbClr val="404040"/>
              </a:solidFill>
            </a:endParaRPr>
          </a:p>
        </p:txBody>
      </p:sp>
    </p:spTree>
    <p:extLst>
      <p:ext uri="{BB962C8B-B14F-4D97-AF65-F5344CB8AC3E}">
        <p14:creationId xmlns:p14="http://schemas.microsoft.com/office/powerpoint/2010/main" val="501833766"/>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decel="16000" fill="hold" grpId="0" nodeType="afterEffect">
                                  <p:stCondLst>
                                    <p:cond delay="0"/>
                                  </p:stCondLst>
                                  <p:iterate type="lt">
                                    <p:tmPct val="13000"/>
                                  </p:iterate>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0-#ppt_h/2"/>
                                          </p:val>
                                        </p:tav>
                                        <p:tav tm="100000">
                                          <p:val>
                                            <p:strVal val="#ppt_y"/>
                                          </p:val>
                                        </p:tav>
                                      </p:tavLst>
                                    </p:anim>
                                  </p:childTnLst>
                                </p:cTn>
                              </p:par>
                            </p:childTnLst>
                          </p:cTn>
                        </p:par>
                        <p:par>
                          <p:cTn id="9" fill="hold">
                            <p:stCondLst>
                              <p:cond delay="565"/>
                            </p:stCondLst>
                            <p:childTnLst>
                              <p:par>
                                <p:cTn id="10" presetID="10" presetClass="entr" presetSubtype="0"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par>
                          <p:cTn id="13" fill="hold">
                            <p:stCondLst>
                              <p:cond delay="1065"/>
                            </p:stCondLst>
                            <p:childTnLst>
                              <p:par>
                                <p:cTn id="14" presetID="21" presetClass="entr" presetSubtype="2" fill="hold" grpId="0" nodeType="afterEffect">
                                  <p:stCondLst>
                                    <p:cond delay="0"/>
                                  </p:stCondLst>
                                  <p:childTnLst>
                                    <p:set>
                                      <p:cBhvr>
                                        <p:cTn id="15" dur="1" fill="hold">
                                          <p:stCondLst>
                                            <p:cond delay="0"/>
                                          </p:stCondLst>
                                        </p:cTn>
                                        <p:tgtEl>
                                          <p:spTgt spid="35"/>
                                        </p:tgtEl>
                                        <p:attrNameLst>
                                          <p:attrName>style.visibility</p:attrName>
                                        </p:attrNameLst>
                                      </p:cBhvr>
                                      <p:to>
                                        <p:strVal val="visible"/>
                                      </p:to>
                                    </p:set>
                                    <p:animEffect transition="in" filter="wheel(2)">
                                      <p:cBhvr>
                                        <p:cTn id="16" dur="1000"/>
                                        <p:tgtEl>
                                          <p:spTgt spid="35"/>
                                        </p:tgtEl>
                                      </p:cBhvr>
                                    </p:animEffect>
                                  </p:childTnLst>
                                </p:cTn>
                              </p:par>
                            </p:childTnLst>
                          </p:cTn>
                        </p:par>
                        <p:par>
                          <p:cTn id="17" fill="hold">
                            <p:stCondLst>
                              <p:cond delay="2065"/>
                            </p:stCondLst>
                            <p:childTnLst>
                              <p:par>
                                <p:cTn id="18" presetID="17" presetClass="entr" presetSubtype="10" fill="hold" grpId="0" nodeType="afterEffect">
                                  <p:stCondLst>
                                    <p:cond delay="0"/>
                                  </p:stCondLst>
                                  <p:iterate type="lt">
                                    <p:tmPct val="10000"/>
                                  </p:iterate>
                                  <p:childTnLst>
                                    <p:set>
                                      <p:cBhvr>
                                        <p:cTn id="19" dur="1" fill="hold">
                                          <p:stCondLst>
                                            <p:cond delay="0"/>
                                          </p:stCondLst>
                                        </p:cTn>
                                        <p:tgtEl>
                                          <p:spTgt spid="36"/>
                                        </p:tgtEl>
                                        <p:attrNameLst>
                                          <p:attrName>style.visibility</p:attrName>
                                        </p:attrNameLst>
                                      </p:cBhvr>
                                      <p:to>
                                        <p:strVal val="visible"/>
                                      </p:to>
                                    </p:set>
                                    <p:anim calcmode="lin" valueType="num">
                                      <p:cBhvr>
                                        <p:cTn id="20" dur="500" fill="hold"/>
                                        <p:tgtEl>
                                          <p:spTgt spid="36"/>
                                        </p:tgtEl>
                                        <p:attrNameLst>
                                          <p:attrName>ppt_w</p:attrName>
                                        </p:attrNameLst>
                                      </p:cBhvr>
                                      <p:tavLst>
                                        <p:tav tm="0">
                                          <p:val>
                                            <p:fltVal val="0"/>
                                          </p:val>
                                        </p:tav>
                                        <p:tav tm="100000">
                                          <p:val>
                                            <p:strVal val="#ppt_w"/>
                                          </p:val>
                                        </p:tav>
                                      </p:tavLst>
                                    </p:anim>
                                    <p:anim calcmode="lin" valueType="num">
                                      <p:cBhvr>
                                        <p:cTn id="21" dur="500" fill="hold"/>
                                        <p:tgtEl>
                                          <p:spTgt spid="36"/>
                                        </p:tgtEl>
                                        <p:attrNameLst>
                                          <p:attrName>ppt_h</p:attrName>
                                        </p:attrNameLst>
                                      </p:cBhvr>
                                      <p:tavLst>
                                        <p:tav tm="0">
                                          <p:val>
                                            <p:strVal val="#ppt_h"/>
                                          </p:val>
                                        </p:tav>
                                        <p:tav tm="100000">
                                          <p:val>
                                            <p:strVal val="#ppt_h"/>
                                          </p:val>
                                        </p:tav>
                                      </p:tavLst>
                                    </p:anim>
                                  </p:childTnLst>
                                </p:cTn>
                              </p:par>
                              <p:par>
                                <p:cTn id="22" presetID="17" presetClass="entr" presetSubtype="10" fill="hold" grpId="0" nodeType="withEffect">
                                  <p:stCondLst>
                                    <p:cond delay="0"/>
                                  </p:stCondLst>
                                  <p:iterate type="lt">
                                    <p:tmPct val="10000"/>
                                  </p:iterate>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strVal val="#ppt_h"/>
                                          </p:val>
                                        </p:tav>
                                        <p:tav tm="100000">
                                          <p:val>
                                            <p:strVal val="#ppt_h"/>
                                          </p:val>
                                        </p:tav>
                                      </p:tavLst>
                                    </p:anim>
                                  </p:childTnLst>
                                </p:cTn>
                              </p:par>
                            </p:childTnLst>
                          </p:cTn>
                        </p:par>
                        <p:par>
                          <p:cTn id="26" fill="hold">
                            <p:stCondLst>
                              <p:cond delay="2865"/>
                            </p:stCondLst>
                            <p:childTnLst>
                              <p:par>
                                <p:cTn id="27" presetID="2" presetClass="entr" presetSubtype="2" fill="hold" grpId="0" nodeType="afterEffect">
                                  <p:stCondLst>
                                    <p:cond delay="0"/>
                                  </p:stCondLst>
                                  <p:childTnLst>
                                    <p:set>
                                      <p:cBhvr>
                                        <p:cTn id="28" dur="1" fill="hold">
                                          <p:stCondLst>
                                            <p:cond delay="0"/>
                                          </p:stCondLst>
                                        </p:cTn>
                                        <p:tgtEl>
                                          <p:spTgt spid="38"/>
                                        </p:tgtEl>
                                        <p:attrNameLst>
                                          <p:attrName>style.visibility</p:attrName>
                                        </p:attrNameLst>
                                      </p:cBhvr>
                                      <p:to>
                                        <p:strVal val="visible"/>
                                      </p:to>
                                    </p:set>
                                    <p:anim calcmode="lin" valueType="num">
                                      <p:cBhvr additive="base">
                                        <p:cTn id="29" dur="500" fill="hold"/>
                                        <p:tgtEl>
                                          <p:spTgt spid="38"/>
                                        </p:tgtEl>
                                        <p:attrNameLst>
                                          <p:attrName>ppt_x</p:attrName>
                                        </p:attrNameLst>
                                      </p:cBhvr>
                                      <p:tavLst>
                                        <p:tav tm="0">
                                          <p:val>
                                            <p:strVal val="1+#ppt_w/2"/>
                                          </p:val>
                                        </p:tav>
                                        <p:tav tm="100000">
                                          <p:val>
                                            <p:strVal val="#ppt_x"/>
                                          </p:val>
                                        </p:tav>
                                      </p:tavLst>
                                    </p:anim>
                                    <p:anim calcmode="lin" valueType="num">
                                      <p:cBhvr additive="base">
                                        <p:cTn id="30" dur="500" fill="hold"/>
                                        <p:tgtEl>
                                          <p:spTgt spid="38"/>
                                        </p:tgtEl>
                                        <p:attrNameLst>
                                          <p:attrName>ppt_y</p:attrName>
                                        </p:attrNameLst>
                                      </p:cBhvr>
                                      <p:tavLst>
                                        <p:tav tm="0">
                                          <p:val>
                                            <p:strVal val="#ppt_y"/>
                                          </p:val>
                                        </p:tav>
                                        <p:tav tm="100000">
                                          <p:val>
                                            <p:strVal val="#ppt_y"/>
                                          </p:val>
                                        </p:tav>
                                      </p:tavLst>
                                    </p:anim>
                                  </p:childTnLst>
                                </p:cTn>
                              </p:par>
                            </p:childTnLst>
                          </p:cTn>
                        </p:par>
                        <p:par>
                          <p:cTn id="31" fill="hold">
                            <p:stCondLst>
                              <p:cond delay="3365"/>
                            </p:stCondLst>
                            <p:childTnLst>
                              <p:par>
                                <p:cTn id="32" presetID="42" presetClass="entr" presetSubtype="0" fill="hold" grpId="0" nodeType="after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fade">
                                      <p:cBhvr>
                                        <p:cTn id="34" dur="1000"/>
                                        <p:tgtEl>
                                          <p:spTgt spid="3"/>
                                        </p:tgtEl>
                                      </p:cBhvr>
                                    </p:animEffect>
                                    <p:anim calcmode="lin" valueType="num">
                                      <p:cBhvr>
                                        <p:cTn id="35" dur="1000" fill="hold"/>
                                        <p:tgtEl>
                                          <p:spTgt spid="3"/>
                                        </p:tgtEl>
                                        <p:attrNameLst>
                                          <p:attrName>ppt_x</p:attrName>
                                        </p:attrNameLst>
                                      </p:cBhvr>
                                      <p:tavLst>
                                        <p:tav tm="0">
                                          <p:val>
                                            <p:strVal val="#ppt_x"/>
                                          </p:val>
                                        </p:tav>
                                        <p:tav tm="100000">
                                          <p:val>
                                            <p:strVal val="#ppt_x"/>
                                          </p:val>
                                        </p:tav>
                                      </p:tavLst>
                                    </p:anim>
                                    <p:anim calcmode="lin" valueType="num">
                                      <p:cBhvr>
                                        <p:cTn id="3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35" grpId="0" animBg="1"/>
      <p:bldP spid="36" grpId="0"/>
      <p:bldP spid="37" grpId="0"/>
      <p:bldP spid="38" grpId="0"/>
      <p:bldP spid="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扁平风医疗急救教学课件PPT模板"/>
</p:tagLst>
</file>

<file path=ppt/tags/tag2.xml><?xml version="1.0" encoding="utf-8"?>
<p:tagLst xmlns:a="http://schemas.openxmlformats.org/drawingml/2006/main" xmlns:r="http://schemas.openxmlformats.org/officeDocument/2006/relationships" xmlns:p="http://schemas.openxmlformats.org/presentationml/2006/main">
  <p:tag name="MH" val="20180130120448"/>
  <p:tag name="MH_LIBRARY" val="GRAPHIC"/>
  <p:tag name="MH_ORDER" val="矩形 2"/>
</p:tagLst>
</file>

<file path=ppt/tags/tag3.xml><?xml version="1.0" encoding="utf-8"?>
<p:tagLst xmlns:a="http://schemas.openxmlformats.org/drawingml/2006/main" xmlns:r="http://schemas.openxmlformats.org/officeDocument/2006/relationships" xmlns:p="http://schemas.openxmlformats.org/presentationml/2006/main">
  <p:tag name="MH" val="20180130120448"/>
  <p:tag name="MH_LIBRARY" val="GRAPHIC"/>
  <p:tag name="MH_ORDER" val="矩形 2"/>
</p:tagLst>
</file>

<file path=ppt/tags/tag4.xml><?xml version="1.0" encoding="utf-8"?>
<p:tagLst xmlns:a="http://schemas.openxmlformats.org/drawingml/2006/main" xmlns:r="http://schemas.openxmlformats.org/officeDocument/2006/relationships" xmlns:p="http://schemas.openxmlformats.org/presentationml/2006/main">
  <p:tag name="MH" val="20180130120448"/>
  <p:tag name="MH_LIBRARY" val="GRAPHIC"/>
  <p:tag name="MH_ORDER" val="矩形 2"/>
</p:tagLst>
</file>

<file path=ppt/tags/tag5.xml><?xml version="1.0" encoding="utf-8"?>
<p:tagLst xmlns:a="http://schemas.openxmlformats.org/drawingml/2006/main" xmlns:r="http://schemas.openxmlformats.org/officeDocument/2006/relationships" xmlns:p="http://schemas.openxmlformats.org/presentationml/2006/main">
  <p:tag name="MH" val="20180130120448"/>
  <p:tag name="MH_LIBRARY" val="GRAPHIC"/>
  <p:tag name="MH_ORDER" val="矩形 2"/>
</p:tagLst>
</file>

<file path=ppt/tags/tag6.xml><?xml version="1.0" encoding="utf-8"?>
<p:tagLst xmlns:a="http://schemas.openxmlformats.org/drawingml/2006/main" xmlns:r="http://schemas.openxmlformats.org/officeDocument/2006/relationships" xmlns:p="http://schemas.openxmlformats.org/presentationml/2006/main">
  <p:tag name="MH" val="20180130120448"/>
  <p:tag name="MH_LIBRARY" val="GRAPHIC"/>
  <p:tag name="MH_ORDER" val="矩形 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54</TotalTime>
  <Words>1818</Words>
  <Application>Microsoft Office PowerPoint</Application>
  <PresentationFormat>宽屏</PresentationFormat>
  <Paragraphs>219</Paragraphs>
  <Slides>25</Slides>
  <Notes>25</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25</vt:i4>
      </vt:variant>
    </vt:vector>
  </HeadingPairs>
  <TitlesOfParts>
    <vt:vector size="39" baseType="lpstr">
      <vt:lpstr>DINCond-Black</vt:lpstr>
      <vt:lpstr>DINCond-Medium</vt:lpstr>
      <vt:lpstr>Gill Sans</vt:lpstr>
      <vt:lpstr>Open Sans Light</vt:lpstr>
      <vt:lpstr>等线</vt:lpstr>
      <vt:lpstr>等线 Light</vt:lpstr>
      <vt:lpstr>冬青黑体简体中文 W3</vt:lpstr>
      <vt:lpstr>迷你简菱心</vt:lpstr>
      <vt:lpstr>Agency FB</vt:lpstr>
      <vt:lpstr>Arial</vt:lpstr>
      <vt:lpstr>Calibri</vt:lpstr>
      <vt:lpstr>Century Gothic</vt:lpstr>
      <vt:lpstr>微软雅黑</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扁平风医疗急救教学课件PPT模板</dc:title>
  <dc:creator>Microsoft</dc:creator>
  <cp:lastModifiedBy>Administrator</cp:lastModifiedBy>
  <cp:revision>16</cp:revision>
  <dcterms:created xsi:type="dcterms:W3CDTF">2018-01-30T03:56:12Z</dcterms:created>
  <dcterms:modified xsi:type="dcterms:W3CDTF">2019-03-28T05:37:38Z</dcterms:modified>
</cp:coreProperties>
</file>