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9"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884" y="-600"/>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zh-CN" altLang="zh-CN"/>
          </a:p>
        </p:txBody>
      </p:sp>
      <p:sp>
        <p:nvSpPr>
          <p:cNvPr id="5123"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mtClean="0"/>
            </a:lvl1pPr>
          </a:lstStyle>
          <a:p>
            <a:pPr>
              <a:defRPr/>
            </a:pPr>
            <a:fld id="{039D6DB5-A25D-4FBB-A16D-6D97235BED5C}" type="datetime1">
              <a:rPr lang="zh-CN" altLang="en-US"/>
              <a:pPr>
                <a:defRPr/>
              </a:pPr>
              <a:t>2016/9/26 Monday</a:t>
            </a:fld>
            <a:endParaRPr lang="zh-CN" altLang="en-US" sz="1200"/>
          </a:p>
        </p:txBody>
      </p:sp>
      <p:sp>
        <p:nvSpPr>
          <p:cNvPr id="1741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1741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txBody>
          <a:bodyPr anchor="ctr"/>
          <a:lstStyle/>
          <a:p>
            <a:pPr defTabSz="0" eaLnBrk="0" hangingPunct="0">
              <a:spcBef>
                <a:spcPct val="30000"/>
              </a:spcBef>
              <a:buFontTx/>
              <a:buNone/>
            </a:pPr>
            <a:r>
              <a:rPr lang="zh-CN" sz="1200"/>
              <a:t>单击此处编辑母版文本样式</a:t>
            </a:r>
          </a:p>
          <a:p>
            <a:pPr defTabSz="0" eaLnBrk="0" hangingPunct="0">
              <a:spcBef>
                <a:spcPct val="30000"/>
              </a:spcBef>
              <a:buFontTx/>
              <a:buNone/>
            </a:pPr>
            <a:r>
              <a:rPr lang="zh-CN" sz="1200"/>
              <a:t>第二级</a:t>
            </a:r>
          </a:p>
          <a:p>
            <a:pPr defTabSz="0" eaLnBrk="0" hangingPunct="0">
              <a:spcBef>
                <a:spcPct val="30000"/>
              </a:spcBef>
              <a:buFontTx/>
              <a:buNone/>
            </a:pPr>
            <a:r>
              <a:rPr lang="zh-CN" sz="1200"/>
              <a:t>第三级</a:t>
            </a:r>
          </a:p>
          <a:p>
            <a:pPr defTabSz="0" eaLnBrk="0" hangingPunct="0">
              <a:spcBef>
                <a:spcPct val="30000"/>
              </a:spcBef>
              <a:buFontTx/>
              <a:buNone/>
            </a:pPr>
            <a:r>
              <a:rPr lang="zh-CN" sz="1200"/>
              <a:t>第四级</a:t>
            </a:r>
          </a:p>
          <a:p>
            <a:pPr defTabSz="0" eaLnBrk="0" hangingPunct="0">
              <a:spcBef>
                <a:spcPct val="30000"/>
              </a:spcBef>
              <a:buFontTx/>
              <a:buNone/>
            </a:pPr>
            <a:r>
              <a:rPr lang="zh-CN" sz="1200"/>
              <a:t>第五级</a:t>
            </a:r>
          </a:p>
        </p:txBody>
      </p:sp>
      <p:sp>
        <p:nvSpPr>
          <p:cNvPr id="5126"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zh-CN" altLang="zh-CN"/>
          </a:p>
        </p:txBody>
      </p:sp>
      <p:sp>
        <p:nvSpPr>
          <p:cNvPr id="5127"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mtClean="0"/>
            </a:lvl1pPr>
          </a:lstStyle>
          <a:p>
            <a:pPr>
              <a:defRPr/>
            </a:pPr>
            <a:fld id="{232CB990-2F7D-407D-BAAC-C7B32574FCC2}" type="slidenum">
              <a:rPr lang="zh-CN" altLang="en-US"/>
              <a:pPr>
                <a:defRPr/>
              </a:pPr>
              <a:t>‹#›</a:t>
            </a:fld>
            <a:endParaRPr lang="zh-CN" altLang="en-US" sz="1200"/>
          </a:p>
        </p:txBody>
      </p:sp>
    </p:spTree>
    <p:extLst>
      <p:ext uri="{BB962C8B-B14F-4D97-AF65-F5344CB8AC3E}">
        <p14:creationId xmlns:p14="http://schemas.microsoft.com/office/powerpoint/2010/main" val="4056415940"/>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7B23FE3-9A6D-4BE8-BEE2-D9A57DAD0869}"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DC5C3E2-A1BC-40C2-85E3-45E299945D5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819385059"/>
      </p:ext>
    </p:extLst>
  </p:cSld>
  <p:clrMapOvr>
    <a:masterClrMapping/>
  </p:clrMapOvr>
  <p:transition spd="slow" advClick="0"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39B3F99-FB5F-437D-AE9C-5F2848276F01}"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7985C18-F098-47DD-B38F-E2AA6FEEAE0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871939582"/>
      </p:ext>
    </p:extLst>
  </p:cSld>
  <p:clrMapOvr>
    <a:masterClrMapping/>
  </p:clrMapOvr>
  <p:transition spd="slow" advClick="0"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3831940-9AAC-4B98-9BB9-F240E7E253EC}"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F50E7284-A0DB-4CFF-86EA-215C6D96D04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54377074"/>
      </p:ext>
    </p:extLst>
  </p:cSld>
  <p:clrMapOvr>
    <a:masterClrMapping/>
  </p:clrMapOvr>
  <p:transition spd="slow" advClick="0" advTm="3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99A64442-FFA5-4514-94F6-51D34FB14073}" type="datetime1">
              <a:rPr lang="zh-CN" altLang="en-US"/>
              <a:pPr>
                <a:defRPr/>
              </a:pPr>
              <a:t>2016/9/26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72C9412C-025C-4F54-8540-312CC6CF9D6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4640255"/>
      </p:ext>
    </p:extLst>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F09BCBD-A7B3-4553-91E9-12CF5CECF999}"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D5FC9115-4105-49C8-8CCA-C6C800C2785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80738173"/>
      </p:ext>
    </p:extLst>
  </p:cSld>
  <p:clrMapOvr>
    <a:masterClrMapping/>
  </p:clrMapOvr>
  <p:transition spd="slow" advClick="0"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11E9AD31-CA59-4EBA-B1B9-8DCEEAB66307}"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ABDF4EC-8720-4110-B850-DB6A3D938A6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5592251"/>
      </p:ext>
    </p:extLst>
  </p:cSld>
  <p:clrMapOvr>
    <a:masterClrMapping/>
  </p:clrMapOvr>
  <p:transition spd="slow" advClick="0"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AF3D78B-C4AD-4299-9CA6-FD3373F3C90C}"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C6E182EF-203A-4F7E-B43E-33363BAACCA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42682511"/>
      </p:ext>
    </p:extLst>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29DB85A7-B5EA-47AF-8006-F37E65D7C53B}" type="datetime1">
              <a:rPr lang="zh-CN" altLang="en-US"/>
              <a:pPr>
                <a:defRPr/>
              </a:pPr>
              <a:t>2016/9/26 Monday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18D877-8A2E-49FC-A128-42BD902D71F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646902504"/>
      </p:ext>
    </p:extLst>
  </p:cSld>
  <p:clrMapOvr>
    <a:masterClrMapping/>
  </p:clrMapOvr>
  <p:transition spd="slow" advClick="0"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CF2CCA4-8990-4BEC-8642-E47C3BFA7FA6}" type="datetime1">
              <a:rPr lang="zh-CN" altLang="en-US"/>
              <a:pPr>
                <a:defRPr/>
              </a:pPr>
              <a:t>2016/9/26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ABD092D8-7B02-4637-83A5-C2C3922D20C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30238929"/>
      </p:ext>
    </p:extLst>
  </p:cSld>
  <p:clrMapOvr>
    <a:masterClrMapping/>
  </p:clrMapOvr>
  <p:transition spd="slow" advClick="0"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186C95F-9F8A-4965-A2CF-1A030DFCB20C}" type="datetime1">
              <a:rPr lang="zh-CN" altLang="en-US"/>
              <a:pPr>
                <a:defRPr/>
              </a:pPr>
              <a:t>2016/9/26 Monday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6E28164B-17B1-4DDD-B55C-53185638ED6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66285660"/>
      </p:ext>
    </p:extLst>
  </p:cSld>
  <p:clrMapOvr>
    <a:masterClrMapping/>
  </p:clrMapOvr>
  <p:transition spd="slow" advClick="0"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799E334-2910-4075-AAAA-5552BC93872F}"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8A975958-650D-4E7A-B1B0-7D28F2347F9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276427867"/>
      </p:ext>
    </p:extLst>
  </p:cSld>
  <p:clrMapOvr>
    <a:masterClrMapping/>
  </p:clrMapOvr>
  <p:transition spd="slow" advClick="0"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C61D9A2-0BB3-4961-ABF3-AD83B8089C2A}"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F3D50BF-2E58-4DDC-81A8-28FB08627ED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1655294"/>
      </p:ext>
    </p:extLst>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ECFE875B-EBA1-4B84-9DF5-97D07EE6FEF8}" type="datetime1">
              <a:rPr lang="zh-CN" altLang="en-US"/>
              <a:pPr>
                <a:defRPr/>
              </a:pPr>
              <a:t>2016/9/26 Monday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15F15FDF-3CBE-4AB8-A9F0-25A40D69CB4F}"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3000">
    <p:wipe/>
  </p:transition>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jpeg"/><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2.xml"/><Relationship Id="rId5" Type="http://schemas.openxmlformats.org/officeDocument/2006/relationships/image" Target="../media/image28.emf"/><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7"/>
          <p:cNvPicPr>
            <a:picLocks noChangeAspect="1" noChangeArrowheads="1"/>
          </p:cNvPicPr>
          <p:nvPr/>
        </p:nvPicPr>
        <p:blipFill>
          <a:blip r:embed="rId2">
            <a:extLst>
              <a:ext uri="{28A0092B-C50C-407E-A947-70E740481C1C}">
                <a14:useLocalDpi xmlns:a14="http://schemas.microsoft.com/office/drawing/2010/main" val="0"/>
              </a:ext>
            </a:extLst>
          </a:blip>
          <a:srcRect t="6322" b="20549"/>
          <a:stretch>
            <a:fillRect/>
          </a:stretch>
        </p:blipFill>
        <p:spPr bwMode="auto">
          <a:xfrm>
            <a:off x="0" y="569913"/>
            <a:ext cx="12192000" cy="568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9"/>
          <p:cNvSpPr>
            <a:spLocks noChangeArrowheads="1"/>
          </p:cNvSpPr>
          <p:nvPr/>
        </p:nvSpPr>
        <p:spPr bwMode="auto">
          <a:xfrm>
            <a:off x="0" y="809625"/>
            <a:ext cx="12192000" cy="5356225"/>
          </a:xfrm>
          <a:prstGeom prst="rect">
            <a:avLst/>
          </a:prstGeom>
          <a:solidFill>
            <a:srgbClr val="FFFFFF">
              <a:alpha val="85097"/>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 name="矩形 6"/>
          <p:cNvSpPr>
            <a:spLocks noChangeArrowheads="1"/>
          </p:cNvSpPr>
          <p:nvPr/>
        </p:nvSpPr>
        <p:spPr bwMode="auto">
          <a:xfrm>
            <a:off x="0" y="0"/>
            <a:ext cx="12192000" cy="809625"/>
          </a:xfrm>
          <a:prstGeom prst="rect">
            <a:avLst/>
          </a:prstGeom>
          <a:solidFill>
            <a:srgbClr val="5AAAE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 name="矩形 2"/>
          <p:cNvSpPr>
            <a:spLocks noChangeArrowheads="1"/>
          </p:cNvSpPr>
          <p:nvPr/>
        </p:nvSpPr>
        <p:spPr bwMode="auto">
          <a:xfrm>
            <a:off x="0" y="6130925"/>
            <a:ext cx="12192000" cy="727075"/>
          </a:xfrm>
          <a:prstGeom prst="rect">
            <a:avLst/>
          </a:prstGeom>
          <a:solidFill>
            <a:srgbClr val="5AAAE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 name="文本框 10"/>
          <p:cNvSpPr>
            <a:spLocks noChangeArrowheads="1"/>
          </p:cNvSpPr>
          <p:nvPr/>
        </p:nvSpPr>
        <p:spPr bwMode="auto">
          <a:xfrm>
            <a:off x="831850" y="1538288"/>
            <a:ext cx="2216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a:solidFill>
                  <a:srgbClr val="115699"/>
                </a:solidFill>
                <a:latin typeface="微软雅黑" pitchFamily="34" charset="-122"/>
                <a:ea typeface="微软雅黑" pitchFamily="34" charset="-122"/>
                <a:sym typeface="微软雅黑" pitchFamily="34" charset="-122"/>
              </a:rPr>
              <a:t>毕业论文</a:t>
            </a:r>
          </a:p>
        </p:txBody>
      </p:sp>
      <p:grpSp>
        <p:nvGrpSpPr>
          <p:cNvPr id="2055" name="Group 7"/>
          <p:cNvGrpSpPr>
            <a:grpSpLocks/>
          </p:cNvGrpSpPr>
          <p:nvPr/>
        </p:nvGrpSpPr>
        <p:grpSpPr bwMode="auto">
          <a:xfrm>
            <a:off x="3189288" y="1652588"/>
            <a:ext cx="4267200" cy="541337"/>
            <a:chOff x="0" y="0"/>
            <a:chExt cx="4267200" cy="541965"/>
          </a:xfrm>
        </p:grpSpPr>
        <p:sp>
          <p:nvSpPr>
            <p:cNvPr id="2059" name="圆角矩形 12"/>
            <p:cNvSpPr>
              <a:spLocks noChangeArrowheads="1"/>
            </p:cNvSpPr>
            <p:nvPr/>
          </p:nvSpPr>
          <p:spPr bwMode="auto">
            <a:xfrm>
              <a:off x="0" y="0"/>
              <a:ext cx="4267200" cy="541965"/>
            </a:xfrm>
            <a:prstGeom prst="roundRect">
              <a:avLst>
                <a:gd name="adj" fmla="val 16667"/>
              </a:avLst>
            </a:prstGeom>
            <a:solidFill>
              <a:srgbClr val="2977B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60" name="图片 15"/>
            <p:cNvPicPr>
              <a:picLocks noChangeAspect="1" noChangeArrowheads="1"/>
            </p:cNvPicPr>
            <p:nvPr/>
          </p:nvPicPr>
          <p:blipFill>
            <a:blip r:embed="rId3">
              <a:extLst>
                <a:ext uri="{28A0092B-C50C-407E-A947-70E740481C1C}">
                  <a14:useLocalDpi xmlns:a14="http://schemas.microsoft.com/office/drawing/2010/main" val="0"/>
                </a:ext>
              </a:extLst>
            </a:blip>
            <a:srcRect l="3264" t="18643" r="3545" b="26639"/>
            <a:stretch>
              <a:fillRect/>
            </a:stretch>
          </p:blipFill>
          <p:spPr bwMode="auto">
            <a:xfrm>
              <a:off x="187568" y="62679"/>
              <a:ext cx="3880339" cy="410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56" name="图片 19"/>
          <p:cNvPicPr>
            <a:picLocks noChangeAspect="1" noChangeArrowheads="1"/>
          </p:cNvPicPr>
          <p:nvPr/>
        </p:nvPicPr>
        <p:blipFill>
          <a:blip r:embed="rId4">
            <a:extLst>
              <a:ext uri="{28A0092B-C50C-407E-A947-70E740481C1C}">
                <a14:useLocalDpi xmlns:a14="http://schemas.microsoft.com/office/drawing/2010/main" val="0"/>
              </a:ext>
            </a:extLst>
          </a:blip>
          <a:srcRect l="7651" t="18330" r="7500" b="26233"/>
          <a:stretch>
            <a:fillRect/>
          </a:stretch>
        </p:blipFill>
        <p:spPr bwMode="auto">
          <a:xfrm>
            <a:off x="809625" y="2646363"/>
            <a:ext cx="682307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图片 22"/>
          <p:cNvPicPr>
            <a:picLocks noChangeAspect="1" noChangeArrowheads="1"/>
          </p:cNvPicPr>
          <p:nvPr/>
        </p:nvPicPr>
        <p:blipFill>
          <a:blip r:embed="rId5">
            <a:extLst>
              <a:ext uri="{28A0092B-C50C-407E-A947-70E740481C1C}">
                <a14:useLocalDpi xmlns:a14="http://schemas.microsoft.com/office/drawing/2010/main" val="0"/>
              </a:ext>
            </a:extLst>
          </a:blip>
          <a:srcRect l="2994" t="14159" r="3160" b="32306"/>
          <a:stretch>
            <a:fillRect/>
          </a:stretch>
        </p:blipFill>
        <p:spPr bwMode="auto">
          <a:xfrm>
            <a:off x="831850" y="3994150"/>
            <a:ext cx="669448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8" name="文本框 1"/>
          <p:cNvSpPr>
            <a:spLocks noChangeArrowheads="1"/>
          </p:cNvSpPr>
          <p:nvPr/>
        </p:nvSpPr>
        <p:spPr bwMode="auto">
          <a:xfrm>
            <a:off x="2217738" y="4676775"/>
            <a:ext cx="4364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微软雅黑" pitchFamily="34" charset="-122"/>
                <a:ea typeface="微软雅黑" pitchFamily="34" charset="-122"/>
                <a:sym typeface="微软雅黑" pitchFamily="34" charset="-122"/>
              </a:rPr>
              <a:t>背景校园图片可轻松改成贵校的标志风景</a:t>
            </a:r>
          </a:p>
        </p:txBody>
      </p:sp>
    </p:spTree>
  </p:cSld>
  <p:clrMapOvr>
    <a:masterClrMapping/>
  </p:clrMapOvr>
  <p:transition spd="slow" advClick="0" advTm="3000">
    <p:wipe/>
  </p:transition>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9263" y="3752850"/>
            <a:ext cx="938212"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1813" y="3789363"/>
            <a:ext cx="974725"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10713" y="3749675"/>
            <a:ext cx="1049337"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8"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9"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0"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1"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2" name="文本框 9"/>
          <p:cNvSpPr>
            <a:spLocks noChangeArrowheads="1"/>
          </p:cNvSpPr>
          <p:nvPr/>
        </p:nvSpPr>
        <p:spPr bwMode="auto">
          <a:xfrm>
            <a:off x="630238" y="320675"/>
            <a:ext cx="33004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研究过程与方法</a:t>
            </a:r>
          </a:p>
        </p:txBody>
      </p:sp>
      <p:sp>
        <p:nvSpPr>
          <p:cNvPr id="18443" name="矩形 1"/>
          <p:cNvSpPr>
            <a:spLocks noChangeArrowheads="1"/>
          </p:cNvSpPr>
          <p:nvPr/>
        </p:nvSpPr>
        <p:spPr bwMode="auto">
          <a:xfrm>
            <a:off x="6226175" y="4873625"/>
            <a:ext cx="4826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a:solidFill>
                  <a:schemeClr val="bg1"/>
                </a:solidFill>
                <a:latin typeface="微软雅黑" pitchFamily="34" charset="-122"/>
                <a:ea typeface="微软雅黑" pitchFamily="34" charset="-122"/>
                <a:sym typeface="微软雅黑" pitchFamily="34" charset="-122"/>
              </a:rPr>
              <a:t>我们工作室致力于专业</a:t>
            </a:r>
            <a:r>
              <a:rPr lang="en-US" altLang="zh-CN" sz="1400">
                <a:solidFill>
                  <a:schemeClr val="bg1"/>
                </a:solidFill>
                <a:latin typeface="微软雅黑" pitchFamily="34" charset="-122"/>
                <a:ea typeface="微软雅黑" pitchFamily="34" charset="-122"/>
                <a:sym typeface="微软雅黑" pitchFamily="34" charset="-122"/>
              </a:rPr>
              <a:t>PPT</a:t>
            </a:r>
            <a:r>
              <a:rPr lang="zh-CN" altLang="en-US" sz="1400">
                <a:solidFill>
                  <a:schemeClr val="bg1"/>
                </a:solidFill>
                <a:latin typeface="微软雅黑" pitchFamily="34" charset="-122"/>
                <a:ea typeface="微软雅黑" pitchFamily="34" charset="-122"/>
                <a:sym typeface="微软雅黑" pitchFamily="34" charset="-122"/>
              </a:rPr>
              <a:t>模板的发布，课件及汇报</a:t>
            </a:r>
            <a:r>
              <a:rPr lang="en-US" altLang="zh-CN" sz="1400">
                <a:solidFill>
                  <a:schemeClr val="bg1"/>
                </a:solidFill>
                <a:latin typeface="微软雅黑" pitchFamily="34" charset="-122"/>
                <a:ea typeface="微软雅黑" pitchFamily="34" charset="-122"/>
                <a:sym typeface="微软雅黑" pitchFamily="34" charset="-122"/>
              </a:rPr>
              <a:t>PPT</a:t>
            </a:r>
            <a:r>
              <a:rPr lang="zh-CN" altLang="en-US" sz="1400">
                <a:solidFill>
                  <a:schemeClr val="bg1"/>
                </a:solidFill>
                <a:latin typeface="微软雅黑" pitchFamily="34" charset="-122"/>
                <a:ea typeface="微软雅黑" pitchFamily="34" charset="-122"/>
                <a:sym typeface="微软雅黑" pitchFamily="34" charset="-122"/>
              </a:rPr>
              <a:t>的美化，并为您提供专业的</a:t>
            </a:r>
            <a:r>
              <a:rPr lang="en-US" altLang="zh-CN" sz="1400">
                <a:solidFill>
                  <a:schemeClr val="bg1"/>
                </a:solidFill>
                <a:latin typeface="微软雅黑" pitchFamily="34" charset="-122"/>
                <a:ea typeface="微软雅黑" pitchFamily="34" charset="-122"/>
                <a:sym typeface="微软雅黑" pitchFamily="34" charset="-122"/>
              </a:rPr>
              <a:t>PPT</a:t>
            </a:r>
            <a:r>
              <a:rPr lang="zh-CN" altLang="en-US" sz="1400">
                <a:solidFill>
                  <a:schemeClr val="bg1"/>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400">
                <a:solidFill>
                  <a:schemeClr val="bg1"/>
                </a:solidFill>
                <a:latin typeface="微软雅黑" pitchFamily="34" charset="-122"/>
                <a:ea typeface="微软雅黑" pitchFamily="34" charset="-122"/>
                <a:sym typeface="微软雅黑" pitchFamily="34" charset="-122"/>
              </a:rPr>
              <a:t>,</a:t>
            </a:r>
            <a:r>
              <a:rPr lang="zh-CN" altLang="en-US" sz="1400">
                <a:solidFill>
                  <a:schemeClr val="bg1"/>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400">
              <a:solidFill>
                <a:schemeClr val="bg1"/>
              </a:solidFill>
              <a:latin typeface="微软雅黑" pitchFamily="34" charset="-122"/>
              <a:ea typeface="微软雅黑" pitchFamily="34" charset="-122"/>
              <a:sym typeface="微软雅黑" pitchFamily="34" charset="-122"/>
            </a:endParaRPr>
          </a:p>
          <a:p>
            <a:endParaRPr lang="zh-CN" altLang="en-US" sz="1400">
              <a:solidFill>
                <a:schemeClr val="bg1"/>
              </a:solidFill>
              <a:latin typeface="微软雅黑" pitchFamily="34" charset="-122"/>
              <a:ea typeface="微软雅黑" pitchFamily="34" charset="-122"/>
              <a:sym typeface="微软雅黑" pitchFamily="34" charset="-122"/>
            </a:endParaRPr>
          </a:p>
        </p:txBody>
      </p:sp>
      <p:sp>
        <p:nvSpPr>
          <p:cNvPr id="18444" name="Freeform 6"/>
          <p:cNvSpPr>
            <a:spLocks noEditPoints="1" noChangeArrowheads="1"/>
          </p:cNvSpPr>
          <p:nvPr/>
        </p:nvSpPr>
        <p:spPr bwMode="auto">
          <a:xfrm>
            <a:off x="1423988" y="4222750"/>
            <a:ext cx="2125662" cy="2114550"/>
          </a:xfrm>
          <a:custGeom>
            <a:avLst/>
            <a:gdLst>
              <a:gd name="T0" fmla="*/ 876534 w 3965"/>
              <a:gd name="T1" fmla="*/ 498740 h 3943"/>
              <a:gd name="T2" fmla="*/ 679247 w 3965"/>
              <a:gd name="T3" fmla="*/ 610286 h 3943"/>
              <a:gd name="T4" fmla="*/ 539323 w 3965"/>
              <a:gd name="T5" fmla="*/ 786186 h 3943"/>
              <a:gd name="T6" fmla="*/ 476063 w 3965"/>
              <a:gd name="T7" fmla="*/ 1008205 h 3943"/>
              <a:gd name="T8" fmla="*/ 503940 w 3965"/>
              <a:gd name="T9" fmla="*/ 1243096 h 3943"/>
              <a:gd name="T10" fmla="*/ 615450 w 3965"/>
              <a:gd name="T11" fmla="*/ 1440447 h 3943"/>
              <a:gd name="T12" fmla="*/ 791829 w 3965"/>
              <a:gd name="T13" fmla="*/ 1580416 h 3943"/>
              <a:gd name="T14" fmla="*/ 1013777 w 3965"/>
              <a:gd name="T15" fmla="*/ 1643697 h 3943"/>
              <a:gd name="T16" fmla="*/ 1248056 w 3965"/>
              <a:gd name="T17" fmla="*/ 1615810 h 3943"/>
              <a:gd name="T18" fmla="*/ 1445879 w 3965"/>
              <a:gd name="T19" fmla="*/ 1503728 h 3943"/>
              <a:gd name="T20" fmla="*/ 1585803 w 3965"/>
              <a:gd name="T21" fmla="*/ 1327828 h 3943"/>
              <a:gd name="T22" fmla="*/ 1649063 w 3965"/>
              <a:gd name="T23" fmla="*/ 1105272 h 3943"/>
              <a:gd name="T24" fmla="*/ 1621186 w 3965"/>
              <a:gd name="T25" fmla="*/ 870918 h 3943"/>
              <a:gd name="T26" fmla="*/ 1509140 w 3965"/>
              <a:gd name="T27" fmla="*/ 674103 h 3943"/>
              <a:gd name="T28" fmla="*/ 1333297 w 3965"/>
              <a:gd name="T29" fmla="*/ 534134 h 3943"/>
              <a:gd name="T30" fmla="*/ 1110813 w 3965"/>
              <a:gd name="T31" fmla="*/ 470853 h 3943"/>
              <a:gd name="T32" fmla="*/ 1204095 w 3965"/>
              <a:gd name="T33" fmla="*/ 9117 h 3943"/>
              <a:gd name="T34" fmla="*/ 1307564 w 3965"/>
              <a:gd name="T35" fmla="*/ 271357 h 3943"/>
              <a:gd name="T36" fmla="*/ 1478045 w 3965"/>
              <a:gd name="T37" fmla="*/ 345364 h 3943"/>
              <a:gd name="T38" fmla="*/ 1703210 w 3965"/>
              <a:gd name="T39" fmla="*/ 215584 h 3943"/>
              <a:gd name="T40" fmla="*/ 1880661 w 3965"/>
              <a:gd name="T41" fmla="*/ 386121 h 3943"/>
              <a:gd name="T42" fmla="*/ 1755212 w 3965"/>
              <a:gd name="T43" fmla="*/ 608141 h 3943"/>
              <a:gd name="T44" fmla="*/ 1821154 w 3965"/>
              <a:gd name="T45" fmla="*/ 730413 h 3943"/>
              <a:gd name="T46" fmla="*/ 2024874 w 3965"/>
              <a:gd name="T47" fmla="*/ 777069 h 3943"/>
              <a:gd name="T48" fmla="*/ 2124054 w 3965"/>
              <a:gd name="T49" fmla="*/ 1013032 h 3943"/>
              <a:gd name="T50" fmla="*/ 1888703 w 3965"/>
              <a:gd name="T51" fmla="*/ 1133159 h 3943"/>
              <a:gd name="T52" fmla="*/ 1864578 w 3965"/>
              <a:gd name="T53" fmla="*/ 1270446 h 3943"/>
              <a:gd name="T54" fmla="*/ 1936953 w 3965"/>
              <a:gd name="T55" fmla="*/ 1424358 h 3943"/>
              <a:gd name="T56" fmla="*/ 1942850 w 3965"/>
              <a:gd name="T57" fmla="*/ 1660321 h 3943"/>
              <a:gd name="T58" fmla="*/ 1703210 w 3965"/>
              <a:gd name="T59" fmla="*/ 1678555 h 3943"/>
              <a:gd name="T60" fmla="*/ 1566503 w 3965"/>
              <a:gd name="T61" fmla="*/ 1723602 h 3943"/>
              <a:gd name="T62" fmla="*/ 1501634 w 3965"/>
              <a:gd name="T63" fmla="*/ 1904328 h 3943"/>
              <a:gd name="T64" fmla="*/ 1381546 w 3965"/>
              <a:gd name="T65" fmla="*/ 2079692 h 3943"/>
              <a:gd name="T66" fmla="*/ 1166568 w 3965"/>
              <a:gd name="T67" fmla="*/ 1967073 h 3943"/>
              <a:gd name="T68" fmla="*/ 1025572 w 3965"/>
              <a:gd name="T69" fmla="*/ 1894139 h 3943"/>
              <a:gd name="T70" fmla="*/ 858306 w 3965"/>
              <a:gd name="T71" fmla="*/ 1990669 h 3943"/>
              <a:gd name="T72" fmla="*/ 654586 w 3965"/>
              <a:gd name="T73" fmla="*/ 2048588 h 3943"/>
              <a:gd name="T74" fmla="*/ 550045 w 3965"/>
              <a:gd name="T75" fmla="*/ 1863035 h 3943"/>
              <a:gd name="T76" fmla="*/ 521095 w 3965"/>
              <a:gd name="T77" fmla="*/ 1696252 h 3943"/>
              <a:gd name="T78" fmla="*/ 367233 w 3965"/>
              <a:gd name="T79" fmla="*/ 1621709 h 3943"/>
              <a:gd name="T80" fmla="*/ 130810 w 3965"/>
              <a:gd name="T81" fmla="*/ 1583097 h 3943"/>
              <a:gd name="T82" fmla="*/ 156543 w 3965"/>
              <a:gd name="T83" fmla="*/ 1348207 h 3943"/>
              <a:gd name="T84" fmla="*/ 237495 w 3965"/>
              <a:gd name="T85" fmla="*/ 1173380 h 3943"/>
              <a:gd name="T86" fmla="*/ 171554 w 3965"/>
              <a:gd name="T87" fmla="*/ 1045209 h 3943"/>
              <a:gd name="T88" fmla="*/ 15547 w 3965"/>
              <a:gd name="T89" fmla="*/ 863946 h 3943"/>
              <a:gd name="T90" fmla="*/ 186029 w 3965"/>
              <a:gd name="T91" fmla="*/ 700917 h 3943"/>
              <a:gd name="T92" fmla="*/ 345253 w 3965"/>
              <a:gd name="T93" fmla="*/ 642463 h 3943"/>
              <a:gd name="T94" fmla="*/ 425132 w 3965"/>
              <a:gd name="T95" fmla="*/ 528235 h 3943"/>
              <a:gd name="T96" fmla="*/ 337211 w 3965"/>
              <a:gd name="T97" fmla="*/ 283692 h 3943"/>
              <a:gd name="T98" fmla="*/ 535570 w 3965"/>
              <a:gd name="T99" fmla="*/ 139433 h 3943"/>
              <a:gd name="T100" fmla="*/ 740899 w 3965"/>
              <a:gd name="T101" fmla="*/ 298171 h 3943"/>
              <a:gd name="T102" fmla="*/ 917814 w 3965"/>
              <a:gd name="T103" fmla="*/ 245616 h 3943"/>
              <a:gd name="T104" fmla="*/ 1057202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chemeClr val="bg1"/>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18445" name="Freeform 6"/>
          <p:cNvSpPr>
            <a:spLocks noEditPoints="1" noChangeArrowheads="1"/>
          </p:cNvSpPr>
          <p:nvPr/>
        </p:nvSpPr>
        <p:spPr bwMode="auto">
          <a:xfrm>
            <a:off x="3197225" y="3509963"/>
            <a:ext cx="1836738" cy="1827212"/>
          </a:xfrm>
          <a:custGeom>
            <a:avLst/>
            <a:gdLst>
              <a:gd name="T0" fmla="*/ 757394 w 3965"/>
              <a:gd name="T1" fmla="*/ 430968 h 3943"/>
              <a:gd name="T2" fmla="*/ 586922 w 3965"/>
              <a:gd name="T3" fmla="*/ 527357 h 3943"/>
              <a:gd name="T4" fmla="*/ 466017 w 3965"/>
              <a:gd name="T5" fmla="*/ 679354 h 3943"/>
              <a:gd name="T6" fmla="*/ 411355 w 3965"/>
              <a:gd name="T7" fmla="*/ 871204 h 3943"/>
              <a:gd name="T8" fmla="*/ 435444 w 3965"/>
              <a:gd name="T9" fmla="*/ 1074176 h 3943"/>
              <a:gd name="T10" fmla="*/ 531797 w 3965"/>
              <a:gd name="T11" fmla="*/ 1244710 h 3943"/>
              <a:gd name="T12" fmla="*/ 684202 w 3965"/>
              <a:gd name="T13" fmla="*/ 1365659 h 3943"/>
              <a:gd name="T14" fmla="*/ 875983 w 3965"/>
              <a:gd name="T15" fmla="*/ 1420341 h 3943"/>
              <a:gd name="T16" fmla="*/ 1078418 w 3965"/>
              <a:gd name="T17" fmla="*/ 1396244 h 3943"/>
              <a:gd name="T18" fmla="*/ 1249352 w 3965"/>
              <a:gd name="T19" fmla="*/ 1299392 h 3943"/>
              <a:gd name="T20" fmla="*/ 1370258 w 3965"/>
              <a:gd name="T21" fmla="*/ 1147395 h 3943"/>
              <a:gd name="T22" fmla="*/ 1424920 w 3965"/>
              <a:gd name="T23" fmla="*/ 955081 h 3943"/>
              <a:gd name="T24" fmla="*/ 1400831 w 3965"/>
              <a:gd name="T25" fmla="*/ 752572 h 3943"/>
              <a:gd name="T26" fmla="*/ 1304014 w 3965"/>
              <a:gd name="T27" fmla="*/ 582502 h 3943"/>
              <a:gd name="T28" fmla="*/ 1152072 w 3965"/>
              <a:gd name="T29" fmla="*/ 461553 h 3943"/>
              <a:gd name="T30" fmla="*/ 959829 w 3965"/>
              <a:gd name="T31" fmla="*/ 406871 h 3943"/>
              <a:gd name="T32" fmla="*/ 1040432 w 3965"/>
              <a:gd name="T33" fmla="*/ 7878 h 3943"/>
              <a:gd name="T34" fmla="*/ 1129837 w 3965"/>
              <a:gd name="T35" fmla="*/ 234484 h 3943"/>
              <a:gd name="T36" fmla="*/ 1277147 w 3965"/>
              <a:gd name="T37" fmla="*/ 298434 h 3943"/>
              <a:gd name="T38" fmla="*/ 1471707 w 3965"/>
              <a:gd name="T39" fmla="*/ 186289 h 3943"/>
              <a:gd name="T40" fmla="*/ 1625038 w 3965"/>
              <a:gd name="T41" fmla="*/ 333653 h 3943"/>
              <a:gd name="T42" fmla="*/ 1516641 w 3965"/>
              <a:gd name="T43" fmla="*/ 525503 h 3943"/>
              <a:gd name="T44" fmla="*/ 1573619 w 3965"/>
              <a:gd name="T45" fmla="*/ 631160 h 3943"/>
              <a:gd name="T46" fmla="*/ 1749649 w 3965"/>
              <a:gd name="T47" fmla="*/ 671476 h 3943"/>
              <a:gd name="T48" fmla="*/ 1835348 w 3965"/>
              <a:gd name="T49" fmla="*/ 875375 h 3943"/>
              <a:gd name="T50" fmla="*/ 1631987 w 3965"/>
              <a:gd name="T51" fmla="*/ 979178 h 3943"/>
              <a:gd name="T52" fmla="*/ 1611141 w 3965"/>
              <a:gd name="T53" fmla="*/ 1097810 h 3943"/>
              <a:gd name="T54" fmla="*/ 1673678 w 3965"/>
              <a:gd name="T55" fmla="*/ 1230808 h 3943"/>
              <a:gd name="T56" fmla="*/ 1678774 w 3965"/>
              <a:gd name="T57" fmla="*/ 1434707 h 3943"/>
              <a:gd name="T58" fmla="*/ 1471707 w 3965"/>
              <a:gd name="T59" fmla="*/ 1450462 h 3943"/>
              <a:gd name="T60" fmla="*/ 1353581 w 3965"/>
              <a:gd name="T61" fmla="*/ 1489389 h 3943"/>
              <a:gd name="T62" fmla="*/ 1297529 w 3965"/>
              <a:gd name="T63" fmla="*/ 1645557 h 3943"/>
              <a:gd name="T64" fmla="*/ 1193764 w 3965"/>
              <a:gd name="T65" fmla="*/ 1797091 h 3943"/>
              <a:gd name="T66" fmla="*/ 1008006 w 3965"/>
              <a:gd name="T67" fmla="*/ 1699775 h 3943"/>
              <a:gd name="T68" fmla="*/ 886174 w 3965"/>
              <a:gd name="T69" fmla="*/ 1636752 h 3943"/>
              <a:gd name="T70" fmla="*/ 741644 w 3965"/>
              <a:gd name="T71" fmla="*/ 1720165 h 3943"/>
              <a:gd name="T72" fmla="*/ 565613 w 3965"/>
              <a:gd name="T73" fmla="*/ 1770213 h 3943"/>
              <a:gd name="T74" fmla="*/ 475282 w 3965"/>
              <a:gd name="T75" fmla="*/ 1609874 h 3943"/>
              <a:gd name="T76" fmla="*/ 450267 w 3965"/>
              <a:gd name="T77" fmla="*/ 1465755 h 3943"/>
              <a:gd name="T78" fmla="*/ 317318 w 3965"/>
              <a:gd name="T79" fmla="*/ 1401341 h 3943"/>
              <a:gd name="T80" fmla="*/ 113030 w 3965"/>
              <a:gd name="T81" fmla="*/ 1367976 h 3943"/>
              <a:gd name="T82" fmla="*/ 135265 w 3965"/>
              <a:gd name="T83" fmla="*/ 1165004 h 3943"/>
              <a:gd name="T84" fmla="*/ 205214 w 3965"/>
              <a:gd name="T85" fmla="*/ 1013934 h 3943"/>
              <a:gd name="T86" fmla="*/ 148236 w 3965"/>
              <a:gd name="T87" fmla="*/ 903179 h 3943"/>
              <a:gd name="T88" fmla="*/ 13434 w 3965"/>
              <a:gd name="T89" fmla="*/ 746548 h 3943"/>
              <a:gd name="T90" fmla="*/ 160744 w 3965"/>
              <a:gd name="T91" fmla="*/ 605672 h 3943"/>
              <a:gd name="T92" fmla="*/ 298325 w 3965"/>
              <a:gd name="T93" fmla="*/ 555161 h 3943"/>
              <a:gd name="T94" fmla="*/ 367348 w 3965"/>
              <a:gd name="T95" fmla="*/ 456455 h 3943"/>
              <a:gd name="T96" fmla="*/ 291377 w 3965"/>
              <a:gd name="T97" fmla="*/ 245142 h 3943"/>
              <a:gd name="T98" fmla="*/ 462775 w 3965"/>
              <a:gd name="T99" fmla="*/ 120486 h 3943"/>
              <a:gd name="T100" fmla="*/ 640195 w 3965"/>
              <a:gd name="T101" fmla="*/ 257654 h 3943"/>
              <a:gd name="T102" fmla="*/ 793063 w 3965"/>
              <a:gd name="T103" fmla="*/ 212240 h 3943"/>
              <a:gd name="T104" fmla="*/ 913505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chemeClr val="bg1"/>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18446" name="Freeform 6"/>
          <p:cNvSpPr>
            <a:spLocks noEditPoints="1" noChangeArrowheads="1"/>
          </p:cNvSpPr>
          <p:nvPr/>
        </p:nvSpPr>
        <p:spPr bwMode="auto">
          <a:xfrm>
            <a:off x="4378325" y="2274888"/>
            <a:ext cx="1617663" cy="1609725"/>
          </a:xfrm>
          <a:custGeom>
            <a:avLst/>
            <a:gdLst>
              <a:gd name="T0" fmla="*/ 667056 w 3965"/>
              <a:gd name="T1" fmla="*/ 379671 h 3943"/>
              <a:gd name="T2" fmla="*/ 516918 w 3965"/>
              <a:gd name="T3" fmla="*/ 464587 h 3943"/>
              <a:gd name="T4" fmla="*/ 410434 w 3965"/>
              <a:gd name="T5" fmla="*/ 598493 h 3943"/>
              <a:gd name="T6" fmla="*/ 362291 w 3965"/>
              <a:gd name="T7" fmla="*/ 767508 h 3943"/>
              <a:gd name="T8" fmla="*/ 383506 w 3965"/>
              <a:gd name="T9" fmla="*/ 946321 h 3943"/>
              <a:gd name="T10" fmla="*/ 468367 w 3965"/>
              <a:gd name="T11" fmla="*/ 1096556 h 3943"/>
              <a:gd name="T12" fmla="*/ 602595 w 3965"/>
              <a:gd name="T13" fmla="*/ 1203109 h 3943"/>
              <a:gd name="T14" fmla="*/ 771501 w 3965"/>
              <a:gd name="T15" fmla="*/ 1251283 h 3943"/>
              <a:gd name="T16" fmla="*/ 949791 w 3965"/>
              <a:gd name="T17" fmla="*/ 1230054 h 3943"/>
              <a:gd name="T18" fmla="*/ 1100337 w 3965"/>
              <a:gd name="T19" fmla="*/ 1144730 h 3943"/>
              <a:gd name="T20" fmla="*/ 1206821 w 3965"/>
              <a:gd name="T21" fmla="*/ 1010824 h 3943"/>
              <a:gd name="T22" fmla="*/ 1254964 w 3965"/>
              <a:gd name="T23" fmla="*/ 841401 h 3943"/>
              <a:gd name="T24" fmla="*/ 1233749 w 3965"/>
              <a:gd name="T25" fmla="*/ 662996 h 3943"/>
              <a:gd name="T26" fmla="*/ 1148480 w 3965"/>
              <a:gd name="T27" fmla="*/ 513169 h 3943"/>
              <a:gd name="T28" fmla="*/ 1014660 w 3965"/>
              <a:gd name="T29" fmla="*/ 406616 h 3943"/>
              <a:gd name="T30" fmla="*/ 845346 w 3965"/>
              <a:gd name="T31" fmla="*/ 358442 h 3943"/>
              <a:gd name="T32" fmla="*/ 916336 w 3965"/>
              <a:gd name="T33" fmla="*/ 6940 h 3943"/>
              <a:gd name="T34" fmla="*/ 995077 w 3965"/>
              <a:gd name="T35" fmla="*/ 206574 h 3943"/>
              <a:gd name="T36" fmla="*/ 1124816 w 3965"/>
              <a:gd name="T37" fmla="*/ 262912 h 3943"/>
              <a:gd name="T38" fmla="*/ 1296170 w 3965"/>
              <a:gd name="T39" fmla="*/ 164116 h 3943"/>
              <a:gd name="T40" fmla="*/ 1431214 w 3965"/>
              <a:gd name="T41" fmla="*/ 293939 h 3943"/>
              <a:gd name="T42" fmla="*/ 1335745 w 3965"/>
              <a:gd name="T43" fmla="*/ 462954 h 3943"/>
              <a:gd name="T44" fmla="*/ 1385927 w 3965"/>
              <a:gd name="T45" fmla="*/ 556035 h 3943"/>
              <a:gd name="T46" fmla="*/ 1540962 w 3965"/>
              <a:gd name="T47" fmla="*/ 591553 h 3943"/>
              <a:gd name="T48" fmla="*/ 1616439 w 3965"/>
              <a:gd name="T49" fmla="*/ 771182 h 3943"/>
              <a:gd name="T50" fmla="*/ 1437333 w 3965"/>
              <a:gd name="T51" fmla="*/ 862630 h 3943"/>
              <a:gd name="T52" fmla="*/ 1418974 w 3965"/>
              <a:gd name="T53" fmla="*/ 967141 h 3943"/>
              <a:gd name="T54" fmla="*/ 1474052 w 3965"/>
              <a:gd name="T55" fmla="*/ 1084309 h 3943"/>
              <a:gd name="T56" fmla="*/ 1478540 w 3965"/>
              <a:gd name="T57" fmla="*/ 1263938 h 3943"/>
              <a:gd name="T58" fmla="*/ 1296170 w 3965"/>
              <a:gd name="T59" fmla="*/ 1277819 h 3943"/>
              <a:gd name="T60" fmla="*/ 1192134 w 3965"/>
              <a:gd name="T61" fmla="*/ 1312112 h 3943"/>
              <a:gd name="T62" fmla="*/ 1142768 w 3965"/>
              <a:gd name="T63" fmla="*/ 1449691 h 3943"/>
              <a:gd name="T64" fmla="*/ 1051379 w 3965"/>
              <a:gd name="T65" fmla="*/ 1583189 h 3943"/>
              <a:gd name="T66" fmla="*/ 887777 w 3965"/>
              <a:gd name="T67" fmla="*/ 1497457 h 3943"/>
              <a:gd name="T68" fmla="*/ 780476 w 3965"/>
              <a:gd name="T69" fmla="*/ 1441935 h 3943"/>
              <a:gd name="T70" fmla="*/ 653185 w 3965"/>
              <a:gd name="T71" fmla="*/ 1515420 h 3943"/>
              <a:gd name="T72" fmla="*/ 498150 w 3965"/>
              <a:gd name="T73" fmla="*/ 1559510 h 3943"/>
              <a:gd name="T74" fmla="*/ 418593 w 3965"/>
              <a:gd name="T75" fmla="*/ 1418256 h 3943"/>
              <a:gd name="T76" fmla="*/ 396562 w 3965"/>
              <a:gd name="T77" fmla="*/ 1291291 h 3943"/>
              <a:gd name="T78" fmla="*/ 279470 w 3965"/>
              <a:gd name="T79" fmla="*/ 1234544 h 3943"/>
              <a:gd name="T80" fmla="*/ 99548 w 3965"/>
              <a:gd name="T81" fmla="*/ 1205150 h 3943"/>
              <a:gd name="T82" fmla="*/ 119132 w 3965"/>
              <a:gd name="T83" fmla="*/ 1026337 h 3943"/>
              <a:gd name="T84" fmla="*/ 180738 w 3965"/>
              <a:gd name="T85" fmla="*/ 893248 h 3943"/>
              <a:gd name="T86" fmla="*/ 130555 w 3965"/>
              <a:gd name="T87" fmla="*/ 795677 h 3943"/>
              <a:gd name="T88" fmla="*/ 11832 w 3965"/>
              <a:gd name="T89" fmla="*/ 657689 h 3943"/>
              <a:gd name="T90" fmla="*/ 141571 w 3965"/>
              <a:gd name="T91" fmla="*/ 533581 h 3943"/>
              <a:gd name="T92" fmla="*/ 262743 w 3965"/>
              <a:gd name="T93" fmla="*/ 489082 h 3943"/>
              <a:gd name="T94" fmla="*/ 323533 w 3965"/>
              <a:gd name="T95" fmla="*/ 402125 h 3943"/>
              <a:gd name="T96" fmla="*/ 256623 w 3965"/>
              <a:gd name="T97" fmla="*/ 215964 h 3943"/>
              <a:gd name="T98" fmla="*/ 407578 w 3965"/>
              <a:gd name="T99" fmla="*/ 106145 h 3943"/>
              <a:gd name="T100" fmla="*/ 563836 w 3965"/>
              <a:gd name="T101" fmla="*/ 226986 h 3943"/>
              <a:gd name="T102" fmla="*/ 698471 w 3965"/>
              <a:gd name="T103" fmla="*/ 186978 h 3943"/>
              <a:gd name="T104" fmla="*/ 804548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chemeClr val="bg1"/>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18447" name="Freeform 6"/>
          <p:cNvSpPr>
            <a:spLocks noEditPoints="1" noChangeArrowheads="1"/>
          </p:cNvSpPr>
          <p:nvPr/>
        </p:nvSpPr>
        <p:spPr bwMode="auto">
          <a:xfrm>
            <a:off x="5757863" y="1770063"/>
            <a:ext cx="1311275" cy="1304925"/>
          </a:xfrm>
          <a:custGeom>
            <a:avLst/>
            <a:gdLst>
              <a:gd name="T0" fmla="*/ 540715 w 3965"/>
              <a:gd name="T1" fmla="*/ 307781 h 3943"/>
              <a:gd name="T2" fmla="*/ 419013 w 3965"/>
              <a:gd name="T3" fmla="*/ 376618 h 3943"/>
              <a:gd name="T4" fmla="*/ 332697 w 3965"/>
              <a:gd name="T5" fmla="*/ 485169 h 3943"/>
              <a:gd name="T6" fmla="*/ 293673 w 3965"/>
              <a:gd name="T7" fmla="*/ 622181 h 3943"/>
              <a:gd name="T8" fmla="*/ 310870 w 3965"/>
              <a:gd name="T9" fmla="*/ 767136 h 3943"/>
              <a:gd name="T10" fmla="*/ 379658 w 3965"/>
              <a:gd name="T11" fmla="*/ 888924 h 3943"/>
              <a:gd name="T12" fmla="*/ 488462 w 3965"/>
              <a:gd name="T13" fmla="*/ 975302 h 3943"/>
              <a:gd name="T14" fmla="*/ 625377 w 3965"/>
              <a:gd name="T15" fmla="*/ 1014353 h 3943"/>
              <a:gd name="T16" fmla="*/ 769899 w 3965"/>
              <a:gd name="T17" fmla="*/ 997144 h 3943"/>
              <a:gd name="T18" fmla="*/ 891932 w 3965"/>
              <a:gd name="T19" fmla="*/ 927976 h 3943"/>
              <a:gd name="T20" fmla="*/ 978248 w 3965"/>
              <a:gd name="T21" fmla="*/ 819425 h 3943"/>
              <a:gd name="T22" fmla="*/ 1017272 w 3965"/>
              <a:gd name="T23" fmla="*/ 682082 h 3943"/>
              <a:gd name="T24" fmla="*/ 1000075 w 3965"/>
              <a:gd name="T25" fmla="*/ 537458 h 3943"/>
              <a:gd name="T26" fmla="*/ 930956 w 3965"/>
              <a:gd name="T27" fmla="*/ 416001 h 3943"/>
              <a:gd name="T28" fmla="*/ 822482 w 3965"/>
              <a:gd name="T29" fmla="*/ 329623 h 3943"/>
              <a:gd name="T30" fmla="*/ 685236 w 3965"/>
              <a:gd name="T31" fmla="*/ 290572 h 3943"/>
              <a:gd name="T32" fmla="*/ 742780 w 3965"/>
              <a:gd name="T33" fmla="*/ 5626 h 3943"/>
              <a:gd name="T34" fmla="*/ 806608 w 3965"/>
              <a:gd name="T35" fmla="*/ 167459 h 3943"/>
              <a:gd name="T36" fmla="*/ 911774 w 3965"/>
              <a:gd name="T37" fmla="*/ 213130 h 3943"/>
              <a:gd name="T38" fmla="*/ 1050674 w 3965"/>
              <a:gd name="T39" fmla="*/ 133041 h 3943"/>
              <a:gd name="T40" fmla="*/ 1160139 w 3965"/>
              <a:gd name="T41" fmla="*/ 238282 h 3943"/>
              <a:gd name="T42" fmla="*/ 1082753 w 3965"/>
              <a:gd name="T43" fmla="*/ 375294 h 3943"/>
              <a:gd name="T44" fmla="*/ 1123430 w 3965"/>
              <a:gd name="T45" fmla="*/ 450750 h 3943"/>
              <a:gd name="T46" fmla="*/ 1249101 w 3965"/>
              <a:gd name="T47" fmla="*/ 479543 h 3943"/>
              <a:gd name="T48" fmla="*/ 1310283 w 3965"/>
              <a:gd name="T49" fmla="*/ 625159 h 3943"/>
              <a:gd name="T50" fmla="*/ 1165100 w 3965"/>
              <a:gd name="T51" fmla="*/ 699292 h 3943"/>
              <a:gd name="T52" fmla="*/ 1150218 w 3965"/>
              <a:gd name="T53" fmla="*/ 784014 h 3943"/>
              <a:gd name="T54" fmla="*/ 1194864 w 3965"/>
              <a:gd name="T55" fmla="*/ 878996 h 3943"/>
              <a:gd name="T56" fmla="*/ 1198502 w 3965"/>
              <a:gd name="T57" fmla="*/ 1024613 h 3943"/>
              <a:gd name="T58" fmla="*/ 1050674 w 3965"/>
              <a:gd name="T59" fmla="*/ 1035865 h 3943"/>
              <a:gd name="T60" fmla="*/ 966342 w 3965"/>
              <a:gd name="T61" fmla="*/ 1063664 h 3943"/>
              <a:gd name="T62" fmla="*/ 926326 w 3965"/>
              <a:gd name="T63" fmla="*/ 1175194 h 3943"/>
              <a:gd name="T64" fmla="*/ 852246 w 3965"/>
              <a:gd name="T65" fmla="*/ 1283413 h 3943"/>
              <a:gd name="T66" fmla="*/ 719630 w 3965"/>
              <a:gd name="T67" fmla="*/ 1213915 h 3943"/>
              <a:gd name="T68" fmla="*/ 632653 w 3965"/>
              <a:gd name="T69" fmla="*/ 1168906 h 3943"/>
              <a:gd name="T70" fmla="*/ 529471 w 3965"/>
              <a:gd name="T71" fmla="*/ 1228476 h 3943"/>
              <a:gd name="T72" fmla="*/ 403800 w 3965"/>
              <a:gd name="T73" fmla="*/ 1264218 h 3943"/>
              <a:gd name="T74" fmla="*/ 339311 w 3965"/>
              <a:gd name="T75" fmla="*/ 1149711 h 3943"/>
              <a:gd name="T76" fmla="*/ 321453 w 3965"/>
              <a:gd name="T77" fmla="*/ 1046786 h 3943"/>
              <a:gd name="T78" fmla="*/ 226538 w 3965"/>
              <a:gd name="T79" fmla="*/ 1000784 h 3943"/>
              <a:gd name="T80" fmla="*/ 80694 w 3965"/>
              <a:gd name="T81" fmla="*/ 976956 h 3943"/>
              <a:gd name="T82" fmla="*/ 96568 w 3965"/>
              <a:gd name="T83" fmla="*/ 832001 h 3943"/>
              <a:gd name="T84" fmla="*/ 146506 w 3965"/>
              <a:gd name="T85" fmla="*/ 724113 h 3943"/>
              <a:gd name="T86" fmla="*/ 105828 w 3965"/>
              <a:gd name="T87" fmla="*/ 645016 h 3943"/>
              <a:gd name="T88" fmla="*/ 9591 w 3965"/>
              <a:gd name="T89" fmla="*/ 533156 h 3943"/>
              <a:gd name="T90" fmla="*/ 114757 w 3965"/>
              <a:gd name="T91" fmla="*/ 432548 h 3943"/>
              <a:gd name="T92" fmla="*/ 212979 w 3965"/>
              <a:gd name="T93" fmla="*/ 396475 h 3943"/>
              <a:gd name="T94" fmla="*/ 262255 w 3965"/>
              <a:gd name="T95" fmla="*/ 325983 h 3943"/>
              <a:gd name="T96" fmla="*/ 208018 w 3965"/>
              <a:gd name="T97" fmla="*/ 175071 h 3943"/>
              <a:gd name="T98" fmla="*/ 330382 w 3965"/>
              <a:gd name="T99" fmla="*/ 86046 h 3943"/>
              <a:gd name="T100" fmla="*/ 457045 w 3965"/>
              <a:gd name="T101" fmla="*/ 184007 h 3943"/>
              <a:gd name="T102" fmla="*/ 566180 w 3965"/>
              <a:gd name="T103" fmla="*/ 151574 h 3943"/>
              <a:gd name="T104" fmla="*/ 652165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chemeClr val="bg1"/>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18448" name="Freeform 6"/>
          <p:cNvSpPr>
            <a:spLocks noEditPoints="1" noChangeArrowheads="1"/>
          </p:cNvSpPr>
          <p:nvPr/>
        </p:nvSpPr>
        <p:spPr bwMode="auto">
          <a:xfrm>
            <a:off x="6696075" y="1079500"/>
            <a:ext cx="996950" cy="990600"/>
          </a:xfrm>
          <a:custGeom>
            <a:avLst/>
            <a:gdLst>
              <a:gd name="T0" fmla="*/ 411100 w 3965"/>
              <a:gd name="T1" fmla="*/ 233644 h 3943"/>
              <a:gd name="T2" fmla="*/ 318571 w 3965"/>
              <a:gd name="T3" fmla="*/ 285900 h 3943"/>
              <a:gd name="T4" fmla="*/ 252946 w 3965"/>
              <a:gd name="T5" fmla="*/ 368303 h 3943"/>
              <a:gd name="T6" fmla="*/ 223277 w 3965"/>
              <a:gd name="T7" fmla="*/ 472312 h 3943"/>
              <a:gd name="T8" fmla="*/ 236351 w 3965"/>
              <a:gd name="T9" fmla="*/ 582351 h 3943"/>
              <a:gd name="T10" fmla="*/ 288650 w 3965"/>
              <a:gd name="T11" fmla="*/ 674804 h 3943"/>
              <a:gd name="T12" fmla="*/ 371373 w 3965"/>
              <a:gd name="T13" fmla="*/ 740375 h 3943"/>
              <a:gd name="T14" fmla="*/ 475468 w 3965"/>
              <a:gd name="T15" fmla="*/ 770020 h 3943"/>
              <a:gd name="T16" fmla="*/ 585347 w 3965"/>
              <a:gd name="T17" fmla="*/ 756956 h 3943"/>
              <a:gd name="T18" fmla="*/ 678127 w 3965"/>
              <a:gd name="T19" fmla="*/ 704449 h 3943"/>
              <a:gd name="T20" fmla="*/ 743752 w 3965"/>
              <a:gd name="T21" fmla="*/ 622046 h 3943"/>
              <a:gd name="T22" fmla="*/ 773422 w 3965"/>
              <a:gd name="T23" fmla="*/ 517785 h 3943"/>
              <a:gd name="T24" fmla="*/ 760347 w 3965"/>
              <a:gd name="T25" fmla="*/ 407998 h 3943"/>
              <a:gd name="T26" fmla="*/ 707797 w 3965"/>
              <a:gd name="T27" fmla="*/ 315796 h 3943"/>
              <a:gd name="T28" fmla="*/ 625325 w 3965"/>
              <a:gd name="T29" fmla="*/ 250225 h 3943"/>
              <a:gd name="T30" fmla="*/ 520979 w 3965"/>
              <a:gd name="T31" fmla="*/ 220580 h 3943"/>
              <a:gd name="T32" fmla="*/ 564729 w 3965"/>
              <a:gd name="T33" fmla="*/ 4271 h 3943"/>
              <a:gd name="T34" fmla="*/ 613256 w 3965"/>
              <a:gd name="T35" fmla="*/ 127122 h 3943"/>
              <a:gd name="T36" fmla="*/ 693213 w 3965"/>
              <a:gd name="T37" fmla="*/ 161792 h 3943"/>
              <a:gd name="T38" fmla="*/ 798817 w 3965"/>
              <a:gd name="T39" fmla="*/ 100994 h 3943"/>
              <a:gd name="T40" fmla="*/ 882043 w 3965"/>
              <a:gd name="T41" fmla="*/ 180886 h 3943"/>
              <a:gd name="T42" fmla="*/ 823207 w 3965"/>
              <a:gd name="T43" fmla="*/ 284895 h 3943"/>
              <a:gd name="T44" fmla="*/ 854133 w 3965"/>
              <a:gd name="T45" fmla="*/ 342175 h 3943"/>
              <a:gd name="T46" fmla="*/ 949680 w 3965"/>
              <a:gd name="T47" fmla="*/ 364032 h 3943"/>
              <a:gd name="T48" fmla="*/ 996196 w 3965"/>
              <a:gd name="T49" fmla="*/ 474574 h 3943"/>
              <a:gd name="T50" fmla="*/ 885815 w 3965"/>
              <a:gd name="T51" fmla="*/ 530849 h 3943"/>
              <a:gd name="T52" fmla="*/ 874500 w 3965"/>
              <a:gd name="T53" fmla="*/ 595164 h 3943"/>
              <a:gd name="T54" fmla="*/ 908444 w 3965"/>
              <a:gd name="T55" fmla="*/ 667267 h 3943"/>
              <a:gd name="T56" fmla="*/ 911210 w 3965"/>
              <a:gd name="T57" fmla="*/ 777808 h 3943"/>
              <a:gd name="T58" fmla="*/ 798817 w 3965"/>
              <a:gd name="T59" fmla="*/ 786350 h 3943"/>
              <a:gd name="T60" fmla="*/ 734701 w 3965"/>
              <a:gd name="T61" fmla="*/ 807453 h 3943"/>
              <a:gd name="T62" fmla="*/ 704277 w 3965"/>
              <a:gd name="T63" fmla="*/ 892118 h 3943"/>
              <a:gd name="T64" fmla="*/ 647955 w 3965"/>
              <a:gd name="T65" fmla="*/ 974270 h 3943"/>
              <a:gd name="T66" fmla="*/ 547128 w 3965"/>
              <a:gd name="T67" fmla="*/ 921512 h 3943"/>
              <a:gd name="T68" fmla="*/ 481000 w 3965"/>
              <a:gd name="T69" fmla="*/ 887344 h 3943"/>
              <a:gd name="T70" fmla="*/ 402552 w 3965"/>
              <a:gd name="T71" fmla="*/ 932566 h 3943"/>
              <a:gd name="T72" fmla="*/ 307005 w 3965"/>
              <a:gd name="T73" fmla="*/ 959699 h 3943"/>
              <a:gd name="T74" fmla="*/ 257975 w 3965"/>
              <a:gd name="T75" fmla="*/ 872773 h 3943"/>
              <a:gd name="T76" fmla="*/ 244397 w 3965"/>
              <a:gd name="T77" fmla="*/ 794641 h 3943"/>
              <a:gd name="T78" fmla="*/ 172235 w 3965"/>
              <a:gd name="T79" fmla="*/ 759720 h 3943"/>
              <a:gd name="T80" fmla="*/ 61351 w 3965"/>
              <a:gd name="T81" fmla="*/ 741631 h 3943"/>
              <a:gd name="T82" fmla="*/ 73420 w 3965"/>
              <a:gd name="T83" fmla="*/ 631592 h 3943"/>
              <a:gd name="T84" fmla="*/ 111387 w 3965"/>
              <a:gd name="T85" fmla="*/ 549691 h 3943"/>
              <a:gd name="T86" fmla="*/ 80460 w 3965"/>
              <a:gd name="T87" fmla="*/ 489647 h 3943"/>
              <a:gd name="T88" fmla="*/ 7292 w 3965"/>
              <a:gd name="T89" fmla="*/ 404732 h 3943"/>
              <a:gd name="T90" fmla="*/ 87249 w 3965"/>
              <a:gd name="T91" fmla="*/ 328358 h 3943"/>
              <a:gd name="T92" fmla="*/ 161926 w 3965"/>
              <a:gd name="T93" fmla="*/ 300974 h 3943"/>
              <a:gd name="T94" fmla="*/ 199390 w 3965"/>
              <a:gd name="T95" fmla="*/ 247462 h 3943"/>
              <a:gd name="T96" fmla="*/ 158154 w 3965"/>
              <a:gd name="T97" fmla="*/ 132901 h 3943"/>
              <a:gd name="T98" fmla="*/ 251186 w 3965"/>
              <a:gd name="T99" fmla="*/ 65320 h 3943"/>
              <a:gd name="T100" fmla="*/ 347487 w 3965"/>
              <a:gd name="T101" fmla="*/ 139684 h 3943"/>
              <a:gd name="T102" fmla="*/ 430461 w 3965"/>
              <a:gd name="T103" fmla="*/ 115063 h 3943"/>
              <a:gd name="T104" fmla="*/ 495835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rgbClr val="F2F2F2"/>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grpSp>
        <p:nvGrpSpPr>
          <p:cNvPr id="18449" name="Group 17"/>
          <p:cNvGrpSpPr>
            <a:grpSpLocks/>
          </p:cNvGrpSpPr>
          <p:nvPr/>
        </p:nvGrpSpPr>
        <p:grpSpPr bwMode="auto">
          <a:xfrm>
            <a:off x="1625600" y="1712913"/>
            <a:ext cx="2128838" cy="2516187"/>
            <a:chOff x="0" y="0"/>
            <a:chExt cx="2128838" cy="2516315"/>
          </a:xfrm>
        </p:grpSpPr>
        <p:sp>
          <p:nvSpPr>
            <p:cNvPr id="11282" name="Freeform 12"/>
            <p:cNvSpPr>
              <a:spLocks noChangeArrowheads="1"/>
            </p:cNvSpPr>
            <p:nvPr/>
          </p:nvSpPr>
          <p:spPr bwMode="auto">
            <a:xfrm rot="-1905242">
              <a:off x="0" y="570040"/>
              <a:ext cx="2128838" cy="1946275"/>
            </a:xfrm>
            <a:custGeom>
              <a:avLst/>
              <a:gdLst>
                <a:gd name="T0" fmla="*/ 1329466 w 4024"/>
                <a:gd name="T1" fmla="*/ 23813 h 3678"/>
                <a:gd name="T2" fmla="*/ 1415698 w 4024"/>
                <a:gd name="T3" fmla="*/ 104775 h 3678"/>
                <a:gd name="T4" fmla="*/ 1553248 w 4024"/>
                <a:gd name="T5" fmla="*/ 233363 h 3678"/>
                <a:gd name="T6" fmla="*/ 1626254 w 4024"/>
                <a:gd name="T7" fmla="*/ 300038 h 3678"/>
                <a:gd name="T8" fmla="*/ 1670693 w 4024"/>
                <a:gd name="T9" fmla="*/ 332846 h 3678"/>
                <a:gd name="T10" fmla="*/ 1741584 w 4024"/>
                <a:gd name="T11" fmla="*/ 329671 h 3678"/>
                <a:gd name="T12" fmla="*/ 1811417 w 4024"/>
                <a:gd name="T13" fmla="*/ 308504 h 3678"/>
                <a:gd name="T14" fmla="*/ 1936269 w 4024"/>
                <a:gd name="T15" fmla="*/ 269875 h 3678"/>
                <a:gd name="T16" fmla="*/ 2039960 w 4024"/>
                <a:gd name="T17" fmla="*/ 260879 h 3678"/>
                <a:gd name="T18" fmla="*/ 2114025 w 4024"/>
                <a:gd name="T19" fmla="*/ 328083 h 3678"/>
                <a:gd name="T20" fmla="*/ 2124077 w 4024"/>
                <a:gd name="T21" fmla="*/ 425450 h 3678"/>
                <a:gd name="T22" fmla="*/ 2055831 w 4024"/>
                <a:gd name="T23" fmla="*/ 493183 h 3678"/>
                <a:gd name="T24" fmla="*/ 1615674 w 4024"/>
                <a:gd name="T25" fmla="*/ 605367 h 3678"/>
                <a:gd name="T26" fmla="*/ 1572293 w 4024"/>
                <a:gd name="T27" fmla="*/ 588963 h 3678"/>
                <a:gd name="T28" fmla="*/ 1433686 w 4024"/>
                <a:gd name="T29" fmla="*/ 454025 h 3678"/>
                <a:gd name="T30" fmla="*/ 1368614 w 4024"/>
                <a:gd name="T31" fmla="*/ 387879 h 3678"/>
                <a:gd name="T32" fmla="*/ 1347982 w 4024"/>
                <a:gd name="T33" fmla="*/ 386292 h 3678"/>
                <a:gd name="T34" fmla="*/ 1327350 w 4024"/>
                <a:gd name="T35" fmla="*/ 442383 h 3678"/>
                <a:gd name="T36" fmla="*/ 1276562 w 4024"/>
                <a:gd name="T37" fmla="*/ 550333 h 3678"/>
                <a:gd name="T38" fmla="*/ 1195091 w 4024"/>
                <a:gd name="T39" fmla="*/ 708025 h 3678"/>
                <a:gd name="T40" fmla="*/ 1137955 w 4024"/>
                <a:gd name="T41" fmla="*/ 815975 h 3678"/>
                <a:gd name="T42" fmla="*/ 1115735 w 4024"/>
                <a:gd name="T43" fmla="*/ 857250 h 3678"/>
                <a:gd name="T44" fmla="*/ 1121026 w 4024"/>
                <a:gd name="T45" fmla="*/ 920750 h 3678"/>
                <a:gd name="T46" fmla="*/ 1183981 w 4024"/>
                <a:gd name="T47" fmla="*/ 976313 h 3678"/>
                <a:gd name="T48" fmla="*/ 1337930 w 4024"/>
                <a:gd name="T49" fmla="*/ 1086908 h 3678"/>
                <a:gd name="T50" fmla="*/ 1380253 w 4024"/>
                <a:gd name="T51" fmla="*/ 1116013 h 3678"/>
                <a:gd name="T52" fmla="*/ 1399298 w 4024"/>
                <a:gd name="T53" fmla="*/ 1130300 h 3678"/>
                <a:gd name="T54" fmla="*/ 1420989 w 4024"/>
                <a:gd name="T55" fmla="*/ 1189038 h 3678"/>
                <a:gd name="T56" fmla="*/ 1328408 w 4024"/>
                <a:gd name="T57" fmla="*/ 1864254 h 3678"/>
                <a:gd name="T58" fmla="*/ 1260691 w 4024"/>
                <a:gd name="T59" fmla="*/ 1937279 h 3678"/>
                <a:gd name="T60" fmla="*/ 1173929 w 4024"/>
                <a:gd name="T61" fmla="*/ 1936750 h 3678"/>
                <a:gd name="T62" fmla="*/ 1115206 w 4024"/>
                <a:gd name="T63" fmla="*/ 1858963 h 3678"/>
                <a:gd name="T64" fmla="*/ 1166523 w 4024"/>
                <a:gd name="T65" fmla="*/ 1261533 h 3678"/>
                <a:gd name="T66" fmla="*/ 1128961 w 4024"/>
                <a:gd name="T67" fmla="*/ 1212321 h 3678"/>
                <a:gd name="T68" fmla="*/ 1057542 w 4024"/>
                <a:gd name="T69" fmla="*/ 1163108 h 3678"/>
                <a:gd name="T70" fmla="*/ 959141 w 4024"/>
                <a:gd name="T71" fmla="*/ 1081088 h 3678"/>
                <a:gd name="T72" fmla="*/ 919992 w 4024"/>
                <a:gd name="T73" fmla="*/ 1046692 h 3678"/>
                <a:gd name="T74" fmla="*/ 701501 w 4024"/>
                <a:gd name="T75" fmla="*/ 1376892 h 3678"/>
                <a:gd name="T76" fmla="*/ 561835 w 4024"/>
                <a:gd name="T77" fmla="*/ 1391179 h 3678"/>
                <a:gd name="T78" fmla="*/ 135433 w 4024"/>
                <a:gd name="T79" fmla="*/ 1391708 h 3678"/>
                <a:gd name="T80" fmla="*/ 31213 w 4024"/>
                <a:gd name="T81" fmla="*/ 1351492 h 3678"/>
                <a:gd name="T82" fmla="*/ 0 w 4024"/>
                <a:gd name="T83" fmla="*/ 1261004 h 3678"/>
                <a:gd name="T84" fmla="*/ 46026 w 4024"/>
                <a:gd name="T85" fmla="*/ 1174750 h 3678"/>
                <a:gd name="T86" fmla="*/ 179872 w 4024"/>
                <a:gd name="T87" fmla="*/ 1146704 h 3678"/>
                <a:gd name="T88" fmla="*/ 551784 w 4024"/>
                <a:gd name="T89" fmla="*/ 1146175 h 3678"/>
                <a:gd name="T90" fmla="*/ 1009399 w 4024"/>
                <a:gd name="T91" fmla="*/ 383117 h 3678"/>
                <a:gd name="T92" fmla="*/ 985593 w 4024"/>
                <a:gd name="T93" fmla="*/ 366713 h 3678"/>
                <a:gd name="T94" fmla="*/ 916289 w 4024"/>
                <a:gd name="T95" fmla="*/ 403225 h 3678"/>
                <a:gd name="T96" fmla="*/ 783501 w 4024"/>
                <a:gd name="T97" fmla="*/ 477838 h 3678"/>
                <a:gd name="T98" fmla="*/ 612094 w 4024"/>
                <a:gd name="T99" fmla="*/ 572029 h 3678"/>
                <a:gd name="T100" fmla="*/ 503113 w 4024"/>
                <a:gd name="T101" fmla="*/ 622829 h 3678"/>
                <a:gd name="T102" fmla="*/ 418996 w 4024"/>
                <a:gd name="T103" fmla="*/ 586846 h 3678"/>
                <a:gd name="T104" fmla="*/ 380905 w 4024"/>
                <a:gd name="T105" fmla="*/ 495300 h 3678"/>
                <a:gd name="T106" fmla="*/ 425873 w 4024"/>
                <a:gd name="T107" fmla="*/ 402167 h 3678"/>
                <a:gd name="T108" fmla="*/ 1204084 w 4024"/>
                <a:gd name="T109" fmla="*/ 8467 h 36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24"/>
                <a:gd name="T166" fmla="*/ 0 h 3678"/>
                <a:gd name="T167" fmla="*/ 4024 w 4024"/>
                <a:gd name="T168" fmla="*/ 3678 h 36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24" h="3678">
                  <a:moveTo>
                    <a:pt x="2351" y="0"/>
                  </a:moveTo>
                  <a:lnTo>
                    <a:pt x="2382" y="0"/>
                  </a:lnTo>
                  <a:lnTo>
                    <a:pt x="2414" y="2"/>
                  </a:lnTo>
                  <a:lnTo>
                    <a:pt x="2446" y="11"/>
                  </a:lnTo>
                  <a:lnTo>
                    <a:pt x="2480" y="24"/>
                  </a:lnTo>
                  <a:lnTo>
                    <a:pt x="2513" y="45"/>
                  </a:lnTo>
                  <a:lnTo>
                    <a:pt x="2547" y="73"/>
                  </a:lnTo>
                  <a:lnTo>
                    <a:pt x="2568" y="94"/>
                  </a:lnTo>
                  <a:lnTo>
                    <a:pt x="2591" y="116"/>
                  </a:lnTo>
                  <a:lnTo>
                    <a:pt x="2618" y="142"/>
                  </a:lnTo>
                  <a:lnTo>
                    <a:pt x="2646" y="169"/>
                  </a:lnTo>
                  <a:lnTo>
                    <a:pt x="2676" y="198"/>
                  </a:lnTo>
                  <a:lnTo>
                    <a:pt x="2708" y="227"/>
                  </a:lnTo>
                  <a:lnTo>
                    <a:pt x="2741" y="258"/>
                  </a:lnTo>
                  <a:lnTo>
                    <a:pt x="2774" y="290"/>
                  </a:lnTo>
                  <a:lnTo>
                    <a:pt x="2874" y="382"/>
                  </a:lnTo>
                  <a:lnTo>
                    <a:pt x="2906" y="412"/>
                  </a:lnTo>
                  <a:lnTo>
                    <a:pt x="2936" y="441"/>
                  </a:lnTo>
                  <a:lnTo>
                    <a:pt x="2966" y="467"/>
                  </a:lnTo>
                  <a:lnTo>
                    <a:pt x="2993" y="493"/>
                  </a:lnTo>
                  <a:lnTo>
                    <a:pt x="3017" y="515"/>
                  </a:lnTo>
                  <a:lnTo>
                    <a:pt x="3040" y="536"/>
                  </a:lnTo>
                  <a:lnTo>
                    <a:pt x="3058" y="553"/>
                  </a:lnTo>
                  <a:lnTo>
                    <a:pt x="3074" y="567"/>
                  </a:lnTo>
                  <a:lnTo>
                    <a:pt x="3085" y="578"/>
                  </a:lnTo>
                  <a:lnTo>
                    <a:pt x="3092" y="584"/>
                  </a:lnTo>
                  <a:lnTo>
                    <a:pt x="3111" y="602"/>
                  </a:lnTo>
                  <a:lnTo>
                    <a:pt x="3123" y="611"/>
                  </a:lnTo>
                  <a:lnTo>
                    <a:pt x="3139" y="621"/>
                  </a:lnTo>
                  <a:lnTo>
                    <a:pt x="3158" y="629"/>
                  </a:lnTo>
                  <a:lnTo>
                    <a:pt x="3178" y="637"/>
                  </a:lnTo>
                  <a:lnTo>
                    <a:pt x="3202" y="640"/>
                  </a:lnTo>
                  <a:lnTo>
                    <a:pt x="3229" y="640"/>
                  </a:lnTo>
                  <a:lnTo>
                    <a:pt x="3257" y="636"/>
                  </a:lnTo>
                  <a:lnTo>
                    <a:pt x="3288" y="624"/>
                  </a:lnTo>
                  <a:lnTo>
                    <a:pt x="3292" y="623"/>
                  </a:lnTo>
                  <a:lnTo>
                    <a:pt x="3301" y="621"/>
                  </a:lnTo>
                  <a:lnTo>
                    <a:pt x="3317" y="616"/>
                  </a:lnTo>
                  <a:lnTo>
                    <a:pt x="3338" y="609"/>
                  </a:lnTo>
                  <a:lnTo>
                    <a:pt x="3364" y="601"/>
                  </a:lnTo>
                  <a:lnTo>
                    <a:pt x="3394" y="593"/>
                  </a:lnTo>
                  <a:lnTo>
                    <a:pt x="3424" y="583"/>
                  </a:lnTo>
                  <a:lnTo>
                    <a:pt x="3459" y="573"/>
                  </a:lnTo>
                  <a:lnTo>
                    <a:pt x="3493" y="562"/>
                  </a:lnTo>
                  <a:lnTo>
                    <a:pt x="3564" y="540"/>
                  </a:lnTo>
                  <a:lnTo>
                    <a:pt x="3599" y="530"/>
                  </a:lnTo>
                  <a:lnTo>
                    <a:pt x="3631" y="520"/>
                  </a:lnTo>
                  <a:lnTo>
                    <a:pt x="3660" y="510"/>
                  </a:lnTo>
                  <a:lnTo>
                    <a:pt x="3687" y="503"/>
                  </a:lnTo>
                  <a:lnTo>
                    <a:pt x="3709" y="495"/>
                  </a:lnTo>
                  <a:lnTo>
                    <a:pt x="3749" y="485"/>
                  </a:lnTo>
                  <a:lnTo>
                    <a:pt x="3787" y="483"/>
                  </a:lnTo>
                  <a:lnTo>
                    <a:pt x="3822" y="485"/>
                  </a:lnTo>
                  <a:lnTo>
                    <a:pt x="3856" y="493"/>
                  </a:lnTo>
                  <a:lnTo>
                    <a:pt x="3886" y="505"/>
                  </a:lnTo>
                  <a:lnTo>
                    <a:pt x="3913" y="521"/>
                  </a:lnTo>
                  <a:lnTo>
                    <a:pt x="3938" y="542"/>
                  </a:lnTo>
                  <a:lnTo>
                    <a:pt x="3960" y="565"/>
                  </a:lnTo>
                  <a:lnTo>
                    <a:pt x="3980" y="591"/>
                  </a:lnTo>
                  <a:lnTo>
                    <a:pt x="3996" y="620"/>
                  </a:lnTo>
                  <a:lnTo>
                    <a:pt x="4008" y="649"/>
                  </a:lnTo>
                  <a:lnTo>
                    <a:pt x="4017" y="680"/>
                  </a:lnTo>
                  <a:lnTo>
                    <a:pt x="4022" y="712"/>
                  </a:lnTo>
                  <a:lnTo>
                    <a:pt x="4024" y="743"/>
                  </a:lnTo>
                  <a:lnTo>
                    <a:pt x="4022" y="775"/>
                  </a:lnTo>
                  <a:lnTo>
                    <a:pt x="4015" y="804"/>
                  </a:lnTo>
                  <a:lnTo>
                    <a:pt x="4004" y="832"/>
                  </a:lnTo>
                  <a:lnTo>
                    <a:pt x="3990" y="858"/>
                  </a:lnTo>
                  <a:lnTo>
                    <a:pt x="3971" y="882"/>
                  </a:lnTo>
                  <a:lnTo>
                    <a:pt x="3948" y="903"/>
                  </a:lnTo>
                  <a:lnTo>
                    <a:pt x="3920" y="920"/>
                  </a:lnTo>
                  <a:lnTo>
                    <a:pt x="3886" y="932"/>
                  </a:lnTo>
                  <a:lnTo>
                    <a:pt x="3204" y="1133"/>
                  </a:lnTo>
                  <a:lnTo>
                    <a:pt x="3171" y="1144"/>
                  </a:lnTo>
                  <a:lnTo>
                    <a:pt x="3139" y="1149"/>
                  </a:lnTo>
                  <a:lnTo>
                    <a:pt x="3108" y="1150"/>
                  </a:lnTo>
                  <a:lnTo>
                    <a:pt x="3080" y="1149"/>
                  </a:lnTo>
                  <a:lnTo>
                    <a:pt x="3054" y="1144"/>
                  </a:lnTo>
                  <a:lnTo>
                    <a:pt x="3031" y="1138"/>
                  </a:lnTo>
                  <a:lnTo>
                    <a:pt x="3011" y="1131"/>
                  </a:lnTo>
                  <a:lnTo>
                    <a:pt x="2994" y="1124"/>
                  </a:lnTo>
                  <a:lnTo>
                    <a:pt x="2982" y="1119"/>
                  </a:lnTo>
                  <a:lnTo>
                    <a:pt x="2974" y="1114"/>
                  </a:lnTo>
                  <a:lnTo>
                    <a:pt x="2972" y="1113"/>
                  </a:lnTo>
                  <a:lnTo>
                    <a:pt x="2944" y="1087"/>
                  </a:lnTo>
                  <a:lnTo>
                    <a:pt x="2885" y="1030"/>
                  </a:lnTo>
                  <a:lnTo>
                    <a:pt x="2823" y="971"/>
                  </a:lnTo>
                  <a:lnTo>
                    <a:pt x="2764" y="912"/>
                  </a:lnTo>
                  <a:lnTo>
                    <a:pt x="2736" y="885"/>
                  </a:lnTo>
                  <a:lnTo>
                    <a:pt x="2710" y="858"/>
                  </a:lnTo>
                  <a:lnTo>
                    <a:pt x="2684" y="834"/>
                  </a:lnTo>
                  <a:lnTo>
                    <a:pt x="2662" y="810"/>
                  </a:lnTo>
                  <a:lnTo>
                    <a:pt x="2624" y="772"/>
                  </a:lnTo>
                  <a:lnTo>
                    <a:pt x="2611" y="757"/>
                  </a:lnTo>
                  <a:lnTo>
                    <a:pt x="2590" y="736"/>
                  </a:lnTo>
                  <a:lnTo>
                    <a:pt x="2587" y="733"/>
                  </a:lnTo>
                  <a:lnTo>
                    <a:pt x="2582" y="729"/>
                  </a:lnTo>
                  <a:lnTo>
                    <a:pt x="2576" y="725"/>
                  </a:lnTo>
                  <a:lnTo>
                    <a:pt x="2570" y="723"/>
                  </a:lnTo>
                  <a:lnTo>
                    <a:pt x="2563" y="722"/>
                  </a:lnTo>
                  <a:lnTo>
                    <a:pt x="2555" y="724"/>
                  </a:lnTo>
                  <a:lnTo>
                    <a:pt x="2548" y="730"/>
                  </a:lnTo>
                  <a:lnTo>
                    <a:pt x="2541" y="740"/>
                  </a:lnTo>
                  <a:lnTo>
                    <a:pt x="2534" y="757"/>
                  </a:lnTo>
                  <a:lnTo>
                    <a:pt x="2528" y="781"/>
                  </a:lnTo>
                  <a:lnTo>
                    <a:pt x="2525" y="794"/>
                  </a:lnTo>
                  <a:lnTo>
                    <a:pt x="2518" y="813"/>
                  </a:lnTo>
                  <a:lnTo>
                    <a:pt x="2509" y="836"/>
                  </a:lnTo>
                  <a:lnTo>
                    <a:pt x="2498" y="862"/>
                  </a:lnTo>
                  <a:lnTo>
                    <a:pt x="2484" y="893"/>
                  </a:lnTo>
                  <a:lnTo>
                    <a:pt x="2468" y="926"/>
                  </a:lnTo>
                  <a:lnTo>
                    <a:pt x="2451" y="962"/>
                  </a:lnTo>
                  <a:lnTo>
                    <a:pt x="2432" y="1000"/>
                  </a:lnTo>
                  <a:lnTo>
                    <a:pt x="2413" y="1040"/>
                  </a:lnTo>
                  <a:lnTo>
                    <a:pt x="2392" y="1082"/>
                  </a:lnTo>
                  <a:lnTo>
                    <a:pt x="2370" y="1124"/>
                  </a:lnTo>
                  <a:lnTo>
                    <a:pt x="2348" y="1167"/>
                  </a:lnTo>
                  <a:lnTo>
                    <a:pt x="2325" y="1211"/>
                  </a:lnTo>
                  <a:lnTo>
                    <a:pt x="2303" y="1254"/>
                  </a:lnTo>
                  <a:lnTo>
                    <a:pt x="2259" y="1338"/>
                  </a:lnTo>
                  <a:lnTo>
                    <a:pt x="2238" y="1379"/>
                  </a:lnTo>
                  <a:lnTo>
                    <a:pt x="2219" y="1417"/>
                  </a:lnTo>
                  <a:lnTo>
                    <a:pt x="2199" y="1452"/>
                  </a:lnTo>
                  <a:lnTo>
                    <a:pt x="2182" y="1486"/>
                  </a:lnTo>
                  <a:lnTo>
                    <a:pt x="2166" y="1516"/>
                  </a:lnTo>
                  <a:lnTo>
                    <a:pt x="2151" y="1542"/>
                  </a:lnTo>
                  <a:lnTo>
                    <a:pt x="2139" y="1566"/>
                  </a:lnTo>
                  <a:lnTo>
                    <a:pt x="2129" y="1584"/>
                  </a:lnTo>
                  <a:lnTo>
                    <a:pt x="2121" y="1598"/>
                  </a:lnTo>
                  <a:lnTo>
                    <a:pt x="2116" y="1606"/>
                  </a:lnTo>
                  <a:lnTo>
                    <a:pt x="2114" y="1611"/>
                  </a:lnTo>
                  <a:lnTo>
                    <a:pt x="2109" y="1620"/>
                  </a:lnTo>
                  <a:lnTo>
                    <a:pt x="2105" y="1632"/>
                  </a:lnTo>
                  <a:lnTo>
                    <a:pt x="2101" y="1649"/>
                  </a:lnTo>
                  <a:lnTo>
                    <a:pt x="2099" y="1669"/>
                  </a:lnTo>
                  <a:lnTo>
                    <a:pt x="2101" y="1691"/>
                  </a:lnTo>
                  <a:lnTo>
                    <a:pt x="2107" y="1715"/>
                  </a:lnTo>
                  <a:lnTo>
                    <a:pt x="2119" y="1740"/>
                  </a:lnTo>
                  <a:lnTo>
                    <a:pt x="2140" y="1765"/>
                  </a:lnTo>
                  <a:lnTo>
                    <a:pt x="2152" y="1777"/>
                  </a:lnTo>
                  <a:lnTo>
                    <a:pt x="2169" y="1791"/>
                  </a:lnTo>
                  <a:lnTo>
                    <a:pt x="2189" y="1808"/>
                  </a:lnTo>
                  <a:lnTo>
                    <a:pt x="2212" y="1825"/>
                  </a:lnTo>
                  <a:lnTo>
                    <a:pt x="2238" y="1845"/>
                  </a:lnTo>
                  <a:lnTo>
                    <a:pt x="2265" y="1866"/>
                  </a:lnTo>
                  <a:lnTo>
                    <a:pt x="2295" y="1888"/>
                  </a:lnTo>
                  <a:lnTo>
                    <a:pt x="2418" y="1977"/>
                  </a:lnTo>
                  <a:lnTo>
                    <a:pt x="2448" y="1997"/>
                  </a:lnTo>
                  <a:lnTo>
                    <a:pt x="2505" y="2037"/>
                  </a:lnTo>
                  <a:lnTo>
                    <a:pt x="2529" y="2054"/>
                  </a:lnTo>
                  <a:lnTo>
                    <a:pt x="2552" y="2070"/>
                  </a:lnTo>
                  <a:lnTo>
                    <a:pt x="2571" y="2084"/>
                  </a:lnTo>
                  <a:lnTo>
                    <a:pt x="2587" y="2095"/>
                  </a:lnTo>
                  <a:lnTo>
                    <a:pt x="2600" y="2102"/>
                  </a:lnTo>
                  <a:lnTo>
                    <a:pt x="2607" y="2108"/>
                  </a:lnTo>
                  <a:lnTo>
                    <a:pt x="2609" y="2109"/>
                  </a:lnTo>
                  <a:lnTo>
                    <a:pt x="2611" y="2109"/>
                  </a:lnTo>
                  <a:lnTo>
                    <a:pt x="2614" y="2112"/>
                  </a:lnTo>
                  <a:lnTo>
                    <a:pt x="2620" y="2116"/>
                  </a:lnTo>
                  <a:lnTo>
                    <a:pt x="2628" y="2120"/>
                  </a:lnTo>
                  <a:lnTo>
                    <a:pt x="2636" y="2127"/>
                  </a:lnTo>
                  <a:lnTo>
                    <a:pt x="2645" y="2136"/>
                  </a:lnTo>
                  <a:lnTo>
                    <a:pt x="2655" y="2148"/>
                  </a:lnTo>
                  <a:lnTo>
                    <a:pt x="2663" y="2161"/>
                  </a:lnTo>
                  <a:lnTo>
                    <a:pt x="2672" y="2178"/>
                  </a:lnTo>
                  <a:lnTo>
                    <a:pt x="2678" y="2198"/>
                  </a:lnTo>
                  <a:lnTo>
                    <a:pt x="2683" y="2220"/>
                  </a:lnTo>
                  <a:lnTo>
                    <a:pt x="2686" y="2247"/>
                  </a:lnTo>
                  <a:lnTo>
                    <a:pt x="2687" y="2277"/>
                  </a:lnTo>
                  <a:lnTo>
                    <a:pt x="2683" y="2311"/>
                  </a:lnTo>
                  <a:lnTo>
                    <a:pt x="2677" y="2349"/>
                  </a:lnTo>
                  <a:lnTo>
                    <a:pt x="2666" y="2391"/>
                  </a:lnTo>
                  <a:lnTo>
                    <a:pt x="2522" y="3487"/>
                  </a:lnTo>
                  <a:lnTo>
                    <a:pt x="2511" y="3523"/>
                  </a:lnTo>
                  <a:lnTo>
                    <a:pt x="2496" y="3555"/>
                  </a:lnTo>
                  <a:lnTo>
                    <a:pt x="2478" y="3583"/>
                  </a:lnTo>
                  <a:lnTo>
                    <a:pt x="2457" y="3609"/>
                  </a:lnTo>
                  <a:lnTo>
                    <a:pt x="2435" y="3630"/>
                  </a:lnTo>
                  <a:lnTo>
                    <a:pt x="2409" y="3647"/>
                  </a:lnTo>
                  <a:lnTo>
                    <a:pt x="2383" y="3661"/>
                  </a:lnTo>
                  <a:lnTo>
                    <a:pt x="2356" y="3671"/>
                  </a:lnTo>
                  <a:lnTo>
                    <a:pt x="2328" y="3677"/>
                  </a:lnTo>
                  <a:lnTo>
                    <a:pt x="2300" y="3678"/>
                  </a:lnTo>
                  <a:lnTo>
                    <a:pt x="2273" y="3677"/>
                  </a:lnTo>
                  <a:lnTo>
                    <a:pt x="2246" y="3671"/>
                  </a:lnTo>
                  <a:lnTo>
                    <a:pt x="2219" y="3660"/>
                  </a:lnTo>
                  <a:lnTo>
                    <a:pt x="2194" y="3646"/>
                  </a:lnTo>
                  <a:lnTo>
                    <a:pt x="2172" y="3628"/>
                  </a:lnTo>
                  <a:lnTo>
                    <a:pt x="2151" y="3605"/>
                  </a:lnTo>
                  <a:lnTo>
                    <a:pt x="2134" y="3578"/>
                  </a:lnTo>
                  <a:lnTo>
                    <a:pt x="2119" y="3548"/>
                  </a:lnTo>
                  <a:lnTo>
                    <a:pt x="2108" y="3513"/>
                  </a:lnTo>
                  <a:lnTo>
                    <a:pt x="2102" y="3474"/>
                  </a:lnTo>
                  <a:lnTo>
                    <a:pt x="2099" y="3429"/>
                  </a:lnTo>
                  <a:lnTo>
                    <a:pt x="2102" y="3382"/>
                  </a:lnTo>
                  <a:lnTo>
                    <a:pt x="2203" y="2391"/>
                  </a:lnTo>
                  <a:lnTo>
                    <a:pt x="2204" y="2389"/>
                  </a:lnTo>
                  <a:lnTo>
                    <a:pt x="2205" y="2384"/>
                  </a:lnTo>
                  <a:lnTo>
                    <a:pt x="2205" y="2364"/>
                  </a:lnTo>
                  <a:lnTo>
                    <a:pt x="2201" y="2351"/>
                  </a:lnTo>
                  <a:lnTo>
                    <a:pt x="2193" y="2337"/>
                  </a:lnTo>
                  <a:lnTo>
                    <a:pt x="2180" y="2321"/>
                  </a:lnTo>
                  <a:lnTo>
                    <a:pt x="2161" y="2306"/>
                  </a:lnTo>
                  <a:lnTo>
                    <a:pt x="2134" y="2291"/>
                  </a:lnTo>
                  <a:lnTo>
                    <a:pt x="2118" y="2283"/>
                  </a:lnTo>
                  <a:lnTo>
                    <a:pt x="2098" y="2271"/>
                  </a:lnTo>
                  <a:lnTo>
                    <a:pt x="2076" y="2256"/>
                  </a:lnTo>
                  <a:lnTo>
                    <a:pt x="2051" y="2239"/>
                  </a:lnTo>
                  <a:lnTo>
                    <a:pt x="2026" y="2219"/>
                  </a:lnTo>
                  <a:lnTo>
                    <a:pt x="1999" y="2198"/>
                  </a:lnTo>
                  <a:lnTo>
                    <a:pt x="1971" y="2176"/>
                  </a:lnTo>
                  <a:lnTo>
                    <a:pt x="1915" y="2129"/>
                  </a:lnTo>
                  <a:lnTo>
                    <a:pt x="1888" y="2107"/>
                  </a:lnTo>
                  <a:lnTo>
                    <a:pt x="1861" y="2084"/>
                  </a:lnTo>
                  <a:lnTo>
                    <a:pt x="1836" y="2063"/>
                  </a:lnTo>
                  <a:lnTo>
                    <a:pt x="1813" y="2043"/>
                  </a:lnTo>
                  <a:lnTo>
                    <a:pt x="1792" y="2025"/>
                  </a:lnTo>
                  <a:lnTo>
                    <a:pt x="1775" y="2009"/>
                  </a:lnTo>
                  <a:lnTo>
                    <a:pt x="1760" y="1996"/>
                  </a:lnTo>
                  <a:lnTo>
                    <a:pt x="1749" y="1986"/>
                  </a:lnTo>
                  <a:lnTo>
                    <a:pt x="1742" y="1980"/>
                  </a:lnTo>
                  <a:lnTo>
                    <a:pt x="1739" y="1978"/>
                  </a:lnTo>
                  <a:lnTo>
                    <a:pt x="1364" y="2561"/>
                  </a:lnTo>
                  <a:lnTo>
                    <a:pt x="1363" y="2563"/>
                  </a:lnTo>
                  <a:lnTo>
                    <a:pt x="1358" y="2570"/>
                  </a:lnTo>
                  <a:lnTo>
                    <a:pt x="1351" y="2579"/>
                  </a:lnTo>
                  <a:lnTo>
                    <a:pt x="1340" y="2589"/>
                  </a:lnTo>
                  <a:lnTo>
                    <a:pt x="1326" y="2602"/>
                  </a:lnTo>
                  <a:lnTo>
                    <a:pt x="1309" y="2611"/>
                  </a:lnTo>
                  <a:lnTo>
                    <a:pt x="1287" y="2621"/>
                  </a:lnTo>
                  <a:lnTo>
                    <a:pt x="1262" y="2627"/>
                  </a:lnTo>
                  <a:lnTo>
                    <a:pt x="1233" y="2630"/>
                  </a:lnTo>
                  <a:lnTo>
                    <a:pt x="1110" y="2630"/>
                  </a:lnTo>
                  <a:lnTo>
                    <a:pt x="1062" y="2629"/>
                  </a:lnTo>
                  <a:lnTo>
                    <a:pt x="832" y="2629"/>
                  </a:lnTo>
                  <a:lnTo>
                    <a:pt x="768" y="2627"/>
                  </a:lnTo>
                  <a:lnTo>
                    <a:pt x="454" y="2627"/>
                  </a:lnTo>
                  <a:lnTo>
                    <a:pt x="397" y="2629"/>
                  </a:lnTo>
                  <a:lnTo>
                    <a:pt x="297" y="2629"/>
                  </a:lnTo>
                  <a:lnTo>
                    <a:pt x="256" y="2630"/>
                  </a:lnTo>
                  <a:lnTo>
                    <a:pt x="214" y="2627"/>
                  </a:lnTo>
                  <a:lnTo>
                    <a:pt x="175" y="2621"/>
                  </a:lnTo>
                  <a:lnTo>
                    <a:pt x="140" y="2610"/>
                  </a:lnTo>
                  <a:lnTo>
                    <a:pt x="109" y="2594"/>
                  </a:lnTo>
                  <a:lnTo>
                    <a:pt x="82" y="2576"/>
                  </a:lnTo>
                  <a:lnTo>
                    <a:pt x="59" y="2554"/>
                  </a:lnTo>
                  <a:lnTo>
                    <a:pt x="39" y="2529"/>
                  </a:lnTo>
                  <a:lnTo>
                    <a:pt x="23" y="2502"/>
                  </a:lnTo>
                  <a:lnTo>
                    <a:pt x="12" y="2474"/>
                  </a:lnTo>
                  <a:lnTo>
                    <a:pt x="4" y="2444"/>
                  </a:lnTo>
                  <a:lnTo>
                    <a:pt x="0" y="2413"/>
                  </a:lnTo>
                  <a:lnTo>
                    <a:pt x="0" y="2383"/>
                  </a:lnTo>
                  <a:lnTo>
                    <a:pt x="5" y="2352"/>
                  </a:lnTo>
                  <a:lnTo>
                    <a:pt x="14" y="2322"/>
                  </a:lnTo>
                  <a:lnTo>
                    <a:pt x="26" y="2294"/>
                  </a:lnTo>
                  <a:lnTo>
                    <a:pt x="42" y="2267"/>
                  </a:lnTo>
                  <a:lnTo>
                    <a:pt x="63" y="2242"/>
                  </a:lnTo>
                  <a:lnTo>
                    <a:pt x="87" y="2220"/>
                  </a:lnTo>
                  <a:lnTo>
                    <a:pt x="116" y="2202"/>
                  </a:lnTo>
                  <a:lnTo>
                    <a:pt x="149" y="2186"/>
                  </a:lnTo>
                  <a:lnTo>
                    <a:pt x="187" y="2175"/>
                  </a:lnTo>
                  <a:lnTo>
                    <a:pt x="229" y="2168"/>
                  </a:lnTo>
                  <a:lnTo>
                    <a:pt x="274" y="2166"/>
                  </a:lnTo>
                  <a:lnTo>
                    <a:pt x="340" y="2167"/>
                  </a:lnTo>
                  <a:lnTo>
                    <a:pt x="407" y="2167"/>
                  </a:lnTo>
                  <a:lnTo>
                    <a:pt x="473" y="2168"/>
                  </a:lnTo>
                  <a:lnTo>
                    <a:pt x="843" y="2168"/>
                  </a:lnTo>
                  <a:lnTo>
                    <a:pt x="895" y="2167"/>
                  </a:lnTo>
                  <a:lnTo>
                    <a:pt x="1015" y="2167"/>
                  </a:lnTo>
                  <a:lnTo>
                    <a:pt x="1043" y="2166"/>
                  </a:lnTo>
                  <a:lnTo>
                    <a:pt x="1082" y="2166"/>
                  </a:lnTo>
                  <a:lnTo>
                    <a:pt x="1909" y="756"/>
                  </a:lnTo>
                  <a:lnTo>
                    <a:pt x="1909" y="750"/>
                  </a:lnTo>
                  <a:lnTo>
                    <a:pt x="1910" y="743"/>
                  </a:lnTo>
                  <a:lnTo>
                    <a:pt x="1909" y="733"/>
                  </a:lnTo>
                  <a:lnTo>
                    <a:pt x="1908" y="724"/>
                  </a:lnTo>
                  <a:lnTo>
                    <a:pt x="1905" y="714"/>
                  </a:lnTo>
                  <a:lnTo>
                    <a:pt x="1901" y="706"/>
                  </a:lnTo>
                  <a:lnTo>
                    <a:pt x="1895" y="698"/>
                  </a:lnTo>
                  <a:lnTo>
                    <a:pt x="1888" y="693"/>
                  </a:lnTo>
                  <a:lnTo>
                    <a:pt x="1877" y="691"/>
                  </a:lnTo>
                  <a:lnTo>
                    <a:pt x="1863" y="693"/>
                  </a:lnTo>
                  <a:lnTo>
                    <a:pt x="1846" y="700"/>
                  </a:lnTo>
                  <a:lnTo>
                    <a:pt x="1833" y="707"/>
                  </a:lnTo>
                  <a:lnTo>
                    <a:pt x="1814" y="717"/>
                  </a:lnTo>
                  <a:lnTo>
                    <a:pt x="1791" y="729"/>
                  </a:lnTo>
                  <a:lnTo>
                    <a:pt x="1764" y="745"/>
                  </a:lnTo>
                  <a:lnTo>
                    <a:pt x="1732" y="762"/>
                  </a:lnTo>
                  <a:lnTo>
                    <a:pt x="1696" y="782"/>
                  </a:lnTo>
                  <a:lnTo>
                    <a:pt x="1657" y="804"/>
                  </a:lnTo>
                  <a:lnTo>
                    <a:pt x="1616" y="826"/>
                  </a:lnTo>
                  <a:lnTo>
                    <a:pt x="1572" y="851"/>
                  </a:lnTo>
                  <a:lnTo>
                    <a:pt x="1528" y="877"/>
                  </a:lnTo>
                  <a:lnTo>
                    <a:pt x="1481" y="903"/>
                  </a:lnTo>
                  <a:lnTo>
                    <a:pt x="1433" y="928"/>
                  </a:lnTo>
                  <a:lnTo>
                    <a:pt x="1385" y="955"/>
                  </a:lnTo>
                  <a:lnTo>
                    <a:pt x="1337" y="981"/>
                  </a:lnTo>
                  <a:lnTo>
                    <a:pt x="1244" y="1033"/>
                  </a:lnTo>
                  <a:lnTo>
                    <a:pt x="1200" y="1058"/>
                  </a:lnTo>
                  <a:lnTo>
                    <a:pt x="1157" y="1081"/>
                  </a:lnTo>
                  <a:lnTo>
                    <a:pt x="1116" y="1103"/>
                  </a:lnTo>
                  <a:lnTo>
                    <a:pt x="1078" y="1123"/>
                  </a:lnTo>
                  <a:lnTo>
                    <a:pt x="1043" y="1141"/>
                  </a:lnTo>
                  <a:lnTo>
                    <a:pt x="1013" y="1157"/>
                  </a:lnTo>
                  <a:lnTo>
                    <a:pt x="982" y="1170"/>
                  </a:lnTo>
                  <a:lnTo>
                    <a:pt x="951" y="1177"/>
                  </a:lnTo>
                  <a:lnTo>
                    <a:pt x="921" y="1177"/>
                  </a:lnTo>
                  <a:lnTo>
                    <a:pt x="891" y="1172"/>
                  </a:lnTo>
                  <a:lnTo>
                    <a:pt x="864" y="1163"/>
                  </a:lnTo>
                  <a:lnTo>
                    <a:pt x="837" y="1149"/>
                  </a:lnTo>
                  <a:lnTo>
                    <a:pt x="814" y="1130"/>
                  </a:lnTo>
                  <a:lnTo>
                    <a:pt x="792" y="1109"/>
                  </a:lnTo>
                  <a:lnTo>
                    <a:pt x="772" y="1085"/>
                  </a:lnTo>
                  <a:lnTo>
                    <a:pt x="755" y="1058"/>
                  </a:lnTo>
                  <a:lnTo>
                    <a:pt x="741" y="1029"/>
                  </a:lnTo>
                  <a:lnTo>
                    <a:pt x="730" y="998"/>
                  </a:lnTo>
                  <a:lnTo>
                    <a:pt x="724" y="968"/>
                  </a:lnTo>
                  <a:lnTo>
                    <a:pt x="720" y="936"/>
                  </a:lnTo>
                  <a:lnTo>
                    <a:pt x="723" y="904"/>
                  </a:lnTo>
                  <a:lnTo>
                    <a:pt x="729" y="872"/>
                  </a:lnTo>
                  <a:lnTo>
                    <a:pt x="740" y="841"/>
                  </a:lnTo>
                  <a:lnTo>
                    <a:pt x="756" y="813"/>
                  </a:lnTo>
                  <a:lnTo>
                    <a:pt x="777" y="784"/>
                  </a:lnTo>
                  <a:lnTo>
                    <a:pt x="805" y="760"/>
                  </a:lnTo>
                  <a:lnTo>
                    <a:pt x="838" y="738"/>
                  </a:lnTo>
                  <a:lnTo>
                    <a:pt x="2233" y="35"/>
                  </a:lnTo>
                  <a:lnTo>
                    <a:pt x="2236" y="34"/>
                  </a:lnTo>
                  <a:lnTo>
                    <a:pt x="2244" y="29"/>
                  </a:lnTo>
                  <a:lnTo>
                    <a:pt x="2258" y="23"/>
                  </a:lnTo>
                  <a:lnTo>
                    <a:pt x="2276" y="16"/>
                  </a:lnTo>
                  <a:lnTo>
                    <a:pt x="2298" y="9"/>
                  </a:lnTo>
                  <a:lnTo>
                    <a:pt x="2323" y="3"/>
                  </a:lnTo>
                  <a:lnTo>
                    <a:pt x="2351" y="0"/>
                  </a:lnTo>
                  <a:close/>
                </a:path>
              </a:pathLst>
            </a:custGeom>
            <a:solidFill>
              <a:schemeClr val="bg1"/>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11283" name="Oval 79"/>
            <p:cNvSpPr>
              <a:spLocks noChangeArrowheads="1"/>
            </p:cNvSpPr>
            <p:nvPr/>
          </p:nvSpPr>
          <p:spPr bwMode="auto">
            <a:xfrm rot="-1905242">
              <a:off x="413769" y="0"/>
              <a:ext cx="533428" cy="533428"/>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441"/>
                                        </p:tgtEl>
                                        <p:attrNameLst>
                                          <p:attrName>style.visibility</p:attrName>
                                        </p:attrNameLst>
                                      </p:cBhvr>
                                      <p:to>
                                        <p:strVal val="visible"/>
                                      </p:to>
                                    </p:set>
                                    <p:anim calcmode="lin" valueType="num">
                                      <p:cBhvr>
                                        <p:cTn id="7" dur="500" fill="hold"/>
                                        <p:tgtEl>
                                          <p:spTgt spid="18441"/>
                                        </p:tgtEl>
                                        <p:attrNameLst>
                                          <p:attrName>ppt_x</p:attrName>
                                        </p:attrNameLst>
                                      </p:cBhvr>
                                      <p:tavLst>
                                        <p:tav tm="0">
                                          <p:val>
                                            <p:strVal val="0-#ppt_w/2"/>
                                          </p:val>
                                        </p:tav>
                                        <p:tav tm="100000">
                                          <p:val>
                                            <p:strVal val="#ppt_x"/>
                                          </p:val>
                                        </p:tav>
                                      </p:tavLst>
                                    </p:anim>
                                    <p:anim calcmode="lin" valueType="num">
                                      <p:cBhvr>
                                        <p:cTn id="8" dur="500" fill="hold"/>
                                        <p:tgtEl>
                                          <p:spTgt spid="1844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8440"/>
                                        </p:tgtEl>
                                        <p:attrNameLst>
                                          <p:attrName>style.visibility</p:attrName>
                                        </p:attrNameLst>
                                      </p:cBhvr>
                                      <p:to>
                                        <p:strVal val="visible"/>
                                      </p:to>
                                    </p:set>
                                    <p:anim calcmode="lin" valueType="num">
                                      <p:cBhvr>
                                        <p:cTn id="11" dur="500" fill="hold"/>
                                        <p:tgtEl>
                                          <p:spTgt spid="18440"/>
                                        </p:tgtEl>
                                        <p:attrNameLst>
                                          <p:attrName>ppt_x</p:attrName>
                                        </p:attrNameLst>
                                      </p:cBhvr>
                                      <p:tavLst>
                                        <p:tav tm="0">
                                          <p:val>
                                            <p:strVal val="0-#ppt_w/2"/>
                                          </p:val>
                                        </p:tav>
                                        <p:tav tm="100000">
                                          <p:val>
                                            <p:strVal val="#ppt_x"/>
                                          </p:val>
                                        </p:tav>
                                      </p:tavLst>
                                    </p:anim>
                                    <p:anim calcmode="lin" valueType="num">
                                      <p:cBhvr>
                                        <p:cTn id="12" dur="500" fill="hold"/>
                                        <p:tgtEl>
                                          <p:spTgt spid="1844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8439"/>
                                        </p:tgtEl>
                                        <p:attrNameLst>
                                          <p:attrName>style.visibility</p:attrName>
                                        </p:attrNameLst>
                                      </p:cBhvr>
                                      <p:to>
                                        <p:strVal val="visible"/>
                                      </p:to>
                                    </p:set>
                                    <p:anim calcmode="lin" valueType="num">
                                      <p:cBhvr>
                                        <p:cTn id="15" dur="500" fill="hold"/>
                                        <p:tgtEl>
                                          <p:spTgt spid="18439"/>
                                        </p:tgtEl>
                                        <p:attrNameLst>
                                          <p:attrName>ppt_x</p:attrName>
                                        </p:attrNameLst>
                                      </p:cBhvr>
                                      <p:tavLst>
                                        <p:tav tm="0">
                                          <p:val>
                                            <p:strVal val="0-#ppt_w/2"/>
                                          </p:val>
                                        </p:tav>
                                        <p:tav tm="100000">
                                          <p:val>
                                            <p:strVal val="#ppt_x"/>
                                          </p:val>
                                        </p:tav>
                                      </p:tavLst>
                                    </p:anim>
                                    <p:anim calcmode="lin" valueType="num">
                                      <p:cBhvr>
                                        <p:cTn id="16" dur="500" fill="hold"/>
                                        <p:tgtEl>
                                          <p:spTgt spid="1843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8438"/>
                                        </p:tgtEl>
                                        <p:attrNameLst>
                                          <p:attrName>style.visibility</p:attrName>
                                        </p:attrNameLst>
                                      </p:cBhvr>
                                      <p:to>
                                        <p:strVal val="visible"/>
                                      </p:to>
                                    </p:set>
                                    <p:anim calcmode="lin" valueType="num">
                                      <p:cBhvr>
                                        <p:cTn id="19" dur="500" fill="hold"/>
                                        <p:tgtEl>
                                          <p:spTgt spid="18438"/>
                                        </p:tgtEl>
                                        <p:attrNameLst>
                                          <p:attrName>ppt_x</p:attrName>
                                        </p:attrNameLst>
                                      </p:cBhvr>
                                      <p:tavLst>
                                        <p:tav tm="0">
                                          <p:val>
                                            <p:strVal val="0-#ppt_w/2"/>
                                          </p:val>
                                        </p:tav>
                                        <p:tav tm="100000">
                                          <p:val>
                                            <p:strVal val="#ppt_x"/>
                                          </p:val>
                                        </p:tav>
                                      </p:tavLst>
                                    </p:anim>
                                    <p:anim calcmode="lin" valueType="num">
                                      <p:cBhvr>
                                        <p:cTn id="20" dur="500" fill="hold"/>
                                        <p:tgtEl>
                                          <p:spTgt spid="1843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8437"/>
                                        </p:tgtEl>
                                        <p:attrNameLst>
                                          <p:attrName>style.visibility</p:attrName>
                                        </p:attrNameLst>
                                      </p:cBhvr>
                                      <p:to>
                                        <p:strVal val="visible"/>
                                      </p:to>
                                    </p:set>
                                    <p:anim calcmode="lin" valueType="num">
                                      <p:cBhvr>
                                        <p:cTn id="23" dur="500" fill="hold"/>
                                        <p:tgtEl>
                                          <p:spTgt spid="18437"/>
                                        </p:tgtEl>
                                        <p:attrNameLst>
                                          <p:attrName>ppt_x</p:attrName>
                                        </p:attrNameLst>
                                      </p:cBhvr>
                                      <p:tavLst>
                                        <p:tav tm="0">
                                          <p:val>
                                            <p:strVal val="0-#ppt_w/2"/>
                                          </p:val>
                                        </p:tav>
                                        <p:tav tm="100000">
                                          <p:val>
                                            <p:strVal val="#ppt_x"/>
                                          </p:val>
                                        </p:tav>
                                      </p:tavLst>
                                    </p:anim>
                                    <p:anim calcmode="lin" valueType="num">
                                      <p:cBhvr>
                                        <p:cTn id="24" dur="500" fill="hold"/>
                                        <p:tgtEl>
                                          <p:spTgt spid="1843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8442"/>
                                        </p:tgtEl>
                                        <p:attrNameLst>
                                          <p:attrName>style.visibility</p:attrName>
                                        </p:attrNameLst>
                                      </p:cBhvr>
                                      <p:to>
                                        <p:strVal val="visible"/>
                                      </p:to>
                                    </p:set>
                                    <p:anim calcmode="lin" valueType="num">
                                      <p:cBhvr>
                                        <p:cTn id="27" dur="500" fill="hold"/>
                                        <p:tgtEl>
                                          <p:spTgt spid="18442"/>
                                        </p:tgtEl>
                                        <p:attrNameLst>
                                          <p:attrName>ppt_x</p:attrName>
                                        </p:attrNameLst>
                                      </p:cBhvr>
                                      <p:tavLst>
                                        <p:tav tm="0">
                                          <p:val>
                                            <p:strVal val="1+#ppt_w/2"/>
                                          </p:val>
                                        </p:tav>
                                        <p:tav tm="100000">
                                          <p:val>
                                            <p:strVal val="#ppt_x"/>
                                          </p:val>
                                        </p:tav>
                                      </p:tavLst>
                                    </p:anim>
                                    <p:anim calcmode="lin" valueType="num">
                                      <p:cBhvr>
                                        <p:cTn id="28" dur="500" fill="hold"/>
                                        <p:tgtEl>
                                          <p:spTgt spid="18442"/>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10" presetClass="entr" presetSubtype="0" fill="hold" grpId="0" nodeType="afterEffect">
                                  <p:stCondLst>
                                    <p:cond delay="0"/>
                                  </p:stCondLst>
                                  <p:childTnLst>
                                    <p:set>
                                      <p:cBhvr>
                                        <p:cTn id="31" dur="1" fill="hold">
                                          <p:stCondLst>
                                            <p:cond delay="0"/>
                                          </p:stCondLst>
                                        </p:cTn>
                                        <p:tgtEl>
                                          <p:spTgt spid="18444"/>
                                        </p:tgtEl>
                                        <p:attrNameLst>
                                          <p:attrName>style.visibility</p:attrName>
                                        </p:attrNameLst>
                                      </p:cBhvr>
                                      <p:to>
                                        <p:strVal val="visible"/>
                                      </p:to>
                                    </p:set>
                                    <p:animEffect>
                                      <p:cBhvr>
                                        <p:cTn id="32" dur="500"/>
                                        <p:tgtEl>
                                          <p:spTgt spid="18444"/>
                                        </p:tgtEl>
                                      </p:cBhvr>
                                    </p:animEffect>
                                  </p:childTnLst>
                                </p:cTn>
                              </p:par>
                              <p:par>
                                <p:cTn id="33" presetID="8" presetClass="emph" presetSubtype="0" repeatCount="indefinite" fill="hold" grpId="1" nodeType="withEffect">
                                  <p:stCondLst>
                                    <p:cond delay="0"/>
                                  </p:stCondLst>
                                  <p:childTnLst>
                                    <p:animRot by="21600000">
                                      <p:cBhvr>
                                        <p:cTn id="34" dur="2000" fill="hold"/>
                                        <p:tgtEl>
                                          <p:spTgt spid="18444"/>
                                        </p:tgtEl>
                                        <p:attrNameLst>
                                          <p:attrName>r</p:attrName>
                                        </p:attrNameLst>
                                      </p:cBhvr>
                                    </p:animRot>
                                  </p:childTnLst>
                                </p:cTn>
                              </p:par>
                              <p:par>
                                <p:cTn id="35" presetID="10" presetClass="entr" presetSubtype="0" fill="hold" grpId="0" nodeType="withEffect">
                                  <p:stCondLst>
                                    <p:cond delay="0"/>
                                  </p:stCondLst>
                                  <p:childTnLst>
                                    <p:set>
                                      <p:cBhvr>
                                        <p:cTn id="36" dur="1" fill="hold">
                                          <p:stCondLst>
                                            <p:cond delay="0"/>
                                          </p:stCondLst>
                                        </p:cTn>
                                        <p:tgtEl>
                                          <p:spTgt spid="18445"/>
                                        </p:tgtEl>
                                        <p:attrNameLst>
                                          <p:attrName>style.visibility</p:attrName>
                                        </p:attrNameLst>
                                      </p:cBhvr>
                                      <p:to>
                                        <p:strVal val="visible"/>
                                      </p:to>
                                    </p:set>
                                    <p:animEffect>
                                      <p:cBhvr>
                                        <p:cTn id="37" dur="500"/>
                                        <p:tgtEl>
                                          <p:spTgt spid="18445"/>
                                        </p:tgtEl>
                                      </p:cBhvr>
                                    </p:animEffect>
                                  </p:childTnLst>
                                </p:cTn>
                              </p:par>
                              <p:par>
                                <p:cTn id="38" presetID="8" presetClass="emph" presetSubtype="0" repeatCount="indefinite" fill="hold" grpId="1" nodeType="withEffect">
                                  <p:stCondLst>
                                    <p:cond delay="0"/>
                                  </p:stCondLst>
                                  <p:childTnLst>
                                    <p:animRot by="-21600000">
                                      <p:cBhvr>
                                        <p:cTn id="39" dur="2000" fill="hold"/>
                                        <p:tgtEl>
                                          <p:spTgt spid="18445"/>
                                        </p:tgtEl>
                                        <p:attrNameLst>
                                          <p:attrName>r</p:attrName>
                                        </p:attrNameLst>
                                      </p:cBhvr>
                                    </p:animRot>
                                  </p:childTnLst>
                                </p:cTn>
                              </p:par>
                              <p:par>
                                <p:cTn id="40" presetID="10" presetClass="entr" presetSubtype="0" fill="hold" grpId="0" nodeType="withEffect">
                                  <p:stCondLst>
                                    <p:cond delay="0"/>
                                  </p:stCondLst>
                                  <p:childTnLst>
                                    <p:set>
                                      <p:cBhvr>
                                        <p:cTn id="41" dur="1" fill="hold">
                                          <p:stCondLst>
                                            <p:cond delay="0"/>
                                          </p:stCondLst>
                                        </p:cTn>
                                        <p:tgtEl>
                                          <p:spTgt spid="18446"/>
                                        </p:tgtEl>
                                        <p:attrNameLst>
                                          <p:attrName>style.visibility</p:attrName>
                                        </p:attrNameLst>
                                      </p:cBhvr>
                                      <p:to>
                                        <p:strVal val="visible"/>
                                      </p:to>
                                    </p:set>
                                    <p:animEffect>
                                      <p:cBhvr>
                                        <p:cTn id="42" dur="500"/>
                                        <p:tgtEl>
                                          <p:spTgt spid="18446"/>
                                        </p:tgtEl>
                                      </p:cBhvr>
                                    </p:animEffect>
                                  </p:childTnLst>
                                </p:cTn>
                              </p:par>
                              <p:par>
                                <p:cTn id="43" presetID="8" presetClass="emph" presetSubtype="0" repeatCount="indefinite" fill="hold" grpId="1" nodeType="withEffect">
                                  <p:stCondLst>
                                    <p:cond delay="0"/>
                                  </p:stCondLst>
                                  <p:childTnLst>
                                    <p:animRot by="21600000">
                                      <p:cBhvr>
                                        <p:cTn id="44" dur="2000" fill="hold"/>
                                        <p:tgtEl>
                                          <p:spTgt spid="18446"/>
                                        </p:tgtEl>
                                        <p:attrNameLst>
                                          <p:attrName>r</p:attrName>
                                        </p:attrNameLst>
                                      </p:cBhvr>
                                    </p:animRot>
                                  </p:childTnLst>
                                </p:cTn>
                              </p:par>
                              <p:par>
                                <p:cTn id="45" presetID="10" presetClass="entr" presetSubtype="0" fill="hold" grpId="0" nodeType="withEffect">
                                  <p:stCondLst>
                                    <p:cond delay="0"/>
                                  </p:stCondLst>
                                  <p:childTnLst>
                                    <p:set>
                                      <p:cBhvr>
                                        <p:cTn id="46" dur="1" fill="hold">
                                          <p:stCondLst>
                                            <p:cond delay="0"/>
                                          </p:stCondLst>
                                        </p:cTn>
                                        <p:tgtEl>
                                          <p:spTgt spid="18447"/>
                                        </p:tgtEl>
                                        <p:attrNameLst>
                                          <p:attrName>style.visibility</p:attrName>
                                        </p:attrNameLst>
                                      </p:cBhvr>
                                      <p:to>
                                        <p:strVal val="visible"/>
                                      </p:to>
                                    </p:set>
                                    <p:animEffect>
                                      <p:cBhvr>
                                        <p:cTn id="47" dur="500"/>
                                        <p:tgtEl>
                                          <p:spTgt spid="18447"/>
                                        </p:tgtEl>
                                      </p:cBhvr>
                                    </p:animEffect>
                                  </p:childTnLst>
                                </p:cTn>
                              </p:par>
                              <p:par>
                                <p:cTn id="48" presetID="8" presetClass="emph" presetSubtype="0" repeatCount="indefinite" fill="hold" grpId="1" nodeType="withEffect">
                                  <p:stCondLst>
                                    <p:cond delay="0"/>
                                  </p:stCondLst>
                                  <p:childTnLst>
                                    <p:animRot by="-21600000">
                                      <p:cBhvr>
                                        <p:cTn id="49" dur="2000" fill="hold"/>
                                        <p:tgtEl>
                                          <p:spTgt spid="18447"/>
                                        </p:tgtEl>
                                        <p:attrNameLst>
                                          <p:attrName>r</p:attrName>
                                        </p:attrNameLst>
                                      </p:cBhvr>
                                    </p:animRot>
                                  </p:childTnLst>
                                </p:cTn>
                              </p:par>
                              <p:par>
                                <p:cTn id="50" presetID="10" presetClass="entr" presetSubtype="0" fill="hold" grpId="0" nodeType="withEffect">
                                  <p:stCondLst>
                                    <p:cond delay="0"/>
                                  </p:stCondLst>
                                  <p:childTnLst>
                                    <p:set>
                                      <p:cBhvr>
                                        <p:cTn id="51" dur="1" fill="hold">
                                          <p:stCondLst>
                                            <p:cond delay="0"/>
                                          </p:stCondLst>
                                        </p:cTn>
                                        <p:tgtEl>
                                          <p:spTgt spid="18448"/>
                                        </p:tgtEl>
                                        <p:attrNameLst>
                                          <p:attrName>style.visibility</p:attrName>
                                        </p:attrNameLst>
                                      </p:cBhvr>
                                      <p:to>
                                        <p:strVal val="visible"/>
                                      </p:to>
                                    </p:set>
                                    <p:animEffect>
                                      <p:cBhvr>
                                        <p:cTn id="52" dur="500"/>
                                        <p:tgtEl>
                                          <p:spTgt spid="18448"/>
                                        </p:tgtEl>
                                      </p:cBhvr>
                                    </p:animEffect>
                                  </p:childTnLst>
                                </p:cTn>
                              </p:par>
                              <p:par>
                                <p:cTn id="53" presetID="8" presetClass="emph" presetSubtype="0" repeatCount="indefinite" fill="hold" grpId="1" nodeType="withEffect">
                                  <p:stCondLst>
                                    <p:cond delay="0"/>
                                  </p:stCondLst>
                                  <p:childTnLst>
                                    <p:animRot by="21600000">
                                      <p:cBhvr>
                                        <p:cTn id="54" dur="2000" fill="hold"/>
                                        <p:tgtEl>
                                          <p:spTgt spid="18448"/>
                                        </p:tgtEl>
                                        <p:attrNameLst>
                                          <p:attrName>r</p:attrName>
                                        </p:attrNameLst>
                                      </p:cBhvr>
                                    </p:animRot>
                                  </p:childTnLst>
                                </p:cTn>
                              </p:par>
                              <p:par>
                                <p:cTn id="55" presetID="22" presetClass="entr" presetSubtype="4" fill="hold" nodeType="withEffect">
                                  <p:stCondLst>
                                    <p:cond delay="1000"/>
                                  </p:stCondLst>
                                  <p:childTnLst>
                                    <p:set>
                                      <p:cBhvr>
                                        <p:cTn id="56" dur="1" fill="hold">
                                          <p:stCondLst>
                                            <p:cond delay="0"/>
                                          </p:stCondLst>
                                        </p:cTn>
                                        <p:tgtEl>
                                          <p:spTgt spid="18449"/>
                                        </p:tgtEl>
                                        <p:attrNameLst>
                                          <p:attrName>style.visibility</p:attrName>
                                        </p:attrNameLst>
                                      </p:cBhvr>
                                      <p:to>
                                        <p:strVal val="visible"/>
                                      </p:to>
                                    </p:set>
                                    <p:animEffect>
                                      <p:cBhvr>
                                        <p:cTn id="57" dur="500"/>
                                        <p:tgtEl>
                                          <p:spTgt spid="18449"/>
                                        </p:tgtEl>
                                      </p:cBhvr>
                                    </p:animEffect>
                                  </p:childTnLst>
                                </p:cTn>
                              </p:par>
                            </p:childTnLst>
                          </p:cTn>
                        </p:par>
                        <p:par>
                          <p:cTn id="58" fill="hold" nodeType="afterGroup">
                            <p:stCondLst>
                              <p:cond delay="2700"/>
                            </p:stCondLst>
                            <p:childTnLst>
                              <p:par>
                                <p:cTn id="59" presetID="52" presetClass="entr" presetSubtype="0" fill="hold" nodeType="afterEffect">
                                  <p:stCondLst>
                                    <p:cond delay="0"/>
                                  </p:stCondLst>
                                  <p:childTnLst>
                                    <p:set>
                                      <p:cBhvr>
                                        <p:cTn id="60" dur="1" fill="hold">
                                          <p:stCondLst>
                                            <p:cond delay="0"/>
                                          </p:stCondLst>
                                        </p:cTn>
                                        <p:tgtEl>
                                          <p:spTgt spid="18434"/>
                                        </p:tgtEl>
                                        <p:attrNameLst>
                                          <p:attrName>style.visibility</p:attrName>
                                        </p:attrNameLst>
                                      </p:cBhvr>
                                      <p:to>
                                        <p:strVal val="visible"/>
                                      </p:to>
                                    </p:set>
                                    <p:animScale>
                                      <p:cBhvr>
                                        <p:cTn id="61" dur="1000" decel="50000" fill="hold">
                                          <p:stCondLst>
                                            <p:cond delay="0"/>
                                          </p:stCondLst>
                                        </p:cTn>
                                        <p:tgtEl>
                                          <p:spTgt spid="184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18434"/>
                                        </p:tgtEl>
                                        <p:attrNameLst>
                                          <p:attrName>ppt_x,ppt_y</p:attrName>
                                        </p:attrNameLst>
                                      </p:cBhvr>
                                      <p:rCtr x="0" y="0"/>
                                    </p:animMotion>
                                    <p:animEffect>
                                      <p:cBhvr>
                                        <p:cTn id="63" dur="1000"/>
                                        <p:tgtEl>
                                          <p:spTgt spid="18434"/>
                                        </p:tgtEl>
                                      </p:cBhvr>
                                    </p:animEffect>
                                  </p:childTnLst>
                                </p:cTn>
                              </p:par>
                              <p:par>
                                <p:cTn id="64" presetID="52" presetClass="entr" presetSubtype="0" fill="hold" nodeType="withEffect">
                                  <p:stCondLst>
                                    <p:cond delay="500"/>
                                  </p:stCondLst>
                                  <p:childTnLst>
                                    <p:set>
                                      <p:cBhvr>
                                        <p:cTn id="65" dur="1" fill="hold">
                                          <p:stCondLst>
                                            <p:cond delay="0"/>
                                          </p:stCondLst>
                                        </p:cTn>
                                        <p:tgtEl>
                                          <p:spTgt spid="18435"/>
                                        </p:tgtEl>
                                        <p:attrNameLst>
                                          <p:attrName>style.visibility</p:attrName>
                                        </p:attrNameLst>
                                      </p:cBhvr>
                                      <p:to>
                                        <p:strVal val="visible"/>
                                      </p:to>
                                    </p:set>
                                    <p:animScale>
                                      <p:cBhvr>
                                        <p:cTn id="66" dur="1000" decel="50000" fill="hold">
                                          <p:stCondLst>
                                            <p:cond delay="0"/>
                                          </p:stCondLst>
                                        </p:cTn>
                                        <p:tgtEl>
                                          <p:spTgt spid="184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18435"/>
                                        </p:tgtEl>
                                        <p:attrNameLst>
                                          <p:attrName>ppt_x,ppt_y</p:attrName>
                                        </p:attrNameLst>
                                      </p:cBhvr>
                                      <p:rCtr x="0" y="0"/>
                                    </p:animMotion>
                                    <p:animEffect>
                                      <p:cBhvr>
                                        <p:cTn id="68" dur="1000"/>
                                        <p:tgtEl>
                                          <p:spTgt spid="18435"/>
                                        </p:tgtEl>
                                      </p:cBhvr>
                                    </p:animEffect>
                                  </p:childTnLst>
                                </p:cTn>
                              </p:par>
                              <p:par>
                                <p:cTn id="69" presetID="52" presetClass="entr" presetSubtype="0" fill="hold" nodeType="withEffect">
                                  <p:stCondLst>
                                    <p:cond delay="1000"/>
                                  </p:stCondLst>
                                  <p:childTnLst>
                                    <p:set>
                                      <p:cBhvr>
                                        <p:cTn id="70" dur="1" fill="hold">
                                          <p:stCondLst>
                                            <p:cond delay="0"/>
                                          </p:stCondLst>
                                        </p:cTn>
                                        <p:tgtEl>
                                          <p:spTgt spid="18436"/>
                                        </p:tgtEl>
                                        <p:attrNameLst>
                                          <p:attrName>style.visibility</p:attrName>
                                        </p:attrNameLst>
                                      </p:cBhvr>
                                      <p:to>
                                        <p:strVal val="visible"/>
                                      </p:to>
                                    </p:set>
                                    <p:animScale>
                                      <p:cBhvr>
                                        <p:cTn id="71" dur="1000" decel="50000" fill="hold">
                                          <p:stCondLst>
                                            <p:cond delay="0"/>
                                          </p:stCondLst>
                                        </p:cTn>
                                        <p:tgtEl>
                                          <p:spTgt spid="184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1000" decel="50000" fill="hold">
                                          <p:stCondLst>
                                            <p:cond delay="0"/>
                                          </p:stCondLst>
                                        </p:cTn>
                                        <p:tgtEl>
                                          <p:spTgt spid="18436"/>
                                        </p:tgtEl>
                                        <p:attrNameLst>
                                          <p:attrName>ppt_x,ppt_y</p:attrName>
                                        </p:attrNameLst>
                                      </p:cBhvr>
                                      <p:rCtr x="0" y="0"/>
                                    </p:animMotion>
                                    <p:animEffect>
                                      <p:cBhvr>
                                        <p:cTn id="73" dur="1000"/>
                                        <p:tgtEl>
                                          <p:spTgt spid="18436"/>
                                        </p:tgtEl>
                                      </p:cBhvr>
                                    </p:animEffect>
                                  </p:childTnLst>
                                </p:cTn>
                              </p:par>
                            </p:childTnLst>
                          </p:cTn>
                        </p:par>
                        <p:par>
                          <p:cTn id="74" fill="hold" nodeType="afterGroup">
                            <p:stCondLst>
                              <p:cond delay="4700"/>
                            </p:stCondLst>
                            <p:childTnLst>
                              <p:par>
                                <p:cTn id="75" presetID="55" presetClass="entr" presetSubtype="0" fill="hold" grpId="0" nodeType="afterEffect">
                                  <p:stCondLst>
                                    <p:cond delay="0"/>
                                  </p:stCondLst>
                                  <p:iterate type="lt">
                                    <p:tmPct val="10000"/>
                                  </p:iterate>
                                  <p:childTnLst>
                                    <p:set>
                                      <p:cBhvr>
                                        <p:cTn id="76" dur="1" fill="hold">
                                          <p:stCondLst>
                                            <p:cond delay="0"/>
                                          </p:stCondLst>
                                        </p:cTn>
                                        <p:tgtEl>
                                          <p:spTgt spid="18443"/>
                                        </p:tgtEl>
                                        <p:attrNameLst>
                                          <p:attrName>style.visibility</p:attrName>
                                        </p:attrNameLst>
                                      </p:cBhvr>
                                      <p:to>
                                        <p:strVal val="visible"/>
                                      </p:to>
                                    </p:set>
                                    <p:anim calcmode="lin" valueType="num">
                                      <p:cBhvr>
                                        <p:cTn id="77" dur="500" fill="hold"/>
                                        <p:tgtEl>
                                          <p:spTgt spid="18443"/>
                                        </p:tgtEl>
                                        <p:attrNameLst>
                                          <p:attrName>ppt_w</p:attrName>
                                        </p:attrNameLst>
                                      </p:cBhvr>
                                      <p:tavLst>
                                        <p:tav tm="0">
                                          <p:val>
                                            <p:strVal val="#ppt_w*0.70"/>
                                          </p:val>
                                        </p:tav>
                                        <p:tav tm="100000">
                                          <p:val>
                                            <p:strVal val="#ppt_w"/>
                                          </p:val>
                                        </p:tav>
                                      </p:tavLst>
                                    </p:anim>
                                    <p:anim calcmode="lin" valueType="num">
                                      <p:cBhvr>
                                        <p:cTn id="78" dur="500" fill="hold"/>
                                        <p:tgtEl>
                                          <p:spTgt spid="18443"/>
                                        </p:tgtEl>
                                        <p:attrNameLst>
                                          <p:attrName>ppt_h</p:attrName>
                                        </p:attrNameLst>
                                      </p:cBhvr>
                                      <p:tavLst>
                                        <p:tav tm="0">
                                          <p:val>
                                            <p:strVal val="#ppt_h"/>
                                          </p:val>
                                        </p:tav>
                                        <p:tav tm="100000">
                                          <p:val>
                                            <p:strVal val="#ppt_h"/>
                                          </p:val>
                                        </p:tav>
                                      </p:tavLst>
                                    </p:anim>
                                    <p:animEffect>
                                      <p:cBhvr>
                                        <p:cTn id="79" dur="500"/>
                                        <p:tgtEl>
                                          <p:spTgt spid="18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bldLvl="0" animBg="1" autoUpdateAnimBg="0"/>
      <p:bldP spid="18438" grpId="0" bldLvl="0" animBg="1" autoUpdateAnimBg="0"/>
      <p:bldP spid="18439" grpId="0" bldLvl="0" animBg="1" autoUpdateAnimBg="0"/>
      <p:bldP spid="18440" grpId="0" bldLvl="0" animBg="1" autoUpdateAnimBg="0"/>
      <p:bldP spid="18441" grpId="0" bldLvl="0" animBg="1" autoUpdateAnimBg="0"/>
      <p:bldP spid="18442" grpId="0" bldLvl="0" autoUpdateAnimBg="0"/>
      <p:bldP spid="18443" grpId="0" bldLvl="0" autoUpdateAnimBg="0"/>
      <p:bldP spid="18444" grpId="0" animBg="1"/>
      <p:bldP spid="18444" grpId="1" animBg="1"/>
      <p:bldP spid="18445" grpId="0" animBg="1"/>
      <p:bldP spid="18445" grpId="1" animBg="1"/>
      <p:bldP spid="18446" grpId="0" animBg="1"/>
      <p:bldP spid="18446" grpId="1" animBg="1"/>
      <p:bldP spid="18447" grpId="0" animBg="1"/>
      <p:bldP spid="18447" grpId="1" animBg="1"/>
      <p:bldP spid="18448" grpId="0" animBg="1"/>
      <p:bldP spid="1844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19458"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59"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0"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1"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2"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3" name="文本框 10"/>
          <p:cNvSpPr>
            <a:spLocks noChangeArrowheads="1"/>
          </p:cNvSpPr>
          <p:nvPr/>
        </p:nvSpPr>
        <p:spPr bwMode="auto">
          <a:xfrm>
            <a:off x="630238" y="320675"/>
            <a:ext cx="33004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研究过程与方法</a:t>
            </a:r>
          </a:p>
        </p:txBody>
      </p:sp>
      <p:sp>
        <p:nvSpPr>
          <p:cNvPr id="19464" name="Freeform 673"/>
          <p:cNvSpPr>
            <a:spLocks noEditPoints="1" noChangeArrowheads="1"/>
          </p:cNvSpPr>
          <p:nvPr/>
        </p:nvSpPr>
        <p:spPr bwMode="auto">
          <a:xfrm rot="-324743">
            <a:off x="7258050" y="1879600"/>
            <a:ext cx="2443163" cy="2444750"/>
          </a:xfrm>
          <a:custGeom>
            <a:avLst/>
            <a:gdLst>
              <a:gd name="T0" fmla="*/ 2295174 w 1816"/>
              <a:gd name="T1" fmla="*/ 1066213 h 1816"/>
              <a:gd name="T2" fmla="*/ 2386658 w 1816"/>
              <a:gd name="T3" fmla="*/ 842739 h 1816"/>
              <a:gd name="T4" fmla="*/ 2122969 w 1816"/>
              <a:gd name="T5" fmla="*/ 619265 h 1816"/>
              <a:gd name="T6" fmla="*/ 2015340 w 1816"/>
              <a:gd name="T7" fmla="*/ 290785 h 1816"/>
              <a:gd name="T8" fmla="*/ 1773177 w 1816"/>
              <a:gd name="T9" fmla="*/ 288093 h 1816"/>
              <a:gd name="T10" fmla="*/ 1547157 w 1816"/>
              <a:gd name="T11" fmla="*/ 185779 h 1816"/>
              <a:gd name="T12" fmla="*/ 1315756 w 1816"/>
              <a:gd name="T13" fmla="*/ 140008 h 1816"/>
              <a:gd name="T14" fmla="*/ 1065520 w 1816"/>
              <a:gd name="T15" fmla="*/ 148085 h 1816"/>
              <a:gd name="T16" fmla="*/ 842192 w 1816"/>
              <a:gd name="T17" fmla="*/ 56542 h 1816"/>
              <a:gd name="T18" fmla="*/ 618863 w 1816"/>
              <a:gd name="T19" fmla="*/ 317710 h 1816"/>
              <a:gd name="T20" fmla="*/ 290596 w 1816"/>
              <a:gd name="T21" fmla="*/ 425408 h 1816"/>
              <a:gd name="T22" fmla="*/ 287906 w 1816"/>
              <a:gd name="T23" fmla="*/ 667729 h 1816"/>
              <a:gd name="T24" fmla="*/ 185659 w 1816"/>
              <a:gd name="T25" fmla="*/ 896588 h 1816"/>
              <a:gd name="T26" fmla="*/ 139917 w 1816"/>
              <a:gd name="T27" fmla="*/ 1125447 h 1816"/>
              <a:gd name="T28" fmla="*/ 145298 w 1816"/>
              <a:gd name="T29" fmla="*/ 1375845 h 1816"/>
              <a:gd name="T30" fmla="*/ 56505 w 1816"/>
              <a:gd name="T31" fmla="*/ 1602011 h 1816"/>
              <a:gd name="T32" fmla="*/ 317504 w 1816"/>
              <a:gd name="T33" fmla="*/ 1825485 h 1816"/>
              <a:gd name="T34" fmla="*/ 425132 w 1816"/>
              <a:gd name="T35" fmla="*/ 2153965 h 1816"/>
              <a:gd name="T36" fmla="*/ 667296 w 1816"/>
              <a:gd name="T37" fmla="*/ 2156657 h 1816"/>
              <a:gd name="T38" fmla="*/ 896006 w 1816"/>
              <a:gd name="T39" fmla="*/ 2258971 h 1816"/>
              <a:gd name="T40" fmla="*/ 1124716 w 1816"/>
              <a:gd name="T41" fmla="*/ 2304742 h 1816"/>
              <a:gd name="T42" fmla="*/ 1374952 w 1816"/>
              <a:gd name="T43" fmla="*/ 2296665 h 1816"/>
              <a:gd name="T44" fmla="*/ 1598281 w 1816"/>
              <a:gd name="T45" fmla="*/ 2388208 h 1816"/>
              <a:gd name="T46" fmla="*/ 1824300 w 1816"/>
              <a:gd name="T47" fmla="*/ 2124348 h 1816"/>
              <a:gd name="T48" fmla="*/ 2152567 w 1816"/>
              <a:gd name="T49" fmla="*/ 2019342 h 1816"/>
              <a:gd name="T50" fmla="*/ 2155257 w 1816"/>
              <a:gd name="T51" fmla="*/ 1777021 h 1816"/>
              <a:gd name="T52" fmla="*/ 2257504 w 1816"/>
              <a:gd name="T53" fmla="*/ 1548162 h 1816"/>
              <a:gd name="T54" fmla="*/ 2300555 w 1816"/>
              <a:gd name="T55" fmla="*/ 1316611 h 1816"/>
              <a:gd name="T56" fmla="*/ 1173149 w 1816"/>
              <a:gd name="T57" fmla="*/ 2170119 h 1816"/>
              <a:gd name="T58" fmla="*/ 982108 w 1816"/>
              <a:gd name="T59" fmla="*/ 2143195 h 1816"/>
              <a:gd name="T60" fmla="*/ 809903 w 1816"/>
              <a:gd name="T61" fmla="*/ 2078576 h 1816"/>
              <a:gd name="T62" fmla="*/ 651151 w 1816"/>
              <a:gd name="T63" fmla="*/ 1984340 h 1816"/>
              <a:gd name="T64" fmla="*/ 516616 w 1816"/>
              <a:gd name="T65" fmla="*/ 1860487 h 1816"/>
              <a:gd name="T66" fmla="*/ 408988 w 1816"/>
              <a:gd name="T67" fmla="*/ 1715094 h 1816"/>
              <a:gd name="T68" fmla="*/ 328266 w 1816"/>
              <a:gd name="T69" fmla="*/ 1548162 h 1816"/>
              <a:gd name="T70" fmla="*/ 282524 w 1816"/>
              <a:gd name="T71" fmla="*/ 1367768 h 1816"/>
              <a:gd name="T72" fmla="*/ 271762 w 1816"/>
              <a:gd name="T73" fmla="*/ 1173911 h 1816"/>
              <a:gd name="T74" fmla="*/ 301359 w 1816"/>
              <a:gd name="T75" fmla="*/ 985439 h 1816"/>
              <a:gd name="T76" fmla="*/ 365936 w 1816"/>
              <a:gd name="T77" fmla="*/ 810429 h 1816"/>
              <a:gd name="T78" fmla="*/ 460111 w 1816"/>
              <a:gd name="T79" fmla="*/ 654267 h 1816"/>
              <a:gd name="T80" fmla="*/ 581193 w 1816"/>
              <a:gd name="T81" fmla="*/ 519644 h 1816"/>
              <a:gd name="T82" fmla="*/ 729182 w 1816"/>
              <a:gd name="T83" fmla="*/ 409253 h 1816"/>
              <a:gd name="T84" fmla="*/ 893315 w 1816"/>
              <a:gd name="T85" fmla="*/ 328480 h 1816"/>
              <a:gd name="T86" fmla="*/ 1076283 w 1816"/>
              <a:gd name="T87" fmla="*/ 282708 h 1816"/>
              <a:gd name="T88" fmla="*/ 1270014 w 1816"/>
              <a:gd name="T89" fmla="*/ 271938 h 1816"/>
              <a:gd name="T90" fmla="*/ 1458364 w 1816"/>
              <a:gd name="T91" fmla="*/ 301555 h 1816"/>
              <a:gd name="T92" fmla="*/ 1633260 w 1816"/>
              <a:gd name="T93" fmla="*/ 366174 h 1816"/>
              <a:gd name="T94" fmla="*/ 1789321 w 1816"/>
              <a:gd name="T95" fmla="*/ 460410 h 1816"/>
              <a:gd name="T96" fmla="*/ 1923856 w 1816"/>
              <a:gd name="T97" fmla="*/ 581570 h 1816"/>
              <a:gd name="T98" fmla="*/ 2034175 w 1816"/>
              <a:gd name="T99" fmla="*/ 729656 h 1816"/>
              <a:gd name="T100" fmla="*/ 2112206 w 1816"/>
              <a:gd name="T101" fmla="*/ 893895 h 1816"/>
              <a:gd name="T102" fmla="*/ 2160639 w 1816"/>
              <a:gd name="T103" fmla="*/ 1076982 h 1816"/>
              <a:gd name="T104" fmla="*/ 2168711 w 1816"/>
              <a:gd name="T105" fmla="*/ 1270839 h 1816"/>
              <a:gd name="T106" fmla="*/ 2141804 w 1816"/>
              <a:gd name="T107" fmla="*/ 1459311 h 1816"/>
              <a:gd name="T108" fmla="*/ 2077227 w 1816"/>
              <a:gd name="T109" fmla="*/ 1634321 h 1816"/>
              <a:gd name="T110" fmla="*/ 1983052 w 1816"/>
              <a:gd name="T111" fmla="*/ 1790483 h 1816"/>
              <a:gd name="T112" fmla="*/ 1859279 w 1816"/>
              <a:gd name="T113" fmla="*/ 1925106 h 1816"/>
              <a:gd name="T114" fmla="*/ 1713981 w 1816"/>
              <a:gd name="T115" fmla="*/ 2035497 h 1816"/>
              <a:gd name="T116" fmla="*/ 1547157 w 1816"/>
              <a:gd name="T117" fmla="*/ 2113578 h 1816"/>
              <a:gd name="T118" fmla="*/ 1364189 w 1816"/>
              <a:gd name="T119" fmla="*/ 2162042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16"/>
              <a:gd name="T181" fmla="*/ 0 h 1816"/>
              <a:gd name="T182" fmla="*/ 1816 w 1816"/>
              <a:gd name="T183" fmla="*/ 1816 h 18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19465" name="Freeform 675"/>
          <p:cNvSpPr>
            <a:spLocks noEditPoints="1" noChangeArrowheads="1"/>
          </p:cNvSpPr>
          <p:nvPr/>
        </p:nvSpPr>
        <p:spPr bwMode="auto">
          <a:xfrm rot="-324743">
            <a:off x="4224338" y="1944688"/>
            <a:ext cx="3186112" cy="3186112"/>
          </a:xfrm>
          <a:custGeom>
            <a:avLst/>
            <a:gdLst>
              <a:gd name="T0" fmla="*/ 3052446 w 2622"/>
              <a:gd name="T1" fmla="*/ 1399848 h 2622"/>
              <a:gd name="T2" fmla="*/ 2989258 w 2622"/>
              <a:gd name="T3" fmla="*/ 1130085 h 2622"/>
              <a:gd name="T4" fmla="*/ 3015992 w 2622"/>
              <a:gd name="T5" fmla="*/ 872475 h 2622"/>
              <a:gd name="T6" fmla="*/ 2726787 w 2622"/>
              <a:gd name="T7" fmla="*/ 656179 h 2622"/>
              <a:gd name="T8" fmla="*/ 2529933 w 2622"/>
              <a:gd name="T9" fmla="*/ 459325 h 2622"/>
              <a:gd name="T10" fmla="*/ 2316068 w 2622"/>
              <a:gd name="T11" fmla="*/ 170120 h 2622"/>
              <a:gd name="T12" fmla="*/ 2058457 w 2622"/>
              <a:gd name="T13" fmla="*/ 196854 h 2622"/>
              <a:gd name="T14" fmla="*/ 1786264 w 2622"/>
              <a:gd name="T15" fmla="*/ 136096 h 2622"/>
              <a:gd name="T16" fmla="*/ 1506781 w 2622"/>
              <a:gd name="T17" fmla="*/ 126375 h 2622"/>
              <a:gd name="T18" fmla="*/ 1266182 w 2622"/>
              <a:gd name="T19" fmla="*/ 31594 h 2622"/>
              <a:gd name="T20" fmla="*/ 981838 w 2622"/>
              <a:gd name="T21" fmla="*/ 255181 h 2622"/>
              <a:gd name="T22" fmla="*/ 741239 w 2622"/>
              <a:gd name="T23" fmla="*/ 396137 h 2622"/>
              <a:gd name="T24" fmla="*/ 405859 w 2622"/>
              <a:gd name="T25" fmla="*/ 527373 h 2622"/>
              <a:gd name="T26" fmla="*/ 366974 w 2622"/>
              <a:gd name="T27" fmla="*/ 784984 h 2622"/>
              <a:gd name="T28" fmla="*/ 235738 w 2622"/>
              <a:gd name="T29" fmla="*/ 1030444 h 2622"/>
              <a:gd name="T30" fmla="*/ 153108 w 2622"/>
              <a:gd name="T31" fmla="*/ 1297776 h 2622"/>
              <a:gd name="T32" fmla="*/ 0 w 2622"/>
              <a:gd name="T33" fmla="*/ 1506781 h 2622"/>
              <a:gd name="T34" fmla="*/ 143387 w 2622"/>
              <a:gd name="T35" fmla="*/ 1837300 h 2622"/>
              <a:gd name="T36" fmla="*/ 216296 w 2622"/>
              <a:gd name="T37" fmla="*/ 2107063 h 2622"/>
              <a:gd name="T38" fmla="*/ 257611 w 2622"/>
              <a:gd name="T39" fmla="*/ 2464315 h 2622"/>
              <a:gd name="T40" fmla="*/ 495779 w 2622"/>
              <a:gd name="T41" fmla="*/ 2571248 h 2622"/>
              <a:gd name="T42" fmla="*/ 699924 w 2622"/>
              <a:gd name="T43" fmla="*/ 2760811 h 2622"/>
              <a:gd name="T44" fmla="*/ 935662 w 2622"/>
              <a:gd name="T45" fmla="*/ 2909059 h 2622"/>
              <a:gd name="T46" fmla="*/ 1098492 w 2622"/>
              <a:gd name="T47" fmla="*/ 3110773 h 2622"/>
              <a:gd name="T48" fmla="*/ 1453314 w 2622"/>
              <a:gd name="T49" fmla="*/ 3057307 h 2622"/>
              <a:gd name="T50" fmla="*/ 1732798 w 2622"/>
              <a:gd name="T51" fmla="*/ 3057307 h 2622"/>
              <a:gd name="T52" fmla="*/ 2090051 w 2622"/>
              <a:gd name="T53" fmla="*/ 3110773 h 2622"/>
              <a:gd name="T54" fmla="*/ 2252880 w 2622"/>
              <a:gd name="T55" fmla="*/ 2909059 h 2622"/>
              <a:gd name="T56" fmla="*/ 2488618 w 2622"/>
              <a:gd name="T57" fmla="*/ 2760811 h 2622"/>
              <a:gd name="T58" fmla="*/ 2692763 w 2622"/>
              <a:gd name="T59" fmla="*/ 2571248 h 2622"/>
              <a:gd name="T60" fmla="*/ 2930931 w 2622"/>
              <a:gd name="T61" fmla="*/ 2464315 h 2622"/>
              <a:gd name="T62" fmla="*/ 2972246 w 2622"/>
              <a:gd name="T63" fmla="*/ 2107063 h 2622"/>
              <a:gd name="T64" fmla="*/ 3045155 w 2622"/>
              <a:gd name="T65" fmla="*/ 1837300 h 2622"/>
              <a:gd name="T66" fmla="*/ 1594271 w 2622"/>
              <a:gd name="T67" fmla="*/ 2940653 h 2622"/>
              <a:gd name="T68" fmla="*/ 1322079 w 2622"/>
              <a:gd name="T69" fmla="*/ 2913919 h 2622"/>
              <a:gd name="T70" fmla="*/ 1008571 w 2622"/>
              <a:gd name="T71" fmla="*/ 2809417 h 2622"/>
              <a:gd name="T72" fmla="*/ 736378 w 2622"/>
              <a:gd name="T73" fmla="*/ 2634436 h 2622"/>
              <a:gd name="T74" fmla="*/ 512791 w 2622"/>
              <a:gd name="T75" fmla="*/ 2401128 h 2622"/>
              <a:gd name="T76" fmla="*/ 352392 w 2622"/>
              <a:gd name="T77" fmla="*/ 2119214 h 2622"/>
              <a:gd name="T78" fmla="*/ 262471 w 2622"/>
              <a:gd name="T79" fmla="*/ 1798416 h 2622"/>
              <a:gd name="T80" fmla="*/ 252750 w 2622"/>
              <a:gd name="T81" fmla="*/ 1455745 h 2622"/>
              <a:gd name="T82" fmla="*/ 328089 w 2622"/>
              <a:gd name="T83" fmla="*/ 1130085 h 2622"/>
              <a:gd name="T84" fmla="*/ 476337 w 2622"/>
              <a:gd name="T85" fmla="*/ 840881 h 2622"/>
              <a:gd name="T86" fmla="*/ 687772 w 2622"/>
              <a:gd name="T87" fmla="*/ 595421 h 2622"/>
              <a:gd name="T88" fmla="*/ 950244 w 2622"/>
              <a:gd name="T89" fmla="*/ 408289 h 2622"/>
              <a:gd name="T90" fmla="*/ 1256461 w 2622"/>
              <a:gd name="T91" fmla="*/ 286774 h 2622"/>
              <a:gd name="T92" fmla="*/ 1594271 w 2622"/>
              <a:gd name="T93" fmla="*/ 245459 h 2622"/>
              <a:gd name="T94" fmla="*/ 1929651 w 2622"/>
              <a:gd name="T95" fmla="*/ 286774 h 2622"/>
              <a:gd name="T96" fmla="*/ 2235868 w 2622"/>
              <a:gd name="T97" fmla="*/ 408289 h 2622"/>
              <a:gd name="T98" fmla="*/ 2500770 w 2622"/>
              <a:gd name="T99" fmla="*/ 595421 h 2622"/>
              <a:gd name="T100" fmla="*/ 2712205 w 2622"/>
              <a:gd name="T101" fmla="*/ 840881 h 2622"/>
              <a:gd name="T102" fmla="*/ 2860453 w 2622"/>
              <a:gd name="T103" fmla="*/ 1130085 h 2622"/>
              <a:gd name="T104" fmla="*/ 2935792 w 2622"/>
              <a:gd name="T105" fmla="*/ 1455745 h 2622"/>
              <a:gd name="T106" fmla="*/ 2926071 w 2622"/>
              <a:gd name="T107" fmla="*/ 1798416 h 2622"/>
              <a:gd name="T108" fmla="*/ 2836150 w 2622"/>
              <a:gd name="T109" fmla="*/ 2119214 h 2622"/>
              <a:gd name="T110" fmla="*/ 2673321 w 2622"/>
              <a:gd name="T111" fmla="*/ 2401128 h 2622"/>
              <a:gd name="T112" fmla="*/ 2452164 w 2622"/>
              <a:gd name="T113" fmla="*/ 2634436 h 2622"/>
              <a:gd name="T114" fmla="*/ 2177541 w 2622"/>
              <a:gd name="T115" fmla="*/ 2809417 h 2622"/>
              <a:gd name="T116" fmla="*/ 1866464 w 2622"/>
              <a:gd name="T117" fmla="*/ 2913919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22"/>
              <a:gd name="T178" fmla="*/ 0 h 2622"/>
              <a:gd name="T179" fmla="*/ 2622 w 2622"/>
              <a:gd name="T180" fmla="*/ 2622 h 262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19466" name="Freeform 679"/>
          <p:cNvSpPr>
            <a:spLocks noEditPoints="1" noChangeArrowheads="1"/>
          </p:cNvSpPr>
          <p:nvPr/>
        </p:nvSpPr>
        <p:spPr bwMode="auto">
          <a:xfrm rot="-324743">
            <a:off x="8640763" y="3829050"/>
            <a:ext cx="2141537" cy="2141538"/>
          </a:xfrm>
          <a:custGeom>
            <a:avLst/>
            <a:gdLst>
              <a:gd name="T0" fmla="*/ 2011818 w 1816"/>
              <a:gd name="T1" fmla="*/ 933975 h 1816"/>
              <a:gd name="T2" fmla="*/ 2092008 w 1816"/>
              <a:gd name="T3" fmla="*/ 738217 h 1816"/>
              <a:gd name="T4" fmla="*/ 1860873 w 1816"/>
              <a:gd name="T5" fmla="*/ 542460 h 1816"/>
              <a:gd name="T6" fmla="*/ 1766532 w 1816"/>
              <a:gd name="T7" fmla="*/ 254720 h 1816"/>
              <a:gd name="T8" fmla="*/ 1554265 w 1816"/>
              <a:gd name="T9" fmla="*/ 252362 h 1816"/>
              <a:gd name="T10" fmla="*/ 1356150 w 1816"/>
              <a:gd name="T11" fmla="*/ 162738 h 1816"/>
              <a:gd name="T12" fmla="*/ 1153317 w 1816"/>
              <a:gd name="T13" fmla="*/ 122643 h 1816"/>
              <a:gd name="T14" fmla="*/ 933974 w 1816"/>
              <a:gd name="T15" fmla="*/ 129719 h 1816"/>
              <a:gd name="T16" fmla="*/ 738217 w 1816"/>
              <a:gd name="T17" fmla="*/ 49529 h 1816"/>
              <a:gd name="T18" fmla="*/ 542460 w 1816"/>
              <a:gd name="T19" fmla="*/ 278306 h 1816"/>
              <a:gd name="T20" fmla="*/ 254720 w 1816"/>
              <a:gd name="T21" fmla="*/ 372646 h 1816"/>
              <a:gd name="T22" fmla="*/ 252362 w 1816"/>
              <a:gd name="T23" fmla="*/ 584913 h 1816"/>
              <a:gd name="T24" fmla="*/ 162738 w 1816"/>
              <a:gd name="T25" fmla="*/ 785388 h 1816"/>
              <a:gd name="T26" fmla="*/ 122643 w 1816"/>
              <a:gd name="T27" fmla="*/ 985862 h 1816"/>
              <a:gd name="T28" fmla="*/ 127360 w 1816"/>
              <a:gd name="T29" fmla="*/ 1205205 h 1816"/>
              <a:gd name="T30" fmla="*/ 49529 w 1816"/>
              <a:gd name="T31" fmla="*/ 1403321 h 1816"/>
              <a:gd name="T32" fmla="*/ 278305 w 1816"/>
              <a:gd name="T33" fmla="*/ 1599078 h 1816"/>
              <a:gd name="T34" fmla="*/ 372646 w 1816"/>
              <a:gd name="T35" fmla="*/ 1886818 h 1816"/>
              <a:gd name="T36" fmla="*/ 584913 w 1816"/>
              <a:gd name="T37" fmla="*/ 1889176 h 1816"/>
              <a:gd name="T38" fmla="*/ 785387 w 1816"/>
              <a:gd name="T39" fmla="*/ 1978800 h 1816"/>
              <a:gd name="T40" fmla="*/ 985862 w 1816"/>
              <a:gd name="T41" fmla="*/ 2018895 h 1816"/>
              <a:gd name="T42" fmla="*/ 1205204 w 1816"/>
              <a:gd name="T43" fmla="*/ 2011819 h 1816"/>
              <a:gd name="T44" fmla="*/ 1400961 w 1816"/>
              <a:gd name="T45" fmla="*/ 2092009 h 1816"/>
              <a:gd name="T46" fmla="*/ 1599077 w 1816"/>
              <a:gd name="T47" fmla="*/ 1860874 h 1816"/>
              <a:gd name="T48" fmla="*/ 1886817 w 1816"/>
              <a:gd name="T49" fmla="*/ 1768892 h 1816"/>
              <a:gd name="T50" fmla="*/ 1889175 w 1816"/>
              <a:gd name="T51" fmla="*/ 1556625 h 1816"/>
              <a:gd name="T52" fmla="*/ 1978799 w 1816"/>
              <a:gd name="T53" fmla="*/ 1356150 h 1816"/>
              <a:gd name="T54" fmla="*/ 2016535 w 1816"/>
              <a:gd name="T55" fmla="*/ 1153317 h 1816"/>
              <a:gd name="T56" fmla="*/ 1028315 w 1816"/>
              <a:gd name="T57" fmla="*/ 1900969 h 1816"/>
              <a:gd name="T58" fmla="*/ 860860 w 1816"/>
              <a:gd name="T59" fmla="*/ 1877384 h 1816"/>
              <a:gd name="T60" fmla="*/ 709915 w 1816"/>
              <a:gd name="T61" fmla="*/ 1820779 h 1816"/>
              <a:gd name="T62" fmla="*/ 570762 w 1816"/>
              <a:gd name="T63" fmla="*/ 1738231 h 1816"/>
              <a:gd name="T64" fmla="*/ 452836 w 1816"/>
              <a:gd name="T65" fmla="*/ 1629739 h 1816"/>
              <a:gd name="T66" fmla="*/ 358495 w 1816"/>
              <a:gd name="T67" fmla="*/ 1502379 h 1816"/>
              <a:gd name="T68" fmla="*/ 287740 w 1816"/>
              <a:gd name="T69" fmla="*/ 1356150 h 1816"/>
              <a:gd name="T70" fmla="*/ 247645 w 1816"/>
              <a:gd name="T71" fmla="*/ 1198129 h 1816"/>
              <a:gd name="T72" fmla="*/ 238211 w 1816"/>
              <a:gd name="T73" fmla="*/ 1028316 h 1816"/>
              <a:gd name="T74" fmla="*/ 264154 w 1816"/>
              <a:gd name="T75" fmla="*/ 863219 h 1816"/>
              <a:gd name="T76" fmla="*/ 320759 w 1816"/>
              <a:gd name="T77" fmla="*/ 709915 h 1816"/>
              <a:gd name="T78" fmla="*/ 403307 w 1816"/>
              <a:gd name="T79" fmla="*/ 573121 h 1816"/>
              <a:gd name="T80" fmla="*/ 509441 w 1816"/>
              <a:gd name="T81" fmla="*/ 455195 h 1816"/>
              <a:gd name="T82" fmla="*/ 639159 w 1816"/>
              <a:gd name="T83" fmla="*/ 358495 h 1816"/>
              <a:gd name="T84" fmla="*/ 783029 w 1816"/>
              <a:gd name="T85" fmla="*/ 287740 h 1816"/>
              <a:gd name="T86" fmla="*/ 943408 w 1816"/>
              <a:gd name="T87" fmla="*/ 247645 h 1816"/>
              <a:gd name="T88" fmla="*/ 1113222 w 1816"/>
              <a:gd name="T89" fmla="*/ 238211 h 1816"/>
              <a:gd name="T90" fmla="*/ 1278318 w 1816"/>
              <a:gd name="T91" fmla="*/ 264154 h 1816"/>
              <a:gd name="T92" fmla="*/ 1431622 w 1816"/>
              <a:gd name="T93" fmla="*/ 320759 h 1816"/>
              <a:gd name="T94" fmla="*/ 1568416 w 1816"/>
              <a:gd name="T95" fmla="*/ 403307 h 1816"/>
              <a:gd name="T96" fmla="*/ 1686342 w 1816"/>
              <a:gd name="T97" fmla="*/ 509441 h 1816"/>
              <a:gd name="T98" fmla="*/ 1783042 w 1816"/>
              <a:gd name="T99" fmla="*/ 639159 h 1816"/>
              <a:gd name="T100" fmla="*/ 1851439 w 1816"/>
              <a:gd name="T101" fmla="*/ 783029 h 1816"/>
              <a:gd name="T102" fmla="*/ 1893892 w 1816"/>
              <a:gd name="T103" fmla="*/ 943409 h 1816"/>
              <a:gd name="T104" fmla="*/ 1900968 w 1816"/>
              <a:gd name="T105" fmla="*/ 1113222 h 1816"/>
              <a:gd name="T106" fmla="*/ 1877383 w 1816"/>
              <a:gd name="T107" fmla="*/ 1278319 h 1816"/>
              <a:gd name="T108" fmla="*/ 1820778 w 1816"/>
              <a:gd name="T109" fmla="*/ 1431623 h 1816"/>
              <a:gd name="T110" fmla="*/ 1738230 w 1816"/>
              <a:gd name="T111" fmla="*/ 1568417 h 1816"/>
              <a:gd name="T112" fmla="*/ 1629738 w 1816"/>
              <a:gd name="T113" fmla="*/ 1686343 h 1816"/>
              <a:gd name="T114" fmla="*/ 1502378 w 1816"/>
              <a:gd name="T115" fmla="*/ 1783043 h 1816"/>
              <a:gd name="T116" fmla="*/ 1356150 w 1816"/>
              <a:gd name="T117" fmla="*/ 1851440 h 1816"/>
              <a:gd name="T118" fmla="*/ 1195770 w 1816"/>
              <a:gd name="T119" fmla="*/ 1893893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16"/>
              <a:gd name="T181" fmla="*/ 0 h 1816"/>
              <a:gd name="T182" fmla="*/ 1816 w 1816"/>
              <a:gd name="T183" fmla="*/ 1816 h 18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grpSp>
        <p:nvGrpSpPr>
          <p:cNvPr id="19467" name="Group 11"/>
          <p:cNvGrpSpPr>
            <a:grpSpLocks/>
          </p:cNvGrpSpPr>
          <p:nvPr/>
        </p:nvGrpSpPr>
        <p:grpSpPr bwMode="auto">
          <a:xfrm>
            <a:off x="4564063" y="2286000"/>
            <a:ext cx="2505075" cy="2503488"/>
            <a:chOff x="0" y="0"/>
            <a:chExt cx="2505301" cy="2503826"/>
          </a:xfrm>
        </p:grpSpPr>
        <p:sp>
          <p:nvSpPr>
            <p:cNvPr id="12356" name="Oval 676"/>
            <p:cNvSpPr>
              <a:spLocks noChangeArrowheads="1"/>
            </p:cNvSpPr>
            <p:nvPr/>
          </p:nvSpPr>
          <p:spPr bwMode="auto">
            <a:xfrm rot="-324743">
              <a:off x="0" y="0"/>
              <a:ext cx="2505301" cy="2503826"/>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Gulim" pitchFamily="34" charset="-127"/>
                <a:ea typeface="Gulim" pitchFamily="34" charset="-127"/>
              </a:endParaRPr>
            </a:p>
          </p:txBody>
        </p:sp>
        <p:grpSp>
          <p:nvGrpSpPr>
            <p:cNvPr id="12357" name="Group 13"/>
            <p:cNvGrpSpPr>
              <a:grpSpLocks/>
            </p:cNvGrpSpPr>
            <p:nvPr/>
          </p:nvGrpSpPr>
          <p:grpSpPr bwMode="auto">
            <a:xfrm>
              <a:off x="329917" y="558116"/>
              <a:ext cx="1919569" cy="1378333"/>
              <a:chOff x="0" y="0"/>
              <a:chExt cx="1919569" cy="1378333"/>
            </a:xfrm>
          </p:grpSpPr>
          <p:sp>
            <p:nvSpPr>
              <p:cNvPr id="12358" name="文本框 17"/>
              <p:cNvSpPr>
                <a:spLocks noChangeArrowheads="1"/>
              </p:cNvSpPr>
              <p:nvPr/>
            </p:nvSpPr>
            <p:spPr bwMode="auto">
              <a:xfrm>
                <a:off x="389760" y="0"/>
                <a:ext cx="11028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262626"/>
                    </a:solidFill>
                    <a:latin typeface="微软雅黑" pitchFamily="34" charset="-122"/>
                    <a:ea typeface="微软雅黑" pitchFamily="34" charset="-122"/>
                    <a:sym typeface="微软雅黑" pitchFamily="34" charset="-122"/>
                  </a:rPr>
                  <a:t>标题</a:t>
                </a:r>
              </a:p>
            </p:txBody>
          </p:sp>
          <p:sp>
            <p:nvSpPr>
              <p:cNvPr id="12359" name="文本框 18"/>
              <p:cNvSpPr>
                <a:spLocks noChangeArrowheads="1"/>
              </p:cNvSpPr>
              <p:nvPr/>
            </p:nvSpPr>
            <p:spPr bwMode="auto">
              <a:xfrm>
                <a:off x="20579" y="536663"/>
                <a:ext cx="1898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262626"/>
                    </a:solidFill>
                    <a:latin typeface="微软雅黑" pitchFamily="34" charset="-122"/>
                    <a:ea typeface="微软雅黑" pitchFamily="34" charset="-122"/>
                    <a:sym typeface="微软雅黑" pitchFamily="34" charset="-122"/>
                  </a:rPr>
                  <a:t>单击此处添加标题</a:t>
                </a:r>
              </a:p>
            </p:txBody>
          </p:sp>
          <p:sp>
            <p:nvSpPr>
              <p:cNvPr id="12360" name="文本框 19"/>
              <p:cNvSpPr>
                <a:spLocks noChangeArrowheads="1"/>
              </p:cNvSpPr>
              <p:nvPr/>
            </p:nvSpPr>
            <p:spPr bwMode="auto">
              <a:xfrm>
                <a:off x="9856" y="788221"/>
                <a:ext cx="1898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262626"/>
                    </a:solidFill>
                    <a:latin typeface="微软雅黑" pitchFamily="34" charset="-122"/>
                    <a:ea typeface="微软雅黑" pitchFamily="34" charset="-122"/>
                    <a:sym typeface="微软雅黑" pitchFamily="34" charset="-122"/>
                  </a:rPr>
                  <a:t>单击此处添加标题</a:t>
                </a:r>
                <a:endParaRPr lang="zh-CN" altLang="en-US"/>
              </a:p>
            </p:txBody>
          </p:sp>
          <p:sp>
            <p:nvSpPr>
              <p:cNvPr id="12361" name="文本框 20"/>
              <p:cNvSpPr>
                <a:spLocks noChangeArrowheads="1"/>
              </p:cNvSpPr>
              <p:nvPr/>
            </p:nvSpPr>
            <p:spPr bwMode="auto">
              <a:xfrm>
                <a:off x="0" y="1039779"/>
                <a:ext cx="1898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262626"/>
                    </a:solidFill>
                    <a:latin typeface="微软雅黑" pitchFamily="34" charset="-122"/>
                    <a:ea typeface="微软雅黑" pitchFamily="34" charset="-122"/>
                    <a:sym typeface="微软雅黑" pitchFamily="34" charset="-122"/>
                  </a:rPr>
                  <a:t>单击此处添加标题</a:t>
                </a:r>
                <a:endParaRPr lang="zh-CN" altLang="en-US"/>
              </a:p>
            </p:txBody>
          </p:sp>
        </p:grpSp>
      </p:grpSp>
      <p:grpSp>
        <p:nvGrpSpPr>
          <p:cNvPr id="19474" name="Group 18"/>
          <p:cNvGrpSpPr>
            <a:grpSpLocks/>
          </p:cNvGrpSpPr>
          <p:nvPr/>
        </p:nvGrpSpPr>
        <p:grpSpPr bwMode="auto">
          <a:xfrm>
            <a:off x="7640638" y="2263775"/>
            <a:ext cx="1674812" cy="1674813"/>
            <a:chOff x="0" y="0"/>
            <a:chExt cx="1674628" cy="1674627"/>
          </a:xfrm>
        </p:grpSpPr>
        <p:sp>
          <p:nvSpPr>
            <p:cNvPr id="12350" name="Oval 677"/>
            <p:cNvSpPr>
              <a:spLocks noChangeArrowheads="1"/>
            </p:cNvSpPr>
            <p:nvPr/>
          </p:nvSpPr>
          <p:spPr bwMode="auto">
            <a:xfrm rot="-324743">
              <a:off x="0" y="0"/>
              <a:ext cx="1674628" cy="1674627"/>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Gulim" pitchFamily="34" charset="-127"/>
                <a:ea typeface="Gulim" pitchFamily="34" charset="-127"/>
              </a:endParaRPr>
            </a:p>
          </p:txBody>
        </p:sp>
        <p:grpSp>
          <p:nvGrpSpPr>
            <p:cNvPr id="12351" name="Group 20"/>
            <p:cNvGrpSpPr>
              <a:grpSpLocks/>
            </p:cNvGrpSpPr>
            <p:nvPr/>
          </p:nvGrpSpPr>
          <p:grpSpPr bwMode="auto">
            <a:xfrm>
              <a:off x="157509" y="178390"/>
              <a:ext cx="1384323" cy="1238035"/>
              <a:chOff x="0" y="0"/>
              <a:chExt cx="1384323" cy="1238035"/>
            </a:xfrm>
          </p:grpSpPr>
          <p:sp>
            <p:nvSpPr>
              <p:cNvPr id="12352" name="文本框 24"/>
              <p:cNvSpPr>
                <a:spLocks noChangeArrowheads="1"/>
              </p:cNvSpPr>
              <p:nvPr/>
            </p:nvSpPr>
            <p:spPr bwMode="auto">
              <a:xfrm>
                <a:off x="281433" y="0"/>
                <a:ext cx="1102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262626"/>
                    </a:solidFill>
                    <a:latin typeface="微软雅黑" pitchFamily="34" charset="-122"/>
                    <a:ea typeface="微软雅黑" pitchFamily="34" charset="-122"/>
                    <a:sym typeface="微软雅黑" pitchFamily="34" charset="-122"/>
                  </a:rPr>
                  <a:t>标题</a:t>
                </a:r>
              </a:p>
            </p:txBody>
          </p:sp>
          <p:sp>
            <p:nvSpPr>
              <p:cNvPr id="12353" name="文本框 25"/>
              <p:cNvSpPr>
                <a:spLocks noChangeArrowheads="1"/>
              </p:cNvSpPr>
              <p:nvPr/>
            </p:nvSpPr>
            <p:spPr bwMode="auto">
              <a:xfrm>
                <a:off x="20579" y="463186"/>
                <a:ext cx="136374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rgbClr val="262626"/>
                    </a:solidFill>
                    <a:latin typeface="微软雅黑" pitchFamily="34" charset="-122"/>
                    <a:ea typeface="微软雅黑" pitchFamily="34" charset="-122"/>
                    <a:sym typeface="微软雅黑" pitchFamily="34" charset="-122"/>
                  </a:rPr>
                  <a:t>单击此处添加标题</a:t>
                </a:r>
              </a:p>
            </p:txBody>
          </p:sp>
          <p:sp>
            <p:nvSpPr>
              <p:cNvPr id="12354" name="文本框 26"/>
              <p:cNvSpPr>
                <a:spLocks noChangeArrowheads="1"/>
              </p:cNvSpPr>
              <p:nvPr/>
            </p:nvSpPr>
            <p:spPr bwMode="auto">
              <a:xfrm>
                <a:off x="9856" y="714745"/>
                <a:ext cx="13744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rgbClr val="262626"/>
                    </a:solidFill>
                    <a:latin typeface="微软雅黑" pitchFamily="34" charset="-122"/>
                    <a:ea typeface="微软雅黑" pitchFamily="34" charset="-122"/>
                    <a:sym typeface="微软雅黑" pitchFamily="34" charset="-122"/>
                  </a:rPr>
                  <a:t>单击此处添加标题</a:t>
                </a:r>
              </a:p>
            </p:txBody>
          </p:sp>
          <p:sp>
            <p:nvSpPr>
              <p:cNvPr id="12355" name="文本框 27"/>
              <p:cNvSpPr>
                <a:spLocks noChangeArrowheads="1"/>
              </p:cNvSpPr>
              <p:nvPr/>
            </p:nvSpPr>
            <p:spPr bwMode="auto">
              <a:xfrm>
                <a:off x="0" y="966303"/>
                <a:ext cx="1331677" cy="27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rgbClr val="262626"/>
                    </a:solidFill>
                    <a:latin typeface="微软雅黑" pitchFamily="34" charset="-122"/>
                    <a:ea typeface="微软雅黑" pitchFamily="34" charset="-122"/>
                    <a:sym typeface="微软雅黑" pitchFamily="34" charset="-122"/>
                  </a:rPr>
                  <a:t>单击此处添加标题</a:t>
                </a:r>
                <a:endParaRPr lang="zh-CN" altLang="en-US"/>
              </a:p>
            </p:txBody>
          </p:sp>
        </p:grpSp>
      </p:grpSp>
      <p:grpSp>
        <p:nvGrpSpPr>
          <p:cNvPr id="19481" name="Group 25"/>
          <p:cNvGrpSpPr>
            <a:grpSpLocks/>
          </p:cNvGrpSpPr>
          <p:nvPr/>
        </p:nvGrpSpPr>
        <p:grpSpPr bwMode="auto">
          <a:xfrm>
            <a:off x="8977313" y="4165600"/>
            <a:ext cx="1528762" cy="1466850"/>
            <a:chOff x="0" y="0"/>
            <a:chExt cx="1528064" cy="1466590"/>
          </a:xfrm>
        </p:grpSpPr>
        <p:sp>
          <p:nvSpPr>
            <p:cNvPr id="12344" name="Oval 680"/>
            <p:cNvSpPr>
              <a:spLocks noChangeArrowheads="1"/>
            </p:cNvSpPr>
            <p:nvPr/>
          </p:nvSpPr>
          <p:spPr bwMode="auto">
            <a:xfrm rot="-324743">
              <a:off x="0" y="0"/>
              <a:ext cx="1466590" cy="146659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latin typeface="Gulim" pitchFamily="34" charset="-127"/>
                <a:ea typeface="Gulim" pitchFamily="34" charset="-127"/>
              </a:endParaRPr>
            </a:p>
          </p:txBody>
        </p:sp>
        <p:grpSp>
          <p:nvGrpSpPr>
            <p:cNvPr id="12345" name="Group 27"/>
            <p:cNvGrpSpPr>
              <a:grpSpLocks/>
            </p:cNvGrpSpPr>
            <p:nvPr/>
          </p:nvGrpSpPr>
          <p:grpSpPr bwMode="auto">
            <a:xfrm>
              <a:off x="132724" y="200889"/>
              <a:ext cx="1395340" cy="992243"/>
              <a:chOff x="0" y="0"/>
              <a:chExt cx="1395340" cy="992243"/>
            </a:xfrm>
          </p:grpSpPr>
          <p:sp>
            <p:nvSpPr>
              <p:cNvPr id="12346" name="文本框 31"/>
              <p:cNvSpPr>
                <a:spLocks noChangeArrowheads="1"/>
              </p:cNvSpPr>
              <p:nvPr/>
            </p:nvSpPr>
            <p:spPr bwMode="auto">
              <a:xfrm>
                <a:off x="292450" y="0"/>
                <a:ext cx="1102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262626"/>
                    </a:solidFill>
                    <a:latin typeface="微软雅黑" pitchFamily="34" charset="-122"/>
                    <a:ea typeface="微软雅黑" pitchFamily="34" charset="-122"/>
                    <a:sym typeface="微软雅黑" pitchFamily="34" charset="-122"/>
                  </a:rPr>
                  <a:t>标题</a:t>
                </a:r>
              </a:p>
            </p:txBody>
          </p:sp>
          <p:sp>
            <p:nvSpPr>
              <p:cNvPr id="12347" name="文本框 32"/>
              <p:cNvSpPr>
                <a:spLocks noChangeArrowheads="1"/>
              </p:cNvSpPr>
              <p:nvPr/>
            </p:nvSpPr>
            <p:spPr bwMode="auto">
              <a:xfrm>
                <a:off x="19712" y="400110"/>
                <a:ext cx="12863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a:solidFill>
                      <a:srgbClr val="262626"/>
                    </a:solidFill>
                    <a:latin typeface="微软雅黑" pitchFamily="34" charset="-122"/>
                    <a:ea typeface="微软雅黑" pitchFamily="34" charset="-122"/>
                    <a:sym typeface="微软雅黑" pitchFamily="34" charset="-122"/>
                  </a:rPr>
                  <a:t>单击此处添加标题</a:t>
                </a:r>
              </a:p>
            </p:txBody>
          </p:sp>
          <p:sp>
            <p:nvSpPr>
              <p:cNvPr id="12348" name="文本框 33"/>
              <p:cNvSpPr>
                <a:spLocks noChangeArrowheads="1"/>
              </p:cNvSpPr>
              <p:nvPr/>
            </p:nvSpPr>
            <p:spPr bwMode="auto">
              <a:xfrm>
                <a:off x="9856" y="588069"/>
                <a:ext cx="129623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a:solidFill>
                      <a:srgbClr val="262626"/>
                    </a:solidFill>
                    <a:latin typeface="微软雅黑" pitchFamily="34" charset="-122"/>
                    <a:ea typeface="微软雅黑" pitchFamily="34" charset="-122"/>
                    <a:sym typeface="微软雅黑" pitchFamily="34" charset="-122"/>
                  </a:rPr>
                  <a:t>单击此处添加标题</a:t>
                </a:r>
                <a:endParaRPr lang="zh-CN" altLang="en-US"/>
              </a:p>
            </p:txBody>
          </p:sp>
          <p:sp>
            <p:nvSpPr>
              <p:cNvPr id="12349" name="文本框 34"/>
              <p:cNvSpPr>
                <a:spLocks noChangeArrowheads="1"/>
              </p:cNvSpPr>
              <p:nvPr/>
            </p:nvSpPr>
            <p:spPr bwMode="auto">
              <a:xfrm>
                <a:off x="0" y="738327"/>
                <a:ext cx="130608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a:solidFill>
                      <a:srgbClr val="262626"/>
                    </a:solidFill>
                    <a:latin typeface="微软雅黑" pitchFamily="34" charset="-122"/>
                    <a:ea typeface="微软雅黑" pitchFamily="34" charset="-122"/>
                    <a:sym typeface="微软雅黑" pitchFamily="34" charset="-122"/>
                  </a:rPr>
                  <a:t>单击此处添加标题</a:t>
                </a:r>
                <a:endParaRPr lang="zh-CN" altLang="en-US"/>
              </a:p>
            </p:txBody>
          </p:sp>
        </p:grpSp>
      </p:grpSp>
      <p:grpSp>
        <p:nvGrpSpPr>
          <p:cNvPr id="19488" name="Group 32"/>
          <p:cNvGrpSpPr>
            <a:grpSpLocks/>
          </p:cNvGrpSpPr>
          <p:nvPr/>
        </p:nvGrpSpPr>
        <p:grpSpPr bwMode="auto">
          <a:xfrm>
            <a:off x="3294063" y="1444625"/>
            <a:ext cx="989012" cy="1546225"/>
            <a:chOff x="0" y="0"/>
            <a:chExt cx="2206625" cy="3448051"/>
          </a:xfrm>
        </p:grpSpPr>
        <p:sp>
          <p:nvSpPr>
            <p:cNvPr id="12332" name="Freeform 6"/>
            <p:cNvSpPr>
              <a:spLocks noChangeArrowheads="1"/>
            </p:cNvSpPr>
            <p:nvPr/>
          </p:nvSpPr>
          <p:spPr bwMode="auto">
            <a:xfrm>
              <a:off x="931862" y="655638"/>
              <a:ext cx="268288" cy="498475"/>
            </a:xfrm>
            <a:custGeom>
              <a:avLst/>
              <a:gdLst>
                <a:gd name="T0" fmla="*/ 2147483647 w 169"/>
                <a:gd name="T1" fmla="*/ 2147483647 h 314"/>
                <a:gd name="T2" fmla="*/ 2147483647 w 169"/>
                <a:gd name="T3" fmla="*/ 2147483647 h 314"/>
                <a:gd name="T4" fmla="*/ 2147483647 w 169"/>
                <a:gd name="T5" fmla="*/ 2147483647 h 314"/>
                <a:gd name="T6" fmla="*/ 2147483647 w 169"/>
                <a:gd name="T7" fmla="*/ 2147483647 h 314"/>
                <a:gd name="T8" fmla="*/ 2147483647 w 169"/>
                <a:gd name="T9" fmla="*/ 2147483647 h 314"/>
                <a:gd name="T10" fmla="*/ 2147483647 w 169"/>
                <a:gd name="T11" fmla="*/ 0 h 314"/>
                <a:gd name="T12" fmla="*/ 2147483647 w 169"/>
                <a:gd name="T13" fmla="*/ 2147483647 h 314"/>
                <a:gd name="T14" fmla="*/ 2147483647 w 169"/>
                <a:gd name="T15" fmla="*/ 2147483647 h 314"/>
                <a:gd name="T16" fmla="*/ 2147483647 w 169"/>
                <a:gd name="T17" fmla="*/ 2147483647 h 314"/>
                <a:gd name="T18" fmla="*/ 2147483647 w 169"/>
                <a:gd name="T19" fmla="*/ 2147483647 h 314"/>
                <a:gd name="T20" fmla="*/ 2147483647 w 169"/>
                <a:gd name="T21" fmla="*/ 2147483647 h 314"/>
                <a:gd name="T22" fmla="*/ 2147483647 w 169"/>
                <a:gd name="T23" fmla="*/ 2147483647 h 314"/>
                <a:gd name="T24" fmla="*/ 2147483647 w 169"/>
                <a:gd name="T25" fmla="*/ 2147483647 h 314"/>
                <a:gd name="T26" fmla="*/ 2147483647 w 169"/>
                <a:gd name="T27" fmla="*/ 2147483647 h 314"/>
                <a:gd name="T28" fmla="*/ 2147483647 w 169"/>
                <a:gd name="T29" fmla="*/ 2147483647 h 314"/>
                <a:gd name="T30" fmla="*/ 2147483647 w 169"/>
                <a:gd name="T31" fmla="*/ 2147483647 h 314"/>
                <a:gd name="T32" fmla="*/ 2147483647 w 169"/>
                <a:gd name="T33" fmla="*/ 2147483647 h 314"/>
                <a:gd name="T34" fmla="*/ 2147483647 w 169"/>
                <a:gd name="T35" fmla="*/ 2147483647 h 314"/>
                <a:gd name="T36" fmla="*/ 2147483647 w 169"/>
                <a:gd name="T37" fmla="*/ 2147483647 h 314"/>
                <a:gd name="T38" fmla="*/ 2147483647 w 169"/>
                <a:gd name="T39" fmla="*/ 2147483647 h 314"/>
                <a:gd name="T40" fmla="*/ 2147483647 w 169"/>
                <a:gd name="T41" fmla="*/ 2147483647 h 314"/>
                <a:gd name="T42" fmla="*/ 0 w 169"/>
                <a:gd name="T43" fmla="*/ 2147483647 h 314"/>
                <a:gd name="T44" fmla="*/ 2147483647 w 169"/>
                <a:gd name="T45" fmla="*/ 2147483647 h 314"/>
                <a:gd name="T46" fmla="*/ 2147483647 w 169"/>
                <a:gd name="T47" fmla="*/ 2147483647 h 314"/>
                <a:gd name="T48" fmla="*/ 2147483647 w 169"/>
                <a:gd name="T49" fmla="*/ 2147483647 h 314"/>
                <a:gd name="T50" fmla="*/ 2147483647 w 169"/>
                <a:gd name="T51" fmla="*/ 2147483647 h 314"/>
                <a:gd name="T52" fmla="*/ 2147483647 w 169"/>
                <a:gd name="T53" fmla="*/ 2147483647 h 314"/>
                <a:gd name="T54" fmla="*/ 2147483647 w 169"/>
                <a:gd name="T55" fmla="*/ 2147483647 h 314"/>
                <a:gd name="T56" fmla="*/ 2147483647 w 169"/>
                <a:gd name="T57" fmla="*/ 2147483647 h 314"/>
                <a:gd name="T58" fmla="*/ 2147483647 w 169"/>
                <a:gd name="T59" fmla="*/ 2147483647 h 314"/>
                <a:gd name="T60" fmla="*/ 2147483647 w 169"/>
                <a:gd name="T61" fmla="*/ 2147483647 h 314"/>
                <a:gd name="T62" fmla="*/ 2147483647 w 169"/>
                <a:gd name="T63" fmla="*/ 2147483647 h 314"/>
                <a:gd name="T64" fmla="*/ 2147483647 w 169"/>
                <a:gd name="T65" fmla="*/ 2147483647 h 3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9"/>
                <a:gd name="T100" fmla="*/ 0 h 314"/>
                <a:gd name="T101" fmla="*/ 169 w 169"/>
                <a:gd name="T102" fmla="*/ 314 h 3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9" h="314">
                  <a:moveTo>
                    <a:pt x="169" y="49"/>
                  </a:moveTo>
                  <a:lnTo>
                    <a:pt x="169" y="49"/>
                  </a:lnTo>
                  <a:lnTo>
                    <a:pt x="164" y="36"/>
                  </a:lnTo>
                  <a:lnTo>
                    <a:pt x="160" y="25"/>
                  </a:lnTo>
                  <a:lnTo>
                    <a:pt x="155" y="16"/>
                  </a:lnTo>
                  <a:lnTo>
                    <a:pt x="154" y="14"/>
                  </a:lnTo>
                  <a:lnTo>
                    <a:pt x="150" y="11"/>
                  </a:lnTo>
                  <a:lnTo>
                    <a:pt x="141" y="7"/>
                  </a:lnTo>
                  <a:lnTo>
                    <a:pt x="122" y="1"/>
                  </a:lnTo>
                  <a:lnTo>
                    <a:pt x="114" y="0"/>
                  </a:lnTo>
                  <a:lnTo>
                    <a:pt x="106" y="0"/>
                  </a:lnTo>
                  <a:lnTo>
                    <a:pt x="98" y="2"/>
                  </a:lnTo>
                  <a:lnTo>
                    <a:pt x="93" y="5"/>
                  </a:lnTo>
                  <a:lnTo>
                    <a:pt x="88" y="10"/>
                  </a:lnTo>
                  <a:lnTo>
                    <a:pt x="83" y="16"/>
                  </a:lnTo>
                  <a:lnTo>
                    <a:pt x="76" y="24"/>
                  </a:lnTo>
                  <a:lnTo>
                    <a:pt x="70" y="29"/>
                  </a:lnTo>
                  <a:lnTo>
                    <a:pt x="65" y="34"/>
                  </a:lnTo>
                  <a:lnTo>
                    <a:pt x="61" y="40"/>
                  </a:lnTo>
                  <a:lnTo>
                    <a:pt x="57" y="45"/>
                  </a:lnTo>
                  <a:lnTo>
                    <a:pt x="52" y="49"/>
                  </a:lnTo>
                  <a:lnTo>
                    <a:pt x="47" y="55"/>
                  </a:lnTo>
                  <a:lnTo>
                    <a:pt x="40" y="63"/>
                  </a:lnTo>
                  <a:lnTo>
                    <a:pt x="35" y="72"/>
                  </a:lnTo>
                  <a:lnTo>
                    <a:pt x="27" y="80"/>
                  </a:lnTo>
                  <a:lnTo>
                    <a:pt x="13" y="93"/>
                  </a:lnTo>
                  <a:lnTo>
                    <a:pt x="7" y="99"/>
                  </a:lnTo>
                  <a:lnTo>
                    <a:pt x="5" y="103"/>
                  </a:lnTo>
                  <a:lnTo>
                    <a:pt x="5" y="106"/>
                  </a:lnTo>
                  <a:lnTo>
                    <a:pt x="5" y="124"/>
                  </a:lnTo>
                  <a:lnTo>
                    <a:pt x="7" y="133"/>
                  </a:lnTo>
                  <a:lnTo>
                    <a:pt x="5" y="140"/>
                  </a:lnTo>
                  <a:lnTo>
                    <a:pt x="3" y="148"/>
                  </a:lnTo>
                  <a:lnTo>
                    <a:pt x="1" y="157"/>
                  </a:lnTo>
                  <a:lnTo>
                    <a:pt x="0" y="173"/>
                  </a:lnTo>
                  <a:lnTo>
                    <a:pt x="1" y="182"/>
                  </a:lnTo>
                  <a:lnTo>
                    <a:pt x="4" y="192"/>
                  </a:lnTo>
                  <a:lnTo>
                    <a:pt x="10" y="214"/>
                  </a:lnTo>
                  <a:lnTo>
                    <a:pt x="13" y="222"/>
                  </a:lnTo>
                  <a:lnTo>
                    <a:pt x="18" y="232"/>
                  </a:lnTo>
                  <a:lnTo>
                    <a:pt x="23" y="241"/>
                  </a:lnTo>
                  <a:lnTo>
                    <a:pt x="27" y="252"/>
                  </a:lnTo>
                  <a:lnTo>
                    <a:pt x="31" y="261"/>
                  </a:lnTo>
                  <a:lnTo>
                    <a:pt x="35" y="270"/>
                  </a:lnTo>
                  <a:lnTo>
                    <a:pt x="41" y="278"/>
                  </a:lnTo>
                  <a:lnTo>
                    <a:pt x="49" y="283"/>
                  </a:lnTo>
                  <a:lnTo>
                    <a:pt x="52" y="285"/>
                  </a:lnTo>
                  <a:lnTo>
                    <a:pt x="56" y="289"/>
                  </a:lnTo>
                  <a:lnTo>
                    <a:pt x="61" y="298"/>
                  </a:lnTo>
                  <a:lnTo>
                    <a:pt x="63" y="307"/>
                  </a:lnTo>
                  <a:lnTo>
                    <a:pt x="65" y="310"/>
                  </a:lnTo>
                  <a:lnTo>
                    <a:pt x="84" y="314"/>
                  </a:lnTo>
                  <a:lnTo>
                    <a:pt x="149" y="307"/>
                  </a:lnTo>
                  <a:lnTo>
                    <a:pt x="169" y="49"/>
                  </a:lnTo>
                  <a:close/>
                </a:path>
              </a:pathLst>
            </a:custGeom>
            <a:solidFill>
              <a:srgbClr val="56361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33" name="Freeform 7"/>
            <p:cNvSpPr>
              <a:spLocks noChangeArrowheads="1"/>
            </p:cNvSpPr>
            <p:nvPr/>
          </p:nvSpPr>
          <p:spPr bwMode="auto">
            <a:xfrm>
              <a:off x="987425" y="719138"/>
              <a:ext cx="363538" cy="476250"/>
            </a:xfrm>
            <a:custGeom>
              <a:avLst/>
              <a:gdLst>
                <a:gd name="T0" fmla="*/ 2147483647 w 229"/>
                <a:gd name="T1" fmla="*/ 2147483647 h 300"/>
                <a:gd name="T2" fmla="*/ 2147483647 w 229"/>
                <a:gd name="T3" fmla="*/ 2147483647 h 300"/>
                <a:gd name="T4" fmla="*/ 2147483647 w 229"/>
                <a:gd name="T5" fmla="*/ 2147483647 h 300"/>
                <a:gd name="T6" fmla="*/ 2147483647 w 229"/>
                <a:gd name="T7" fmla="*/ 2147483647 h 300"/>
                <a:gd name="T8" fmla="*/ 2147483647 w 229"/>
                <a:gd name="T9" fmla="*/ 2147483647 h 300"/>
                <a:gd name="T10" fmla="*/ 2147483647 w 229"/>
                <a:gd name="T11" fmla="*/ 2147483647 h 300"/>
                <a:gd name="T12" fmla="*/ 2147483647 w 229"/>
                <a:gd name="T13" fmla="*/ 2147483647 h 300"/>
                <a:gd name="T14" fmla="*/ 2147483647 w 229"/>
                <a:gd name="T15" fmla="*/ 2147483647 h 300"/>
                <a:gd name="T16" fmla="*/ 2147483647 w 229"/>
                <a:gd name="T17" fmla="*/ 2147483647 h 300"/>
                <a:gd name="T18" fmla="*/ 2147483647 w 229"/>
                <a:gd name="T19" fmla="*/ 2147483647 h 300"/>
                <a:gd name="T20" fmla="*/ 2147483647 w 229"/>
                <a:gd name="T21" fmla="*/ 2147483647 h 300"/>
                <a:gd name="T22" fmla="*/ 2147483647 w 229"/>
                <a:gd name="T23" fmla="*/ 2147483647 h 300"/>
                <a:gd name="T24" fmla="*/ 2147483647 w 229"/>
                <a:gd name="T25" fmla="*/ 2147483647 h 300"/>
                <a:gd name="T26" fmla="*/ 2147483647 w 229"/>
                <a:gd name="T27" fmla="*/ 2147483647 h 300"/>
                <a:gd name="T28" fmla="*/ 2147483647 w 229"/>
                <a:gd name="T29" fmla="*/ 2147483647 h 300"/>
                <a:gd name="T30" fmla="*/ 2147483647 w 229"/>
                <a:gd name="T31" fmla="*/ 2147483647 h 300"/>
                <a:gd name="T32" fmla="*/ 2147483647 w 229"/>
                <a:gd name="T33" fmla="*/ 2147483647 h 300"/>
                <a:gd name="T34" fmla="*/ 2147483647 w 229"/>
                <a:gd name="T35" fmla="*/ 2147483647 h 300"/>
                <a:gd name="T36" fmla="*/ 2147483647 w 229"/>
                <a:gd name="T37" fmla="*/ 0 h 300"/>
                <a:gd name="T38" fmla="*/ 2147483647 w 229"/>
                <a:gd name="T39" fmla="*/ 2147483647 h 300"/>
                <a:gd name="T40" fmla="*/ 2147483647 w 229"/>
                <a:gd name="T41" fmla="*/ 2147483647 h 300"/>
                <a:gd name="T42" fmla="*/ 2147483647 w 229"/>
                <a:gd name="T43" fmla="*/ 2147483647 h 300"/>
                <a:gd name="T44" fmla="*/ 2147483647 w 229"/>
                <a:gd name="T45" fmla="*/ 2147483647 h 300"/>
                <a:gd name="T46" fmla="*/ 2147483647 w 229"/>
                <a:gd name="T47" fmla="*/ 2147483647 h 300"/>
                <a:gd name="T48" fmla="*/ 2147483647 w 229"/>
                <a:gd name="T49" fmla="*/ 2147483647 h 300"/>
                <a:gd name="T50" fmla="*/ 2147483647 w 229"/>
                <a:gd name="T51" fmla="*/ 2147483647 h 300"/>
                <a:gd name="T52" fmla="*/ 2147483647 w 229"/>
                <a:gd name="T53" fmla="*/ 2147483647 h 300"/>
                <a:gd name="T54" fmla="*/ 2147483647 w 229"/>
                <a:gd name="T55" fmla="*/ 2147483647 h 300"/>
                <a:gd name="T56" fmla="*/ 2147483647 w 229"/>
                <a:gd name="T57" fmla="*/ 2147483647 h 300"/>
                <a:gd name="T58" fmla="*/ 2147483647 w 229"/>
                <a:gd name="T59" fmla="*/ 2147483647 h 300"/>
                <a:gd name="T60" fmla="*/ 2147483647 w 229"/>
                <a:gd name="T61" fmla="*/ 2147483647 h 300"/>
                <a:gd name="T62" fmla="*/ 2147483647 w 229"/>
                <a:gd name="T63" fmla="*/ 2147483647 h 300"/>
                <a:gd name="T64" fmla="*/ 2147483647 w 229"/>
                <a:gd name="T65" fmla="*/ 2147483647 h 300"/>
                <a:gd name="T66" fmla="*/ 2147483647 w 229"/>
                <a:gd name="T67" fmla="*/ 2147483647 h 300"/>
                <a:gd name="T68" fmla="*/ 2147483647 w 229"/>
                <a:gd name="T69" fmla="*/ 2147483647 h 300"/>
                <a:gd name="T70" fmla="*/ 2147483647 w 229"/>
                <a:gd name="T71" fmla="*/ 2147483647 h 300"/>
                <a:gd name="T72" fmla="*/ 2147483647 w 229"/>
                <a:gd name="T73" fmla="*/ 2147483647 h 300"/>
                <a:gd name="T74" fmla="*/ 2147483647 w 229"/>
                <a:gd name="T75" fmla="*/ 2147483647 h 300"/>
                <a:gd name="T76" fmla="*/ 2147483647 w 229"/>
                <a:gd name="T77" fmla="*/ 2147483647 h 300"/>
                <a:gd name="T78" fmla="*/ 2147483647 w 229"/>
                <a:gd name="T79" fmla="*/ 2147483647 h 300"/>
                <a:gd name="T80" fmla="*/ 2147483647 w 229"/>
                <a:gd name="T81" fmla="*/ 2147483647 h 300"/>
                <a:gd name="T82" fmla="*/ 0 w 229"/>
                <a:gd name="T83" fmla="*/ 2147483647 h 300"/>
                <a:gd name="T84" fmla="*/ 2147483647 w 229"/>
                <a:gd name="T85" fmla="*/ 2147483647 h 300"/>
                <a:gd name="T86" fmla="*/ 2147483647 w 229"/>
                <a:gd name="T87" fmla="*/ 2147483647 h 300"/>
                <a:gd name="T88" fmla="*/ 2147483647 w 229"/>
                <a:gd name="T89" fmla="*/ 2147483647 h 300"/>
                <a:gd name="T90" fmla="*/ 2147483647 w 229"/>
                <a:gd name="T91" fmla="*/ 2147483647 h 300"/>
                <a:gd name="T92" fmla="*/ 2147483647 w 229"/>
                <a:gd name="T93" fmla="*/ 2147483647 h 300"/>
                <a:gd name="T94" fmla="*/ 2147483647 w 229"/>
                <a:gd name="T95" fmla="*/ 2147483647 h 300"/>
                <a:gd name="T96" fmla="*/ 2147483647 w 229"/>
                <a:gd name="T97" fmla="*/ 2147483647 h 300"/>
                <a:gd name="T98" fmla="*/ 2147483647 w 229"/>
                <a:gd name="T99" fmla="*/ 2147483647 h 300"/>
                <a:gd name="T100" fmla="*/ 2147483647 w 229"/>
                <a:gd name="T101" fmla="*/ 2147483647 h 300"/>
                <a:gd name="T102" fmla="*/ 2147483647 w 229"/>
                <a:gd name="T103" fmla="*/ 2147483647 h 300"/>
                <a:gd name="T104" fmla="*/ 2147483647 w 229"/>
                <a:gd name="T105" fmla="*/ 2147483647 h 300"/>
                <a:gd name="T106" fmla="*/ 2147483647 w 229"/>
                <a:gd name="T107" fmla="*/ 2147483647 h 300"/>
                <a:gd name="T108" fmla="*/ 2147483647 w 229"/>
                <a:gd name="T109" fmla="*/ 2147483647 h 3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9"/>
                <a:gd name="T166" fmla="*/ 0 h 300"/>
                <a:gd name="T167" fmla="*/ 229 w 229"/>
                <a:gd name="T168" fmla="*/ 300 h 3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9" h="300">
                  <a:moveTo>
                    <a:pt x="211" y="287"/>
                  </a:moveTo>
                  <a:lnTo>
                    <a:pt x="211" y="287"/>
                  </a:lnTo>
                  <a:lnTo>
                    <a:pt x="212" y="267"/>
                  </a:lnTo>
                  <a:lnTo>
                    <a:pt x="213" y="250"/>
                  </a:lnTo>
                  <a:lnTo>
                    <a:pt x="215" y="241"/>
                  </a:lnTo>
                  <a:lnTo>
                    <a:pt x="217" y="235"/>
                  </a:lnTo>
                  <a:lnTo>
                    <a:pt x="226" y="217"/>
                  </a:lnTo>
                  <a:lnTo>
                    <a:pt x="228" y="207"/>
                  </a:lnTo>
                  <a:lnTo>
                    <a:pt x="229" y="192"/>
                  </a:lnTo>
                  <a:lnTo>
                    <a:pt x="226" y="153"/>
                  </a:lnTo>
                  <a:lnTo>
                    <a:pt x="225" y="137"/>
                  </a:lnTo>
                  <a:lnTo>
                    <a:pt x="224" y="124"/>
                  </a:lnTo>
                  <a:lnTo>
                    <a:pt x="220" y="116"/>
                  </a:lnTo>
                  <a:lnTo>
                    <a:pt x="215" y="110"/>
                  </a:lnTo>
                  <a:lnTo>
                    <a:pt x="209" y="103"/>
                  </a:lnTo>
                  <a:lnTo>
                    <a:pt x="206" y="98"/>
                  </a:lnTo>
                  <a:lnTo>
                    <a:pt x="199" y="84"/>
                  </a:lnTo>
                  <a:lnTo>
                    <a:pt x="194" y="69"/>
                  </a:lnTo>
                  <a:lnTo>
                    <a:pt x="191" y="64"/>
                  </a:lnTo>
                  <a:lnTo>
                    <a:pt x="188" y="59"/>
                  </a:lnTo>
                  <a:lnTo>
                    <a:pt x="182" y="54"/>
                  </a:lnTo>
                  <a:lnTo>
                    <a:pt x="176" y="47"/>
                  </a:lnTo>
                  <a:lnTo>
                    <a:pt x="172" y="45"/>
                  </a:lnTo>
                  <a:lnTo>
                    <a:pt x="169" y="41"/>
                  </a:lnTo>
                  <a:lnTo>
                    <a:pt x="164" y="32"/>
                  </a:lnTo>
                  <a:lnTo>
                    <a:pt x="160" y="23"/>
                  </a:lnTo>
                  <a:lnTo>
                    <a:pt x="155" y="15"/>
                  </a:lnTo>
                  <a:lnTo>
                    <a:pt x="149" y="10"/>
                  </a:lnTo>
                  <a:lnTo>
                    <a:pt x="141" y="5"/>
                  </a:lnTo>
                  <a:lnTo>
                    <a:pt x="131" y="1"/>
                  </a:lnTo>
                  <a:lnTo>
                    <a:pt x="120" y="0"/>
                  </a:lnTo>
                  <a:lnTo>
                    <a:pt x="107" y="1"/>
                  </a:lnTo>
                  <a:lnTo>
                    <a:pt x="91" y="2"/>
                  </a:lnTo>
                  <a:lnTo>
                    <a:pt x="65" y="7"/>
                  </a:lnTo>
                  <a:lnTo>
                    <a:pt x="61" y="9"/>
                  </a:lnTo>
                  <a:lnTo>
                    <a:pt x="54" y="13"/>
                  </a:lnTo>
                  <a:lnTo>
                    <a:pt x="41" y="25"/>
                  </a:lnTo>
                  <a:lnTo>
                    <a:pt x="30" y="38"/>
                  </a:lnTo>
                  <a:lnTo>
                    <a:pt x="26" y="44"/>
                  </a:lnTo>
                  <a:lnTo>
                    <a:pt x="25" y="49"/>
                  </a:lnTo>
                  <a:lnTo>
                    <a:pt x="25" y="53"/>
                  </a:lnTo>
                  <a:lnTo>
                    <a:pt x="26" y="56"/>
                  </a:lnTo>
                  <a:lnTo>
                    <a:pt x="32" y="67"/>
                  </a:lnTo>
                  <a:lnTo>
                    <a:pt x="39" y="77"/>
                  </a:lnTo>
                  <a:lnTo>
                    <a:pt x="43" y="82"/>
                  </a:lnTo>
                  <a:lnTo>
                    <a:pt x="44" y="88"/>
                  </a:lnTo>
                  <a:lnTo>
                    <a:pt x="47" y="99"/>
                  </a:lnTo>
                  <a:lnTo>
                    <a:pt x="47" y="113"/>
                  </a:lnTo>
                  <a:lnTo>
                    <a:pt x="48" y="138"/>
                  </a:lnTo>
                  <a:lnTo>
                    <a:pt x="48" y="141"/>
                  </a:lnTo>
                  <a:lnTo>
                    <a:pt x="50" y="144"/>
                  </a:lnTo>
                  <a:lnTo>
                    <a:pt x="56" y="151"/>
                  </a:lnTo>
                  <a:lnTo>
                    <a:pt x="62" y="156"/>
                  </a:lnTo>
                  <a:lnTo>
                    <a:pt x="65" y="159"/>
                  </a:lnTo>
                  <a:lnTo>
                    <a:pt x="66" y="163"/>
                  </a:lnTo>
                  <a:lnTo>
                    <a:pt x="66" y="165"/>
                  </a:lnTo>
                  <a:lnTo>
                    <a:pt x="65" y="168"/>
                  </a:lnTo>
                  <a:lnTo>
                    <a:pt x="62" y="173"/>
                  </a:lnTo>
                  <a:lnTo>
                    <a:pt x="58" y="177"/>
                  </a:lnTo>
                  <a:lnTo>
                    <a:pt x="43" y="172"/>
                  </a:lnTo>
                  <a:lnTo>
                    <a:pt x="30" y="168"/>
                  </a:lnTo>
                  <a:lnTo>
                    <a:pt x="23" y="166"/>
                  </a:lnTo>
                  <a:lnTo>
                    <a:pt x="17" y="166"/>
                  </a:lnTo>
                  <a:lnTo>
                    <a:pt x="13" y="166"/>
                  </a:lnTo>
                  <a:lnTo>
                    <a:pt x="9" y="169"/>
                  </a:lnTo>
                  <a:lnTo>
                    <a:pt x="5" y="172"/>
                  </a:lnTo>
                  <a:lnTo>
                    <a:pt x="3" y="175"/>
                  </a:lnTo>
                  <a:lnTo>
                    <a:pt x="0" y="181"/>
                  </a:lnTo>
                  <a:lnTo>
                    <a:pt x="0" y="185"/>
                  </a:lnTo>
                  <a:lnTo>
                    <a:pt x="0" y="190"/>
                  </a:lnTo>
                  <a:lnTo>
                    <a:pt x="3" y="195"/>
                  </a:lnTo>
                  <a:lnTo>
                    <a:pt x="6" y="199"/>
                  </a:lnTo>
                  <a:lnTo>
                    <a:pt x="13" y="204"/>
                  </a:lnTo>
                  <a:lnTo>
                    <a:pt x="21" y="209"/>
                  </a:lnTo>
                  <a:lnTo>
                    <a:pt x="30" y="213"/>
                  </a:lnTo>
                  <a:lnTo>
                    <a:pt x="48" y="221"/>
                  </a:lnTo>
                  <a:lnTo>
                    <a:pt x="54" y="222"/>
                  </a:lnTo>
                  <a:lnTo>
                    <a:pt x="59" y="222"/>
                  </a:lnTo>
                  <a:lnTo>
                    <a:pt x="61" y="222"/>
                  </a:lnTo>
                  <a:lnTo>
                    <a:pt x="63" y="223"/>
                  </a:lnTo>
                  <a:lnTo>
                    <a:pt x="66" y="228"/>
                  </a:lnTo>
                  <a:lnTo>
                    <a:pt x="70" y="236"/>
                  </a:lnTo>
                  <a:lnTo>
                    <a:pt x="74" y="245"/>
                  </a:lnTo>
                  <a:lnTo>
                    <a:pt x="79" y="266"/>
                  </a:lnTo>
                  <a:lnTo>
                    <a:pt x="81" y="280"/>
                  </a:lnTo>
                  <a:lnTo>
                    <a:pt x="83" y="284"/>
                  </a:lnTo>
                  <a:lnTo>
                    <a:pt x="87" y="288"/>
                  </a:lnTo>
                  <a:lnTo>
                    <a:pt x="92" y="292"/>
                  </a:lnTo>
                  <a:lnTo>
                    <a:pt x="97" y="294"/>
                  </a:lnTo>
                  <a:lnTo>
                    <a:pt x="109" y="298"/>
                  </a:lnTo>
                  <a:lnTo>
                    <a:pt x="114" y="300"/>
                  </a:lnTo>
                  <a:lnTo>
                    <a:pt x="211" y="287"/>
                  </a:lnTo>
                  <a:close/>
                </a:path>
              </a:pathLst>
            </a:custGeom>
            <a:solidFill>
              <a:srgbClr val="FFCD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34" name="Freeform 8"/>
            <p:cNvSpPr>
              <a:spLocks noChangeArrowheads="1"/>
            </p:cNvSpPr>
            <p:nvPr/>
          </p:nvSpPr>
          <p:spPr bwMode="auto">
            <a:xfrm>
              <a:off x="0" y="792163"/>
              <a:ext cx="209550" cy="287338"/>
            </a:xfrm>
            <a:custGeom>
              <a:avLst/>
              <a:gdLst>
                <a:gd name="T0" fmla="*/ 2147483647 w 132"/>
                <a:gd name="T1" fmla="*/ 2147483647 h 181"/>
                <a:gd name="T2" fmla="*/ 2147483647 w 132"/>
                <a:gd name="T3" fmla="*/ 2147483647 h 181"/>
                <a:gd name="T4" fmla="*/ 2147483647 w 132"/>
                <a:gd name="T5" fmla="*/ 2147483647 h 181"/>
                <a:gd name="T6" fmla="*/ 2147483647 w 132"/>
                <a:gd name="T7" fmla="*/ 2147483647 h 181"/>
                <a:gd name="T8" fmla="*/ 2147483647 w 132"/>
                <a:gd name="T9" fmla="*/ 2147483647 h 181"/>
                <a:gd name="T10" fmla="*/ 2147483647 w 132"/>
                <a:gd name="T11" fmla="*/ 2147483647 h 181"/>
                <a:gd name="T12" fmla="*/ 2147483647 w 132"/>
                <a:gd name="T13" fmla="*/ 2147483647 h 181"/>
                <a:gd name="T14" fmla="*/ 2147483647 w 132"/>
                <a:gd name="T15" fmla="*/ 2147483647 h 181"/>
                <a:gd name="T16" fmla="*/ 0 w 132"/>
                <a:gd name="T17" fmla="*/ 2147483647 h 181"/>
                <a:gd name="T18" fmla="*/ 0 w 132"/>
                <a:gd name="T19" fmla="*/ 2147483647 h 181"/>
                <a:gd name="T20" fmla="*/ 0 w 132"/>
                <a:gd name="T21" fmla="*/ 2147483647 h 181"/>
                <a:gd name="T22" fmla="*/ 0 w 132"/>
                <a:gd name="T23" fmla="*/ 2147483647 h 181"/>
                <a:gd name="T24" fmla="*/ 2147483647 w 132"/>
                <a:gd name="T25" fmla="*/ 2147483647 h 181"/>
                <a:gd name="T26" fmla="*/ 2147483647 w 132"/>
                <a:gd name="T27" fmla="*/ 2147483647 h 181"/>
                <a:gd name="T28" fmla="*/ 2147483647 w 132"/>
                <a:gd name="T29" fmla="*/ 2147483647 h 181"/>
                <a:gd name="T30" fmla="*/ 2147483647 w 132"/>
                <a:gd name="T31" fmla="*/ 2147483647 h 181"/>
                <a:gd name="T32" fmla="*/ 2147483647 w 132"/>
                <a:gd name="T33" fmla="*/ 2147483647 h 181"/>
                <a:gd name="T34" fmla="*/ 2147483647 w 132"/>
                <a:gd name="T35" fmla="*/ 2147483647 h 181"/>
                <a:gd name="T36" fmla="*/ 2147483647 w 132"/>
                <a:gd name="T37" fmla="*/ 2147483647 h 181"/>
                <a:gd name="T38" fmla="*/ 2147483647 w 132"/>
                <a:gd name="T39" fmla="*/ 2147483647 h 181"/>
                <a:gd name="T40" fmla="*/ 2147483647 w 132"/>
                <a:gd name="T41" fmla="*/ 2147483647 h 181"/>
                <a:gd name="T42" fmla="*/ 2147483647 w 132"/>
                <a:gd name="T43" fmla="*/ 2147483647 h 181"/>
                <a:gd name="T44" fmla="*/ 2147483647 w 132"/>
                <a:gd name="T45" fmla="*/ 2147483647 h 181"/>
                <a:gd name="T46" fmla="*/ 2147483647 w 132"/>
                <a:gd name="T47" fmla="*/ 2147483647 h 181"/>
                <a:gd name="T48" fmla="*/ 2147483647 w 132"/>
                <a:gd name="T49" fmla="*/ 2147483647 h 181"/>
                <a:gd name="T50" fmla="*/ 2147483647 w 132"/>
                <a:gd name="T51" fmla="*/ 2147483647 h 181"/>
                <a:gd name="T52" fmla="*/ 2147483647 w 132"/>
                <a:gd name="T53" fmla="*/ 2147483647 h 181"/>
                <a:gd name="T54" fmla="*/ 2147483647 w 132"/>
                <a:gd name="T55" fmla="*/ 2147483647 h 181"/>
                <a:gd name="T56" fmla="*/ 2147483647 w 132"/>
                <a:gd name="T57" fmla="*/ 2147483647 h 181"/>
                <a:gd name="T58" fmla="*/ 2147483647 w 132"/>
                <a:gd name="T59" fmla="*/ 2147483647 h 181"/>
                <a:gd name="T60" fmla="*/ 2147483647 w 132"/>
                <a:gd name="T61" fmla="*/ 2147483647 h 181"/>
                <a:gd name="T62" fmla="*/ 2147483647 w 132"/>
                <a:gd name="T63" fmla="*/ 2147483647 h 181"/>
                <a:gd name="T64" fmla="*/ 2147483647 w 132"/>
                <a:gd name="T65" fmla="*/ 2147483647 h 181"/>
                <a:gd name="T66" fmla="*/ 2147483647 w 132"/>
                <a:gd name="T67" fmla="*/ 0 h 181"/>
                <a:gd name="T68" fmla="*/ 2147483647 w 132"/>
                <a:gd name="T69" fmla="*/ 0 h 181"/>
                <a:gd name="T70" fmla="*/ 2147483647 w 132"/>
                <a:gd name="T71" fmla="*/ 2147483647 h 181"/>
                <a:gd name="T72" fmla="*/ 2147483647 w 132"/>
                <a:gd name="T73" fmla="*/ 2147483647 h 181"/>
                <a:gd name="T74" fmla="*/ 2147483647 w 132"/>
                <a:gd name="T75" fmla="*/ 2147483647 h 181"/>
                <a:gd name="T76" fmla="*/ 2147483647 w 132"/>
                <a:gd name="T77" fmla="*/ 2147483647 h 181"/>
                <a:gd name="T78" fmla="*/ 2147483647 w 132"/>
                <a:gd name="T79" fmla="*/ 2147483647 h 181"/>
                <a:gd name="T80" fmla="*/ 2147483647 w 132"/>
                <a:gd name="T81" fmla="*/ 2147483647 h 181"/>
                <a:gd name="T82" fmla="*/ 2147483647 w 132"/>
                <a:gd name="T83" fmla="*/ 2147483647 h 181"/>
                <a:gd name="T84" fmla="*/ 2147483647 w 132"/>
                <a:gd name="T85" fmla="*/ 2147483647 h 181"/>
                <a:gd name="T86" fmla="*/ 2147483647 w 132"/>
                <a:gd name="T87" fmla="*/ 2147483647 h 181"/>
                <a:gd name="T88" fmla="*/ 2147483647 w 132"/>
                <a:gd name="T89" fmla="*/ 2147483647 h 181"/>
                <a:gd name="T90" fmla="*/ 2147483647 w 132"/>
                <a:gd name="T91" fmla="*/ 2147483647 h 181"/>
                <a:gd name="T92" fmla="*/ 2147483647 w 132"/>
                <a:gd name="T93" fmla="*/ 2147483647 h 181"/>
                <a:gd name="T94" fmla="*/ 2147483647 w 132"/>
                <a:gd name="T95" fmla="*/ 2147483647 h 181"/>
                <a:gd name="T96" fmla="*/ 2147483647 w 132"/>
                <a:gd name="T97" fmla="*/ 2147483647 h 181"/>
                <a:gd name="T98" fmla="*/ 2147483647 w 132"/>
                <a:gd name="T99" fmla="*/ 2147483647 h 181"/>
                <a:gd name="T100" fmla="*/ 2147483647 w 132"/>
                <a:gd name="T101" fmla="*/ 2147483647 h 181"/>
                <a:gd name="T102" fmla="*/ 2147483647 w 132"/>
                <a:gd name="T103" fmla="*/ 2147483647 h 181"/>
                <a:gd name="T104" fmla="*/ 2147483647 w 132"/>
                <a:gd name="T105" fmla="*/ 2147483647 h 181"/>
                <a:gd name="T106" fmla="*/ 2147483647 w 132"/>
                <a:gd name="T107" fmla="*/ 2147483647 h 181"/>
                <a:gd name="T108" fmla="*/ 2147483647 w 132"/>
                <a:gd name="T109" fmla="*/ 2147483647 h 181"/>
                <a:gd name="T110" fmla="*/ 2147483647 w 132"/>
                <a:gd name="T111" fmla="*/ 2147483647 h 181"/>
                <a:gd name="T112" fmla="*/ 2147483647 w 132"/>
                <a:gd name="T113" fmla="*/ 2147483647 h 181"/>
                <a:gd name="T114" fmla="*/ 2147483647 w 132"/>
                <a:gd name="T115" fmla="*/ 2147483647 h 181"/>
                <a:gd name="T116" fmla="*/ 2147483647 w 132"/>
                <a:gd name="T117" fmla="*/ 2147483647 h 181"/>
                <a:gd name="T118" fmla="*/ 2147483647 w 132"/>
                <a:gd name="T119" fmla="*/ 2147483647 h 181"/>
                <a:gd name="T120" fmla="*/ 2147483647 w 132"/>
                <a:gd name="T121" fmla="*/ 2147483647 h 1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
                <a:gd name="T184" fmla="*/ 0 h 181"/>
                <a:gd name="T185" fmla="*/ 132 w 132"/>
                <a:gd name="T186" fmla="*/ 181 h 18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 h="181">
                  <a:moveTo>
                    <a:pt x="25" y="131"/>
                  </a:moveTo>
                  <a:lnTo>
                    <a:pt x="25" y="131"/>
                  </a:lnTo>
                  <a:lnTo>
                    <a:pt x="21" y="123"/>
                  </a:lnTo>
                  <a:lnTo>
                    <a:pt x="16" y="113"/>
                  </a:lnTo>
                  <a:lnTo>
                    <a:pt x="8" y="95"/>
                  </a:lnTo>
                  <a:lnTo>
                    <a:pt x="5" y="85"/>
                  </a:lnTo>
                  <a:lnTo>
                    <a:pt x="1" y="71"/>
                  </a:lnTo>
                  <a:lnTo>
                    <a:pt x="0" y="56"/>
                  </a:lnTo>
                  <a:lnTo>
                    <a:pt x="0" y="51"/>
                  </a:lnTo>
                  <a:lnTo>
                    <a:pt x="0" y="45"/>
                  </a:lnTo>
                  <a:lnTo>
                    <a:pt x="3" y="39"/>
                  </a:lnTo>
                  <a:lnTo>
                    <a:pt x="7" y="34"/>
                  </a:lnTo>
                  <a:lnTo>
                    <a:pt x="9" y="30"/>
                  </a:lnTo>
                  <a:lnTo>
                    <a:pt x="13" y="29"/>
                  </a:lnTo>
                  <a:lnTo>
                    <a:pt x="23" y="26"/>
                  </a:lnTo>
                  <a:lnTo>
                    <a:pt x="28" y="25"/>
                  </a:lnTo>
                  <a:lnTo>
                    <a:pt x="31" y="22"/>
                  </a:lnTo>
                  <a:lnTo>
                    <a:pt x="32" y="21"/>
                  </a:lnTo>
                  <a:lnTo>
                    <a:pt x="34" y="17"/>
                  </a:lnTo>
                  <a:lnTo>
                    <a:pt x="38" y="13"/>
                  </a:lnTo>
                  <a:lnTo>
                    <a:pt x="41" y="10"/>
                  </a:lnTo>
                  <a:lnTo>
                    <a:pt x="45" y="9"/>
                  </a:lnTo>
                  <a:lnTo>
                    <a:pt x="56" y="9"/>
                  </a:lnTo>
                  <a:lnTo>
                    <a:pt x="61" y="9"/>
                  </a:lnTo>
                  <a:lnTo>
                    <a:pt x="67" y="9"/>
                  </a:lnTo>
                  <a:lnTo>
                    <a:pt x="78" y="4"/>
                  </a:lnTo>
                  <a:lnTo>
                    <a:pt x="83" y="1"/>
                  </a:lnTo>
                  <a:lnTo>
                    <a:pt x="87" y="0"/>
                  </a:lnTo>
                  <a:lnTo>
                    <a:pt x="94" y="3"/>
                  </a:lnTo>
                  <a:lnTo>
                    <a:pt x="100" y="4"/>
                  </a:lnTo>
                  <a:lnTo>
                    <a:pt x="105" y="4"/>
                  </a:lnTo>
                  <a:lnTo>
                    <a:pt x="110" y="3"/>
                  </a:lnTo>
                  <a:lnTo>
                    <a:pt x="118" y="4"/>
                  </a:lnTo>
                  <a:lnTo>
                    <a:pt x="125" y="5"/>
                  </a:lnTo>
                  <a:lnTo>
                    <a:pt x="128" y="7"/>
                  </a:lnTo>
                  <a:lnTo>
                    <a:pt x="129" y="8"/>
                  </a:lnTo>
                  <a:lnTo>
                    <a:pt x="131" y="16"/>
                  </a:lnTo>
                  <a:lnTo>
                    <a:pt x="132" y="32"/>
                  </a:lnTo>
                  <a:lnTo>
                    <a:pt x="131" y="51"/>
                  </a:lnTo>
                  <a:lnTo>
                    <a:pt x="129" y="65"/>
                  </a:lnTo>
                  <a:lnTo>
                    <a:pt x="125" y="98"/>
                  </a:lnTo>
                  <a:lnTo>
                    <a:pt x="124" y="119"/>
                  </a:lnTo>
                  <a:lnTo>
                    <a:pt x="123" y="137"/>
                  </a:lnTo>
                  <a:lnTo>
                    <a:pt x="122" y="145"/>
                  </a:lnTo>
                  <a:lnTo>
                    <a:pt x="119" y="153"/>
                  </a:lnTo>
                  <a:lnTo>
                    <a:pt x="114" y="159"/>
                  </a:lnTo>
                  <a:lnTo>
                    <a:pt x="109" y="167"/>
                  </a:lnTo>
                  <a:lnTo>
                    <a:pt x="98" y="177"/>
                  </a:lnTo>
                  <a:lnTo>
                    <a:pt x="94" y="181"/>
                  </a:lnTo>
                  <a:lnTo>
                    <a:pt x="25" y="131"/>
                  </a:lnTo>
                  <a:close/>
                </a:path>
              </a:pathLst>
            </a:custGeom>
            <a:solidFill>
              <a:srgbClr val="FFCD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35" name="Freeform 9"/>
            <p:cNvSpPr>
              <a:spLocks noChangeArrowheads="1"/>
            </p:cNvSpPr>
            <p:nvPr/>
          </p:nvSpPr>
          <p:spPr bwMode="auto">
            <a:xfrm>
              <a:off x="0" y="792163"/>
              <a:ext cx="209550" cy="287338"/>
            </a:xfrm>
            <a:custGeom>
              <a:avLst/>
              <a:gdLst>
                <a:gd name="T0" fmla="*/ 2147483647 w 132"/>
                <a:gd name="T1" fmla="*/ 2147483647 h 181"/>
                <a:gd name="T2" fmla="*/ 2147483647 w 132"/>
                <a:gd name="T3" fmla="*/ 2147483647 h 181"/>
                <a:gd name="T4" fmla="*/ 2147483647 w 132"/>
                <a:gd name="T5" fmla="*/ 2147483647 h 181"/>
                <a:gd name="T6" fmla="*/ 2147483647 w 132"/>
                <a:gd name="T7" fmla="*/ 2147483647 h 181"/>
                <a:gd name="T8" fmla="*/ 2147483647 w 132"/>
                <a:gd name="T9" fmla="*/ 2147483647 h 181"/>
                <a:gd name="T10" fmla="*/ 2147483647 w 132"/>
                <a:gd name="T11" fmla="*/ 2147483647 h 181"/>
                <a:gd name="T12" fmla="*/ 2147483647 w 132"/>
                <a:gd name="T13" fmla="*/ 2147483647 h 181"/>
                <a:gd name="T14" fmla="*/ 2147483647 w 132"/>
                <a:gd name="T15" fmla="*/ 2147483647 h 181"/>
                <a:gd name="T16" fmla="*/ 0 w 132"/>
                <a:gd name="T17" fmla="*/ 2147483647 h 181"/>
                <a:gd name="T18" fmla="*/ 0 w 132"/>
                <a:gd name="T19" fmla="*/ 2147483647 h 181"/>
                <a:gd name="T20" fmla="*/ 0 w 132"/>
                <a:gd name="T21" fmla="*/ 2147483647 h 181"/>
                <a:gd name="T22" fmla="*/ 0 w 132"/>
                <a:gd name="T23" fmla="*/ 2147483647 h 181"/>
                <a:gd name="T24" fmla="*/ 2147483647 w 132"/>
                <a:gd name="T25" fmla="*/ 2147483647 h 181"/>
                <a:gd name="T26" fmla="*/ 2147483647 w 132"/>
                <a:gd name="T27" fmla="*/ 2147483647 h 181"/>
                <a:gd name="T28" fmla="*/ 2147483647 w 132"/>
                <a:gd name="T29" fmla="*/ 2147483647 h 181"/>
                <a:gd name="T30" fmla="*/ 2147483647 w 132"/>
                <a:gd name="T31" fmla="*/ 2147483647 h 181"/>
                <a:gd name="T32" fmla="*/ 2147483647 w 132"/>
                <a:gd name="T33" fmla="*/ 2147483647 h 181"/>
                <a:gd name="T34" fmla="*/ 2147483647 w 132"/>
                <a:gd name="T35" fmla="*/ 2147483647 h 181"/>
                <a:gd name="T36" fmla="*/ 2147483647 w 132"/>
                <a:gd name="T37" fmla="*/ 2147483647 h 181"/>
                <a:gd name="T38" fmla="*/ 2147483647 w 132"/>
                <a:gd name="T39" fmla="*/ 2147483647 h 181"/>
                <a:gd name="T40" fmla="*/ 2147483647 w 132"/>
                <a:gd name="T41" fmla="*/ 2147483647 h 181"/>
                <a:gd name="T42" fmla="*/ 2147483647 w 132"/>
                <a:gd name="T43" fmla="*/ 2147483647 h 181"/>
                <a:gd name="T44" fmla="*/ 2147483647 w 132"/>
                <a:gd name="T45" fmla="*/ 2147483647 h 181"/>
                <a:gd name="T46" fmla="*/ 2147483647 w 132"/>
                <a:gd name="T47" fmla="*/ 2147483647 h 181"/>
                <a:gd name="T48" fmla="*/ 2147483647 w 132"/>
                <a:gd name="T49" fmla="*/ 2147483647 h 181"/>
                <a:gd name="T50" fmla="*/ 2147483647 w 132"/>
                <a:gd name="T51" fmla="*/ 2147483647 h 181"/>
                <a:gd name="T52" fmla="*/ 2147483647 w 132"/>
                <a:gd name="T53" fmla="*/ 2147483647 h 181"/>
                <a:gd name="T54" fmla="*/ 2147483647 w 132"/>
                <a:gd name="T55" fmla="*/ 2147483647 h 181"/>
                <a:gd name="T56" fmla="*/ 2147483647 w 132"/>
                <a:gd name="T57" fmla="*/ 2147483647 h 181"/>
                <a:gd name="T58" fmla="*/ 2147483647 w 132"/>
                <a:gd name="T59" fmla="*/ 2147483647 h 181"/>
                <a:gd name="T60" fmla="*/ 2147483647 w 132"/>
                <a:gd name="T61" fmla="*/ 2147483647 h 181"/>
                <a:gd name="T62" fmla="*/ 2147483647 w 132"/>
                <a:gd name="T63" fmla="*/ 2147483647 h 181"/>
                <a:gd name="T64" fmla="*/ 2147483647 w 132"/>
                <a:gd name="T65" fmla="*/ 2147483647 h 181"/>
                <a:gd name="T66" fmla="*/ 2147483647 w 132"/>
                <a:gd name="T67" fmla="*/ 0 h 181"/>
                <a:gd name="T68" fmla="*/ 2147483647 w 132"/>
                <a:gd name="T69" fmla="*/ 0 h 181"/>
                <a:gd name="T70" fmla="*/ 2147483647 w 132"/>
                <a:gd name="T71" fmla="*/ 2147483647 h 181"/>
                <a:gd name="T72" fmla="*/ 2147483647 w 132"/>
                <a:gd name="T73" fmla="*/ 2147483647 h 181"/>
                <a:gd name="T74" fmla="*/ 2147483647 w 132"/>
                <a:gd name="T75" fmla="*/ 2147483647 h 181"/>
                <a:gd name="T76" fmla="*/ 2147483647 w 132"/>
                <a:gd name="T77" fmla="*/ 2147483647 h 181"/>
                <a:gd name="T78" fmla="*/ 2147483647 w 132"/>
                <a:gd name="T79" fmla="*/ 2147483647 h 181"/>
                <a:gd name="T80" fmla="*/ 2147483647 w 132"/>
                <a:gd name="T81" fmla="*/ 2147483647 h 181"/>
                <a:gd name="T82" fmla="*/ 2147483647 w 132"/>
                <a:gd name="T83" fmla="*/ 2147483647 h 181"/>
                <a:gd name="T84" fmla="*/ 2147483647 w 132"/>
                <a:gd name="T85" fmla="*/ 2147483647 h 181"/>
                <a:gd name="T86" fmla="*/ 2147483647 w 132"/>
                <a:gd name="T87" fmla="*/ 2147483647 h 181"/>
                <a:gd name="T88" fmla="*/ 2147483647 w 132"/>
                <a:gd name="T89" fmla="*/ 2147483647 h 181"/>
                <a:gd name="T90" fmla="*/ 2147483647 w 132"/>
                <a:gd name="T91" fmla="*/ 2147483647 h 181"/>
                <a:gd name="T92" fmla="*/ 2147483647 w 132"/>
                <a:gd name="T93" fmla="*/ 2147483647 h 181"/>
                <a:gd name="T94" fmla="*/ 2147483647 w 132"/>
                <a:gd name="T95" fmla="*/ 2147483647 h 181"/>
                <a:gd name="T96" fmla="*/ 2147483647 w 132"/>
                <a:gd name="T97" fmla="*/ 2147483647 h 181"/>
                <a:gd name="T98" fmla="*/ 2147483647 w 132"/>
                <a:gd name="T99" fmla="*/ 2147483647 h 181"/>
                <a:gd name="T100" fmla="*/ 2147483647 w 132"/>
                <a:gd name="T101" fmla="*/ 2147483647 h 181"/>
                <a:gd name="T102" fmla="*/ 2147483647 w 132"/>
                <a:gd name="T103" fmla="*/ 2147483647 h 181"/>
                <a:gd name="T104" fmla="*/ 2147483647 w 132"/>
                <a:gd name="T105" fmla="*/ 2147483647 h 181"/>
                <a:gd name="T106" fmla="*/ 2147483647 w 132"/>
                <a:gd name="T107" fmla="*/ 2147483647 h 181"/>
                <a:gd name="T108" fmla="*/ 2147483647 w 132"/>
                <a:gd name="T109" fmla="*/ 2147483647 h 181"/>
                <a:gd name="T110" fmla="*/ 2147483647 w 132"/>
                <a:gd name="T111" fmla="*/ 2147483647 h 181"/>
                <a:gd name="T112" fmla="*/ 2147483647 w 132"/>
                <a:gd name="T113" fmla="*/ 2147483647 h 181"/>
                <a:gd name="T114" fmla="*/ 2147483647 w 132"/>
                <a:gd name="T115" fmla="*/ 2147483647 h 181"/>
                <a:gd name="T116" fmla="*/ 2147483647 w 132"/>
                <a:gd name="T117" fmla="*/ 2147483647 h 181"/>
                <a:gd name="T118" fmla="*/ 2147483647 w 132"/>
                <a:gd name="T119" fmla="*/ 2147483647 h 18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2"/>
                <a:gd name="T181" fmla="*/ 0 h 181"/>
                <a:gd name="T182" fmla="*/ 132 w 132"/>
                <a:gd name="T183" fmla="*/ 181 h 18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2" h="181">
                  <a:moveTo>
                    <a:pt x="25" y="131"/>
                  </a:moveTo>
                  <a:lnTo>
                    <a:pt x="25" y="131"/>
                  </a:lnTo>
                  <a:lnTo>
                    <a:pt x="21" y="123"/>
                  </a:lnTo>
                  <a:lnTo>
                    <a:pt x="16" y="113"/>
                  </a:lnTo>
                  <a:lnTo>
                    <a:pt x="8" y="95"/>
                  </a:lnTo>
                  <a:lnTo>
                    <a:pt x="5" y="85"/>
                  </a:lnTo>
                  <a:lnTo>
                    <a:pt x="1" y="71"/>
                  </a:lnTo>
                  <a:lnTo>
                    <a:pt x="0" y="56"/>
                  </a:lnTo>
                  <a:lnTo>
                    <a:pt x="0" y="51"/>
                  </a:lnTo>
                  <a:lnTo>
                    <a:pt x="0" y="45"/>
                  </a:lnTo>
                  <a:lnTo>
                    <a:pt x="3" y="39"/>
                  </a:lnTo>
                  <a:lnTo>
                    <a:pt x="7" y="34"/>
                  </a:lnTo>
                  <a:lnTo>
                    <a:pt x="9" y="30"/>
                  </a:lnTo>
                  <a:lnTo>
                    <a:pt x="13" y="29"/>
                  </a:lnTo>
                  <a:lnTo>
                    <a:pt x="23" y="26"/>
                  </a:lnTo>
                  <a:lnTo>
                    <a:pt x="28" y="25"/>
                  </a:lnTo>
                  <a:lnTo>
                    <a:pt x="31" y="22"/>
                  </a:lnTo>
                  <a:lnTo>
                    <a:pt x="32" y="21"/>
                  </a:lnTo>
                  <a:lnTo>
                    <a:pt x="34" y="17"/>
                  </a:lnTo>
                  <a:lnTo>
                    <a:pt x="38" y="13"/>
                  </a:lnTo>
                  <a:lnTo>
                    <a:pt x="41" y="10"/>
                  </a:lnTo>
                  <a:lnTo>
                    <a:pt x="45" y="9"/>
                  </a:lnTo>
                  <a:lnTo>
                    <a:pt x="56" y="9"/>
                  </a:lnTo>
                  <a:lnTo>
                    <a:pt x="61" y="9"/>
                  </a:lnTo>
                  <a:lnTo>
                    <a:pt x="67" y="9"/>
                  </a:lnTo>
                  <a:lnTo>
                    <a:pt x="78" y="4"/>
                  </a:lnTo>
                  <a:lnTo>
                    <a:pt x="83" y="1"/>
                  </a:lnTo>
                  <a:lnTo>
                    <a:pt x="87" y="0"/>
                  </a:lnTo>
                  <a:lnTo>
                    <a:pt x="94" y="3"/>
                  </a:lnTo>
                  <a:lnTo>
                    <a:pt x="100" y="4"/>
                  </a:lnTo>
                  <a:lnTo>
                    <a:pt x="105" y="4"/>
                  </a:lnTo>
                  <a:lnTo>
                    <a:pt x="110" y="3"/>
                  </a:lnTo>
                  <a:lnTo>
                    <a:pt x="118" y="4"/>
                  </a:lnTo>
                  <a:lnTo>
                    <a:pt x="125" y="5"/>
                  </a:lnTo>
                  <a:lnTo>
                    <a:pt x="128" y="7"/>
                  </a:lnTo>
                  <a:lnTo>
                    <a:pt x="129" y="8"/>
                  </a:lnTo>
                  <a:lnTo>
                    <a:pt x="131" y="16"/>
                  </a:lnTo>
                  <a:lnTo>
                    <a:pt x="132" y="32"/>
                  </a:lnTo>
                  <a:lnTo>
                    <a:pt x="131" y="51"/>
                  </a:lnTo>
                  <a:lnTo>
                    <a:pt x="129" y="65"/>
                  </a:lnTo>
                  <a:lnTo>
                    <a:pt x="125" y="98"/>
                  </a:lnTo>
                  <a:lnTo>
                    <a:pt x="124" y="119"/>
                  </a:lnTo>
                  <a:lnTo>
                    <a:pt x="123" y="137"/>
                  </a:lnTo>
                  <a:lnTo>
                    <a:pt x="122" y="145"/>
                  </a:lnTo>
                  <a:lnTo>
                    <a:pt x="119" y="153"/>
                  </a:lnTo>
                  <a:lnTo>
                    <a:pt x="114" y="159"/>
                  </a:lnTo>
                  <a:lnTo>
                    <a:pt x="109" y="167"/>
                  </a:lnTo>
                  <a:lnTo>
                    <a:pt x="98" y="177"/>
                  </a:lnTo>
                  <a:lnTo>
                    <a:pt x="94" y="1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36" name="Freeform 10"/>
            <p:cNvSpPr>
              <a:spLocks noChangeArrowheads="1"/>
            </p:cNvSpPr>
            <p:nvPr/>
          </p:nvSpPr>
          <p:spPr bwMode="auto">
            <a:xfrm>
              <a:off x="20637" y="982663"/>
              <a:ext cx="169863" cy="119063"/>
            </a:xfrm>
            <a:custGeom>
              <a:avLst/>
              <a:gdLst>
                <a:gd name="T0" fmla="*/ 0 w 107"/>
                <a:gd name="T1" fmla="*/ 2147483647 h 75"/>
                <a:gd name="T2" fmla="*/ 0 w 107"/>
                <a:gd name="T3" fmla="*/ 2147483647 h 75"/>
                <a:gd name="T4" fmla="*/ 2147483647 w 107"/>
                <a:gd name="T5" fmla="*/ 2147483647 h 75"/>
                <a:gd name="T6" fmla="*/ 2147483647 w 107"/>
                <a:gd name="T7" fmla="*/ 2147483647 h 75"/>
                <a:gd name="T8" fmla="*/ 2147483647 w 107"/>
                <a:gd name="T9" fmla="*/ 2147483647 h 75"/>
                <a:gd name="T10" fmla="*/ 2147483647 w 107"/>
                <a:gd name="T11" fmla="*/ 2147483647 h 75"/>
                <a:gd name="T12" fmla="*/ 2147483647 w 107"/>
                <a:gd name="T13" fmla="*/ 2147483647 h 75"/>
                <a:gd name="T14" fmla="*/ 2147483647 w 107"/>
                <a:gd name="T15" fmla="*/ 2147483647 h 75"/>
                <a:gd name="T16" fmla="*/ 2147483647 w 107"/>
                <a:gd name="T17" fmla="*/ 2147483647 h 75"/>
                <a:gd name="T18" fmla="*/ 2147483647 w 107"/>
                <a:gd name="T19" fmla="*/ 2147483647 h 75"/>
                <a:gd name="T20" fmla="*/ 2147483647 w 107"/>
                <a:gd name="T21" fmla="*/ 2147483647 h 75"/>
                <a:gd name="T22" fmla="*/ 2147483647 w 107"/>
                <a:gd name="T23" fmla="*/ 2147483647 h 75"/>
                <a:gd name="T24" fmla="*/ 2147483647 w 107"/>
                <a:gd name="T25" fmla="*/ 2147483647 h 75"/>
                <a:gd name="T26" fmla="*/ 2147483647 w 107"/>
                <a:gd name="T27" fmla="*/ 2147483647 h 75"/>
                <a:gd name="T28" fmla="*/ 2147483647 w 107"/>
                <a:gd name="T29" fmla="*/ 2147483647 h 75"/>
                <a:gd name="T30" fmla="*/ 2147483647 w 107"/>
                <a:gd name="T31" fmla="*/ 0 h 75"/>
                <a:gd name="T32" fmla="*/ 2147483647 w 107"/>
                <a:gd name="T33" fmla="*/ 2147483647 h 75"/>
                <a:gd name="T34" fmla="*/ 2147483647 w 107"/>
                <a:gd name="T35" fmla="*/ 2147483647 h 75"/>
                <a:gd name="T36" fmla="*/ 0 w 107"/>
                <a:gd name="T37" fmla="*/ 2147483647 h 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7"/>
                <a:gd name="T58" fmla="*/ 0 h 75"/>
                <a:gd name="T59" fmla="*/ 107 w 107"/>
                <a:gd name="T60" fmla="*/ 75 h 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7" h="75">
                  <a:moveTo>
                    <a:pt x="0" y="59"/>
                  </a:moveTo>
                  <a:lnTo>
                    <a:pt x="0" y="59"/>
                  </a:lnTo>
                  <a:lnTo>
                    <a:pt x="3" y="39"/>
                  </a:lnTo>
                  <a:lnTo>
                    <a:pt x="4" y="24"/>
                  </a:lnTo>
                  <a:lnTo>
                    <a:pt x="6" y="17"/>
                  </a:lnTo>
                  <a:lnTo>
                    <a:pt x="8" y="13"/>
                  </a:lnTo>
                  <a:lnTo>
                    <a:pt x="10" y="11"/>
                  </a:lnTo>
                  <a:lnTo>
                    <a:pt x="13" y="11"/>
                  </a:lnTo>
                  <a:lnTo>
                    <a:pt x="17" y="15"/>
                  </a:lnTo>
                  <a:lnTo>
                    <a:pt x="22" y="20"/>
                  </a:lnTo>
                  <a:lnTo>
                    <a:pt x="25" y="22"/>
                  </a:lnTo>
                  <a:lnTo>
                    <a:pt x="28" y="22"/>
                  </a:lnTo>
                  <a:lnTo>
                    <a:pt x="72" y="11"/>
                  </a:lnTo>
                  <a:lnTo>
                    <a:pt x="107" y="0"/>
                  </a:lnTo>
                  <a:lnTo>
                    <a:pt x="54" y="69"/>
                  </a:lnTo>
                  <a:lnTo>
                    <a:pt x="13" y="75"/>
                  </a:lnTo>
                  <a:lnTo>
                    <a:pt x="0" y="59"/>
                  </a:lnTo>
                  <a:close/>
                </a:path>
              </a:pathLst>
            </a:custGeom>
            <a:solidFill>
              <a:srgbClr val="EA66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37" name="Freeform 11"/>
            <p:cNvSpPr>
              <a:spLocks noChangeArrowheads="1"/>
            </p:cNvSpPr>
            <p:nvPr/>
          </p:nvSpPr>
          <p:spPr bwMode="auto">
            <a:xfrm>
              <a:off x="1009650" y="1111250"/>
              <a:ext cx="774700" cy="1128713"/>
            </a:xfrm>
            <a:custGeom>
              <a:avLst/>
              <a:gdLst>
                <a:gd name="T0" fmla="*/ 2147483647 w 488"/>
                <a:gd name="T1" fmla="*/ 2147483647 h 711"/>
                <a:gd name="T2" fmla="*/ 2147483647 w 488"/>
                <a:gd name="T3" fmla="*/ 2147483647 h 711"/>
                <a:gd name="T4" fmla="*/ 2147483647 w 488"/>
                <a:gd name="T5" fmla="*/ 2147483647 h 711"/>
                <a:gd name="T6" fmla="*/ 2147483647 w 488"/>
                <a:gd name="T7" fmla="*/ 2147483647 h 711"/>
                <a:gd name="T8" fmla="*/ 2147483647 w 488"/>
                <a:gd name="T9" fmla="*/ 2147483647 h 711"/>
                <a:gd name="T10" fmla="*/ 2147483647 w 488"/>
                <a:gd name="T11" fmla="*/ 2147483647 h 711"/>
                <a:gd name="T12" fmla="*/ 2147483647 w 488"/>
                <a:gd name="T13" fmla="*/ 2147483647 h 711"/>
                <a:gd name="T14" fmla="*/ 2147483647 w 488"/>
                <a:gd name="T15" fmla="*/ 2147483647 h 711"/>
                <a:gd name="T16" fmla="*/ 2147483647 w 488"/>
                <a:gd name="T17" fmla="*/ 2147483647 h 711"/>
                <a:gd name="T18" fmla="*/ 2147483647 w 488"/>
                <a:gd name="T19" fmla="*/ 2147483647 h 711"/>
                <a:gd name="T20" fmla="*/ 2147483647 w 488"/>
                <a:gd name="T21" fmla="*/ 0 h 711"/>
                <a:gd name="T22" fmla="*/ 2147483647 w 488"/>
                <a:gd name="T23" fmla="*/ 2147483647 h 711"/>
                <a:gd name="T24" fmla="*/ 2147483647 w 488"/>
                <a:gd name="T25" fmla="*/ 2147483647 h 711"/>
                <a:gd name="T26" fmla="*/ 2147483647 w 488"/>
                <a:gd name="T27" fmla="*/ 2147483647 h 711"/>
                <a:gd name="T28" fmla="*/ 2147483647 w 488"/>
                <a:gd name="T29" fmla="*/ 2147483647 h 711"/>
                <a:gd name="T30" fmla="*/ 2147483647 w 488"/>
                <a:gd name="T31" fmla="*/ 2147483647 h 711"/>
                <a:gd name="T32" fmla="*/ 2147483647 w 488"/>
                <a:gd name="T33" fmla="*/ 2147483647 h 711"/>
                <a:gd name="T34" fmla="*/ 2147483647 w 488"/>
                <a:gd name="T35" fmla="*/ 2147483647 h 711"/>
                <a:gd name="T36" fmla="*/ 0 w 488"/>
                <a:gd name="T37" fmla="*/ 2147483647 h 711"/>
                <a:gd name="T38" fmla="*/ 2147483647 w 488"/>
                <a:gd name="T39" fmla="*/ 2147483647 h 7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88"/>
                <a:gd name="T61" fmla="*/ 0 h 711"/>
                <a:gd name="T62" fmla="*/ 488 w 488"/>
                <a:gd name="T63" fmla="*/ 711 h 7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88" h="711">
                  <a:moveTo>
                    <a:pt x="62" y="66"/>
                  </a:moveTo>
                  <a:lnTo>
                    <a:pt x="62" y="28"/>
                  </a:lnTo>
                  <a:lnTo>
                    <a:pt x="80" y="32"/>
                  </a:lnTo>
                  <a:lnTo>
                    <a:pt x="95" y="35"/>
                  </a:lnTo>
                  <a:lnTo>
                    <a:pt x="110" y="37"/>
                  </a:lnTo>
                  <a:lnTo>
                    <a:pt x="155" y="37"/>
                  </a:lnTo>
                  <a:lnTo>
                    <a:pt x="186" y="37"/>
                  </a:lnTo>
                  <a:lnTo>
                    <a:pt x="245" y="6"/>
                  </a:lnTo>
                  <a:lnTo>
                    <a:pt x="318" y="0"/>
                  </a:lnTo>
                  <a:lnTo>
                    <a:pt x="413" y="10"/>
                  </a:lnTo>
                  <a:lnTo>
                    <a:pt x="488" y="192"/>
                  </a:lnTo>
                  <a:lnTo>
                    <a:pt x="442" y="635"/>
                  </a:lnTo>
                  <a:lnTo>
                    <a:pt x="402" y="697"/>
                  </a:lnTo>
                  <a:lnTo>
                    <a:pt x="276" y="711"/>
                  </a:lnTo>
                  <a:lnTo>
                    <a:pt x="199" y="697"/>
                  </a:lnTo>
                  <a:lnTo>
                    <a:pt x="105" y="337"/>
                  </a:lnTo>
                  <a:lnTo>
                    <a:pt x="0" y="161"/>
                  </a:lnTo>
                  <a:lnTo>
                    <a:pt x="62" y="66"/>
                  </a:lnTo>
                  <a:close/>
                </a:path>
              </a:pathLst>
            </a:custGeom>
            <a:solidFill>
              <a:srgbClr val="EA66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38" name="Freeform 12"/>
            <p:cNvSpPr>
              <a:spLocks noChangeArrowheads="1"/>
            </p:cNvSpPr>
            <p:nvPr/>
          </p:nvSpPr>
          <p:spPr bwMode="auto">
            <a:xfrm>
              <a:off x="1731962" y="0"/>
              <a:ext cx="230188" cy="279400"/>
            </a:xfrm>
            <a:custGeom>
              <a:avLst/>
              <a:gdLst>
                <a:gd name="T0" fmla="*/ 2147483647 w 145"/>
                <a:gd name="T1" fmla="*/ 2147483647 h 176"/>
                <a:gd name="T2" fmla="*/ 2147483647 w 145"/>
                <a:gd name="T3" fmla="*/ 2147483647 h 176"/>
                <a:gd name="T4" fmla="*/ 2147483647 w 145"/>
                <a:gd name="T5" fmla="*/ 2147483647 h 176"/>
                <a:gd name="T6" fmla="*/ 2147483647 w 145"/>
                <a:gd name="T7" fmla="*/ 2147483647 h 176"/>
                <a:gd name="T8" fmla="*/ 2147483647 w 145"/>
                <a:gd name="T9" fmla="*/ 2147483647 h 176"/>
                <a:gd name="T10" fmla="*/ 2147483647 w 145"/>
                <a:gd name="T11" fmla="*/ 2147483647 h 176"/>
                <a:gd name="T12" fmla="*/ 2147483647 w 145"/>
                <a:gd name="T13" fmla="*/ 2147483647 h 176"/>
                <a:gd name="T14" fmla="*/ 2147483647 w 145"/>
                <a:gd name="T15" fmla="*/ 2147483647 h 176"/>
                <a:gd name="T16" fmla="*/ 0 w 145"/>
                <a:gd name="T17" fmla="*/ 2147483647 h 176"/>
                <a:gd name="T18" fmla="*/ 2147483647 w 145"/>
                <a:gd name="T19" fmla="*/ 2147483647 h 176"/>
                <a:gd name="T20" fmla="*/ 2147483647 w 145"/>
                <a:gd name="T21" fmla="*/ 2147483647 h 176"/>
                <a:gd name="T22" fmla="*/ 2147483647 w 145"/>
                <a:gd name="T23" fmla="*/ 2147483647 h 176"/>
                <a:gd name="T24" fmla="*/ 2147483647 w 145"/>
                <a:gd name="T25" fmla="*/ 2147483647 h 176"/>
                <a:gd name="T26" fmla="*/ 2147483647 w 145"/>
                <a:gd name="T27" fmla="*/ 2147483647 h 176"/>
                <a:gd name="T28" fmla="*/ 2147483647 w 145"/>
                <a:gd name="T29" fmla="*/ 2147483647 h 176"/>
                <a:gd name="T30" fmla="*/ 2147483647 w 145"/>
                <a:gd name="T31" fmla="*/ 0 h 176"/>
                <a:gd name="T32" fmla="*/ 2147483647 w 145"/>
                <a:gd name="T33" fmla="*/ 2147483647 h 176"/>
                <a:gd name="T34" fmla="*/ 2147483647 w 145"/>
                <a:gd name="T35" fmla="*/ 2147483647 h 176"/>
                <a:gd name="T36" fmla="*/ 2147483647 w 145"/>
                <a:gd name="T37" fmla="*/ 2147483647 h 176"/>
                <a:gd name="T38" fmla="*/ 2147483647 w 145"/>
                <a:gd name="T39" fmla="*/ 2147483647 h 176"/>
                <a:gd name="T40" fmla="*/ 2147483647 w 145"/>
                <a:gd name="T41" fmla="*/ 2147483647 h 176"/>
                <a:gd name="T42" fmla="*/ 2147483647 w 145"/>
                <a:gd name="T43" fmla="*/ 2147483647 h 176"/>
                <a:gd name="T44" fmla="*/ 2147483647 w 145"/>
                <a:gd name="T45" fmla="*/ 2147483647 h 176"/>
                <a:gd name="T46" fmla="*/ 2147483647 w 145"/>
                <a:gd name="T47" fmla="*/ 2147483647 h 176"/>
                <a:gd name="T48" fmla="*/ 2147483647 w 145"/>
                <a:gd name="T49" fmla="*/ 2147483647 h 176"/>
                <a:gd name="T50" fmla="*/ 2147483647 w 145"/>
                <a:gd name="T51" fmla="*/ 2147483647 h 176"/>
                <a:gd name="T52" fmla="*/ 2147483647 w 145"/>
                <a:gd name="T53" fmla="*/ 2147483647 h 176"/>
                <a:gd name="T54" fmla="*/ 2147483647 w 145"/>
                <a:gd name="T55" fmla="*/ 2147483647 h 176"/>
                <a:gd name="T56" fmla="*/ 2147483647 w 145"/>
                <a:gd name="T57" fmla="*/ 2147483647 h 176"/>
                <a:gd name="T58" fmla="*/ 2147483647 w 145"/>
                <a:gd name="T59" fmla="*/ 2147483647 h 176"/>
                <a:gd name="T60" fmla="*/ 2147483647 w 145"/>
                <a:gd name="T61" fmla="*/ 2147483647 h 176"/>
                <a:gd name="T62" fmla="*/ 2147483647 w 145"/>
                <a:gd name="T63" fmla="*/ 2147483647 h 176"/>
                <a:gd name="T64" fmla="*/ 2147483647 w 145"/>
                <a:gd name="T65" fmla="*/ 2147483647 h 1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5"/>
                <a:gd name="T100" fmla="*/ 0 h 176"/>
                <a:gd name="T101" fmla="*/ 145 w 145"/>
                <a:gd name="T102" fmla="*/ 176 h 1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5" h="176">
                  <a:moveTo>
                    <a:pt x="65" y="159"/>
                  </a:moveTo>
                  <a:lnTo>
                    <a:pt x="65" y="159"/>
                  </a:lnTo>
                  <a:lnTo>
                    <a:pt x="61" y="147"/>
                  </a:lnTo>
                  <a:lnTo>
                    <a:pt x="59" y="138"/>
                  </a:lnTo>
                  <a:lnTo>
                    <a:pt x="56" y="134"/>
                  </a:lnTo>
                  <a:lnTo>
                    <a:pt x="55" y="131"/>
                  </a:lnTo>
                  <a:lnTo>
                    <a:pt x="47" y="125"/>
                  </a:lnTo>
                  <a:lnTo>
                    <a:pt x="37" y="120"/>
                  </a:lnTo>
                  <a:lnTo>
                    <a:pt x="28" y="114"/>
                  </a:lnTo>
                  <a:lnTo>
                    <a:pt x="21" y="110"/>
                  </a:lnTo>
                  <a:lnTo>
                    <a:pt x="16" y="102"/>
                  </a:lnTo>
                  <a:lnTo>
                    <a:pt x="8" y="89"/>
                  </a:lnTo>
                  <a:lnTo>
                    <a:pt x="3" y="74"/>
                  </a:lnTo>
                  <a:lnTo>
                    <a:pt x="2" y="66"/>
                  </a:lnTo>
                  <a:lnTo>
                    <a:pt x="0" y="59"/>
                  </a:lnTo>
                  <a:lnTo>
                    <a:pt x="2" y="52"/>
                  </a:lnTo>
                  <a:lnTo>
                    <a:pt x="4" y="45"/>
                  </a:lnTo>
                  <a:lnTo>
                    <a:pt x="12" y="32"/>
                  </a:lnTo>
                  <a:lnTo>
                    <a:pt x="20" y="23"/>
                  </a:lnTo>
                  <a:lnTo>
                    <a:pt x="22" y="19"/>
                  </a:lnTo>
                  <a:lnTo>
                    <a:pt x="24" y="16"/>
                  </a:lnTo>
                  <a:lnTo>
                    <a:pt x="25" y="12"/>
                  </a:lnTo>
                  <a:lnTo>
                    <a:pt x="28" y="8"/>
                  </a:lnTo>
                  <a:lnTo>
                    <a:pt x="37" y="4"/>
                  </a:lnTo>
                  <a:lnTo>
                    <a:pt x="42" y="1"/>
                  </a:lnTo>
                  <a:lnTo>
                    <a:pt x="47" y="0"/>
                  </a:lnTo>
                  <a:lnTo>
                    <a:pt x="51" y="3"/>
                  </a:lnTo>
                  <a:lnTo>
                    <a:pt x="55" y="5"/>
                  </a:lnTo>
                  <a:lnTo>
                    <a:pt x="59" y="10"/>
                  </a:lnTo>
                  <a:lnTo>
                    <a:pt x="70" y="12"/>
                  </a:lnTo>
                  <a:lnTo>
                    <a:pt x="86" y="14"/>
                  </a:lnTo>
                  <a:lnTo>
                    <a:pt x="92" y="16"/>
                  </a:lnTo>
                  <a:lnTo>
                    <a:pt x="100" y="17"/>
                  </a:lnTo>
                  <a:lnTo>
                    <a:pt x="104" y="19"/>
                  </a:lnTo>
                  <a:lnTo>
                    <a:pt x="108" y="22"/>
                  </a:lnTo>
                  <a:lnTo>
                    <a:pt x="110" y="25"/>
                  </a:lnTo>
                  <a:lnTo>
                    <a:pt x="112" y="28"/>
                  </a:lnTo>
                  <a:lnTo>
                    <a:pt x="115" y="39"/>
                  </a:lnTo>
                  <a:lnTo>
                    <a:pt x="119" y="49"/>
                  </a:lnTo>
                  <a:lnTo>
                    <a:pt x="127" y="69"/>
                  </a:lnTo>
                  <a:lnTo>
                    <a:pt x="131" y="78"/>
                  </a:lnTo>
                  <a:lnTo>
                    <a:pt x="137" y="87"/>
                  </a:lnTo>
                  <a:lnTo>
                    <a:pt x="143" y="96"/>
                  </a:lnTo>
                  <a:lnTo>
                    <a:pt x="144" y="100"/>
                  </a:lnTo>
                  <a:lnTo>
                    <a:pt x="145" y="103"/>
                  </a:lnTo>
                  <a:lnTo>
                    <a:pt x="144" y="140"/>
                  </a:lnTo>
                  <a:lnTo>
                    <a:pt x="143" y="163"/>
                  </a:lnTo>
                  <a:lnTo>
                    <a:pt x="141" y="171"/>
                  </a:lnTo>
                  <a:lnTo>
                    <a:pt x="140" y="175"/>
                  </a:lnTo>
                  <a:lnTo>
                    <a:pt x="139" y="176"/>
                  </a:lnTo>
                  <a:lnTo>
                    <a:pt x="136" y="176"/>
                  </a:lnTo>
                  <a:lnTo>
                    <a:pt x="127" y="175"/>
                  </a:lnTo>
                  <a:lnTo>
                    <a:pt x="101" y="169"/>
                  </a:lnTo>
                  <a:lnTo>
                    <a:pt x="65" y="159"/>
                  </a:lnTo>
                  <a:close/>
                </a:path>
              </a:pathLst>
            </a:custGeom>
            <a:solidFill>
              <a:srgbClr val="FFCD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39" name="Freeform 13"/>
            <p:cNvSpPr>
              <a:spLocks noChangeArrowheads="1"/>
            </p:cNvSpPr>
            <p:nvPr/>
          </p:nvSpPr>
          <p:spPr bwMode="auto">
            <a:xfrm>
              <a:off x="1819275" y="239713"/>
              <a:ext cx="182563" cy="95250"/>
            </a:xfrm>
            <a:custGeom>
              <a:avLst/>
              <a:gdLst>
                <a:gd name="T0" fmla="*/ 0 w 115"/>
                <a:gd name="T1" fmla="*/ 2147483647 h 60"/>
                <a:gd name="T2" fmla="*/ 0 w 115"/>
                <a:gd name="T3" fmla="*/ 2147483647 h 60"/>
                <a:gd name="T4" fmla="*/ 2147483647 w 115"/>
                <a:gd name="T5" fmla="*/ 2147483647 h 60"/>
                <a:gd name="T6" fmla="*/ 2147483647 w 115"/>
                <a:gd name="T7" fmla="*/ 2147483647 h 60"/>
                <a:gd name="T8" fmla="*/ 2147483647 w 115"/>
                <a:gd name="T9" fmla="*/ 2147483647 h 60"/>
                <a:gd name="T10" fmla="*/ 2147483647 w 115"/>
                <a:gd name="T11" fmla="*/ 0 h 60"/>
                <a:gd name="T12" fmla="*/ 2147483647 w 115"/>
                <a:gd name="T13" fmla="*/ 0 h 60"/>
                <a:gd name="T14" fmla="*/ 2147483647 w 115"/>
                <a:gd name="T15" fmla="*/ 2147483647 h 60"/>
                <a:gd name="T16" fmla="*/ 2147483647 w 115"/>
                <a:gd name="T17" fmla="*/ 2147483647 h 60"/>
                <a:gd name="T18" fmla="*/ 2147483647 w 115"/>
                <a:gd name="T19" fmla="*/ 2147483647 h 60"/>
                <a:gd name="T20" fmla="*/ 2147483647 w 115"/>
                <a:gd name="T21" fmla="*/ 2147483647 h 60"/>
                <a:gd name="T22" fmla="*/ 2147483647 w 115"/>
                <a:gd name="T23" fmla="*/ 2147483647 h 60"/>
                <a:gd name="T24" fmla="*/ 2147483647 w 115"/>
                <a:gd name="T25" fmla="*/ 2147483647 h 60"/>
                <a:gd name="T26" fmla="*/ 2147483647 w 115"/>
                <a:gd name="T27" fmla="*/ 2147483647 h 60"/>
                <a:gd name="T28" fmla="*/ 2147483647 w 115"/>
                <a:gd name="T29" fmla="*/ 2147483647 h 60"/>
                <a:gd name="T30" fmla="*/ 2147483647 w 115"/>
                <a:gd name="T31" fmla="*/ 2147483647 h 60"/>
                <a:gd name="T32" fmla="*/ 2147483647 w 115"/>
                <a:gd name="T33" fmla="*/ 2147483647 h 60"/>
                <a:gd name="T34" fmla="*/ 2147483647 w 115"/>
                <a:gd name="T35" fmla="*/ 2147483647 h 60"/>
                <a:gd name="T36" fmla="*/ 2147483647 w 115"/>
                <a:gd name="T37" fmla="*/ 2147483647 h 60"/>
                <a:gd name="T38" fmla="*/ 2147483647 w 115"/>
                <a:gd name="T39" fmla="*/ 2147483647 h 60"/>
                <a:gd name="T40" fmla="*/ 2147483647 w 115"/>
                <a:gd name="T41" fmla="*/ 2147483647 h 60"/>
                <a:gd name="T42" fmla="*/ 2147483647 w 115"/>
                <a:gd name="T43" fmla="*/ 2147483647 h 60"/>
                <a:gd name="T44" fmla="*/ 2147483647 w 115"/>
                <a:gd name="T45" fmla="*/ 2147483647 h 60"/>
                <a:gd name="T46" fmla="*/ 2147483647 w 115"/>
                <a:gd name="T47" fmla="*/ 2147483647 h 60"/>
                <a:gd name="T48" fmla="*/ 2147483647 w 115"/>
                <a:gd name="T49" fmla="*/ 2147483647 h 60"/>
                <a:gd name="T50" fmla="*/ 2147483647 w 115"/>
                <a:gd name="T51" fmla="*/ 2147483647 h 60"/>
                <a:gd name="T52" fmla="*/ 2147483647 w 115"/>
                <a:gd name="T53" fmla="*/ 2147483647 h 60"/>
                <a:gd name="T54" fmla="*/ 0 w 115"/>
                <a:gd name="T55" fmla="*/ 2147483647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5"/>
                <a:gd name="T85" fmla="*/ 0 h 60"/>
                <a:gd name="T86" fmla="*/ 115 w 115"/>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5" h="60">
                  <a:moveTo>
                    <a:pt x="0" y="30"/>
                  </a:moveTo>
                  <a:lnTo>
                    <a:pt x="0" y="30"/>
                  </a:lnTo>
                  <a:lnTo>
                    <a:pt x="2" y="17"/>
                  </a:lnTo>
                  <a:lnTo>
                    <a:pt x="5" y="2"/>
                  </a:lnTo>
                  <a:lnTo>
                    <a:pt x="6" y="0"/>
                  </a:lnTo>
                  <a:lnTo>
                    <a:pt x="9" y="0"/>
                  </a:lnTo>
                  <a:lnTo>
                    <a:pt x="18" y="2"/>
                  </a:lnTo>
                  <a:lnTo>
                    <a:pt x="37" y="5"/>
                  </a:lnTo>
                  <a:lnTo>
                    <a:pt x="66" y="11"/>
                  </a:lnTo>
                  <a:lnTo>
                    <a:pt x="82" y="13"/>
                  </a:lnTo>
                  <a:lnTo>
                    <a:pt x="93" y="15"/>
                  </a:lnTo>
                  <a:lnTo>
                    <a:pt x="99" y="16"/>
                  </a:lnTo>
                  <a:lnTo>
                    <a:pt x="106" y="18"/>
                  </a:lnTo>
                  <a:lnTo>
                    <a:pt x="112" y="21"/>
                  </a:lnTo>
                  <a:lnTo>
                    <a:pt x="115" y="24"/>
                  </a:lnTo>
                  <a:lnTo>
                    <a:pt x="115" y="30"/>
                  </a:lnTo>
                  <a:lnTo>
                    <a:pt x="113" y="40"/>
                  </a:lnTo>
                  <a:lnTo>
                    <a:pt x="110" y="60"/>
                  </a:lnTo>
                  <a:lnTo>
                    <a:pt x="108" y="60"/>
                  </a:lnTo>
                  <a:lnTo>
                    <a:pt x="104" y="60"/>
                  </a:lnTo>
                  <a:lnTo>
                    <a:pt x="92" y="57"/>
                  </a:lnTo>
                  <a:lnTo>
                    <a:pt x="54" y="47"/>
                  </a:lnTo>
                  <a:lnTo>
                    <a:pt x="0" y="30"/>
                  </a:lnTo>
                  <a:close/>
                </a:path>
              </a:pathLst>
            </a:custGeom>
            <a:solidFill>
              <a:srgbClr val="EA66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40" name="Freeform 14"/>
            <p:cNvSpPr>
              <a:spLocks noChangeArrowheads="1"/>
            </p:cNvSpPr>
            <p:nvPr/>
          </p:nvSpPr>
          <p:spPr bwMode="auto">
            <a:xfrm>
              <a:off x="1819275" y="239713"/>
              <a:ext cx="182563" cy="95250"/>
            </a:xfrm>
            <a:custGeom>
              <a:avLst/>
              <a:gdLst>
                <a:gd name="T0" fmla="*/ 0 w 115"/>
                <a:gd name="T1" fmla="*/ 2147483647 h 60"/>
                <a:gd name="T2" fmla="*/ 0 w 115"/>
                <a:gd name="T3" fmla="*/ 2147483647 h 60"/>
                <a:gd name="T4" fmla="*/ 2147483647 w 115"/>
                <a:gd name="T5" fmla="*/ 2147483647 h 60"/>
                <a:gd name="T6" fmla="*/ 2147483647 w 115"/>
                <a:gd name="T7" fmla="*/ 2147483647 h 60"/>
                <a:gd name="T8" fmla="*/ 2147483647 w 115"/>
                <a:gd name="T9" fmla="*/ 2147483647 h 60"/>
                <a:gd name="T10" fmla="*/ 2147483647 w 115"/>
                <a:gd name="T11" fmla="*/ 0 h 60"/>
                <a:gd name="T12" fmla="*/ 2147483647 w 115"/>
                <a:gd name="T13" fmla="*/ 0 h 60"/>
                <a:gd name="T14" fmla="*/ 2147483647 w 115"/>
                <a:gd name="T15" fmla="*/ 2147483647 h 60"/>
                <a:gd name="T16" fmla="*/ 2147483647 w 115"/>
                <a:gd name="T17" fmla="*/ 2147483647 h 60"/>
                <a:gd name="T18" fmla="*/ 2147483647 w 115"/>
                <a:gd name="T19" fmla="*/ 2147483647 h 60"/>
                <a:gd name="T20" fmla="*/ 2147483647 w 115"/>
                <a:gd name="T21" fmla="*/ 2147483647 h 60"/>
                <a:gd name="T22" fmla="*/ 2147483647 w 115"/>
                <a:gd name="T23" fmla="*/ 2147483647 h 60"/>
                <a:gd name="T24" fmla="*/ 2147483647 w 115"/>
                <a:gd name="T25" fmla="*/ 2147483647 h 60"/>
                <a:gd name="T26" fmla="*/ 2147483647 w 115"/>
                <a:gd name="T27" fmla="*/ 2147483647 h 60"/>
                <a:gd name="T28" fmla="*/ 2147483647 w 115"/>
                <a:gd name="T29" fmla="*/ 2147483647 h 60"/>
                <a:gd name="T30" fmla="*/ 2147483647 w 115"/>
                <a:gd name="T31" fmla="*/ 2147483647 h 60"/>
                <a:gd name="T32" fmla="*/ 2147483647 w 115"/>
                <a:gd name="T33" fmla="*/ 2147483647 h 60"/>
                <a:gd name="T34" fmla="*/ 2147483647 w 115"/>
                <a:gd name="T35" fmla="*/ 2147483647 h 60"/>
                <a:gd name="T36" fmla="*/ 2147483647 w 115"/>
                <a:gd name="T37" fmla="*/ 2147483647 h 60"/>
                <a:gd name="T38" fmla="*/ 2147483647 w 115"/>
                <a:gd name="T39" fmla="*/ 2147483647 h 60"/>
                <a:gd name="T40" fmla="*/ 2147483647 w 115"/>
                <a:gd name="T41" fmla="*/ 2147483647 h 60"/>
                <a:gd name="T42" fmla="*/ 2147483647 w 115"/>
                <a:gd name="T43" fmla="*/ 2147483647 h 60"/>
                <a:gd name="T44" fmla="*/ 2147483647 w 115"/>
                <a:gd name="T45" fmla="*/ 2147483647 h 60"/>
                <a:gd name="T46" fmla="*/ 2147483647 w 115"/>
                <a:gd name="T47" fmla="*/ 2147483647 h 60"/>
                <a:gd name="T48" fmla="*/ 2147483647 w 115"/>
                <a:gd name="T49" fmla="*/ 2147483647 h 60"/>
                <a:gd name="T50" fmla="*/ 2147483647 w 115"/>
                <a:gd name="T51" fmla="*/ 2147483647 h 60"/>
                <a:gd name="T52" fmla="*/ 2147483647 w 115"/>
                <a:gd name="T53" fmla="*/ 2147483647 h 60"/>
                <a:gd name="T54" fmla="*/ 0 w 115"/>
                <a:gd name="T55" fmla="*/ 2147483647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5"/>
                <a:gd name="T85" fmla="*/ 0 h 60"/>
                <a:gd name="T86" fmla="*/ 115 w 115"/>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5" h="60">
                  <a:moveTo>
                    <a:pt x="0" y="30"/>
                  </a:moveTo>
                  <a:lnTo>
                    <a:pt x="0" y="30"/>
                  </a:lnTo>
                  <a:lnTo>
                    <a:pt x="2" y="17"/>
                  </a:lnTo>
                  <a:lnTo>
                    <a:pt x="5" y="2"/>
                  </a:lnTo>
                  <a:lnTo>
                    <a:pt x="6" y="0"/>
                  </a:lnTo>
                  <a:lnTo>
                    <a:pt x="9" y="0"/>
                  </a:lnTo>
                  <a:lnTo>
                    <a:pt x="18" y="2"/>
                  </a:lnTo>
                  <a:lnTo>
                    <a:pt x="37" y="5"/>
                  </a:lnTo>
                  <a:lnTo>
                    <a:pt x="66" y="11"/>
                  </a:lnTo>
                  <a:lnTo>
                    <a:pt x="82" y="13"/>
                  </a:lnTo>
                  <a:lnTo>
                    <a:pt x="93" y="15"/>
                  </a:lnTo>
                  <a:lnTo>
                    <a:pt x="99" y="16"/>
                  </a:lnTo>
                  <a:lnTo>
                    <a:pt x="106" y="18"/>
                  </a:lnTo>
                  <a:lnTo>
                    <a:pt x="112" y="21"/>
                  </a:lnTo>
                  <a:lnTo>
                    <a:pt x="115" y="24"/>
                  </a:lnTo>
                  <a:lnTo>
                    <a:pt x="115" y="30"/>
                  </a:lnTo>
                  <a:lnTo>
                    <a:pt x="113" y="40"/>
                  </a:lnTo>
                  <a:lnTo>
                    <a:pt x="110" y="60"/>
                  </a:lnTo>
                  <a:lnTo>
                    <a:pt x="108" y="60"/>
                  </a:lnTo>
                  <a:lnTo>
                    <a:pt x="104" y="60"/>
                  </a:lnTo>
                  <a:lnTo>
                    <a:pt x="92" y="57"/>
                  </a:lnTo>
                  <a:lnTo>
                    <a:pt x="54" y="47"/>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41" name="Freeform 15"/>
            <p:cNvSpPr>
              <a:spLocks noChangeArrowheads="1"/>
            </p:cNvSpPr>
            <p:nvPr/>
          </p:nvSpPr>
          <p:spPr bwMode="auto">
            <a:xfrm>
              <a:off x="1254125" y="1169988"/>
              <a:ext cx="466725" cy="676275"/>
            </a:xfrm>
            <a:custGeom>
              <a:avLst/>
              <a:gdLst>
                <a:gd name="T0" fmla="*/ 0 w 294"/>
                <a:gd name="T1" fmla="*/ 2147483647 h 426"/>
                <a:gd name="T2" fmla="*/ 2147483647 w 294"/>
                <a:gd name="T3" fmla="*/ 2147483647 h 426"/>
                <a:gd name="T4" fmla="*/ 2147483647 w 294"/>
                <a:gd name="T5" fmla="*/ 2147483647 h 426"/>
                <a:gd name="T6" fmla="*/ 2147483647 w 294"/>
                <a:gd name="T7" fmla="*/ 2147483647 h 426"/>
                <a:gd name="T8" fmla="*/ 2147483647 w 294"/>
                <a:gd name="T9" fmla="*/ 0 h 426"/>
                <a:gd name="T10" fmla="*/ 2147483647 w 294"/>
                <a:gd name="T11" fmla="*/ 2147483647 h 426"/>
                <a:gd name="T12" fmla="*/ 2147483647 w 294"/>
                <a:gd name="T13" fmla="*/ 2147483647 h 426"/>
                <a:gd name="T14" fmla="*/ 2147483647 w 294"/>
                <a:gd name="T15" fmla="*/ 2147483647 h 426"/>
                <a:gd name="T16" fmla="*/ 2147483647 w 294"/>
                <a:gd name="T17" fmla="*/ 2147483647 h 426"/>
                <a:gd name="T18" fmla="*/ 2147483647 w 294"/>
                <a:gd name="T19" fmla="*/ 2147483647 h 426"/>
                <a:gd name="T20" fmla="*/ 2147483647 w 294"/>
                <a:gd name="T21" fmla="*/ 2147483647 h 426"/>
                <a:gd name="T22" fmla="*/ 2147483647 w 294"/>
                <a:gd name="T23" fmla="*/ 2147483647 h 426"/>
                <a:gd name="T24" fmla="*/ 2147483647 w 294"/>
                <a:gd name="T25" fmla="*/ 2147483647 h 426"/>
                <a:gd name="T26" fmla="*/ 2147483647 w 294"/>
                <a:gd name="T27" fmla="*/ 2147483647 h 426"/>
                <a:gd name="T28" fmla="*/ 2147483647 w 294"/>
                <a:gd name="T29" fmla="*/ 2147483647 h 426"/>
                <a:gd name="T30" fmla="*/ 2147483647 w 294"/>
                <a:gd name="T31" fmla="*/ 2147483647 h 426"/>
                <a:gd name="T32" fmla="*/ 2147483647 w 294"/>
                <a:gd name="T33" fmla="*/ 2147483647 h 426"/>
                <a:gd name="T34" fmla="*/ 2147483647 w 294"/>
                <a:gd name="T35" fmla="*/ 2147483647 h 426"/>
                <a:gd name="T36" fmla="*/ 2147483647 w 294"/>
                <a:gd name="T37" fmla="*/ 2147483647 h 426"/>
                <a:gd name="T38" fmla="*/ 2147483647 w 294"/>
                <a:gd name="T39" fmla="*/ 2147483647 h 426"/>
                <a:gd name="T40" fmla="*/ 2147483647 w 294"/>
                <a:gd name="T41" fmla="*/ 2147483647 h 426"/>
                <a:gd name="T42" fmla="*/ 2147483647 w 294"/>
                <a:gd name="T43" fmla="*/ 2147483647 h 426"/>
                <a:gd name="T44" fmla="*/ 2147483647 w 294"/>
                <a:gd name="T45" fmla="*/ 2147483647 h 426"/>
                <a:gd name="T46" fmla="*/ 2147483647 w 294"/>
                <a:gd name="T47" fmla="*/ 2147483647 h 426"/>
                <a:gd name="T48" fmla="*/ 2147483647 w 294"/>
                <a:gd name="T49" fmla="*/ 2147483647 h 426"/>
                <a:gd name="T50" fmla="*/ 2147483647 w 294"/>
                <a:gd name="T51" fmla="*/ 2147483647 h 426"/>
                <a:gd name="T52" fmla="*/ 2147483647 w 294"/>
                <a:gd name="T53" fmla="*/ 2147483647 h 426"/>
                <a:gd name="T54" fmla="*/ 2147483647 w 294"/>
                <a:gd name="T55" fmla="*/ 2147483647 h 426"/>
                <a:gd name="T56" fmla="*/ 2147483647 w 294"/>
                <a:gd name="T57" fmla="*/ 2147483647 h 426"/>
                <a:gd name="T58" fmla="*/ 2147483647 w 294"/>
                <a:gd name="T59" fmla="*/ 2147483647 h 426"/>
                <a:gd name="T60" fmla="*/ 2147483647 w 294"/>
                <a:gd name="T61" fmla="*/ 2147483647 h 426"/>
                <a:gd name="T62" fmla="*/ 2147483647 w 294"/>
                <a:gd name="T63" fmla="*/ 2147483647 h 426"/>
                <a:gd name="T64" fmla="*/ 2147483647 w 294"/>
                <a:gd name="T65" fmla="*/ 2147483647 h 426"/>
                <a:gd name="T66" fmla="*/ 2147483647 w 294"/>
                <a:gd name="T67" fmla="*/ 2147483647 h 426"/>
                <a:gd name="T68" fmla="*/ 2147483647 w 294"/>
                <a:gd name="T69" fmla="*/ 2147483647 h 426"/>
                <a:gd name="T70" fmla="*/ 2147483647 w 294"/>
                <a:gd name="T71" fmla="*/ 2147483647 h 426"/>
                <a:gd name="T72" fmla="*/ 2147483647 w 294"/>
                <a:gd name="T73" fmla="*/ 2147483647 h 426"/>
                <a:gd name="T74" fmla="*/ 2147483647 w 294"/>
                <a:gd name="T75" fmla="*/ 2147483647 h 426"/>
                <a:gd name="T76" fmla="*/ 0 w 294"/>
                <a:gd name="T77" fmla="*/ 2147483647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94"/>
                <a:gd name="T118" fmla="*/ 0 h 426"/>
                <a:gd name="T119" fmla="*/ 294 w 294"/>
                <a:gd name="T120" fmla="*/ 426 h 42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94" h="426">
                  <a:moveTo>
                    <a:pt x="0" y="48"/>
                  </a:moveTo>
                  <a:lnTo>
                    <a:pt x="0" y="48"/>
                  </a:lnTo>
                  <a:lnTo>
                    <a:pt x="4" y="35"/>
                  </a:lnTo>
                  <a:lnTo>
                    <a:pt x="8" y="25"/>
                  </a:lnTo>
                  <a:lnTo>
                    <a:pt x="12" y="18"/>
                  </a:lnTo>
                  <a:lnTo>
                    <a:pt x="18" y="13"/>
                  </a:lnTo>
                  <a:lnTo>
                    <a:pt x="29" y="7"/>
                  </a:lnTo>
                  <a:lnTo>
                    <a:pt x="41" y="0"/>
                  </a:lnTo>
                  <a:lnTo>
                    <a:pt x="54" y="18"/>
                  </a:lnTo>
                  <a:lnTo>
                    <a:pt x="65" y="34"/>
                  </a:lnTo>
                  <a:lnTo>
                    <a:pt x="74" y="48"/>
                  </a:lnTo>
                  <a:lnTo>
                    <a:pt x="76" y="54"/>
                  </a:lnTo>
                  <a:lnTo>
                    <a:pt x="82" y="58"/>
                  </a:lnTo>
                  <a:lnTo>
                    <a:pt x="87" y="61"/>
                  </a:lnTo>
                  <a:lnTo>
                    <a:pt x="92" y="63"/>
                  </a:lnTo>
                  <a:lnTo>
                    <a:pt x="100" y="65"/>
                  </a:lnTo>
                  <a:lnTo>
                    <a:pt x="104" y="65"/>
                  </a:lnTo>
                  <a:lnTo>
                    <a:pt x="141" y="69"/>
                  </a:lnTo>
                  <a:lnTo>
                    <a:pt x="169" y="73"/>
                  </a:lnTo>
                  <a:lnTo>
                    <a:pt x="180" y="76"/>
                  </a:lnTo>
                  <a:lnTo>
                    <a:pt x="186" y="79"/>
                  </a:lnTo>
                  <a:lnTo>
                    <a:pt x="199" y="93"/>
                  </a:lnTo>
                  <a:lnTo>
                    <a:pt x="220" y="119"/>
                  </a:lnTo>
                  <a:lnTo>
                    <a:pt x="229" y="132"/>
                  </a:lnTo>
                  <a:lnTo>
                    <a:pt x="238" y="145"/>
                  </a:lnTo>
                  <a:lnTo>
                    <a:pt x="244" y="157"/>
                  </a:lnTo>
                  <a:lnTo>
                    <a:pt x="247" y="166"/>
                  </a:lnTo>
                  <a:lnTo>
                    <a:pt x="254" y="195"/>
                  </a:lnTo>
                  <a:lnTo>
                    <a:pt x="265" y="244"/>
                  </a:lnTo>
                  <a:lnTo>
                    <a:pt x="276" y="294"/>
                  </a:lnTo>
                  <a:lnTo>
                    <a:pt x="282" y="323"/>
                  </a:lnTo>
                  <a:lnTo>
                    <a:pt x="285" y="340"/>
                  </a:lnTo>
                  <a:lnTo>
                    <a:pt x="290" y="356"/>
                  </a:lnTo>
                  <a:lnTo>
                    <a:pt x="294" y="373"/>
                  </a:lnTo>
                  <a:lnTo>
                    <a:pt x="274" y="397"/>
                  </a:lnTo>
                  <a:lnTo>
                    <a:pt x="260" y="415"/>
                  </a:lnTo>
                  <a:lnTo>
                    <a:pt x="255" y="422"/>
                  </a:lnTo>
                  <a:lnTo>
                    <a:pt x="254" y="426"/>
                  </a:lnTo>
                  <a:lnTo>
                    <a:pt x="252" y="426"/>
                  </a:lnTo>
                  <a:lnTo>
                    <a:pt x="251" y="424"/>
                  </a:lnTo>
                  <a:lnTo>
                    <a:pt x="243" y="422"/>
                  </a:lnTo>
                  <a:lnTo>
                    <a:pt x="219" y="409"/>
                  </a:lnTo>
                  <a:lnTo>
                    <a:pt x="194" y="394"/>
                  </a:lnTo>
                  <a:lnTo>
                    <a:pt x="181" y="385"/>
                  </a:lnTo>
                  <a:lnTo>
                    <a:pt x="167" y="300"/>
                  </a:lnTo>
                  <a:lnTo>
                    <a:pt x="150" y="202"/>
                  </a:lnTo>
                  <a:lnTo>
                    <a:pt x="142" y="179"/>
                  </a:lnTo>
                  <a:lnTo>
                    <a:pt x="129" y="146"/>
                  </a:lnTo>
                  <a:lnTo>
                    <a:pt x="122" y="129"/>
                  </a:lnTo>
                  <a:lnTo>
                    <a:pt x="115" y="115"/>
                  </a:lnTo>
                  <a:lnTo>
                    <a:pt x="109" y="105"/>
                  </a:lnTo>
                  <a:lnTo>
                    <a:pt x="106" y="101"/>
                  </a:lnTo>
                  <a:lnTo>
                    <a:pt x="104" y="98"/>
                  </a:lnTo>
                  <a:lnTo>
                    <a:pt x="92" y="94"/>
                  </a:lnTo>
                  <a:lnTo>
                    <a:pt x="76" y="89"/>
                  </a:lnTo>
                  <a:lnTo>
                    <a:pt x="61" y="83"/>
                  </a:lnTo>
                  <a:lnTo>
                    <a:pt x="56" y="79"/>
                  </a:lnTo>
                  <a:lnTo>
                    <a:pt x="52" y="75"/>
                  </a:lnTo>
                  <a:lnTo>
                    <a:pt x="44" y="66"/>
                  </a:lnTo>
                  <a:lnTo>
                    <a:pt x="39" y="61"/>
                  </a:lnTo>
                  <a:lnTo>
                    <a:pt x="34" y="57"/>
                  </a:lnTo>
                  <a:lnTo>
                    <a:pt x="26" y="53"/>
                  </a:lnTo>
                  <a:lnTo>
                    <a:pt x="18" y="51"/>
                  </a:lnTo>
                  <a:lnTo>
                    <a:pt x="9" y="49"/>
                  </a:lnTo>
                  <a:lnTo>
                    <a:pt x="0" y="48"/>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42" name="Freeform 16"/>
            <p:cNvSpPr>
              <a:spLocks noChangeArrowheads="1"/>
            </p:cNvSpPr>
            <p:nvPr/>
          </p:nvSpPr>
          <p:spPr bwMode="auto">
            <a:xfrm>
              <a:off x="1358900" y="277813"/>
              <a:ext cx="847725" cy="1876425"/>
            </a:xfrm>
            <a:custGeom>
              <a:avLst/>
              <a:gdLst>
                <a:gd name="T0" fmla="*/ 2147483647 w 534"/>
                <a:gd name="T1" fmla="*/ 2147483647 h 1182"/>
                <a:gd name="T2" fmla="*/ 2147483647 w 534"/>
                <a:gd name="T3" fmla="*/ 2147483647 h 1182"/>
                <a:gd name="T4" fmla="*/ 2147483647 w 534"/>
                <a:gd name="T5" fmla="*/ 2147483647 h 1182"/>
                <a:gd name="T6" fmla="*/ 2147483647 w 534"/>
                <a:gd name="T7" fmla="*/ 2147483647 h 1182"/>
                <a:gd name="T8" fmla="*/ 2147483647 w 534"/>
                <a:gd name="T9" fmla="*/ 2147483647 h 1182"/>
                <a:gd name="T10" fmla="*/ 2147483647 w 534"/>
                <a:gd name="T11" fmla="*/ 2147483647 h 1182"/>
                <a:gd name="T12" fmla="*/ 2147483647 w 534"/>
                <a:gd name="T13" fmla="*/ 2147483647 h 1182"/>
                <a:gd name="T14" fmla="*/ 2147483647 w 534"/>
                <a:gd name="T15" fmla="*/ 2147483647 h 1182"/>
                <a:gd name="T16" fmla="*/ 2147483647 w 534"/>
                <a:gd name="T17" fmla="*/ 2147483647 h 1182"/>
                <a:gd name="T18" fmla="*/ 2147483647 w 534"/>
                <a:gd name="T19" fmla="*/ 2147483647 h 1182"/>
                <a:gd name="T20" fmla="*/ 2147483647 w 534"/>
                <a:gd name="T21" fmla="*/ 2147483647 h 1182"/>
                <a:gd name="T22" fmla="*/ 2147483647 w 534"/>
                <a:gd name="T23" fmla="*/ 0 h 1182"/>
                <a:gd name="T24" fmla="*/ 2147483647 w 534"/>
                <a:gd name="T25" fmla="*/ 2147483647 h 1182"/>
                <a:gd name="T26" fmla="*/ 2147483647 w 534"/>
                <a:gd name="T27" fmla="*/ 2147483647 h 1182"/>
                <a:gd name="T28" fmla="*/ 2147483647 w 534"/>
                <a:gd name="T29" fmla="*/ 2147483647 h 1182"/>
                <a:gd name="T30" fmla="*/ 2147483647 w 534"/>
                <a:gd name="T31" fmla="*/ 2147483647 h 1182"/>
                <a:gd name="T32" fmla="*/ 2147483647 w 534"/>
                <a:gd name="T33" fmla="*/ 2147483647 h 1182"/>
                <a:gd name="T34" fmla="*/ 2147483647 w 534"/>
                <a:gd name="T35" fmla="*/ 2147483647 h 1182"/>
                <a:gd name="T36" fmla="*/ 2147483647 w 534"/>
                <a:gd name="T37" fmla="*/ 2147483647 h 1182"/>
                <a:gd name="T38" fmla="*/ 2147483647 w 534"/>
                <a:gd name="T39" fmla="*/ 2147483647 h 1182"/>
                <a:gd name="T40" fmla="*/ 2147483647 w 534"/>
                <a:gd name="T41" fmla="*/ 2147483647 h 1182"/>
                <a:gd name="T42" fmla="*/ 2147483647 w 534"/>
                <a:gd name="T43" fmla="*/ 2147483647 h 1182"/>
                <a:gd name="T44" fmla="*/ 2147483647 w 534"/>
                <a:gd name="T45" fmla="*/ 2147483647 h 1182"/>
                <a:gd name="T46" fmla="*/ 2147483647 w 534"/>
                <a:gd name="T47" fmla="*/ 2147483647 h 1182"/>
                <a:gd name="T48" fmla="*/ 2147483647 w 534"/>
                <a:gd name="T49" fmla="*/ 2147483647 h 1182"/>
                <a:gd name="T50" fmla="*/ 2147483647 w 534"/>
                <a:gd name="T51" fmla="*/ 2147483647 h 1182"/>
                <a:gd name="T52" fmla="*/ 2147483647 w 534"/>
                <a:gd name="T53" fmla="*/ 2147483647 h 1182"/>
                <a:gd name="T54" fmla="*/ 2147483647 w 534"/>
                <a:gd name="T55" fmla="*/ 2147483647 h 1182"/>
                <a:gd name="T56" fmla="*/ 2147483647 w 534"/>
                <a:gd name="T57" fmla="*/ 2147483647 h 1182"/>
                <a:gd name="T58" fmla="*/ 2147483647 w 534"/>
                <a:gd name="T59" fmla="*/ 2147483647 h 1182"/>
                <a:gd name="T60" fmla="*/ 2147483647 w 534"/>
                <a:gd name="T61" fmla="*/ 2147483647 h 1182"/>
                <a:gd name="T62" fmla="*/ 2147483647 w 534"/>
                <a:gd name="T63" fmla="*/ 2147483647 h 1182"/>
                <a:gd name="T64" fmla="*/ 2147483647 w 534"/>
                <a:gd name="T65" fmla="*/ 2147483647 h 1182"/>
                <a:gd name="T66" fmla="*/ 2147483647 w 534"/>
                <a:gd name="T67" fmla="*/ 2147483647 h 1182"/>
                <a:gd name="T68" fmla="*/ 2147483647 w 534"/>
                <a:gd name="T69" fmla="*/ 2147483647 h 1182"/>
                <a:gd name="T70" fmla="*/ 2147483647 w 534"/>
                <a:gd name="T71" fmla="*/ 2147483647 h 1182"/>
                <a:gd name="T72" fmla="*/ 2147483647 w 534"/>
                <a:gd name="T73" fmla="*/ 2147483647 h 1182"/>
                <a:gd name="T74" fmla="*/ 2147483647 w 534"/>
                <a:gd name="T75" fmla="*/ 2147483647 h 1182"/>
                <a:gd name="T76" fmla="*/ 2147483647 w 534"/>
                <a:gd name="T77" fmla="*/ 2147483647 h 1182"/>
                <a:gd name="T78" fmla="*/ 2147483647 w 534"/>
                <a:gd name="T79" fmla="*/ 2147483647 h 1182"/>
                <a:gd name="T80" fmla="*/ 2147483647 w 534"/>
                <a:gd name="T81" fmla="*/ 2147483647 h 1182"/>
                <a:gd name="T82" fmla="*/ 2147483647 w 534"/>
                <a:gd name="T83" fmla="*/ 2147483647 h 1182"/>
                <a:gd name="T84" fmla="*/ 2147483647 w 534"/>
                <a:gd name="T85" fmla="*/ 2147483647 h 1182"/>
                <a:gd name="T86" fmla="*/ 2147483647 w 534"/>
                <a:gd name="T87" fmla="*/ 2147483647 h 1182"/>
                <a:gd name="T88" fmla="*/ 2147483647 w 534"/>
                <a:gd name="T89" fmla="*/ 2147483647 h 1182"/>
                <a:gd name="T90" fmla="*/ 2147483647 w 534"/>
                <a:gd name="T91" fmla="*/ 2147483647 h 1182"/>
                <a:gd name="T92" fmla="*/ 2147483647 w 534"/>
                <a:gd name="T93" fmla="*/ 2147483647 h 1182"/>
                <a:gd name="T94" fmla="*/ 2147483647 w 534"/>
                <a:gd name="T95" fmla="*/ 2147483647 h 1182"/>
                <a:gd name="T96" fmla="*/ 2147483647 w 534"/>
                <a:gd name="T97" fmla="*/ 2147483647 h 1182"/>
                <a:gd name="T98" fmla="*/ 2147483647 w 534"/>
                <a:gd name="T99" fmla="*/ 2147483647 h 1182"/>
                <a:gd name="T100" fmla="*/ 2147483647 w 534"/>
                <a:gd name="T101" fmla="*/ 2147483647 h 1182"/>
                <a:gd name="T102" fmla="*/ 2147483647 w 534"/>
                <a:gd name="T103" fmla="*/ 2147483647 h 1182"/>
                <a:gd name="T104" fmla="*/ 2147483647 w 534"/>
                <a:gd name="T105" fmla="*/ 2147483647 h 1182"/>
                <a:gd name="T106" fmla="*/ 2147483647 w 534"/>
                <a:gd name="T107" fmla="*/ 2147483647 h 1182"/>
                <a:gd name="T108" fmla="*/ 2147483647 w 534"/>
                <a:gd name="T109" fmla="*/ 2147483647 h 1182"/>
                <a:gd name="T110" fmla="*/ 2147483647 w 534"/>
                <a:gd name="T111" fmla="*/ 2147483647 h 1182"/>
                <a:gd name="T112" fmla="*/ 0 w 534"/>
                <a:gd name="T113" fmla="*/ 2147483647 h 11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34"/>
                <a:gd name="T172" fmla="*/ 0 h 1182"/>
                <a:gd name="T173" fmla="*/ 534 w 534"/>
                <a:gd name="T174" fmla="*/ 1182 h 11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34" h="1182">
                  <a:moveTo>
                    <a:pt x="0" y="539"/>
                  </a:moveTo>
                  <a:lnTo>
                    <a:pt x="0" y="539"/>
                  </a:lnTo>
                  <a:lnTo>
                    <a:pt x="4" y="539"/>
                  </a:lnTo>
                  <a:lnTo>
                    <a:pt x="12" y="539"/>
                  </a:lnTo>
                  <a:lnTo>
                    <a:pt x="19" y="536"/>
                  </a:lnTo>
                  <a:lnTo>
                    <a:pt x="23" y="534"/>
                  </a:lnTo>
                  <a:lnTo>
                    <a:pt x="25" y="531"/>
                  </a:lnTo>
                  <a:lnTo>
                    <a:pt x="28" y="518"/>
                  </a:lnTo>
                  <a:lnTo>
                    <a:pt x="40" y="496"/>
                  </a:lnTo>
                  <a:lnTo>
                    <a:pt x="47" y="486"/>
                  </a:lnTo>
                  <a:lnTo>
                    <a:pt x="53" y="475"/>
                  </a:lnTo>
                  <a:lnTo>
                    <a:pt x="61" y="466"/>
                  </a:lnTo>
                  <a:lnTo>
                    <a:pt x="67" y="461"/>
                  </a:lnTo>
                  <a:lnTo>
                    <a:pt x="75" y="459"/>
                  </a:lnTo>
                  <a:lnTo>
                    <a:pt x="83" y="456"/>
                  </a:lnTo>
                  <a:lnTo>
                    <a:pt x="97" y="455"/>
                  </a:lnTo>
                  <a:lnTo>
                    <a:pt x="110" y="453"/>
                  </a:lnTo>
                  <a:lnTo>
                    <a:pt x="120" y="452"/>
                  </a:lnTo>
                  <a:lnTo>
                    <a:pt x="125" y="448"/>
                  </a:lnTo>
                  <a:lnTo>
                    <a:pt x="131" y="443"/>
                  </a:lnTo>
                  <a:lnTo>
                    <a:pt x="142" y="429"/>
                  </a:lnTo>
                  <a:lnTo>
                    <a:pt x="155" y="408"/>
                  </a:lnTo>
                  <a:lnTo>
                    <a:pt x="167" y="388"/>
                  </a:lnTo>
                  <a:lnTo>
                    <a:pt x="178" y="364"/>
                  </a:lnTo>
                  <a:lnTo>
                    <a:pt x="193" y="333"/>
                  </a:lnTo>
                  <a:lnTo>
                    <a:pt x="208" y="297"/>
                  </a:lnTo>
                  <a:lnTo>
                    <a:pt x="224" y="258"/>
                  </a:lnTo>
                  <a:lnTo>
                    <a:pt x="237" y="218"/>
                  </a:lnTo>
                  <a:lnTo>
                    <a:pt x="243" y="197"/>
                  </a:lnTo>
                  <a:lnTo>
                    <a:pt x="248" y="177"/>
                  </a:lnTo>
                  <a:lnTo>
                    <a:pt x="287" y="0"/>
                  </a:lnTo>
                  <a:lnTo>
                    <a:pt x="300" y="2"/>
                  </a:lnTo>
                  <a:lnTo>
                    <a:pt x="334" y="9"/>
                  </a:lnTo>
                  <a:lnTo>
                    <a:pt x="353" y="13"/>
                  </a:lnTo>
                  <a:lnTo>
                    <a:pt x="372" y="19"/>
                  </a:lnTo>
                  <a:lnTo>
                    <a:pt x="392" y="27"/>
                  </a:lnTo>
                  <a:lnTo>
                    <a:pt x="407" y="34"/>
                  </a:lnTo>
                  <a:lnTo>
                    <a:pt x="396" y="82"/>
                  </a:lnTo>
                  <a:lnTo>
                    <a:pt x="387" y="121"/>
                  </a:lnTo>
                  <a:lnTo>
                    <a:pt x="380" y="151"/>
                  </a:lnTo>
                  <a:lnTo>
                    <a:pt x="375" y="184"/>
                  </a:lnTo>
                  <a:lnTo>
                    <a:pt x="365" y="234"/>
                  </a:lnTo>
                  <a:lnTo>
                    <a:pt x="350" y="309"/>
                  </a:lnTo>
                  <a:lnTo>
                    <a:pt x="348" y="315"/>
                  </a:lnTo>
                  <a:lnTo>
                    <a:pt x="344" y="327"/>
                  </a:lnTo>
                  <a:lnTo>
                    <a:pt x="334" y="353"/>
                  </a:lnTo>
                  <a:lnTo>
                    <a:pt x="314" y="397"/>
                  </a:lnTo>
                  <a:lnTo>
                    <a:pt x="308" y="415"/>
                  </a:lnTo>
                  <a:lnTo>
                    <a:pt x="297" y="444"/>
                  </a:lnTo>
                  <a:lnTo>
                    <a:pt x="286" y="482"/>
                  </a:lnTo>
                  <a:lnTo>
                    <a:pt x="295" y="490"/>
                  </a:lnTo>
                  <a:lnTo>
                    <a:pt x="314" y="508"/>
                  </a:lnTo>
                  <a:lnTo>
                    <a:pt x="325" y="518"/>
                  </a:lnTo>
                  <a:lnTo>
                    <a:pt x="334" y="530"/>
                  </a:lnTo>
                  <a:lnTo>
                    <a:pt x="340" y="540"/>
                  </a:lnTo>
                  <a:lnTo>
                    <a:pt x="343" y="545"/>
                  </a:lnTo>
                  <a:lnTo>
                    <a:pt x="343" y="550"/>
                  </a:lnTo>
                  <a:lnTo>
                    <a:pt x="345" y="598"/>
                  </a:lnTo>
                  <a:lnTo>
                    <a:pt x="348" y="623"/>
                  </a:lnTo>
                  <a:lnTo>
                    <a:pt x="349" y="640"/>
                  </a:lnTo>
                  <a:lnTo>
                    <a:pt x="352" y="646"/>
                  </a:lnTo>
                  <a:lnTo>
                    <a:pt x="356" y="655"/>
                  </a:lnTo>
                  <a:lnTo>
                    <a:pt x="366" y="676"/>
                  </a:lnTo>
                  <a:lnTo>
                    <a:pt x="376" y="694"/>
                  </a:lnTo>
                  <a:lnTo>
                    <a:pt x="382" y="700"/>
                  </a:lnTo>
                  <a:lnTo>
                    <a:pt x="384" y="703"/>
                  </a:lnTo>
                  <a:lnTo>
                    <a:pt x="396" y="713"/>
                  </a:lnTo>
                  <a:lnTo>
                    <a:pt x="415" y="733"/>
                  </a:lnTo>
                  <a:lnTo>
                    <a:pt x="424" y="744"/>
                  </a:lnTo>
                  <a:lnTo>
                    <a:pt x="435" y="756"/>
                  </a:lnTo>
                  <a:lnTo>
                    <a:pt x="442" y="768"/>
                  </a:lnTo>
                  <a:lnTo>
                    <a:pt x="447" y="779"/>
                  </a:lnTo>
                  <a:lnTo>
                    <a:pt x="466" y="818"/>
                  </a:lnTo>
                  <a:lnTo>
                    <a:pt x="494" y="878"/>
                  </a:lnTo>
                  <a:lnTo>
                    <a:pt x="521" y="936"/>
                  </a:lnTo>
                  <a:lnTo>
                    <a:pt x="530" y="958"/>
                  </a:lnTo>
                  <a:lnTo>
                    <a:pt x="534" y="969"/>
                  </a:lnTo>
                  <a:lnTo>
                    <a:pt x="534" y="973"/>
                  </a:lnTo>
                  <a:lnTo>
                    <a:pt x="533" y="977"/>
                  </a:lnTo>
                  <a:lnTo>
                    <a:pt x="529" y="986"/>
                  </a:lnTo>
                  <a:lnTo>
                    <a:pt x="522" y="995"/>
                  </a:lnTo>
                  <a:lnTo>
                    <a:pt x="512" y="1006"/>
                  </a:lnTo>
                  <a:lnTo>
                    <a:pt x="500" y="1015"/>
                  </a:lnTo>
                  <a:lnTo>
                    <a:pt x="488" y="1024"/>
                  </a:lnTo>
                  <a:lnTo>
                    <a:pt x="472" y="1030"/>
                  </a:lnTo>
                  <a:lnTo>
                    <a:pt x="456" y="1034"/>
                  </a:lnTo>
                  <a:lnTo>
                    <a:pt x="438" y="1037"/>
                  </a:lnTo>
                  <a:lnTo>
                    <a:pt x="418" y="1039"/>
                  </a:lnTo>
                  <a:lnTo>
                    <a:pt x="375" y="1042"/>
                  </a:lnTo>
                  <a:lnTo>
                    <a:pt x="354" y="1044"/>
                  </a:lnTo>
                  <a:lnTo>
                    <a:pt x="338" y="1047"/>
                  </a:lnTo>
                  <a:lnTo>
                    <a:pt x="325" y="1051"/>
                  </a:lnTo>
                  <a:lnTo>
                    <a:pt x="319" y="1052"/>
                  </a:lnTo>
                  <a:lnTo>
                    <a:pt x="316" y="1055"/>
                  </a:lnTo>
                  <a:lnTo>
                    <a:pt x="301" y="1070"/>
                  </a:lnTo>
                  <a:lnTo>
                    <a:pt x="292" y="1081"/>
                  </a:lnTo>
                  <a:lnTo>
                    <a:pt x="283" y="1094"/>
                  </a:lnTo>
                  <a:lnTo>
                    <a:pt x="274" y="1107"/>
                  </a:lnTo>
                  <a:lnTo>
                    <a:pt x="268" y="1119"/>
                  </a:lnTo>
                  <a:lnTo>
                    <a:pt x="264" y="1135"/>
                  </a:lnTo>
                  <a:lnTo>
                    <a:pt x="263" y="1141"/>
                  </a:lnTo>
                  <a:lnTo>
                    <a:pt x="263" y="1149"/>
                  </a:lnTo>
                  <a:lnTo>
                    <a:pt x="261" y="1157"/>
                  </a:lnTo>
                  <a:lnTo>
                    <a:pt x="260" y="1162"/>
                  </a:lnTo>
                  <a:lnTo>
                    <a:pt x="257" y="1167"/>
                  </a:lnTo>
                  <a:lnTo>
                    <a:pt x="253" y="1171"/>
                  </a:lnTo>
                  <a:lnTo>
                    <a:pt x="250" y="1175"/>
                  </a:lnTo>
                  <a:lnTo>
                    <a:pt x="244" y="1178"/>
                  </a:lnTo>
                  <a:lnTo>
                    <a:pt x="234" y="1180"/>
                  </a:lnTo>
                  <a:lnTo>
                    <a:pt x="222" y="1182"/>
                  </a:lnTo>
                  <a:lnTo>
                    <a:pt x="213" y="1182"/>
                  </a:lnTo>
                  <a:lnTo>
                    <a:pt x="204" y="1180"/>
                  </a:lnTo>
                  <a:lnTo>
                    <a:pt x="210" y="1130"/>
                  </a:lnTo>
                  <a:lnTo>
                    <a:pt x="213" y="1074"/>
                  </a:lnTo>
                  <a:lnTo>
                    <a:pt x="216" y="1006"/>
                  </a:lnTo>
                  <a:lnTo>
                    <a:pt x="219" y="929"/>
                  </a:lnTo>
                  <a:lnTo>
                    <a:pt x="219" y="889"/>
                  </a:lnTo>
                  <a:lnTo>
                    <a:pt x="217" y="850"/>
                  </a:lnTo>
                  <a:lnTo>
                    <a:pt x="215" y="810"/>
                  </a:lnTo>
                  <a:lnTo>
                    <a:pt x="212" y="773"/>
                  </a:lnTo>
                  <a:lnTo>
                    <a:pt x="207" y="737"/>
                  </a:lnTo>
                  <a:lnTo>
                    <a:pt x="200" y="703"/>
                  </a:lnTo>
                  <a:lnTo>
                    <a:pt x="194" y="673"/>
                  </a:lnTo>
                  <a:lnTo>
                    <a:pt x="186" y="646"/>
                  </a:lnTo>
                  <a:lnTo>
                    <a:pt x="180" y="623"/>
                  </a:lnTo>
                  <a:lnTo>
                    <a:pt x="173" y="603"/>
                  </a:lnTo>
                  <a:lnTo>
                    <a:pt x="166" y="585"/>
                  </a:lnTo>
                  <a:lnTo>
                    <a:pt x="159" y="571"/>
                  </a:lnTo>
                  <a:lnTo>
                    <a:pt x="153" y="560"/>
                  </a:lnTo>
                  <a:lnTo>
                    <a:pt x="146" y="550"/>
                  </a:lnTo>
                  <a:lnTo>
                    <a:pt x="140" y="544"/>
                  </a:lnTo>
                  <a:lnTo>
                    <a:pt x="132" y="539"/>
                  </a:lnTo>
                  <a:lnTo>
                    <a:pt x="125" y="536"/>
                  </a:lnTo>
                  <a:lnTo>
                    <a:pt x="119" y="535"/>
                  </a:lnTo>
                  <a:lnTo>
                    <a:pt x="113" y="535"/>
                  </a:lnTo>
                  <a:lnTo>
                    <a:pt x="106" y="536"/>
                  </a:lnTo>
                  <a:lnTo>
                    <a:pt x="100" y="539"/>
                  </a:lnTo>
                  <a:lnTo>
                    <a:pt x="92" y="543"/>
                  </a:lnTo>
                  <a:lnTo>
                    <a:pt x="67" y="558"/>
                  </a:lnTo>
                  <a:lnTo>
                    <a:pt x="47" y="571"/>
                  </a:lnTo>
                  <a:lnTo>
                    <a:pt x="32" y="580"/>
                  </a:lnTo>
                  <a:lnTo>
                    <a:pt x="27" y="581"/>
                  </a:lnTo>
                  <a:lnTo>
                    <a:pt x="23" y="581"/>
                  </a:lnTo>
                  <a:lnTo>
                    <a:pt x="21" y="578"/>
                  </a:lnTo>
                  <a:lnTo>
                    <a:pt x="17" y="572"/>
                  </a:lnTo>
                  <a:lnTo>
                    <a:pt x="9" y="558"/>
                  </a:lnTo>
                  <a:lnTo>
                    <a:pt x="0" y="539"/>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43" name="Freeform 17"/>
            <p:cNvSpPr>
              <a:spLocks noEditPoints="1" noChangeArrowheads="1"/>
            </p:cNvSpPr>
            <p:nvPr/>
          </p:nvSpPr>
          <p:spPr bwMode="auto">
            <a:xfrm>
              <a:off x="0" y="954088"/>
              <a:ext cx="2017713" cy="2493963"/>
            </a:xfrm>
            <a:custGeom>
              <a:avLst/>
              <a:gdLst>
                <a:gd name="T0" fmla="*/ 2147483647 w 1271"/>
                <a:gd name="T1" fmla="*/ 2147483647 h 1571"/>
                <a:gd name="T2" fmla="*/ 2147483647 w 1271"/>
                <a:gd name="T3" fmla="*/ 2147483647 h 1571"/>
                <a:gd name="T4" fmla="*/ 2147483647 w 1271"/>
                <a:gd name="T5" fmla="*/ 2147483647 h 1571"/>
                <a:gd name="T6" fmla="*/ 2147483647 w 1271"/>
                <a:gd name="T7" fmla="*/ 2147483647 h 1571"/>
                <a:gd name="T8" fmla="*/ 2147483647 w 1271"/>
                <a:gd name="T9" fmla="*/ 2147483647 h 1571"/>
                <a:gd name="T10" fmla="*/ 2147483647 w 1271"/>
                <a:gd name="T11" fmla="*/ 2147483647 h 1571"/>
                <a:gd name="T12" fmla="*/ 2147483647 w 1271"/>
                <a:gd name="T13" fmla="*/ 2147483647 h 1571"/>
                <a:gd name="T14" fmla="*/ 2147483647 w 1271"/>
                <a:gd name="T15" fmla="*/ 2147483647 h 1571"/>
                <a:gd name="T16" fmla="*/ 2147483647 w 1271"/>
                <a:gd name="T17" fmla="*/ 2147483647 h 1571"/>
                <a:gd name="T18" fmla="*/ 2147483647 w 1271"/>
                <a:gd name="T19" fmla="*/ 2147483647 h 1571"/>
                <a:gd name="T20" fmla="*/ 2147483647 w 1271"/>
                <a:gd name="T21" fmla="*/ 2147483647 h 1571"/>
                <a:gd name="T22" fmla="*/ 2147483647 w 1271"/>
                <a:gd name="T23" fmla="*/ 2147483647 h 1571"/>
                <a:gd name="T24" fmla="*/ 2147483647 w 1271"/>
                <a:gd name="T25" fmla="*/ 2147483647 h 1571"/>
                <a:gd name="T26" fmla="*/ 2147483647 w 1271"/>
                <a:gd name="T27" fmla="*/ 2147483647 h 1571"/>
                <a:gd name="T28" fmla="*/ 2147483647 w 1271"/>
                <a:gd name="T29" fmla="*/ 2147483647 h 1571"/>
                <a:gd name="T30" fmla="*/ 2147483647 w 1271"/>
                <a:gd name="T31" fmla="*/ 2147483647 h 1571"/>
                <a:gd name="T32" fmla="*/ 2147483647 w 1271"/>
                <a:gd name="T33" fmla="*/ 2147483647 h 1571"/>
                <a:gd name="T34" fmla="*/ 2147483647 w 1271"/>
                <a:gd name="T35" fmla="*/ 2147483647 h 1571"/>
                <a:gd name="T36" fmla="*/ 2147483647 w 1271"/>
                <a:gd name="T37" fmla="*/ 2147483647 h 1571"/>
                <a:gd name="T38" fmla="*/ 2147483647 w 1271"/>
                <a:gd name="T39" fmla="*/ 2147483647 h 1571"/>
                <a:gd name="T40" fmla="*/ 2147483647 w 1271"/>
                <a:gd name="T41" fmla="*/ 0 h 1571"/>
                <a:gd name="T42" fmla="*/ 2147483647 w 1271"/>
                <a:gd name="T43" fmla="*/ 2147483647 h 1571"/>
                <a:gd name="T44" fmla="*/ 2147483647 w 1271"/>
                <a:gd name="T45" fmla="*/ 2147483647 h 1571"/>
                <a:gd name="T46" fmla="*/ 2147483647 w 1271"/>
                <a:gd name="T47" fmla="*/ 2147483647 h 1571"/>
                <a:gd name="T48" fmla="*/ 2147483647 w 1271"/>
                <a:gd name="T49" fmla="*/ 2147483647 h 1571"/>
                <a:gd name="T50" fmla="*/ 2147483647 w 1271"/>
                <a:gd name="T51" fmla="*/ 2147483647 h 1571"/>
                <a:gd name="T52" fmla="*/ 2147483647 w 1271"/>
                <a:gd name="T53" fmla="*/ 2147483647 h 1571"/>
                <a:gd name="T54" fmla="*/ 2147483647 w 1271"/>
                <a:gd name="T55" fmla="*/ 2147483647 h 1571"/>
                <a:gd name="T56" fmla="*/ 2147483647 w 1271"/>
                <a:gd name="T57" fmla="*/ 2147483647 h 1571"/>
                <a:gd name="T58" fmla="*/ 2147483647 w 1271"/>
                <a:gd name="T59" fmla="*/ 2147483647 h 1571"/>
                <a:gd name="T60" fmla="*/ 2147483647 w 1271"/>
                <a:gd name="T61" fmla="*/ 2147483647 h 1571"/>
                <a:gd name="T62" fmla="*/ 2147483647 w 1271"/>
                <a:gd name="T63" fmla="*/ 2147483647 h 1571"/>
                <a:gd name="T64" fmla="*/ 2147483647 w 1271"/>
                <a:gd name="T65" fmla="*/ 2147483647 h 1571"/>
                <a:gd name="T66" fmla="*/ 2147483647 w 1271"/>
                <a:gd name="T67" fmla="*/ 2147483647 h 1571"/>
                <a:gd name="T68" fmla="*/ 2147483647 w 1271"/>
                <a:gd name="T69" fmla="*/ 2147483647 h 1571"/>
                <a:gd name="T70" fmla="*/ 2147483647 w 1271"/>
                <a:gd name="T71" fmla="*/ 2147483647 h 1571"/>
                <a:gd name="T72" fmla="*/ 2147483647 w 1271"/>
                <a:gd name="T73" fmla="*/ 2147483647 h 1571"/>
                <a:gd name="T74" fmla="*/ 2147483647 w 1271"/>
                <a:gd name="T75" fmla="*/ 2147483647 h 1571"/>
                <a:gd name="T76" fmla="*/ 2147483647 w 1271"/>
                <a:gd name="T77" fmla="*/ 2147483647 h 1571"/>
                <a:gd name="T78" fmla="*/ 2147483647 w 1271"/>
                <a:gd name="T79" fmla="*/ 2147483647 h 1571"/>
                <a:gd name="T80" fmla="*/ 2147483647 w 1271"/>
                <a:gd name="T81" fmla="*/ 2147483647 h 1571"/>
                <a:gd name="T82" fmla="*/ 2147483647 w 1271"/>
                <a:gd name="T83" fmla="*/ 2147483647 h 1571"/>
                <a:gd name="T84" fmla="*/ 2147483647 w 1271"/>
                <a:gd name="T85" fmla="*/ 2147483647 h 1571"/>
                <a:gd name="T86" fmla="*/ 2147483647 w 1271"/>
                <a:gd name="T87" fmla="*/ 2147483647 h 1571"/>
                <a:gd name="T88" fmla="*/ 2147483647 w 1271"/>
                <a:gd name="T89" fmla="*/ 2147483647 h 1571"/>
                <a:gd name="T90" fmla="*/ 2147483647 w 1271"/>
                <a:gd name="T91" fmla="*/ 2147483647 h 1571"/>
                <a:gd name="T92" fmla="*/ 2147483647 w 1271"/>
                <a:gd name="T93" fmla="*/ 2147483647 h 1571"/>
                <a:gd name="T94" fmla="*/ 2147483647 w 1271"/>
                <a:gd name="T95" fmla="*/ 2147483647 h 1571"/>
                <a:gd name="T96" fmla="*/ 2147483647 w 1271"/>
                <a:gd name="T97" fmla="*/ 2147483647 h 1571"/>
                <a:gd name="T98" fmla="*/ 2147483647 w 1271"/>
                <a:gd name="T99" fmla="*/ 2147483647 h 1571"/>
                <a:gd name="T100" fmla="*/ 2147483647 w 1271"/>
                <a:gd name="T101" fmla="*/ 2147483647 h 1571"/>
                <a:gd name="T102" fmla="*/ 2147483647 w 1271"/>
                <a:gd name="T103" fmla="*/ 2147483647 h 1571"/>
                <a:gd name="T104" fmla="*/ 2147483647 w 1271"/>
                <a:gd name="T105" fmla="*/ 2147483647 h 1571"/>
                <a:gd name="T106" fmla="*/ 2147483647 w 1271"/>
                <a:gd name="T107" fmla="*/ 2147483647 h 1571"/>
                <a:gd name="T108" fmla="*/ 2147483647 w 1271"/>
                <a:gd name="T109" fmla="*/ 2147483647 h 1571"/>
                <a:gd name="T110" fmla="*/ 2147483647 w 1271"/>
                <a:gd name="T111" fmla="*/ 2147483647 h 1571"/>
                <a:gd name="T112" fmla="*/ 2147483647 w 1271"/>
                <a:gd name="T113" fmla="*/ 2147483647 h 1571"/>
                <a:gd name="T114" fmla="*/ 2147483647 w 1271"/>
                <a:gd name="T115" fmla="*/ 2147483647 h 1571"/>
                <a:gd name="T116" fmla="*/ 2147483647 w 1271"/>
                <a:gd name="T117" fmla="*/ 2147483647 h 1571"/>
                <a:gd name="T118" fmla="*/ 2147483647 w 1271"/>
                <a:gd name="T119" fmla="*/ 2147483647 h 1571"/>
                <a:gd name="T120" fmla="*/ 2147483647 w 1271"/>
                <a:gd name="T121" fmla="*/ 2147483647 h 1571"/>
                <a:gd name="T122" fmla="*/ 2147483647 w 1271"/>
                <a:gd name="T123" fmla="*/ 2147483647 h 157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71"/>
                <a:gd name="T187" fmla="*/ 0 h 1571"/>
                <a:gd name="T188" fmla="*/ 1271 w 1271"/>
                <a:gd name="T189" fmla="*/ 1571 h 157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71" h="1571">
                  <a:moveTo>
                    <a:pt x="1269" y="1319"/>
                  </a:moveTo>
                  <a:lnTo>
                    <a:pt x="1269" y="1319"/>
                  </a:lnTo>
                  <a:lnTo>
                    <a:pt x="1261" y="1291"/>
                  </a:lnTo>
                  <a:lnTo>
                    <a:pt x="1257" y="1273"/>
                  </a:lnTo>
                  <a:lnTo>
                    <a:pt x="1254" y="1257"/>
                  </a:lnTo>
                  <a:lnTo>
                    <a:pt x="1244" y="1203"/>
                  </a:lnTo>
                  <a:lnTo>
                    <a:pt x="1238" y="1168"/>
                  </a:lnTo>
                  <a:lnTo>
                    <a:pt x="1231" y="1140"/>
                  </a:lnTo>
                  <a:lnTo>
                    <a:pt x="1226" y="1127"/>
                  </a:lnTo>
                  <a:lnTo>
                    <a:pt x="1218" y="1111"/>
                  </a:lnTo>
                  <a:lnTo>
                    <a:pt x="1209" y="1094"/>
                  </a:lnTo>
                  <a:lnTo>
                    <a:pt x="1199" y="1077"/>
                  </a:lnTo>
                  <a:lnTo>
                    <a:pt x="1179" y="1049"/>
                  </a:lnTo>
                  <a:lnTo>
                    <a:pt x="1166" y="1031"/>
                  </a:lnTo>
                  <a:lnTo>
                    <a:pt x="1155" y="1015"/>
                  </a:lnTo>
                  <a:lnTo>
                    <a:pt x="1141" y="992"/>
                  </a:lnTo>
                  <a:lnTo>
                    <a:pt x="1126" y="968"/>
                  </a:lnTo>
                  <a:lnTo>
                    <a:pt x="1121" y="959"/>
                  </a:lnTo>
                  <a:lnTo>
                    <a:pt x="1119" y="952"/>
                  </a:lnTo>
                  <a:lnTo>
                    <a:pt x="1117" y="943"/>
                  </a:lnTo>
                  <a:lnTo>
                    <a:pt x="1116" y="933"/>
                  </a:lnTo>
                  <a:lnTo>
                    <a:pt x="1116" y="922"/>
                  </a:lnTo>
                  <a:lnTo>
                    <a:pt x="1116" y="911"/>
                  </a:lnTo>
                  <a:lnTo>
                    <a:pt x="1119" y="899"/>
                  </a:lnTo>
                  <a:lnTo>
                    <a:pt x="1119" y="886"/>
                  </a:lnTo>
                  <a:lnTo>
                    <a:pt x="1119" y="873"/>
                  </a:lnTo>
                  <a:lnTo>
                    <a:pt x="1116" y="863"/>
                  </a:lnTo>
                  <a:lnTo>
                    <a:pt x="1115" y="858"/>
                  </a:lnTo>
                  <a:lnTo>
                    <a:pt x="1111" y="855"/>
                  </a:lnTo>
                  <a:lnTo>
                    <a:pt x="1100" y="849"/>
                  </a:lnTo>
                  <a:lnTo>
                    <a:pt x="1090" y="843"/>
                  </a:lnTo>
                  <a:lnTo>
                    <a:pt x="1082" y="842"/>
                  </a:lnTo>
                  <a:lnTo>
                    <a:pt x="1078" y="841"/>
                  </a:lnTo>
                  <a:lnTo>
                    <a:pt x="1077" y="840"/>
                  </a:lnTo>
                  <a:lnTo>
                    <a:pt x="1075" y="834"/>
                  </a:lnTo>
                  <a:lnTo>
                    <a:pt x="1073" y="828"/>
                  </a:lnTo>
                  <a:lnTo>
                    <a:pt x="1075" y="821"/>
                  </a:lnTo>
                  <a:lnTo>
                    <a:pt x="1076" y="816"/>
                  </a:lnTo>
                  <a:lnTo>
                    <a:pt x="1076" y="810"/>
                  </a:lnTo>
                  <a:lnTo>
                    <a:pt x="1073" y="805"/>
                  </a:lnTo>
                  <a:lnTo>
                    <a:pt x="1072" y="802"/>
                  </a:lnTo>
                  <a:lnTo>
                    <a:pt x="1069" y="801"/>
                  </a:lnTo>
                  <a:lnTo>
                    <a:pt x="1062" y="799"/>
                  </a:lnTo>
                  <a:lnTo>
                    <a:pt x="1059" y="798"/>
                  </a:lnTo>
                  <a:lnTo>
                    <a:pt x="1058" y="794"/>
                  </a:lnTo>
                  <a:lnTo>
                    <a:pt x="1056" y="789"/>
                  </a:lnTo>
                  <a:lnTo>
                    <a:pt x="1053" y="781"/>
                  </a:lnTo>
                  <a:lnTo>
                    <a:pt x="1049" y="774"/>
                  </a:lnTo>
                  <a:lnTo>
                    <a:pt x="1045" y="776"/>
                  </a:lnTo>
                  <a:lnTo>
                    <a:pt x="1037" y="784"/>
                  </a:lnTo>
                  <a:lnTo>
                    <a:pt x="1029" y="789"/>
                  </a:lnTo>
                  <a:lnTo>
                    <a:pt x="1022" y="793"/>
                  </a:lnTo>
                  <a:lnTo>
                    <a:pt x="1010" y="797"/>
                  </a:lnTo>
                  <a:lnTo>
                    <a:pt x="997" y="799"/>
                  </a:lnTo>
                  <a:lnTo>
                    <a:pt x="981" y="801"/>
                  </a:lnTo>
                  <a:lnTo>
                    <a:pt x="965" y="801"/>
                  </a:lnTo>
                  <a:lnTo>
                    <a:pt x="945" y="799"/>
                  </a:lnTo>
                  <a:lnTo>
                    <a:pt x="927" y="798"/>
                  </a:lnTo>
                  <a:lnTo>
                    <a:pt x="896" y="794"/>
                  </a:lnTo>
                  <a:lnTo>
                    <a:pt x="883" y="792"/>
                  </a:lnTo>
                  <a:lnTo>
                    <a:pt x="884" y="758"/>
                  </a:lnTo>
                  <a:lnTo>
                    <a:pt x="884" y="718"/>
                  </a:lnTo>
                  <a:lnTo>
                    <a:pt x="883" y="651"/>
                  </a:lnTo>
                  <a:lnTo>
                    <a:pt x="881" y="621"/>
                  </a:lnTo>
                  <a:lnTo>
                    <a:pt x="875" y="584"/>
                  </a:lnTo>
                  <a:lnTo>
                    <a:pt x="865" y="518"/>
                  </a:lnTo>
                  <a:lnTo>
                    <a:pt x="861" y="505"/>
                  </a:lnTo>
                  <a:lnTo>
                    <a:pt x="852" y="487"/>
                  </a:lnTo>
                  <a:lnTo>
                    <a:pt x="830" y="441"/>
                  </a:lnTo>
                  <a:lnTo>
                    <a:pt x="788" y="365"/>
                  </a:lnTo>
                  <a:lnTo>
                    <a:pt x="745" y="291"/>
                  </a:lnTo>
                  <a:lnTo>
                    <a:pt x="723" y="250"/>
                  </a:lnTo>
                  <a:lnTo>
                    <a:pt x="715" y="234"/>
                  </a:lnTo>
                  <a:lnTo>
                    <a:pt x="711" y="225"/>
                  </a:lnTo>
                  <a:lnTo>
                    <a:pt x="709" y="210"/>
                  </a:lnTo>
                  <a:lnTo>
                    <a:pt x="709" y="189"/>
                  </a:lnTo>
                  <a:lnTo>
                    <a:pt x="709" y="166"/>
                  </a:lnTo>
                  <a:lnTo>
                    <a:pt x="711" y="146"/>
                  </a:lnTo>
                  <a:lnTo>
                    <a:pt x="711" y="139"/>
                  </a:lnTo>
                  <a:lnTo>
                    <a:pt x="711" y="131"/>
                  </a:lnTo>
                  <a:lnTo>
                    <a:pt x="709" y="118"/>
                  </a:lnTo>
                  <a:lnTo>
                    <a:pt x="706" y="109"/>
                  </a:lnTo>
                  <a:lnTo>
                    <a:pt x="705" y="105"/>
                  </a:lnTo>
                  <a:lnTo>
                    <a:pt x="689" y="106"/>
                  </a:lnTo>
                  <a:lnTo>
                    <a:pt x="658" y="108"/>
                  </a:lnTo>
                  <a:lnTo>
                    <a:pt x="627" y="109"/>
                  </a:lnTo>
                  <a:lnTo>
                    <a:pt x="613" y="112"/>
                  </a:lnTo>
                  <a:lnTo>
                    <a:pt x="609" y="113"/>
                  </a:lnTo>
                  <a:lnTo>
                    <a:pt x="605" y="115"/>
                  </a:lnTo>
                  <a:lnTo>
                    <a:pt x="604" y="119"/>
                  </a:lnTo>
                  <a:lnTo>
                    <a:pt x="604" y="124"/>
                  </a:lnTo>
                  <a:lnTo>
                    <a:pt x="608" y="137"/>
                  </a:lnTo>
                  <a:lnTo>
                    <a:pt x="613" y="154"/>
                  </a:lnTo>
                  <a:lnTo>
                    <a:pt x="590" y="161"/>
                  </a:lnTo>
                  <a:lnTo>
                    <a:pt x="573" y="165"/>
                  </a:lnTo>
                  <a:lnTo>
                    <a:pt x="561" y="167"/>
                  </a:lnTo>
                  <a:lnTo>
                    <a:pt x="534" y="170"/>
                  </a:lnTo>
                  <a:lnTo>
                    <a:pt x="519" y="174"/>
                  </a:lnTo>
                  <a:lnTo>
                    <a:pt x="513" y="176"/>
                  </a:lnTo>
                  <a:lnTo>
                    <a:pt x="510" y="179"/>
                  </a:lnTo>
                  <a:lnTo>
                    <a:pt x="503" y="188"/>
                  </a:lnTo>
                  <a:lnTo>
                    <a:pt x="495" y="203"/>
                  </a:lnTo>
                  <a:lnTo>
                    <a:pt x="488" y="223"/>
                  </a:lnTo>
                  <a:lnTo>
                    <a:pt x="441" y="221"/>
                  </a:lnTo>
                  <a:lnTo>
                    <a:pt x="402" y="221"/>
                  </a:lnTo>
                  <a:lnTo>
                    <a:pt x="370" y="221"/>
                  </a:lnTo>
                  <a:lnTo>
                    <a:pt x="347" y="223"/>
                  </a:lnTo>
                  <a:lnTo>
                    <a:pt x="327" y="220"/>
                  </a:lnTo>
                  <a:lnTo>
                    <a:pt x="319" y="219"/>
                  </a:lnTo>
                  <a:lnTo>
                    <a:pt x="313" y="216"/>
                  </a:lnTo>
                  <a:lnTo>
                    <a:pt x="307" y="212"/>
                  </a:lnTo>
                  <a:lnTo>
                    <a:pt x="301" y="209"/>
                  </a:lnTo>
                  <a:lnTo>
                    <a:pt x="243" y="157"/>
                  </a:lnTo>
                  <a:lnTo>
                    <a:pt x="206" y="122"/>
                  </a:lnTo>
                  <a:lnTo>
                    <a:pt x="191" y="106"/>
                  </a:lnTo>
                  <a:lnTo>
                    <a:pt x="181" y="93"/>
                  </a:lnTo>
                  <a:lnTo>
                    <a:pt x="163" y="68"/>
                  </a:lnTo>
                  <a:lnTo>
                    <a:pt x="145" y="37"/>
                  </a:lnTo>
                  <a:lnTo>
                    <a:pt x="124" y="0"/>
                  </a:lnTo>
                  <a:lnTo>
                    <a:pt x="123" y="0"/>
                  </a:lnTo>
                  <a:lnTo>
                    <a:pt x="84" y="42"/>
                  </a:lnTo>
                  <a:lnTo>
                    <a:pt x="56" y="70"/>
                  </a:lnTo>
                  <a:lnTo>
                    <a:pt x="44" y="79"/>
                  </a:lnTo>
                  <a:lnTo>
                    <a:pt x="38" y="84"/>
                  </a:lnTo>
                  <a:lnTo>
                    <a:pt x="34" y="83"/>
                  </a:lnTo>
                  <a:lnTo>
                    <a:pt x="30" y="80"/>
                  </a:lnTo>
                  <a:lnTo>
                    <a:pt x="27" y="77"/>
                  </a:lnTo>
                  <a:lnTo>
                    <a:pt x="25" y="71"/>
                  </a:lnTo>
                  <a:lnTo>
                    <a:pt x="22" y="61"/>
                  </a:lnTo>
                  <a:lnTo>
                    <a:pt x="22" y="56"/>
                  </a:lnTo>
                  <a:lnTo>
                    <a:pt x="12" y="70"/>
                  </a:lnTo>
                  <a:lnTo>
                    <a:pt x="4" y="83"/>
                  </a:lnTo>
                  <a:lnTo>
                    <a:pt x="1" y="90"/>
                  </a:lnTo>
                  <a:lnTo>
                    <a:pt x="0" y="96"/>
                  </a:lnTo>
                  <a:lnTo>
                    <a:pt x="1" y="99"/>
                  </a:lnTo>
                  <a:lnTo>
                    <a:pt x="3" y="104"/>
                  </a:lnTo>
                  <a:lnTo>
                    <a:pt x="10" y="115"/>
                  </a:lnTo>
                  <a:lnTo>
                    <a:pt x="21" y="131"/>
                  </a:lnTo>
                  <a:lnTo>
                    <a:pt x="35" y="148"/>
                  </a:lnTo>
                  <a:lnTo>
                    <a:pt x="66" y="183"/>
                  </a:lnTo>
                  <a:lnTo>
                    <a:pt x="80" y="198"/>
                  </a:lnTo>
                  <a:lnTo>
                    <a:pt x="93" y="210"/>
                  </a:lnTo>
                  <a:lnTo>
                    <a:pt x="107" y="224"/>
                  </a:lnTo>
                  <a:lnTo>
                    <a:pt x="127" y="243"/>
                  </a:lnTo>
                  <a:lnTo>
                    <a:pt x="173" y="293"/>
                  </a:lnTo>
                  <a:lnTo>
                    <a:pt x="216" y="335"/>
                  </a:lnTo>
                  <a:lnTo>
                    <a:pt x="230" y="349"/>
                  </a:lnTo>
                  <a:lnTo>
                    <a:pt x="235" y="353"/>
                  </a:lnTo>
                  <a:lnTo>
                    <a:pt x="238" y="355"/>
                  </a:lnTo>
                  <a:lnTo>
                    <a:pt x="252" y="357"/>
                  </a:lnTo>
                  <a:lnTo>
                    <a:pt x="275" y="362"/>
                  </a:lnTo>
                  <a:lnTo>
                    <a:pt x="343" y="382"/>
                  </a:lnTo>
                  <a:lnTo>
                    <a:pt x="365" y="387"/>
                  </a:lnTo>
                  <a:lnTo>
                    <a:pt x="393" y="392"/>
                  </a:lnTo>
                  <a:lnTo>
                    <a:pt x="456" y="401"/>
                  </a:lnTo>
                  <a:lnTo>
                    <a:pt x="512" y="406"/>
                  </a:lnTo>
                  <a:lnTo>
                    <a:pt x="543" y="410"/>
                  </a:lnTo>
                  <a:lnTo>
                    <a:pt x="550" y="412"/>
                  </a:lnTo>
                  <a:lnTo>
                    <a:pt x="556" y="417"/>
                  </a:lnTo>
                  <a:lnTo>
                    <a:pt x="564" y="424"/>
                  </a:lnTo>
                  <a:lnTo>
                    <a:pt x="570" y="432"/>
                  </a:lnTo>
                  <a:lnTo>
                    <a:pt x="583" y="450"/>
                  </a:lnTo>
                  <a:lnTo>
                    <a:pt x="591" y="463"/>
                  </a:lnTo>
                  <a:lnTo>
                    <a:pt x="595" y="467"/>
                  </a:lnTo>
                  <a:lnTo>
                    <a:pt x="600" y="472"/>
                  </a:lnTo>
                  <a:lnTo>
                    <a:pt x="612" y="487"/>
                  </a:lnTo>
                  <a:lnTo>
                    <a:pt x="618" y="494"/>
                  </a:lnTo>
                  <a:lnTo>
                    <a:pt x="623" y="502"/>
                  </a:lnTo>
                  <a:lnTo>
                    <a:pt x="628" y="511"/>
                  </a:lnTo>
                  <a:lnTo>
                    <a:pt x="631" y="521"/>
                  </a:lnTo>
                  <a:lnTo>
                    <a:pt x="632" y="534"/>
                  </a:lnTo>
                  <a:lnTo>
                    <a:pt x="634" y="551"/>
                  </a:lnTo>
                  <a:lnTo>
                    <a:pt x="634" y="591"/>
                  </a:lnTo>
                  <a:lnTo>
                    <a:pt x="631" y="675"/>
                  </a:lnTo>
                  <a:lnTo>
                    <a:pt x="630" y="696"/>
                  </a:lnTo>
                  <a:lnTo>
                    <a:pt x="627" y="724"/>
                  </a:lnTo>
                  <a:lnTo>
                    <a:pt x="621" y="785"/>
                  </a:lnTo>
                  <a:lnTo>
                    <a:pt x="616" y="840"/>
                  </a:lnTo>
                  <a:lnTo>
                    <a:pt x="614" y="858"/>
                  </a:lnTo>
                  <a:lnTo>
                    <a:pt x="616" y="864"/>
                  </a:lnTo>
                  <a:lnTo>
                    <a:pt x="617" y="867"/>
                  </a:lnTo>
                  <a:lnTo>
                    <a:pt x="621" y="869"/>
                  </a:lnTo>
                  <a:lnTo>
                    <a:pt x="627" y="871"/>
                  </a:lnTo>
                  <a:lnTo>
                    <a:pt x="645" y="873"/>
                  </a:lnTo>
                  <a:lnTo>
                    <a:pt x="670" y="876"/>
                  </a:lnTo>
                  <a:lnTo>
                    <a:pt x="665" y="906"/>
                  </a:lnTo>
                  <a:lnTo>
                    <a:pt x="662" y="927"/>
                  </a:lnTo>
                  <a:lnTo>
                    <a:pt x="660" y="940"/>
                  </a:lnTo>
                  <a:lnTo>
                    <a:pt x="656" y="953"/>
                  </a:lnTo>
                  <a:lnTo>
                    <a:pt x="654" y="962"/>
                  </a:lnTo>
                  <a:lnTo>
                    <a:pt x="654" y="970"/>
                  </a:lnTo>
                  <a:lnTo>
                    <a:pt x="654" y="977"/>
                  </a:lnTo>
                  <a:lnTo>
                    <a:pt x="653" y="988"/>
                  </a:lnTo>
                  <a:lnTo>
                    <a:pt x="645" y="1019"/>
                  </a:lnTo>
                  <a:lnTo>
                    <a:pt x="627" y="1084"/>
                  </a:lnTo>
                  <a:lnTo>
                    <a:pt x="606" y="1178"/>
                  </a:lnTo>
                  <a:lnTo>
                    <a:pt x="596" y="1230"/>
                  </a:lnTo>
                  <a:lnTo>
                    <a:pt x="592" y="1249"/>
                  </a:lnTo>
                  <a:lnTo>
                    <a:pt x="592" y="1259"/>
                  </a:lnTo>
                  <a:lnTo>
                    <a:pt x="591" y="1264"/>
                  </a:lnTo>
                  <a:lnTo>
                    <a:pt x="591" y="1269"/>
                  </a:lnTo>
                  <a:lnTo>
                    <a:pt x="587" y="1277"/>
                  </a:lnTo>
                  <a:lnTo>
                    <a:pt x="583" y="1281"/>
                  </a:lnTo>
                  <a:lnTo>
                    <a:pt x="581" y="1282"/>
                  </a:lnTo>
                  <a:lnTo>
                    <a:pt x="578" y="1283"/>
                  </a:lnTo>
                  <a:lnTo>
                    <a:pt x="575" y="1283"/>
                  </a:lnTo>
                  <a:lnTo>
                    <a:pt x="572" y="1282"/>
                  </a:lnTo>
                  <a:lnTo>
                    <a:pt x="568" y="1279"/>
                  </a:lnTo>
                  <a:lnTo>
                    <a:pt x="556" y="1269"/>
                  </a:lnTo>
                  <a:lnTo>
                    <a:pt x="546" y="1259"/>
                  </a:lnTo>
                  <a:lnTo>
                    <a:pt x="537" y="1251"/>
                  </a:lnTo>
                  <a:lnTo>
                    <a:pt x="502" y="1225"/>
                  </a:lnTo>
                  <a:lnTo>
                    <a:pt x="480" y="1209"/>
                  </a:lnTo>
                  <a:lnTo>
                    <a:pt x="471" y="1204"/>
                  </a:lnTo>
                  <a:lnTo>
                    <a:pt x="466" y="1202"/>
                  </a:lnTo>
                  <a:lnTo>
                    <a:pt x="460" y="1202"/>
                  </a:lnTo>
                  <a:lnTo>
                    <a:pt x="451" y="1203"/>
                  </a:lnTo>
                  <a:lnTo>
                    <a:pt x="428" y="1208"/>
                  </a:lnTo>
                  <a:lnTo>
                    <a:pt x="402" y="1215"/>
                  </a:lnTo>
                  <a:lnTo>
                    <a:pt x="392" y="1218"/>
                  </a:lnTo>
                  <a:lnTo>
                    <a:pt x="384" y="1222"/>
                  </a:lnTo>
                  <a:lnTo>
                    <a:pt x="379" y="1226"/>
                  </a:lnTo>
                  <a:lnTo>
                    <a:pt x="374" y="1234"/>
                  </a:lnTo>
                  <a:lnTo>
                    <a:pt x="369" y="1243"/>
                  </a:lnTo>
                  <a:lnTo>
                    <a:pt x="363" y="1253"/>
                  </a:lnTo>
                  <a:lnTo>
                    <a:pt x="354" y="1273"/>
                  </a:lnTo>
                  <a:lnTo>
                    <a:pt x="349" y="1290"/>
                  </a:lnTo>
                  <a:lnTo>
                    <a:pt x="347" y="1299"/>
                  </a:lnTo>
                  <a:lnTo>
                    <a:pt x="341" y="1309"/>
                  </a:lnTo>
                  <a:lnTo>
                    <a:pt x="327" y="1337"/>
                  </a:lnTo>
                  <a:lnTo>
                    <a:pt x="300" y="1385"/>
                  </a:lnTo>
                  <a:lnTo>
                    <a:pt x="296" y="1393"/>
                  </a:lnTo>
                  <a:lnTo>
                    <a:pt x="292" y="1403"/>
                  </a:lnTo>
                  <a:lnTo>
                    <a:pt x="286" y="1429"/>
                  </a:lnTo>
                  <a:lnTo>
                    <a:pt x="281" y="1455"/>
                  </a:lnTo>
                  <a:lnTo>
                    <a:pt x="279" y="1467"/>
                  </a:lnTo>
                  <a:lnTo>
                    <a:pt x="279" y="1474"/>
                  </a:lnTo>
                  <a:lnTo>
                    <a:pt x="282" y="1495"/>
                  </a:lnTo>
                  <a:lnTo>
                    <a:pt x="287" y="1521"/>
                  </a:lnTo>
                  <a:lnTo>
                    <a:pt x="294" y="1547"/>
                  </a:lnTo>
                  <a:lnTo>
                    <a:pt x="297" y="1557"/>
                  </a:lnTo>
                  <a:lnTo>
                    <a:pt x="301" y="1562"/>
                  </a:lnTo>
                  <a:lnTo>
                    <a:pt x="305" y="1566"/>
                  </a:lnTo>
                  <a:lnTo>
                    <a:pt x="312" y="1569"/>
                  </a:lnTo>
                  <a:lnTo>
                    <a:pt x="319" y="1570"/>
                  </a:lnTo>
                  <a:lnTo>
                    <a:pt x="327" y="1571"/>
                  </a:lnTo>
                  <a:lnTo>
                    <a:pt x="340" y="1570"/>
                  </a:lnTo>
                  <a:lnTo>
                    <a:pt x="345" y="1569"/>
                  </a:lnTo>
                  <a:lnTo>
                    <a:pt x="349" y="1568"/>
                  </a:lnTo>
                  <a:lnTo>
                    <a:pt x="356" y="1560"/>
                  </a:lnTo>
                  <a:lnTo>
                    <a:pt x="365" y="1547"/>
                  </a:lnTo>
                  <a:lnTo>
                    <a:pt x="372" y="1531"/>
                  </a:lnTo>
                  <a:lnTo>
                    <a:pt x="376" y="1518"/>
                  </a:lnTo>
                  <a:lnTo>
                    <a:pt x="383" y="1500"/>
                  </a:lnTo>
                  <a:lnTo>
                    <a:pt x="394" y="1471"/>
                  </a:lnTo>
                  <a:lnTo>
                    <a:pt x="413" y="1428"/>
                  </a:lnTo>
                  <a:lnTo>
                    <a:pt x="416" y="1423"/>
                  </a:lnTo>
                  <a:lnTo>
                    <a:pt x="420" y="1418"/>
                  </a:lnTo>
                  <a:lnTo>
                    <a:pt x="425" y="1415"/>
                  </a:lnTo>
                  <a:lnTo>
                    <a:pt x="429" y="1415"/>
                  </a:lnTo>
                  <a:lnTo>
                    <a:pt x="432" y="1415"/>
                  </a:lnTo>
                  <a:lnTo>
                    <a:pt x="469" y="1428"/>
                  </a:lnTo>
                  <a:lnTo>
                    <a:pt x="522" y="1446"/>
                  </a:lnTo>
                  <a:lnTo>
                    <a:pt x="578" y="1468"/>
                  </a:lnTo>
                  <a:lnTo>
                    <a:pt x="608" y="1478"/>
                  </a:lnTo>
                  <a:lnTo>
                    <a:pt x="621" y="1482"/>
                  </a:lnTo>
                  <a:lnTo>
                    <a:pt x="631" y="1484"/>
                  </a:lnTo>
                  <a:lnTo>
                    <a:pt x="640" y="1484"/>
                  </a:lnTo>
                  <a:lnTo>
                    <a:pt x="650" y="1482"/>
                  </a:lnTo>
                  <a:lnTo>
                    <a:pt x="660" y="1480"/>
                  </a:lnTo>
                  <a:lnTo>
                    <a:pt x="670" y="1476"/>
                  </a:lnTo>
                  <a:lnTo>
                    <a:pt x="691" y="1468"/>
                  </a:lnTo>
                  <a:lnTo>
                    <a:pt x="711" y="1459"/>
                  </a:lnTo>
                  <a:lnTo>
                    <a:pt x="716" y="1455"/>
                  </a:lnTo>
                  <a:lnTo>
                    <a:pt x="722" y="1453"/>
                  </a:lnTo>
                  <a:lnTo>
                    <a:pt x="731" y="1442"/>
                  </a:lnTo>
                  <a:lnTo>
                    <a:pt x="740" y="1432"/>
                  </a:lnTo>
                  <a:lnTo>
                    <a:pt x="749" y="1420"/>
                  </a:lnTo>
                  <a:lnTo>
                    <a:pt x="762" y="1399"/>
                  </a:lnTo>
                  <a:lnTo>
                    <a:pt x="766" y="1390"/>
                  </a:lnTo>
                  <a:lnTo>
                    <a:pt x="776" y="1397"/>
                  </a:lnTo>
                  <a:lnTo>
                    <a:pt x="785" y="1405"/>
                  </a:lnTo>
                  <a:lnTo>
                    <a:pt x="788" y="1407"/>
                  </a:lnTo>
                  <a:lnTo>
                    <a:pt x="790" y="1411"/>
                  </a:lnTo>
                  <a:lnTo>
                    <a:pt x="802" y="1438"/>
                  </a:lnTo>
                  <a:lnTo>
                    <a:pt x="810" y="1459"/>
                  </a:lnTo>
                  <a:lnTo>
                    <a:pt x="812" y="1469"/>
                  </a:lnTo>
                  <a:lnTo>
                    <a:pt x="815" y="1480"/>
                  </a:lnTo>
                  <a:lnTo>
                    <a:pt x="817" y="1490"/>
                  </a:lnTo>
                  <a:lnTo>
                    <a:pt x="822" y="1502"/>
                  </a:lnTo>
                  <a:lnTo>
                    <a:pt x="829" y="1513"/>
                  </a:lnTo>
                  <a:lnTo>
                    <a:pt x="837" y="1524"/>
                  </a:lnTo>
                  <a:lnTo>
                    <a:pt x="846" y="1533"/>
                  </a:lnTo>
                  <a:lnTo>
                    <a:pt x="853" y="1540"/>
                  </a:lnTo>
                  <a:lnTo>
                    <a:pt x="860" y="1546"/>
                  </a:lnTo>
                  <a:lnTo>
                    <a:pt x="866" y="1547"/>
                  </a:lnTo>
                  <a:lnTo>
                    <a:pt x="877" y="1546"/>
                  </a:lnTo>
                  <a:lnTo>
                    <a:pt x="888" y="1542"/>
                  </a:lnTo>
                  <a:lnTo>
                    <a:pt x="894" y="1539"/>
                  </a:lnTo>
                  <a:lnTo>
                    <a:pt x="897" y="1537"/>
                  </a:lnTo>
                  <a:lnTo>
                    <a:pt x="900" y="1533"/>
                  </a:lnTo>
                  <a:lnTo>
                    <a:pt x="901" y="1529"/>
                  </a:lnTo>
                  <a:lnTo>
                    <a:pt x="900" y="1516"/>
                  </a:lnTo>
                  <a:lnTo>
                    <a:pt x="896" y="1495"/>
                  </a:lnTo>
                  <a:lnTo>
                    <a:pt x="892" y="1473"/>
                  </a:lnTo>
                  <a:lnTo>
                    <a:pt x="890" y="1454"/>
                  </a:lnTo>
                  <a:lnTo>
                    <a:pt x="888" y="1436"/>
                  </a:lnTo>
                  <a:lnTo>
                    <a:pt x="887" y="1416"/>
                  </a:lnTo>
                  <a:lnTo>
                    <a:pt x="886" y="1407"/>
                  </a:lnTo>
                  <a:lnTo>
                    <a:pt x="887" y="1399"/>
                  </a:lnTo>
                  <a:lnTo>
                    <a:pt x="888" y="1393"/>
                  </a:lnTo>
                  <a:lnTo>
                    <a:pt x="890" y="1392"/>
                  </a:lnTo>
                  <a:lnTo>
                    <a:pt x="892" y="1390"/>
                  </a:lnTo>
                  <a:lnTo>
                    <a:pt x="900" y="1389"/>
                  </a:lnTo>
                  <a:lnTo>
                    <a:pt x="916" y="1390"/>
                  </a:lnTo>
                  <a:lnTo>
                    <a:pt x="962" y="1396"/>
                  </a:lnTo>
                  <a:lnTo>
                    <a:pt x="1011" y="1402"/>
                  </a:lnTo>
                  <a:lnTo>
                    <a:pt x="1049" y="1409"/>
                  </a:lnTo>
                  <a:lnTo>
                    <a:pt x="1066" y="1411"/>
                  </a:lnTo>
                  <a:lnTo>
                    <a:pt x="1086" y="1412"/>
                  </a:lnTo>
                  <a:lnTo>
                    <a:pt x="1138" y="1415"/>
                  </a:lnTo>
                  <a:lnTo>
                    <a:pt x="1186" y="1415"/>
                  </a:lnTo>
                  <a:lnTo>
                    <a:pt x="1216" y="1415"/>
                  </a:lnTo>
                  <a:lnTo>
                    <a:pt x="1223" y="1412"/>
                  </a:lnTo>
                  <a:lnTo>
                    <a:pt x="1231" y="1409"/>
                  </a:lnTo>
                  <a:lnTo>
                    <a:pt x="1240" y="1402"/>
                  </a:lnTo>
                  <a:lnTo>
                    <a:pt x="1248" y="1396"/>
                  </a:lnTo>
                  <a:lnTo>
                    <a:pt x="1254" y="1388"/>
                  </a:lnTo>
                  <a:lnTo>
                    <a:pt x="1261" y="1381"/>
                  </a:lnTo>
                  <a:lnTo>
                    <a:pt x="1266" y="1374"/>
                  </a:lnTo>
                  <a:lnTo>
                    <a:pt x="1269" y="1368"/>
                  </a:lnTo>
                  <a:lnTo>
                    <a:pt x="1270" y="1357"/>
                  </a:lnTo>
                  <a:lnTo>
                    <a:pt x="1271" y="1343"/>
                  </a:lnTo>
                  <a:lnTo>
                    <a:pt x="1270" y="1330"/>
                  </a:lnTo>
                  <a:lnTo>
                    <a:pt x="1269" y="1319"/>
                  </a:lnTo>
                  <a:close/>
                  <a:moveTo>
                    <a:pt x="953" y="1247"/>
                  </a:moveTo>
                  <a:lnTo>
                    <a:pt x="953" y="1247"/>
                  </a:lnTo>
                  <a:lnTo>
                    <a:pt x="934" y="1247"/>
                  </a:lnTo>
                  <a:lnTo>
                    <a:pt x="906" y="1243"/>
                  </a:lnTo>
                  <a:lnTo>
                    <a:pt x="879" y="1240"/>
                  </a:lnTo>
                  <a:lnTo>
                    <a:pt x="869" y="1240"/>
                  </a:lnTo>
                  <a:lnTo>
                    <a:pt x="860" y="1240"/>
                  </a:lnTo>
                  <a:lnTo>
                    <a:pt x="896" y="1163"/>
                  </a:lnTo>
                  <a:lnTo>
                    <a:pt x="900" y="1154"/>
                  </a:lnTo>
                  <a:lnTo>
                    <a:pt x="903" y="1151"/>
                  </a:lnTo>
                  <a:lnTo>
                    <a:pt x="906" y="1149"/>
                  </a:lnTo>
                  <a:lnTo>
                    <a:pt x="910" y="1147"/>
                  </a:lnTo>
                  <a:lnTo>
                    <a:pt x="914" y="1149"/>
                  </a:lnTo>
                  <a:lnTo>
                    <a:pt x="918" y="1151"/>
                  </a:lnTo>
                  <a:lnTo>
                    <a:pt x="922" y="1158"/>
                  </a:lnTo>
                  <a:lnTo>
                    <a:pt x="935" y="1176"/>
                  </a:lnTo>
                  <a:lnTo>
                    <a:pt x="954" y="1200"/>
                  </a:lnTo>
                  <a:lnTo>
                    <a:pt x="981" y="1234"/>
                  </a:lnTo>
                  <a:lnTo>
                    <a:pt x="983" y="1237"/>
                  </a:lnTo>
                  <a:lnTo>
                    <a:pt x="983" y="1239"/>
                  </a:lnTo>
                  <a:lnTo>
                    <a:pt x="980" y="1242"/>
                  </a:lnTo>
                  <a:lnTo>
                    <a:pt x="976" y="1243"/>
                  </a:lnTo>
                  <a:lnTo>
                    <a:pt x="966" y="1246"/>
                  </a:lnTo>
                  <a:lnTo>
                    <a:pt x="953" y="1247"/>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9501" name="Group 45"/>
          <p:cNvGrpSpPr>
            <a:grpSpLocks/>
          </p:cNvGrpSpPr>
          <p:nvPr/>
        </p:nvGrpSpPr>
        <p:grpSpPr bwMode="auto">
          <a:xfrm>
            <a:off x="7175500" y="923925"/>
            <a:ext cx="1246188" cy="1423988"/>
            <a:chOff x="0" y="0"/>
            <a:chExt cx="5197475" cy="5940425"/>
          </a:xfrm>
        </p:grpSpPr>
        <p:sp>
          <p:nvSpPr>
            <p:cNvPr id="12306" name="Freeform 116"/>
            <p:cNvSpPr>
              <a:spLocks noChangeArrowheads="1"/>
            </p:cNvSpPr>
            <p:nvPr/>
          </p:nvSpPr>
          <p:spPr bwMode="auto">
            <a:xfrm>
              <a:off x="0" y="5099050"/>
              <a:ext cx="890588" cy="841375"/>
            </a:xfrm>
            <a:custGeom>
              <a:avLst/>
              <a:gdLst>
                <a:gd name="T0" fmla="*/ 0 w 237"/>
                <a:gd name="T1" fmla="*/ 180295 h 224"/>
                <a:gd name="T2" fmla="*/ 82671 w 237"/>
                <a:gd name="T3" fmla="*/ 116440 h 224"/>
                <a:gd name="T4" fmla="*/ 281832 w 237"/>
                <a:gd name="T5" fmla="*/ 0 h 224"/>
                <a:gd name="T6" fmla="*/ 638818 w 237"/>
                <a:gd name="T7" fmla="*/ 379370 h 224"/>
                <a:gd name="T8" fmla="*/ 638818 w 237"/>
                <a:gd name="T9" fmla="*/ 533372 h 224"/>
                <a:gd name="T10" fmla="*/ 890588 w 237"/>
                <a:gd name="T11" fmla="*/ 683617 h 224"/>
                <a:gd name="T12" fmla="*/ 890588 w 237"/>
                <a:gd name="T13" fmla="*/ 758740 h 224"/>
                <a:gd name="T14" fmla="*/ 443415 w 237"/>
                <a:gd name="T15" fmla="*/ 758740 h 224"/>
                <a:gd name="T16" fmla="*/ 323167 w 237"/>
                <a:gd name="T17" fmla="*/ 533372 h 224"/>
                <a:gd name="T18" fmla="*/ 248012 w 237"/>
                <a:gd name="T19" fmla="*/ 443224 h 224"/>
                <a:gd name="T20" fmla="*/ 191646 w 237"/>
                <a:gd name="T21" fmla="*/ 484542 h 224"/>
                <a:gd name="T22" fmla="*/ 0 w 237"/>
                <a:gd name="T23" fmla="*/ 180295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7"/>
                <a:gd name="T37" fmla="*/ 0 h 224"/>
                <a:gd name="T38" fmla="*/ 237 w 237"/>
                <a:gd name="T39" fmla="*/ 224 h 2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7" h="224">
                  <a:moveTo>
                    <a:pt x="0" y="48"/>
                  </a:moveTo>
                  <a:cubicBezTo>
                    <a:pt x="0" y="48"/>
                    <a:pt x="11" y="33"/>
                    <a:pt x="22" y="31"/>
                  </a:cubicBezTo>
                  <a:cubicBezTo>
                    <a:pt x="22" y="31"/>
                    <a:pt x="55" y="4"/>
                    <a:pt x="75" y="0"/>
                  </a:cubicBezTo>
                  <a:cubicBezTo>
                    <a:pt x="75" y="0"/>
                    <a:pt x="155" y="76"/>
                    <a:pt x="170" y="101"/>
                  </a:cubicBezTo>
                  <a:cubicBezTo>
                    <a:pt x="170" y="142"/>
                    <a:pt x="170" y="142"/>
                    <a:pt x="170" y="142"/>
                  </a:cubicBezTo>
                  <a:cubicBezTo>
                    <a:pt x="170" y="142"/>
                    <a:pt x="237" y="162"/>
                    <a:pt x="237" y="182"/>
                  </a:cubicBezTo>
                  <a:cubicBezTo>
                    <a:pt x="237" y="202"/>
                    <a:pt x="237" y="202"/>
                    <a:pt x="237" y="202"/>
                  </a:cubicBezTo>
                  <a:cubicBezTo>
                    <a:pt x="237" y="202"/>
                    <a:pt x="165" y="224"/>
                    <a:pt x="118" y="202"/>
                  </a:cubicBezTo>
                  <a:cubicBezTo>
                    <a:pt x="118" y="202"/>
                    <a:pt x="99" y="195"/>
                    <a:pt x="86" y="142"/>
                  </a:cubicBezTo>
                  <a:cubicBezTo>
                    <a:pt x="86" y="142"/>
                    <a:pt x="84" y="127"/>
                    <a:pt x="66" y="118"/>
                  </a:cubicBezTo>
                  <a:cubicBezTo>
                    <a:pt x="51" y="129"/>
                    <a:pt x="51" y="129"/>
                    <a:pt x="51" y="129"/>
                  </a:cubicBezTo>
                  <a:cubicBezTo>
                    <a:pt x="51" y="129"/>
                    <a:pt x="7" y="92"/>
                    <a:pt x="0" y="48"/>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07" name="Freeform 117"/>
            <p:cNvSpPr>
              <a:spLocks noChangeArrowheads="1"/>
            </p:cNvSpPr>
            <p:nvPr/>
          </p:nvSpPr>
          <p:spPr bwMode="auto">
            <a:xfrm>
              <a:off x="280988" y="2097087"/>
              <a:ext cx="1804988" cy="3422650"/>
            </a:xfrm>
            <a:custGeom>
              <a:avLst/>
              <a:gdLst>
                <a:gd name="T0" fmla="*/ 0 w 480"/>
                <a:gd name="T1" fmla="*/ 3001863 h 911"/>
                <a:gd name="T2" fmla="*/ 97770 w 480"/>
                <a:gd name="T3" fmla="*/ 2934237 h 911"/>
                <a:gd name="T4" fmla="*/ 97770 w 480"/>
                <a:gd name="T5" fmla="*/ 2859096 h 911"/>
                <a:gd name="T6" fmla="*/ 154176 w 480"/>
                <a:gd name="T7" fmla="*/ 2859096 h 911"/>
                <a:gd name="T8" fmla="*/ 248186 w 480"/>
                <a:gd name="T9" fmla="*/ 2644946 h 911"/>
                <a:gd name="T10" fmla="*/ 789682 w 480"/>
                <a:gd name="T11" fmla="*/ 1979952 h 911"/>
                <a:gd name="T12" fmla="*/ 988983 w 480"/>
                <a:gd name="T13" fmla="*/ 1630549 h 911"/>
                <a:gd name="T14" fmla="*/ 891213 w 480"/>
                <a:gd name="T15" fmla="*/ 766433 h 911"/>
                <a:gd name="T16" fmla="*/ 774641 w 480"/>
                <a:gd name="T17" fmla="*/ 116468 h 911"/>
                <a:gd name="T18" fmla="*/ 1804988 w 480"/>
                <a:gd name="T19" fmla="*/ 912957 h 911"/>
                <a:gd name="T20" fmla="*/ 1601927 w 480"/>
                <a:gd name="T21" fmla="*/ 1555408 h 911"/>
                <a:gd name="T22" fmla="*/ 1349981 w 480"/>
                <a:gd name="T23" fmla="*/ 2133990 h 911"/>
                <a:gd name="T24" fmla="*/ 511413 w 480"/>
                <a:gd name="T25" fmla="*/ 3415136 h 911"/>
                <a:gd name="T26" fmla="*/ 0 w 480"/>
                <a:gd name="T27" fmla="*/ 3001863 h 9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911"/>
                <a:gd name="T44" fmla="*/ 480 w 480"/>
                <a:gd name="T45" fmla="*/ 911 h 9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911">
                  <a:moveTo>
                    <a:pt x="0" y="799"/>
                  </a:moveTo>
                  <a:cubicBezTo>
                    <a:pt x="0" y="799"/>
                    <a:pt x="17" y="781"/>
                    <a:pt x="26" y="781"/>
                  </a:cubicBezTo>
                  <a:cubicBezTo>
                    <a:pt x="26" y="761"/>
                    <a:pt x="26" y="761"/>
                    <a:pt x="26" y="761"/>
                  </a:cubicBezTo>
                  <a:cubicBezTo>
                    <a:pt x="26" y="761"/>
                    <a:pt x="35" y="770"/>
                    <a:pt x="41" y="761"/>
                  </a:cubicBezTo>
                  <a:cubicBezTo>
                    <a:pt x="46" y="751"/>
                    <a:pt x="57" y="706"/>
                    <a:pt x="66" y="704"/>
                  </a:cubicBezTo>
                  <a:cubicBezTo>
                    <a:pt x="76" y="702"/>
                    <a:pt x="166" y="551"/>
                    <a:pt x="210" y="527"/>
                  </a:cubicBezTo>
                  <a:cubicBezTo>
                    <a:pt x="254" y="504"/>
                    <a:pt x="263" y="443"/>
                    <a:pt x="263" y="434"/>
                  </a:cubicBezTo>
                  <a:cubicBezTo>
                    <a:pt x="263" y="424"/>
                    <a:pt x="248" y="228"/>
                    <a:pt x="237" y="204"/>
                  </a:cubicBezTo>
                  <a:cubicBezTo>
                    <a:pt x="226" y="180"/>
                    <a:pt x="156" y="63"/>
                    <a:pt x="206" y="31"/>
                  </a:cubicBezTo>
                  <a:cubicBezTo>
                    <a:pt x="256" y="0"/>
                    <a:pt x="480" y="243"/>
                    <a:pt x="480" y="243"/>
                  </a:cubicBezTo>
                  <a:cubicBezTo>
                    <a:pt x="480" y="243"/>
                    <a:pt x="438" y="394"/>
                    <a:pt x="426" y="414"/>
                  </a:cubicBezTo>
                  <a:cubicBezTo>
                    <a:pt x="415" y="434"/>
                    <a:pt x="370" y="557"/>
                    <a:pt x="359" y="568"/>
                  </a:cubicBezTo>
                  <a:cubicBezTo>
                    <a:pt x="348" y="579"/>
                    <a:pt x="186" y="851"/>
                    <a:pt x="136" y="909"/>
                  </a:cubicBezTo>
                  <a:cubicBezTo>
                    <a:pt x="136" y="909"/>
                    <a:pt x="48" y="911"/>
                    <a:pt x="0" y="799"/>
                  </a:cubicBezTo>
                  <a:close/>
                </a:path>
              </a:pathLst>
            </a:custGeom>
            <a:solidFill>
              <a:srgbClr val="26242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08" name="Freeform 118"/>
            <p:cNvSpPr>
              <a:spLocks noChangeArrowheads="1"/>
            </p:cNvSpPr>
            <p:nvPr/>
          </p:nvSpPr>
          <p:spPr bwMode="auto">
            <a:xfrm>
              <a:off x="280988" y="3260725"/>
              <a:ext cx="1492250" cy="2133600"/>
            </a:xfrm>
            <a:custGeom>
              <a:avLst/>
              <a:gdLst>
                <a:gd name="T0" fmla="*/ 1086298 w 397"/>
                <a:gd name="T1" fmla="*/ 386903 h 568"/>
                <a:gd name="T2" fmla="*/ 1371968 w 397"/>
                <a:gd name="T3" fmla="*/ 3756 h 568"/>
                <a:gd name="T4" fmla="*/ 973533 w 397"/>
                <a:gd name="T5" fmla="*/ 277969 h 568"/>
                <a:gd name="T6" fmla="*/ 988569 w 397"/>
                <a:gd name="T7" fmla="*/ 465786 h 568"/>
                <a:gd name="T8" fmla="*/ 789351 w 397"/>
                <a:gd name="T9" fmla="*/ 815125 h 568"/>
                <a:gd name="T10" fmla="*/ 248082 w 397"/>
                <a:gd name="T11" fmla="*/ 1479997 h 568"/>
                <a:gd name="T12" fmla="*/ 154111 w 397"/>
                <a:gd name="T13" fmla="*/ 1694108 h 568"/>
                <a:gd name="T14" fmla="*/ 97729 w 397"/>
                <a:gd name="T15" fmla="*/ 1694108 h 568"/>
                <a:gd name="T16" fmla="*/ 97729 w 397"/>
                <a:gd name="T17" fmla="*/ 1769235 h 568"/>
                <a:gd name="T18" fmla="*/ 0 w 397"/>
                <a:gd name="T19" fmla="*/ 1836849 h 568"/>
                <a:gd name="T20" fmla="*/ 214253 w 397"/>
                <a:gd name="T21" fmla="*/ 2133600 h 568"/>
                <a:gd name="T22" fmla="*/ 353329 w 397"/>
                <a:gd name="T23" fmla="*/ 2039692 h 568"/>
                <a:gd name="T24" fmla="*/ 319499 w 397"/>
                <a:gd name="T25" fmla="*/ 2032179 h 568"/>
                <a:gd name="T26" fmla="*/ 195458 w 397"/>
                <a:gd name="T27" fmla="*/ 1788017 h 568"/>
                <a:gd name="T28" fmla="*/ 458576 w 397"/>
                <a:gd name="T29" fmla="*/ 1900707 h 568"/>
                <a:gd name="T30" fmla="*/ 353329 w 397"/>
                <a:gd name="T31" fmla="*/ 1596444 h 568"/>
                <a:gd name="T32" fmla="*/ 608928 w 397"/>
                <a:gd name="T33" fmla="*/ 1731672 h 568"/>
                <a:gd name="T34" fmla="*/ 507440 w 397"/>
                <a:gd name="T35" fmla="*/ 1341013 h 568"/>
                <a:gd name="T36" fmla="*/ 943463 w 397"/>
                <a:gd name="T37" fmla="*/ 991673 h 568"/>
                <a:gd name="T38" fmla="*/ 1462179 w 397"/>
                <a:gd name="T39" fmla="*/ 82639 h 568"/>
                <a:gd name="T40" fmla="*/ 1086298 w 397"/>
                <a:gd name="T41" fmla="*/ 386903 h 5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97"/>
                <a:gd name="T64" fmla="*/ 0 h 568"/>
                <a:gd name="T65" fmla="*/ 397 w 397"/>
                <a:gd name="T66" fmla="*/ 568 h 5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97" h="568">
                  <a:moveTo>
                    <a:pt x="289" y="103"/>
                  </a:moveTo>
                  <a:cubicBezTo>
                    <a:pt x="289" y="103"/>
                    <a:pt x="350" y="28"/>
                    <a:pt x="365" y="1"/>
                  </a:cubicBezTo>
                  <a:cubicBezTo>
                    <a:pt x="365" y="1"/>
                    <a:pt x="300" y="51"/>
                    <a:pt x="259" y="74"/>
                  </a:cubicBezTo>
                  <a:cubicBezTo>
                    <a:pt x="262" y="101"/>
                    <a:pt x="263" y="121"/>
                    <a:pt x="263" y="124"/>
                  </a:cubicBezTo>
                  <a:cubicBezTo>
                    <a:pt x="263" y="133"/>
                    <a:pt x="254" y="194"/>
                    <a:pt x="210" y="217"/>
                  </a:cubicBezTo>
                  <a:cubicBezTo>
                    <a:pt x="166" y="241"/>
                    <a:pt x="76" y="392"/>
                    <a:pt x="66" y="394"/>
                  </a:cubicBezTo>
                  <a:cubicBezTo>
                    <a:pt x="57" y="396"/>
                    <a:pt x="46" y="441"/>
                    <a:pt x="41" y="451"/>
                  </a:cubicBezTo>
                  <a:cubicBezTo>
                    <a:pt x="35" y="460"/>
                    <a:pt x="26" y="451"/>
                    <a:pt x="26" y="451"/>
                  </a:cubicBezTo>
                  <a:cubicBezTo>
                    <a:pt x="26" y="471"/>
                    <a:pt x="26" y="471"/>
                    <a:pt x="26" y="471"/>
                  </a:cubicBezTo>
                  <a:cubicBezTo>
                    <a:pt x="17" y="471"/>
                    <a:pt x="0" y="489"/>
                    <a:pt x="0" y="489"/>
                  </a:cubicBezTo>
                  <a:cubicBezTo>
                    <a:pt x="16" y="527"/>
                    <a:pt x="37" y="551"/>
                    <a:pt x="57" y="568"/>
                  </a:cubicBezTo>
                  <a:cubicBezTo>
                    <a:pt x="73" y="555"/>
                    <a:pt x="90" y="542"/>
                    <a:pt x="94" y="543"/>
                  </a:cubicBezTo>
                  <a:cubicBezTo>
                    <a:pt x="104" y="545"/>
                    <a:pt x="85" y="541"/>
                    <a:pt x="85" y="541"/>
                  </a:cubicBezTo>
                  <a:cubicBezTo>
                    <a:pt x="52" y="476"/>
                    <a:pt x="52" y="476"/>
                    <a:pt x="52" y="476"/>
                  </a:cubicBezTo>
                  <a:cubicBezTo>
                    <a:pt x="52" y="476"/>
                    <a:pt x="102" y="515"/>
                    <a:pt x="122" y="506"/>
                  </a:cubicBezTo>
                  <a:cubicBezTo>
                    <a:pt x="94" y="425"/>
                    <a:pt x="94" y="425"/>
                    <a:pt x="94" y="425"/>
                  </a:cubicBezTo>
                  <a:cubicBezTo>
                    <a:pt x="94" y="425"/>
                    <a:pt x="142" y="478"/>
                    <a:pt x="162" y="461"/>
                  </a:cubicBezTo>
                  <a:cubicBezTo>
                    <a:pt x="182" y="445"/>
                    <a:pt x="135" y="357"/>
                    <a:pt x="135" y="357"/>
                  </a:cubicBezTo>
                  <a:cubicBezTo>
                    <a:pt x="135" y="357"/>
                    <a:pt x="219" y="304"/>
                    <a:pt x="251" y="264"/>
                  </a:cubicBezTo>
                  <a:cubicBezTo>
                    <a:pt x="284" y="224"/>
                    <a:pt x="381" y="44"/>
                    <a:pt x="389" y="22"/>
                  </a:cubicBezTo>
                  <a:cubicBezTo>
                    <a:pt x="397" y="0"/>
                    <a:pt x="289" y="103"/>
                    <a:pt x="289" y="103"/>
                  </a:cubicBezTo>
                  <a:close/>
                </a:path>
              </a:pathLst>
            </a:custGeom>
            <a:solidFill>
              <a:srgbClr val="4C494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09" name="Freeform 119"/>
            <p:cNvSpPr>
              <a:spLocks noChangeArrowheads="1"/>
            </p:cNvSpPr>
            <p:nvPr/>
          </p:nvSpPr>
          <p:spPr bwMode="auto">
            <a:xfrm>
              <a:off x="1077913" y="2667000"/>
              <a:ext cx="184150" cy="604838"/>
            </a:xfrm>
            <a:custGeom>
              <a:avLst/>
              <a:gdLst>
                <a:gd name="T0" fmla="*/ 93954 w 49"/>
                <a:gd name="T1" fmla="*/ 195351 h 161"/>
                <a:gd name="T2" fmla="*/ 154085 w 49"/>
                <a:gd name="T3" fmla="*/ 604838 h 161"/>
                <a:gd name="T4" fmla="*/ 184150 w 49"/>
                <a:gd name="T5" fmla="*/ 405730 h 161"/>
                <a:gd name="T6" fmla="*/ 142810 w 49"/>
                <a:gd name="T7" fmla="*/ 56351 h 161"/>
                <a:gd name="T8" fmla="*/ 0 w 49"/>
                <a:gd name="T9" fmla="*/ 0 h 161"/>
                <a:gd name="T10" fmla="*/ 93954 w 49"/>
                <a:gd name="T11" fmla="*/ 195351 h 161"/>
                <a:gd name="T12" fmla="*/ 0 60000 65536"/>
                <a:gd name="T13" fmla="*/ 0 60000 65536"/>
                <a:gd name="T14" fmla="*/ 0 60000 65536"/>
                <a:gd name="T15" fmla="*/ 0 60000 65536"/>
                <a:gd name="T16" fmla="*/ 0 60000 65536"/>
                <a:gd name="T17" fmla="*/ 0 60000 65536"/>
                <a:gd name="T18" fmla="*/ 0 w 49"/>
                <a:gd name="T19" fmla="*/ 0 h 161"/>
                <a:gd name="T20" fmla="*/ 49 w 49"/>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49" h="161">
                  <a:moveTo>
                    <a:pt x="25" y="52"/>
                  </a:moveTo>
                  <a:cubicBezTo>
                    <a:pt x="30" y="63"/>
                    <a:pt x="36" y="112"/>
                    <a:pt x="41" y="161"/>
                  </a:cubicBezTo>
                  <a:cubicBezTo>
                    <a:pt x="46" y="140"/>
                    <a:pt x="49" y="120"/>
                    <a:pt x="49" y="108"/>
                  </a:cubicBezTo>
                  <a:cubicBezTo>
                    <a:pt x="49" y="70"/>
                    <a:pt x="38" y="15"/>
                    <a:pt x="38" y="15"/>
                  </a:cubicBezTo>
                  <a:cubicBezTo>
                    <a:pt x="38" y="15"/>
                    <a:pt x="21" y="5"/>
                    <a:pt x="0" y="0"/>
                  </a:cubicBezTo>
                  <a:cubicBezTo>
                    <a:pt x="10" y="24"/>
                    <a:pt x="21" y="44"/>
                    <a:pt x="25" y="52"/>
                  </a:cubicBezTo>
                  <a:close/>
                </a:path>
              </a:pathLst>
            </a:custGeom>
            <a:solidFill>
              <a:srgbClr val="4C494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0" name="Freeform 120"/>
            <p:cNvSpPr>
              <a:spLocks noChangeArrowheads="1"/>
            </p:cNvSpPr>
            <p:nvPr/>
          </p:nvSpPr>
          <p:spPr bwMode="auto">
            <a:xfrm>
              <a:off x="4175125" y="596900"/>
              <a:ext cx="1022350" cy="1473200"/>
            </a:xfrm>
            <a:custGeom>
              <a:avLst/>
              <a:gdLst>
                <a:gd name="T0" fmla="*/ 0 w 272"/>
                <a:gd name="T1" fmla="*/ 1341664 h 392"/>
                <a:gd name="T2" fmla="*/ 255588 w 272"/>
                <a:gd name="T3" fmla="*/ 1439377 h 392"/>
                <a:gd name="T4" fmla="*/ 898315 w 272"/>
                <a:gd name="T5" fmla="*/ 785456 h 392"/>
                <a:gd name="T6" fmla="*/ 969729 w 272"/>
                <a:gd name="T7" fmla="*/ 387091 h 392"/>
                <a:gd name="T8" fmla="*/ 1003557 w 272"/>
                <a:gd name="T9" fmla="*/ 112745 h 392"/>
                <a:gd name="T10" fmla="*/ 981005 w 272"/>
                <a:gd name="T11" fmla="*/ 97712 h 392"/>
                <a:gd name="T12" fmla="*/ 905832 w 272"/>
                <a:gd name="T13" fmla="*/ 326960 h 392"/>
                <a:gd name="T14" fmla="*/ 879522 w 272"/>
                <a:gd name="T15" fmla="*/ 326960 h 392"/>
                <a:gd name="T16" fmla="*/ 879522 w 272"/>
                <a:gd name="T17" fmla="*/ 161601 h 392"/>
                <a:gd name="T18" fmla="*/ 890798 w 272"/>
                <a:gd name="T19" fmla="*/ 48856 h 392"/>
                <a:gd name="T20" fmla="*/ 838177 w 272"/>
                <a:gd name="T21" fmla="*/ 48856 h 392"/>
                <a:gd name="T22" fmla="*/ 800590 w 272"/>
                <a:gd name="T23" fmla="*/ 180392 h 392"/>
                <a:gd name="T24" fmla="*/ 800590 w 272"/>
                <a:gd name="T25" fmla="*/ 326960 h 392"/>
                <a:gd name="T26" fmla="*/ 759245 w 272"/>
                <a:gd name="T27" fmla="*/ 214215 h 392"/>
                <a:gd name="T28" fmla="*/ 796832 w 272"/>
                <a:gd name="T29" fmla="*/ 15033 h 392"/>
                <a:gd name="T30" fmla="*/ 699107 w 272"/>
                <a:gd name="T31" fmla="*/ 214215 h 392"/>
                <a:gd name="T32" fmla="*/ 706624 w 272"/>
                <a:gd name="T33" fmla="*/ 326960 h 392"/>
                <a:gd name="T34" fmla="*/ 665279 w 272"/>
                <a:gd name="T35" fmla="*/ 255555 h 392"/>
                <a:gd name="T36" fmla="*/ 650245 w 272"/>
                <a:gd name="T37" fmla="*/ 71405 h 392"/>
                <a:gd name="T38" fmla="*/ 582589 w 272"/>
                <a:gd name="T39" fmla="*/ 300653 h 392"/>
                <a:gd name="T40" fmla="*/ 616417 w 272"/>
                <a:gd name="T41" fmla="*/ 409640 h 392"/>
                <a:gd name="T42" fmla="*/ 623934 w 272"/>
                <a:gd name="T43" fmla="*/ 435947 h 392"/>
                <a:gd name="T44" fmla="*/ 593865 w 272"/>
                <a:gd name="T45" fmla="*/ 552450 h 392"/>
                <a:gd name="T46" fmla="*/ 428485 w 272"/>
                <a:gd name="T47" fmla="*/ 435947 h 392"/>
                <a:gd name="T48" fmla="*/ 503658 w 272"/>
                <a:gd name="T49" fmla="*/ 567483 h 392"/>
                <a:gd name="T50" fmla="*/ 672797 w 272"/>
                <a:gd name="T51" fmla="*/ 699018 h 392"/>
                <a:gd name="T52" fmla="*/ 642727 w 272"/>
                <a:gd name="T53" fmla="*/ 729084 h 392"/>
                <a:gd name="T54" fmla="*/ 417209 w 272"/>
                <a:gd name="T55" fmla="*/ 928266 h 392"/>
                <a:gd name="T56" fmla="*/ 120276 w 272"/>
                <a:gd name="T57" fmla="*/ 1029737 h 392"/>
                <a:gd name="T58" fmla="*/ 0 w 272"/>
                <a:gd name="T59" fmla="*/ 1341664 h 3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72"/>
                <a:gd name="T91" fmla="*/ 0 h 392"/>
                <a:gd name="T92" fmla="*/ 272 w 272"/>
                <a:gd name="T93" fmla="*/ 392 h 3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72" h="392">
                  <a:moveTo>
                    <a:pt x="0" y="357"/>
                  </a:moveTo>
                  <a:cubicBezTo>
                    <a:pt x="0" y="357"/>
                    <a:pt x="23" y="392"/>
                    <a:pt x="68" y="383"/>
                  </a:cubicBezTo>
                  <a:cubicBezTo>
                    <a:pt x="68" y="383"/>
                    <a:pt x="234" y="253"/>
                    <a:pt x="239" y="209"/>
                  </a:cubicBezTo>
                  <a:cubicBezTo>
                    <a:pt x="239" y="209"/>
                    <a:pt x="263" y="138"/>
                    <a:pt x="258" y="103"/>
                  </a:cubicBezTo>
                  <a:cubicBezTo>
                    <a:pt x="258" y="103"/>
                    <a:pt x="272" y="34"/>
                    <a:pt x="267" y="30"/>
                  </a:cubicBezTo>
                  <a:cubicBezTo>
                    <a:pt x="261" y="26"/>
                    <a:pt x="261" y="26"/>
                    <a:pt x="261" y="26"/>
                  </a:cubicBezTo>
                  <a:cubicBezTo>
                    <a:pt x="261" y="26"/>
                    <a:pt x="245" y="73"/>
                    <a:pt x="241" y="87"/>
                  </a:cubicBezTo>
                  <a:cubicBezTo>
                    <a:pt x="234" y="87"/>
                    <a:pt x="234" y="87"/>
                    <a:pt x="234" y="87"/>
                  </a:cubicBezTo>
                  <a:cubicBezTo>
                    <a:pt x="234" y="43"/>
                    <a:pt x="234" y="43"/>
                    <a:pt x="234" y="43"/>
                  </a:cubicBezTo>
                  <a:cubicBezTo>
                    <a:pt x="234" y="43"/>
                    <a:pt x="243" y="17"/>
                    <a:pt x="237" y="13"/>
                  </a:cubicBezTo>
                  <a:cubicBezTo>
                    <a:pt x="232" y="10"/>
                    <a:pt x="223" y="13"/>
                    <a:pt x="223" y="13"/>
                  </a:cubicBezTo>
                  <a:cubicBezTo>
                    <a:pt x="213" y="48"/>
                    <a:pt x="213" y="48"/>
                    <a:pt x="213" y="48"/>
                  </a:cubicBezTo>
                  <a:cubicBezTo>
                    <a:pt x="213" y="48"/>
                    <a:pt x="217" y="89"/>
                    <a:pt x="213" y="87"/>
                  </a:cubicBezTo>
                  <a:cubicBezTo>
                    <a:pt x="210" y="85"/>
                    <a:pt x="202" y="57"/>
                    <a:pt x="202" y="57"/>
                  </a:cubicBezTo>
                  <a:cubicBezTo>
                    <a:pt x="202" y="57"/>
                    <a:pt x="217" y="8"/>
                    <a:pt x="212" y="4"/>
                  </a:cubicBezTo>
                  <a:cubicBezTo>
                    <a:pt x="206" y="0"/>
                    <a:pt x="193" y="6"/>
                    <a:pt x="186" y="57"/>
                  </a:cubicBezTo>
                  <a:cubicBezTo>
                    <a:pt x="188" y="87"/>
                    <a:pt x="188" y="87"/>
                    <a:pt x="188" y="87"/>
                  </a:cubicBezTo>
                  <a:cubicBezTo>
                    <a:pt x="177" y="68"/>
                    <a:pt x="177" y="68"/>
                    <a:pt x="177" y="68"/>
                  </a:cubicBezTo>
                  <a:cubicBezTo>
                    <a:pt x="177" y="68"/>
                    <a:pt x="182" y="19"/>
                    <a:pt x="173" y="19"/>
                  </a:cubicBezTo>
                  <a:cubicBezTo>
                    <a:pt x="164" y="19"/>
                    <a:pt x="155" y="48"/>
                    <a:pt x="155" y="80"/>
                  </a:cubicBezTo>
                  <a:cubicBezTo>
                    <a:pt x="155" y="80"/>
                    <a:pt x="162" y="101"/>
                    <a:pt x="164" y="109"/>
                  </a:cubicBezTo>
                  <a:cubicBezTo>
                    <a:pt x="166" y="116"/>
                    <a:pt x="166" y="116"/>
                    <a:pt x="166" y="116"/>
                  </a:cubicBezTo>
                  <a:cubicBezTo>
                    <a:pt x="166" y="116"/>
                    <a:pt x="167" y="142"/>
                    <a:pt x="158" y="147"/>
                  </a:cubicBezTo>
                  <a:cubicBezTo>
                    <a:pt x="158" y="147"/>
                    <a:pt x="125" y="109"/>
                    <a:pt x="114" y="116"/>
                  </a:cubicBezTo>
                  <a:cubicBezTo>
                    <a:pt x="114" y="116"/>
                    <a:pt x="108" y="127"/>
                    <a:pt x="134" y="151"/>
                  </a:cubicBezTo>
                  <a:cubicBezTo>
                    <a:pt x="134" y="151"/>
                    <a:pt x="153" y="186"/>
                    <a:pt x="179" y="186"/>
                  </a:cubicBezTo>
                  <a:cubicBezTo>
                    <a:pt x="171" y="194"/>
                    <a:pt x="171" y="194"/>
                    <a:pt x="171" y="194"/>
                  </a:cubicBezTo>
                  <a:cubicBezTo>
                    <a:pt x="171" y="194"/>
                    <a:pt x="133" y="236"/>
                    <a:pt x="111" y="247"/>
                  </a:cubicBezTo>
                  <a:cubicBezTo>
                    <a:pt x="89" y="258"/>
                    <a:pt x="41" y="267"/>
                    <a:pt x="32" y="274"/>
                  </a:cubicBezTo>
                  <a:cubicBezTo>
                    <a:pt x="22" y="282"/>
                    <a:pt x="0" y="357"/>
                    <a:pt x="0" y="357"/>
                  </a:cubicBezTo>
                  <a:close/>
                </a:path>
              </a:pathLst>
            </a:custGeom>
            <a:solidFill>
              <a:srgbClr val="F8C29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1" name="Freeform 121"/>
            <p:cNvSpPr>
              <a:spLocks noChangeArrowheads="1"/>
            </p:cNvSpPr>
            <p:nvPr/>
          </p:nvSpPr>
          <p:spPr bwMode="auto">
            <a:xfrm>
              <a:off x="322263" y="274637"/>
              <a:ext cx="1270000" cy="1525588"/>
            </a:xfrm>
            <a:custGeom>
              <a:avLst/>
              <a:gdLst>
                <a:gd name="T0" fmla="*/ 676331 w 338"/>
                <a:gd name="T1" fmla="*/ 939401 h 406"/>
                <a:gd name="T2" fmla="*/ 980680 w 338"/>
                <a:gd name="T3" fmla="*/ 601217 h 406"/>
                <a:gd name="T4" fmla="*/ 1270000 w 338"/>
                <a:gd name="T5" fmla="*/ 334427 h 406"/>
                <a:gd name="T6" fmla="*/ 1108432 w 338"/>
                <a:gd name="T7" fmla="*/ 0 h 406"/>
                <a:gd name="T8" fmla="*/ 796568 w 338"/>
                <a:gd name="T9" fmla="*/ 281820 h 406"/>
                <a:gd name="T10" fmla="*/ 387012 w 338"/>
                <a:gd name="T11" fmla="*/ 834189 h 406"/>
                <a:gd name="T12" fmla="*/ 236716 w 338"/>
                <a:gd name="T13" fmla="*/ 988250 h 406"/>
                <a:gd name="T14" fmla="*/ 71391 w 338"/>
                <a:gd name="T15" fmla="*/ 1108494 h 406"/>
                <a:gd name="T16" fmla="*/ 71391 w 338"/>
                <a:gd name="T17" fmla="*/ 1153585 h 406"/>
                <a:gd name="T18" fmla="*/ 15030 w 338"/>
                <a:gd name="T19" fmla="*/ 1292616 h 406"/>
                <a:gd name="T20" fmla="*/ 120237 w 338"/>
                <a:gd name="T21" fmla="*/ 1236252 h 406"/>
                <a:gd name="T22" fmla="*/ 236716 w 338"/>
                <a:gd name="T23" fmla="*/ 1179888 h 406"/>
                <a:gd name="T24" fmla="*/ 78905 w 338"/>
                <a:gd name="T25" fmla="*/ 1435405 h 406"/>
                <a:gd name="T26" fmla="*/ 176598 w 338"/>
                <a:gd name="T27" fmla="*/ 1352738 h 406"/>
                <a:gd name="T28" fmla="*/ 315621 w 338"/>
                <a:gd name="T29" fmla="*/ 1228737 h 406"/>
                <a:gd name="T30" fmla="*/ 326893 w 338"/>
                <a:gd name="T31" fmla="*/ 1236252 h 406"/>
                <a:gd name="T32" fmla="*/ 285562 w 338"/>
                <a:gd name="T33" fmla="*/ 1401587 h 406"/>
                <a:gd name="T34" fmla="*/ 311864 w 338"/>
                <a:gd name="T35" fmla="*/ 1510558 h 406"/>
                <a:gd name="T36" fmla="*/ 417071 w 338"/>
                <a:gd name="T37" fmla="*/ 1285101 h 406"/>
                <a:gd name="T38" fmla="*/ 642515 w 338"/>
                <a:gd name="T39" fmla="*/ 1168615 h 406"/>
                <a:gd name="T40" fmla="*/ 713905 w 338"/>
                <a:gd name="T41" fmla="*/ 1409102 h 406"/>
                <a:gd name="T42" fmla="*/ 713905 w 338"/>
                <a:gd name="T43" fmla="*/ 1326435 h 406"/>
                <a:gd name="T44" fmla="*/ 706391 w 338"/>
                <a:gd name="T45" fmla="*/ 1052130 h 406"/>
                <a:gd name="T46" fmla="*/ 676331 w 338"/>
                <a:gd name="T47" fmla="*/ 939401 h 40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8"/>
                <a:gd name="T73" fmla="*/ 0 h 406"/>
                <a:gd name="T74" fmla="*/ 338 w 338"/>
                <a:gd name="T75" fmla="*/ 406 h 40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8" h="406">
                  <a:moveTo>
                    <a:pt x="180" y="250"/>
                  </a:moveTo>
                  <a:cubicBezTo>
                    <a:pt x="180" y="226"/>
                    <a:pt x="261" y="160"/>
                    <a:pt x="261" y="160"/>
                  </a:cubicBezTo>
                  <a:cubicBezTo>
                    <a:pt x="261" y="160"/>
                    <a:pt x="338" y="116"/>
                    <a:pt x="338" y="89"/>
                  </a:cubicBezTo>
                  <a:cubicBezTo>
                    <a:pt x="338" y="63"/>
                    <a:pt x="295" y="0"/>
                    <a:pt x="295" y="0"/>
                  </a:cubicBezTo>
                  <a:cubicBezTo>
                    <a:pt x="295" y="0"/>
                    <a:pt x="230" y="55"/>
                    <a:pt x="212" y="75"/>
                  </a:cubicBezTo>
                  <a:cubicBezTo>
                    <a:pt x="193" y="96"/>
                    <a:pt x="122" y="211"/>
                    <a:pt x="103" y="222"/>
                  </a:cubicBezTo>
                  <a:cubicBezTo>
                    <a:pt x="103" y="222"/>
                    <a:pt x="70" y="244"/>
                    <a:pt x="63" y="263"/>
                  </a:cubicBezTo>
                  <a:cubicBezTo>
                    <a:pt x="63" y="263"/>
                    <a:pt x="24" y="282"/>
                    <a:pt x="19" y="295"/>
                  </a:cubicBezTo>
                  <a:cubicBezTo>
                    <a:pt x="19" y="307"/>
                    <a:pt x="19" y="307"/>
                    <a:pt x="19" y="307"/>
                  </a:cubicBezTo>
                  <a:cubicBezTo>
                    <a:pt x="19" y="307"/>
                    <a:pt x="0" y="335"/>
                    <a:pt x="4" y="344"/>
                  </a:cubicBezTo>
                  <a:cubicBezTo>
                    <a:pt x="8" y="353"/>
                    <a:pt x="22" y="338"/>
                    <a:pt x="32" y="329"/>
                  </a:cubicBezTo>
                  <a:cubicBezTo>
                    <a:pt x="32" y="329"/>
                    <a:pt x="55" y="309"/>
                    <a:pt x="63" y="314"/>
                  </a:cubicBezTo>
                  <a:cubicBezTo>
                    <a:pt x="63" y="314"/>
                    <a:pt x="10" y="366"/>
                    <a:pt x="21" y="382"/>
                  </a:cubicBezTo>
                  <a:cubicBezTo>
                    <a:pt x="21" y="382"/>
                    <a:pt x="29" y="386"/>
                    <a:pt x="47" y="360"/>
                  </a:cubicBezTo>
                  <a:cubicBezTo>
                    <a:pt x="62" y="338"/>
                    <a:pt x="84" y="327"/>
                    <a:pt x="84" y="327"/>
                  </a:cubicBezTo>
                  <a:cubicBezTo>
                    <a:pt x="87" y="329"/>
                    <a:pt x="87" y="329"/>
                    <a:pt x="87" y="329"/>
                  </a:cubicBezTo>
                  <a:cubicBezTo>
                    <a:pt x="87" y="329"/>
                    <a:pt x="83" y="360"/>
                    <a:pt x="76" y="373"/>
                  </a:cubicBezTo>
                  <a:cubicBezTo>
                    <a:pt x="68" y="386"/>
                    <a:pt x="72" y="406"/>
                    <a:pt x="83" y="402"/>
                  </a:cubicBezTo>
                  <a:cubicBezTo>
                    <a:pt x="94" y="399"/>
                    <a:pt x="101" y="349"/>
                    <a:pt x="111" y="342"/>
                  </a:cubicBezTo>
                  <a:cubicBezTo>
                    <a:pt x="120" y="335"/>
                    <a:pt x="147" y="298"/>
                    <a:pt x="171" y="311"/>
                  </a:cubicBezTo>
                  <a:cubicBezTo>
                    <a:pt x="171" y="311"/>
                    <a:pt x="168" y="366"/>
                    <a:pt x="190" y="375"/>
                  </a:cubicBezTo>
                  <a:cubicBezTo>
                    <a:pt x="190" y="375"/>
                    <a:pt x="197" y="379"/>
                    <a:pt x="190" y="353"/>
                  </a:cubicBezTo>
                  <a:cubicBezTo>
                    <a:pt x="182" y="327"/>
                    <a:pt x="193" y="293"/>
                    <a:pt x="188" y="280"/>
                  </a:cubicBezTo>
                  <a:cubicBezTo>
                    <a:pt x="182" y="267"/>
                    <a:pt x="180" y="250"/>
                    <a:pt x="180" y="250"/>
                  </a:cubicBezTo>
                  <a:close/>
                </a:path>
              </a:pathLst>
            </a:custGeom>
            <a:solidFill>
              <a:srgbClr val="F8C29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2" name="Freeform 122"/>
            <p:cNvSpPr>
              <a:spLocks noChangeArrowheads="1"/>
            </p:cNvSpPr>
            <p:nvPr/>
          </p:nvSpPr>
          <p:spPr bwMode="auto">
            <a:xfrm>
              <a:off x="635000" y="447675"/>
              <a:ext cx="957263" cy="1336675"/>
            </a:xfrm>
            <a:custGeom>
              <a:avLst/>
              <a:gdLst>
                <a:gd name="T0" fmla="*/ 668207 w 255"/>
                <a:gd name="T1" fmla="*/ 428036 h 356"/>
                <a:gd name="T2" fmla="*/ 957263 w 255"/>
                <a:gd name="T3" fmla="*/ 161452 h 356"/>
                <a:gd name="T4" fmla="*/ 900953 w 255"/>
                <a:gd name="T5" fmla="*/ 0 h 356"/>
                <a:gd name="T6" fmla="*/ 717009 w 255"/>
                <a:gd name="T7" fmla="*/ 270339 h 356"/>
                <a:gd name="T8" fmla="*/ 255270 w 255"/>
                <a:gd name="T9" fmla="*/ 702130 h 356"/>
                <a:gd name="T10" fmla="*/ 334104 w 255"/>
                <a:gd name="T11" fmla="*/ 878601 h 356"/>
                <a:gd name="T12" fmla="*/ 93849 w 255"/>
                <a:gd name="T13" fmla="*/ 1051317 h 356"/>
                <a:gd name="T14" fmla="*/ 0 w 255"/>
                <a:gd name="T15" fmla="*/ 1336675 h 356"/>
                <a:gd name="T16" fmla="*/ 105111 w 255"/>
                <a:gd name="T17" fmla="*/ 1111393 h 356"/>
                <a:gd name="T18" fmla="*/ 330350 w 255"/>
                <a:gd name="T19" fmla="*/ 994997 h 356"/>
                <a:gd name="T20" fmla="*/ 401675 w 255"/>
                <a:gd name="T21" fmla="*/ 1235298 h 356"/>
                <a:gd name="T22" fmla="*/ 401675 w 255"/>
                <a:gd name="T23" fmla="*/ 1152694 h 356"/>
                <a:gd name="T24" fmla="*/ 394167 w 255"/>
                <a:gd name="T25" fmla="*/ 878601 h 356"/>
                <a:gd name="T26" fmla="*/ 364135 w 255"/>
                <a:gd name="T27" fmla="*/ 765960 h 356"/>
                <a:gd name="T28" fmla="*/ 668207 w 255"/>
                <a:gd name="T29" fmla="*/ 428036 h 3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5"/>
                <a:gd name="T46" fmla="*/ 0 h 356"/>
                <a:gd name="T47" fmla="*/ 255 w 255"/>
                <a:gd name="T48" fmla="*/ 356 h 3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5" h="356">
                  <a:moveTo>
                    <a:pt x="178" y="114"/>
                  </a:moveTo>
                  <a:cubicBezTo>
                    <a:pt x="178" y="114"/>
                    <a:pt x="255" y="70"/>
                    <a:pt x="255" y="43"/>
                  </a:cubicBezTo>
                  <a:cubicBezTo>
                    <a:pt x="255" y="32"/>
                    <a:pt x="248" y="16"/>
                    <a:pt x="240" y="0"/>
                  </a:cubicBezTo>
                  <a:cubicBezTo>
                    <a:pt x="225" y="26"/>
                    <a:pt x="204" y="62"/>
                    <a:pt x="191" y="72"/>
                  </a:cubicBezTo>
                  <a:cubicBezTo>
                    <a:pt x="191" y="72"/>
                    <a:pt x="71" y="166"/>
                    <a:pt x="68" y="187"/>
                  </a:cubicBezTo>
                  <a:cubicBezTo>
                    <a:pt x="68" y="187"/>
                    <a:pt x="87" y="216"/>
                    <a:pt x="89" y="234"/>
                  </a:cubicBezTo>
                  <a:cubicBezTo>
                    <a:pt x="89" y="234"/>
                    <a:pt x="38" y="268"/>
                    <a:pt x="25" y="280"/>
                  </a:cubicBezTo>
                  <a:cubicBezTo>
                    <a:pt x="25" y="280"/>
                    <a:pt x="3" y="320"/>
                    <a:pt x="0" y="356"/>
                  </a:cubicBezTo>
                  <a:cubicBezTo>
                    <a:pt x="11" y="351"/>
                    <a:pt x="18" y="303"/>
                    <a:pt x="28" y="296"/>
                  </a:cubicBezTo>
                  <a:cubicBezTo>
                    <a:pt x="37" y="289"/>
                    <a:pt x="64" y="252"/>
                    <a:pt x="88" y="265"/>
                  </a:cubicBezTo>
                  <a:cubicBezTo>
                    <a:pt x="88" y="265"/>
                    <a:pt x="85" y="320"/>
                    <a:pt x="107" y="329"/>
                  </a:cubicBezTo>
                  <a:cubicBezTo>
                    <a:pt x="107" y="329"/>
                    <a:pt x="114" y="333"/>
                    <a:pt x="107" y="307"/>
                  </a:cubicBezTo>
                  <a:cubicBezTo>
                    <a:pt x="99" y="281"/>
                    <a:pt x="110" y="247"/>
                    <a:pt x="105" y="234"/>
                  </a:cubicBezTo>
                  <a:cubicBezTo>
                    <a:pt x="99" y="221"/>
                    <a:pt x="97" y="204"/>
                    <a:pt x="97" y="204"/>
                  </a:cubicBezTo>
                  <a:cubicBezTo>
                    <a:pt x="97" y="180"/>
                    <a:pt x="178" y="114"/>
                    <a:pt x="178" y="114"/>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3" name="Freeform 123"/>
            <p:cNvSpPr>
              <a:spLocks noChangeArrowheads="1"/>
            </p:cNvSpPr>
            <p:nvPr/>
          </p:nvSpPr>
          <p:spPr bwMode="auto">
            <a:xfrm>
              <a:off x="4581525" y="668337"/>
              <a:ext cx="292100" cy="627063"/>
            </a:xfrm>
            <a:custGeom>
              <a:avLst/>
              <a:gdLst>
                <a:gd name="T0" fmla="*/ 202223 w 78"/>
                <a:gd name="T1" fmla="*/ 544456 h 167"/>
                <a:gd name="T2" fmla="*/ 284610 w 78"/>
                <a:gd name="T3" fmla="*/ 364222 h 167"/>
                <a:gd name="T4" fmla="*/ 258396 w 78"/>
                <a:gd name="T5" fmla="*/ 183989 h 167"/>
                <a:gd name="T6" fmla="*/ 243417 w 78"/>
                <a:gd name="T7" fmla="*/ 0 h 167"/>
                <a:gd name="T8" fmla="*/ 176009 w 78"/>
                <a:gd name="T9" fmla="*/ 229047 h 167"/>
                <a:gd name="T10" fmla="*/ 209713 w 78"/>
                <a:gd name="T11" fmla="*/ 337938 h 167"/>
                <a:gd name="T12" fmla="*/ 217203 w 78"/>
                <a:gd name="T13" fmla="*/ 364222 h 167"/>
                <a:gd name="T14" fmla="*/ 187244 w 78"/>
                <a:gd name="T15" fmla="*/ 480623 h 167"/>
                <a:gd name="T16" fmla="*/ 22469 w 78"/>
                <a:gd name="T17" fmla="*/ 364222 h 167"/>
                <a:gd name="T18" fmla="*/ 97367 w 78"/>
                <a:gd name="T19" fmla="*/ 495643 h 167"/>
                <a:gd name="T20" fmla="*/ 265886 w 78"/>
                <a:gd name="T21" fmla="*/ 627063 h 167"/>
                <a:gd name="T22" fmla="*/ 202223 w 78"/>
                <a:gd name="T23" fmla="*/ 544456 h 1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167"/>
                <a:gd name="T38" fmla="*/ 78 w 78"/>
                <a:gd name="T39" fmla="*/ 167 h 1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167">
                  <a:moveTo>
                    <a:pt x="54" y="145"/>
                  </a:moveTo>
                  <a:cubicBezTo>
                    <a:pt x="54" y="145"/>
                    <a:pt x="78" y="106"/>
                    <a:pt x="76" y="97"/>
                  </a:cubicBezTo>
                  <a:cubicBezTo>
                    <a:pt x="69" y="49"/>
                    <a:pt x="69" y="49"/>
                    <a:pt x="69" y="49"/>
                  </a:cubicBezTo>
                  <a:cubicBezTo>
                    <a:pt x="69" y="49"/>
                    <a:pt x="74" y="0"/>
                    <a:pt x="65" y="0"/>
                  </a:cubicBezTo>
                  <a:cubicBezTo>
                    <a:pt x="56" y="0"/>
                    <a:pt x="47" y="29"/>
                    <a:pt x="47" y="61"/>
                  </a:cubicBezTo>
                  <a:cubicBezTo>
                    <a:pt x="47" y="61"/>
                    <a:pt x="54" y="82"/>
                    <a:pt x="56" y="90"/>
                  </a:cubicBezTo>
                  <a:cubicBezTo>
                    <a:pt x="58" y="97"/>
                    <a:pt x="58" y="97"/>
                    <a:pt x="58" y="97"/>
                  </a:cubicBezTo>
                  <a:cubicBezTo>
                    <a:pt x="58" y="97"/>
                    <a:pt x="59" y="123"/>
                    <a:pt x="50" y="128"/>
                  </a:cubicBezTo>
                  <a:cubicBezTo>
                    <a:pt x="50" y="128"/>
                    <a:pt x="17" y="90"/>
                    <a:pt x="6" y="97"/>
                  </a:cubicBezTo>
                  <a:cubicBezTo>
                    <a:pt x="6" y="97"/>
                    <a:pt x="0" y="108"/>
                    <a:pt x="26" y="132"/>
                  </a:cubicBezTo>
                  <a:cubicBezTo>
                    <a:pt x="26" y="132"/>
                    <a:pt x="45" y="167"/>
                    <a:pt x="71" y="167"/>
                  </a:cubicBezTo>
                  <a:cubicBezTo>
                    <a:pt x="71" y="167"/>
                    <a:pt x="46" y="156"/>
                    <a:pt x="54" y="145"/>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4" name="Freeform 124"/>
            <p:cNvSpPr>
              <a:spLocks noChangeArrowheads="1"/>
            </p:cNvSpPr>
            <p:nvPr/>
          </p:nvSpPr>
          <p:spPr bwMode="auto">
            <a:xfrm>
              <a:off x="4246563" y="1289050"/>
              <a:ext cx="781050" cy="431800"/>
            </a:xfrm>
            <a:custGeom>
              <a:avLst/>
              <a:gdLst>
                <a:gd name="T0" fmla="*/ 341709 w 208"/>
                <a:gd name="T1" fmla="*/ 311647 h 115"/>
                <a:gd name="T2" fmla="*/ 758520 w 208"/>
                <a:gd name="T3" fmla="*/ 41303 h 115"/>
                <a:gd name="T4" fmla="*/ 781050 w 208"/>
                <a:gd name="T5" fmla="*/ 0 h 115"/>
                <a:gd name="T6" fmla="*/ 600808 w 208"/>
                <a:gd name="T7" fmla="*/ 7510 h 115"/>
                <a:gd name="T8" fmla="*/ 570767 w 208"/>
                <a:gd name="T9" fmla="*/ 37548 h 115"/>
                <a:gd name="T10" fmla="*/ 345464 w 208"/>
                <a:gd name="T11" fmla="*/ 236551 h 115"/>
                <a:gd name="T12" fmla="*/ 48816 w 208"/>
                <a:gd name="T13" fmla="*/ 337930 h 115"/>
                <a:gd name="T14" fmla="*/ 0 w 208"/>
                <a:gd name="T15" fmla="*/ 431800 h 115"/>
                <a:gd name="T16" fmla="*/ 341709 w 208"/>
                <a:gd name="T17" fmla="*/ 311647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115"/>
                <a:gd name="T29" fmla="*/ 208 w 208"/>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115">
                  <a:moveTo>
                    <a:pt x="91" y="83"/>
                  </a:moveTo>
                  <a:cubicBezTo>
                    <a:pt x="119" y="65"/>
                    <a:pt x="196" y="21"/>
                    <a:pt x="202" y="11"/>
                  </a:cubicBezTo>
                  <a:cubicBezTo>
                    <a:pt x="208" y="0"/>
                    <a:pt x="208" y="0"/>
                    <a:pt x="208" y="0"/>
                  </a:cubicBezTo>
                  <a:cubicBezTo>
                    <a:pt x="208" y="0"/>
                    <a:pt x="176" y="25"/>
                    <a:pt x="160" y="2"/>
                  </a:cubicBezTo>
                  <a:cubicBezTo>
                    <a:pt x="152" y="10"/>
                    <a:pt x="152" y="10"/>
                    <a:pt x="152" y="10"/>
                  </a:cubicBezTo>
                  <a:cubicBezTo>
                    <a:pt x="152" y="10"/>
                    <a:pt x="114" y="52"/>
                    <a:pt x="92" y="63"/>
                  </a:cubicBezTo>
                  <a:cubicBezTo>
                    <a:pt x="70" y="74"/>
                    <a:pt x="22" y="83"/>
                    <a:pt x="13" y="90"/>
                  </a:cubicBezTo>
                  <a:cubicBezTo>
                    <a:pt x="10" y="93"/>
                    <a:pt x="5" y="103"/>
                    <a:pt x="0" y="115"/>
                  </a:cubicBezTo>
                  <a:cubicBezTo>
                    <a:pt x="31" y="107"/>
                    <a:pt x="74" y="94"/>
                    <a:pt x="91" y="83"/>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5" name="Freeform 125"/>
            <p:cNvSpPr>
              <a:spLocks noChangeArrowheads="1"/>
            </p:cNvSpPr>
            <p:nvPr/>
          </p:nvSpPr>
          <p:spPr bwMode="auto">
            <a:xfrm>
              <a:off x="5126038" y="695325"/>
              <a:ext cx="60325" cy="93663"/>
            </a:xfrm>
            <a:custGeom>
              <a:avLst/>
              <a:gdLst>
                <a:gd name="T0" fmla="*/ 30163 w 16"/>
                <a:gd name="T1" fmla="*/ 0 h 25"/>
                <a:gd name="T2" fmla="*/ 0 w 16"/>
                <a:gd name="T3" fmla="*/ 86170 h 25"/>
                <a:gd name="T4" fmla="*/ 52784 w 16"/>
                <a:gd name="T5" fmla="*/ 93663 h 25"/>
                <a:gd name="T6" fmla="*/ 52784 w 16"/>
                <a:gd name="T7" fmla="*/ 14986 h 25"/>
                <a:gd name="T8" fmla="*/ 30163 w 16"/>
                <a:gd name="T9" fmla="*/ 0 h 25"/>
                <a:gd name="T10" fmla="*/ 0 60000 65536"/>
                <a:gd name="T11" fmla="*/ 0 60000 65536"/>
                <a:gd name="T12" fmla="*/ 0 60000 65536"/>
                <a:gd name="T13" fmla="*/ 0 60000 65536"/>
                <a:gd name="T14" fmla="*/ 0 60000 65536"/>
                <a:gd name="T15" fmla="*/ 0 w 16"/>
                <a:gd name="T16" fmla="*/ 0 h 25"/>
                <a:gd name="T17" fmla="*/ 16 w 16"/>
                <a:gd name="T18" fmla="*/ 25 h 25"/>
              </a:gdLst>
              <a:ahLst/>
              <a:cxnLst>
                <a:cxn ang="T10">
                  <a:pos x="T0" y="T1"/>
                </a:cxn>
                <a:cxn ang="T11">
                  <a:pos x="T2" y="T3"/>
                </a:cxn>
                <a:cxn ang="T12">
                  <a:pos x="T4" y="T5"/>
                </a:cxn>
                <a:cxn ang="T13">
                  <a:pos x="T6" y="T7"/>
                </a:cxn>
                <a:cxn ang="T14">
                  <a:pos x="T8" y="T9"/>
                </a:cxn>
              </a:cxnLst>
              <a:rect l="T15" t="T16" r="T17" b="T18"/>
              <a:pathLst>
                <a:path w="16" h="25">
                  <a:moveTo>
                    <a:pt x="8" y="0"/>
                  </a:moveTo>
                  <a:cubicBezTo>
                    <a:pt x="8" y="0"/>
                    <a:pt x="5" y="10"/>
                    <a:pt x="0" y="23"/>
                  </a:cubicBezTo>
                  <a:cubicBezTo>
                    <a:pt x="5" y="23"/>
                    <a:pt x="9" y="24"/>
                    <a:pt x="14" y="25"/>
                  </a:cubicBezTo>
                  <a:cubicBezTo>
                    <a:pt x="15" y="14"/>
                    <a:pt x="16" y="5"/>
                    <a:pt x="14" y="4"/>
                  </a:cubicBezTo>
                  <a:cubicBezTo>
                    <a:pt x="8" y="0"/>
                    <a:pt x="8" y="0"/>
                    <a:pt x="8" y="0"/>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6" name="Freeform 126"/>
            <p:cNvSpPr>
              <a:spLocks noChangeArrowheads="1"/>
            </p:cNvSpPr>
            <p:nvPr/>
          </p:nvSpPr>
          <p:spPr bwMode="auto">
            <a:xfrm>
              <a:off x="4873625" y="596900"/>
              <a:ext cx="112713" cy="236538"/>
            </a:xfrm>
            <a:custGeom>
              <a:avLst/>
              <a:gdLst>
                <a:gd name="T0" fmla="*/ 0 w 30"/>
                <a:gd name="T1" fmla="*/ 236538 h 63"/>
                <a:gd name="T2" fmla="*/ 63871 w 30"/>
                <a:gd name="T3" fmla="*/ 206501 h 63"/>
                <a:gd name="T4" fmla="*/ 97685 w 30"/>
                <a:gd name="T5" fmla="*/ 15018 h 63"/>
                <a:gd name="T6" fmla="*/ 0 w 30"/>
                <a:gd name="T7" fmla="*/ 214011 h 63"/>
                <a:gd name="T8" fmla="*/ 0 w 30"/>
                <a:gd name="T9" fmla="*/ 236538 h 63"/>
                <a:gd name="T10" fmla="*/ 0 60000 65536"/>
                <a:gd name="T11" fmla="*/ 0 60000 65536"/>
                <a:gd name="T12" fmla="*/ 0 60000 65536"/>
                <a:gd name="T13" fmla="*/ 0 60000 65536"/>
                <a:gd name="T14" fmla="*/ 0 60000 65536"/>
                <a:gd name="T15" fmla="*/ 0 w 30"/>
                <a:gd name="T16" fmla="*/ 0 h 63"/>
                <a:gd name="T17" fmla="*/ 30 w 30"/>
                <a:gd name="T18" fmla="*/ 63 h 63"/>
              </a:gdLst>
              <a:ahLst/>
              <a:cxnLst>
                <a:cxn ang="T10">
                  <a:pos x="T0" y="T1"/>
                </a:cxn>
                <a:cxn ang="T11">
                  <a:pos x="T2" y="T3"/>
                </a:cxn>
                <a:cxn ang="T12">
                  <a:pos x="T4" y="T5"/>
                </a:cxn>
                <a:cxn ang="T13">
                  <a:pos x="T6" y="T7"/>
                </a:cxn>
                <a:cxn ang="T14">
                  <a:pos x="T8" y="T9"/>
                </a:cxn>
              </a:cxnLst>
              <a:rect l="T15" t="T16" r="T17" b="T18"/>
              <a:pathLst>
                <a:path w="30" h="63">
                  <a:moveTo>
                    <a:pt x="0" y="63"/>
                  </a:moveTo>
                  <a:cubicBezTo>
                    <a:pt x="5" y="60"/>
                    <a:pt x="10" y="57"/>
                    <a:pt x="17" y="55"/>
                  </a:cubicBezTo>
                  <a:cubicBezTo>
                    <a:pt x="20" y="45"/>
                    <a:pt x="30" y="7"/>
                    <a:pt x="26" y="4"/>
                  </a:cubicBezTo>
                  <a:cubicBezTo>
                    <a:pt x="20" y="0"/>
                    <a:pt x="7" y="6"/>
                    <a:pt x="0" y="57"/>
                  </a:cubicBezTo>
                  <a:lnTo>
                    <a:pt x="0" y="63"/>
                  </a:ln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7" name="Freeform 127"/>
            <p:cNvSpPr>
              <a:spLocks noChangeArrowheads="1"/>
            </p:cNvSpPr>
            <p:nvPr/>
          </p:nvSpPr>
          <p:spPr bwMode="auto">
            <a:xfrm>
              <a:off x="4975225" y="635000"/>
              <a:ext cx="112713" cy="157163"/>
            </a:xfrm>
            <a:custGeom>
              <a:avLst/>
              <a:gdLst>
                <a:gd name="T0" fmla="*/ 37571 w 30"/>
                <a:gd name="T1" fmla="*/ 11226 h 42"/>
                <a:gd name="T2" fmla="*/ 0 w 30"/>
                <a:gd name="T3" fmla="*/ 142195 h 42"/>
                <a:gd name="T4" fmla="*/ 3757 w 30"/>
                <a:gd name="T5" fmla="*/ 157163 h 42"/>
                <a:gd name="T6" fmla="*/ 78899 w 30"/>
                <a:gd name="T7" fmla="*/ 142195 h 42"/>
                <a:gd name="T8" fmla="*/ 78899 w 30"/>
                <a:gd name="T9" fmla="*/ 123485 h 42"/>
                <a:gd name="T10" fmla="*/ 90170 w 30"/>
                <a:gd name="T11" fmla="*/ 11226 h 42"/>
                <a:gd name="T12" fmla="*/ 37571 w 30"/>
                <a:gd name="T13" fmla="*/ 11226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10" y="3"/>
                  </a:moveTo>
                  <a:cubicBezTo>
                    <a:pt x="0" y="38"/>
                    <a:pt x="0" y="38"/>
                    <a:pt x="0" y="38"/>
                  </a:cubicBezTo>
                  <a:cubicBezTo>
                    <a:pt x="0" y="38"/>
                    <a:pt x="1" y="40"/>
                    <a:pt x="1" y="42"/>
                  </a:cubicBezTo>
                  <a:cubicBezTo>
                    <a:pt x="7" y="40"/>
                    <a:pt x="14" y="39"/>
                    <a:pt x="21" y="38"/>
                  </a:cubicBezTo>
                  <a:cubicBezTo>
                    <a:pt x="21" y="33"/>
                    <a:pt x="21" y="33"/>
                    <a:pt x="21" y="33"/>
                  </a:cubicBezTo>
                  <a:cubicBezTo>
                    <a:pt x="21" y="33"/>
                    <a:pt x="30" y="7"/>
                    <a:pt x="24" y="3"/>
                  </a:cubicBezTo>
                  <a:cubicBezTo>
                    <a:pt x="19" y="0"/>
                    <a:pt x="10" y="3"/>
                    <a:pt x="10" y="3"/>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8" name="Freeform 128"/>
            <p:cNvSpPr>
              <a:spLocks noChangeArrowheads="1"/>
            </p:cNvSpPr>
            <p:nvPr/>
          </p:nvSpPr>
          <p:spPr bwMode="auto">
            <a:xfrm>
              <a:off x="717550" y="1701800"/>
              <a:ext cx="2566988" cy="2528888"/>
            </a:xfrm>
            <a:custGeom>
              <a:avLst/>
              <a:gdLst>
                <a:gd name="T0" fmla="*/ 1552220 w 683"/>
                <a:gd name="T1" fmla="*/ 1521842 h 673"/>
                <a:gd name="T2" fmla="*/ 1097453 w 683"/>
                <a:gd name="T3" fmla="*/ 1901363 h 673"/>
                <a:gd name="T4" fmla="*/ 1071144 w 683"/>
                <a:gd name="T5" fmla="*/ 1901363 h 673"/>
                <a:gd name="T6" fmla="*/ 834365 w 683"/>
                <a:gd name="T7" fmla="*/ 1953970 h 673"/>
                <a:gd name="T8" fmla="*/ 650203 w 683"/>
                <a:gd name="T9" fmla="*/ 2085487 h 673"/>
                <a:gd name="T10" fmla="*/ 1213964 w 683"/>
                <a:gd name="T11" fmla="*/ 2431190 h 673"/>
                <a:gd name="T12" fmla="*/ 1484568 w 683"/>
                <a:gd name="T13" fmla="*/ 2224520 h 673"/>
                <a:gd name="T14" fmla="*/ 2521887 w 683"/>
                <a:gd name="T15" fmla="*/ 1521842 h 673"/>
                <a:gd name="T16" fmla="*/ 2521887 w 683"/>
                <a:gd name="T17" fmla="*/ 1228746 h 673"/>
                <a:gd name="T18" fmla="*/ 1334232 w 683"/>
                <a:gd name="T19" fmla="*/ 443401 h 673"/>
                <a:gd name="T20" fmla="*/ 345773 w 683"/>
                <a:gd name="T21" fmla="*/ 154063 h 673"/>
                <a:gd name="T22" fmla="*/ 642687 w 683"/>
                <a:gd name="T23" fmla="*/ 1224989 h 673"/>
                <a:gd name="T24" fmla="*/ 1398125 w 683"/>
                <a:gd name="T25" fmla="*/ 1431659 h 673"/>
                <a:gd name="T26" fmla="*/ 1552220 w 683"/>
                <a:gd name="T27" fmla="*/ 1521842 h 6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3"/>
                <a:gd name="T43" fmla="*/ 0 h 673"/>
                <a:gd name="T44" fmla="*/ 683 w 683"/>
                <a:gd name="T45" fmla="*/ 673 h 6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3" h="673">
                  <a:moveTo>
                    <a:pt x="413" y="405"/>
                  </a:moveTo>
                  <a:cubicBezTo>
                    <a:pt x="413" y="405"/>
                    <a:pt x="327" y="489"/>
                    <a:pt x="292" y="506"/>
                  </a:cubicBezTo>
                  <a:cubicBezTo>
                    <a:pt x="257" y="522"/>
                    <a:pt x="285" y="506"/>
                    <a:pt x="285" y="506"/>
                  </a:cubicBezTo>
                  <a:cubicBezTo>
                    <a:pt x="285" y="506"/>
                    <a:pt x="239" y="509"/>
                    <a:pt x="222" y="520"/>
                  </a:cubicBezTo>
                  <a:cubicBezTo>
                    <a:pt x="206" y="531"/>
                    <a:pt x="173" y="555"/>
                    <a:pt x="173" y="555"/>
                  </a:cubicBezTo>
                  <a:cubicBezTo>
                    <a:pt x="173" y="555"/>
                    <a:pt x="198" y="673"/>
                    <a:pt x="323" y="647"/>
                  </a:cubicBezTo>
                  <a:cubicBezTo>
                    <a:pt x="323" y="647"/>
                    <a:pt x="377" y="596"/>
                    <a:pt x="395" y="592"/>
                  </a:cubicBezTo>
                  <a:cubicBezTo>
                    <a:pt x="413" y="588"/>
                    <a:pt x="665" y="439"/>
                    <a:pt x="671" y="405"/>
                  </a:cubicBezTo>
                  <a:cubicBezTo>
                    <a:pt x="676" y="370"/>
                    <a:pt x="683" y="342"/>
                    <a:pt x="671" y="327"/>
                  </a:cubicBezTo>
                  <a:cubicBezTo>
                    <a:pt x="658" y="313"/>
                    <a:pt x="378" y="144"/>
                    <a:pt x="355" y="118"/>
                  </a:cubicBezTo>
                  <a:cubicBezTo>
                    <a:pt x="331" y="92"/>
                    <a:pt x="175" y="0"/>
                    <a:pt x="92" y="41"/>
                  </a:cubicBezTo>
                  <a:cubicBezTo>
                    <a:pt x="92" y="41"/>
                    <a:pt x="0" y="229"/>
                    <a:pt x="171" y="326"/>
                  </a:cubicBezTo>
                  <a:cubicBezTo>
                    <a:pt x="171" y="326"/>
                    <a:pt x="300" y="392"/>
                    <a:pt x="372" y="381"/>
                  </a:cubicBezTo>
                  <a:cubicBezTo>
                    <a:pt x="372" y="381"/>
                    <a:pt x="406" y="390"/>
                    <a:pt x="413" y="405"/>
                  </a:cubicBezTo>
                  <a:close/>
                </a:path>
              </a:pathLst>
            </a:custGeom>
            <a:solidFill>
              <a:srgbClr val="26242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19" name="Freeform 129"/>
            <p:cNvSpPr>
              <a:spLocks noChangeArrowheads="1"/>
            </p:cNvSpPr>
            <p:nvPr/>
          </p:nvSpPr>
          <p:spPr bwMode="auto">
            <a:xfrm>
              <a:off x="1081088" y="0"/>
              <a:ext cx="3341688" cy="2498725"/>
            </a:xfrm>
            <a:custGeom>
              <a:avLst/>
              <a:gdLst>
                <a:gd name="T0" fmla="*/ 451071 w 889"/>
                <a:gd name="T1" fmla="*/ 2036555 h 665"/>
                <a:gd name="T2" fmla="*/ 759304 w 889"/>
                <a:gd name="T3" fmla="*/ 2081645 h 665"/>
                <a:gd name="T4" fmla="*/ 1266759 w 889"/>
                <a:gd name="T5" fmla="*/ 2355941 h 665"/>
                <a:gd name="T6" fmla="*/ 1454706 w 889"/>
                <a:gd name="T7" fmla="*/ 2476180 h 665"/>
                <a:gd name="T8" fmla="*/ 1567473 w 889"/>
                <a:gd name="T9" fmla="*/ 2333396 h 665"/>
                <a:gd name="T10" fmla="*/ 2210250 w 889"/>
                <a:gd name="T11" fmla="*/ 1931345 h 665"/>
                <a:gd name="T12" fmla="*/ 2409474 w 889"/>
                <a:gd name="T13" fmla="*/ 1743471 h 665"/>
                <a:gd name="T14" fmla="*/ 2920688 w 889"/>
                <a:gd name="T15" fmla="*/ 1931345 h 665"/>
                <a:gd name="T16" fmla="*/ 3074804 w 889"/>
                <a:gd name="T17" fmla="*/ 2036555 h 665"/>
                <a:gd name="T18" fmla="*/ 3296581 w 889"/>
                <a:gd name="T19" fmla="*/ 1593172 h 665"/>
                <a:gd name="T20" fmla="*/ 2977072 w 889"/>
                <a:gd name="T21" fmla="*/ 1394026 h 665"/>
                <a:gd name="T22" fmla="*/ 2232804 w 889"/>
                <a:gd name="T23" fmla="*/ 604954 h 665"/>
                <a:gd name="T24" fmla="*/ 2183938 w 889"/>
                <a:gd name="T25" fmla="*/ 604954 h 665"/>
                <a:gd name="T26" fmla="*/ 1977197 w 889"/>
                <a:gd name="T27" fmla="*/ 439625 h 665"/>
                <a:gd name="T28" fmla="*/ 1762938 w 889"/>
                <a:gd name="T29" fmla="*/ 364476 h 665"/>
                <a:gd name="T30" fmla="*/ 1537402 w 889"/>
                <a:gd name="T31" fmla="*/ 296841 h 665"/>
                <a:gd name="T32" fmla="*/ 969804 w 889"/>
                <a:gd name="T33" fmla="*/ 142784 h 665"/>
                <a:gd name="T34" fmla="*/ 939732 w 889"/>
                <a:gd name="T35" fmla="*/ 142784 h 665"/>
                <a:gd name="T36" fmla="*/ 740509 w 889"/>
                <a:gd name="T37" fmla="*/ 82665 h 665"/>
                <a:gd name="T38" fmla="*/ 518732 w 889"/>
                <a:gd name="T39" fmla="*/ 108967 h 665"/>
                <a:gd name="T40" fmla="*/ 349580 w 889"/>
                <a:gd name="T41" fmla="*/ 142784 h 665"/>
                <a:gd name="T42" fmla="*/ 458589 w 889"/>
                <a:gd name="T43" fmla="*/ 702649 h 665"/>
                <a:gd name="T44" fmla="*/ 661572 w 889"/>
                <a:gd name="T45" fmla="*/ 646287 h 665"/>
                <a:gd name="T46" fmla="*/ 661572 w 889"/>
                <a:gd name="T47" fmla="*/ 766526 h 665"/>
                <a:gd name="T48" fmla="*/ 939732 w 889"/>
                <a:gd name="T49" fmla="*/ 867978 h 665"/>
                <a:gd name="T50" fmla="*/ 37589 w 889"/>
                <a:gd name="T51" fmla="*/ 1675837 h 665"/>
                <a:gd name="T52" fmla="*/ 154116 w 889"/>
                <a:gd name="T53" fmla="*/ 1882498 h 665"/>
                <a:gd name="T54" fmla="*/ 451071 w 889"/>
                <a:gd name="T55" fmla="*/ 2036555 h 66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9"/>
                <a:gd name="T85" fmla="*/ 0 h 665"/>
                <a:gd name="T86" fmla="*/ 889 w 889"/>
                <a:gd name="T87" fmla="*/ 665 h 66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9" h="665">
                  <a:moveTo>
                    <a:pt x="120" y="542"/>
                  </a:moveTo>
                  <a:cubicBezTo>
                    <a:pt x="136" y="542"/>
                    <a:pt x="184" y="532"/>
                    <a:pt x="202" y="554"/>
                  </a:cubicBezTo>
                  <a:cubicBezTo>
                    <a:pt x="221" y="576"/>
                    <a:pt x="308" y="589"/>
                    <a:pt x="337" y="627"/>
                  </a:cubicBezTo>
                  <a:cubicBezTo>
                    <a:pt x="366" y="665"/>
                    <a:pt x="387" y="659"/>
                    <a:pt x="387" y="659"/>
                  </a:cubicBezTo>
                  <a:cubicBezTo>
                    <a:pt x="387" y="659"/>
                    <a:pt x="406" y="619"/>
                    <a:pt x="417" y="621"/>
                  </a:cubicBezTo>
                  <a:cubicBezTo>
                    <a:pt x="428" y="622"/>
                    <a:pt x="559" y="521"/>
                    <a:pt x="588" y="514"/>
                  </a:cubicBezTo>
                  <a:cubicBezTo>
                    <a:pt x="618" y="507"/>
                    <a:pt x="634" y="464"/>
                    <a:pt x="641" y="464"/>
                  </a:cubicBezTo>
                  <a:cubicBezTo>
                    <a:pt x="649" y="464"/>
                    <a:pt x="759" y="514"/>
                    <a:pt x="777" y="514"/>
                  </a:cubicBezTo>
                  <a:cubicBezTo>
                    <a:pt x="777" y="514"/>
                    <a:pt x="809" y="543"/>
                    <a:pt x="818" y="542"/>
                  </a:cubicBezTo>
                  <a:cubicBezTo>
                    <a:pt x="827" y="540"/>
                    <a:pt x="889" y="470"/>
                    <a:pt x="877" y="424"/>
                  </a:cubicBezTo>
                  <a:cubicBezTo>
                    <a:pt x="877" y="424"/>
                    <a:pt x="799" y="389"/>
                    <a:pt x="792" y="371"/>
                  </a:cubicBezTo>
                  <a:cubicBezTo>
                    <a:pt x="785" y="352"/>
                    <a:pt x="610" y="163"/>
                    <a:pt x="594" y="161"/>
                  </a:cubicBezTo>
                  <a:cubicBezTo>
                    <a:pt x="581" y="161"/>
                    <a:pt x="581" y="161"/>
                    <a:pt x="581" y="161"/>
                  </a:cubicBezTo>
                  <a:cubicBezTo>
                    <a:pt x="581" y="161"/>
                    <a:pt x="539" y="125"/>
                    <a:pt x="526" y="117"/>
                  </a:cubicBezTo>
                  <a:cubicBezTo>
                    <a:pt x="526" y="117"/>
                    <a:pt x="493" y="97"/>
                    <a:pt x="469" y="97"/>
                  </a:cubicBezTo>
                  <a:cubicBezTo>
                    <a:pt x="469" y="97"/>
                    <a:pt x="428" y="84"/>
                    <a:pt x="409" y="79"/>
                  </a:cubicBezTo>
                  <a:cubicBezTo>
                    <a:pt x="409" y="79"/>
                    <a:pt x="299" y="29"/>
                    <a:pt x="258" y="38"/>
                  </a:cubicBezTo>
                  <a:cubicBezTo>
                    <a:pt x="252" y="40"/>
                    <a:pt x="250" y="38"/>
                    <a:pt x="250" y="38"/>
                  </a:cubicBezTo>
                  <a:cubicBezTo>
                    <a:pt x="250" y="38"/>
                    <a:pt x="219" y="9"/>
                    <a:pt x="197" y="22"/>
                  </a:cubicBezTo>
                  <a:cubicBezTo>
                    <a:pt x="197" y="22"/>
                    <a:pt x="177" y="0"/>
                    <a:pt x="138" y="29"/>
                  </a:cubicBezTo>
                  <a:cubicBezTo>
                    <a:pt x="93" y="38"/>
                    <a:pt x="93" y="38"/>
                    <a:pt x="93" y="38"/>
                  </a:cubicBezTo>
                  <a:cubicBezTo>
                    <a:pt x="93" y="38"/>
                    <a:pt x="63" y="90"/>
                    <a:pt x="122" y="187"/>
                  </a:cubicBezTo>
                  <a:cubicBezTo>
                    <a:pt x="176" y="172"/>
                    <a:pt x="176" y="172"/>
                    <a:pt x="176" y="172"/>
                  </a:cubicBezTo>
                  <a:cubicBezTo>
                    <a:pt x="176" y="172"/>
                    <a:pt x="169" y="200"/>
                    <a:pt x="176" y="204"/>
                  </a:cubicBezTo>
                  <a:cubicBezTo>
                    <a:pt x="182" y="207"/>
                    <a:pt x="250" y="220"/>
                    <a:pt x="250" y="231"/>
                  </a:cubicBezTo>
                  <a:cubicBezTo>
                    <a:pt x="250" y="242"/>
                    <a:pt x="24" y="398"/>
                    <a:pt x="10" y="446"/>
                  </a:cubicBezTo>
                  <a:cubicBezTo>
                    <a:pt x="10" y="446"/>
                    <a:pt x="0" y="496"/>
                    <a:pt x="41" y="501"/>
                  </a:cubicBezTo>
                  <a:cubicBezTo>
                    <a:pt x="81" y="507"/>
                    <a:pt x="120" y="542"/>
                    <a:pt x="120" y="542"/>
                  </a:cubicBezTo>
                  <a:close/>
                </a:path>
              </a:pathLst>
            </a:custGeom>
            <a:solidFill>
              <a:srgbClr val="EFEFE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0" name="Freeform 130"/>
            <p:cNvSpPr>
              <a:spLocks noChangeArrowheads="1"/>
            </p:cNvSpPr>
            <p:nvPr/>
          </p:nvSpPr>
          <p:spPr bwMode="auto">
            <a:xfrm>
              <a:off x="3479800" y="131762"/>
              <a:ext cx="992188" cy="1292225"/>
            </a:xfrm>
            <a:custGeom>
              <a:avLst/>
              <a:gdLst>
                <a:gd name="T0" fmla="*/ 0 w 264"/>
                <a:gd name="T1" fmla="*/ 462046 h 344"/>
                <a:gd name="T2" fmla="*/ 124024 w 264"/>
                <a:gd name="T3" fmla="*/ 1130697 h 344"/>
                <a:gd name="T4" fmla="*/ 274355 w 264"/>
                <a:gd name="T5" fmla="*/ 1130697 h 344"/>
                <a:gd name="T6" fmla="*/ 563743 w 264"/>
                <a:gd name="T7" fmla="*/ 1239634 h 344"/>
                <a:gd name="T8" fmla="*/ 627634 w 264"/>
                <a:gd name="T9" fmla="*/ 1164505 h 344"/>
                <a:gd name="T10" fmla="*/ 691525 w 264"/>
                <a:gd name="T11" fmla="*/ 1130697 h 344"/>
                <a:gd name="T12" fmla="*/ 642667 w 264"/>
                <a:gd name="T13" fmla="*/ 1059324 h 344"/>
                <a:gd name="T14" fmla="*/ 725350 w 264"/>
                <a:gd name="T15" fmla="*/ 1048055 h 344"/>
                <a:gd name="T16" fmla="*/ 841856 w 264"/>
                <a:gd name="T17" fmla="*/ 1025516 h 344"/>
                <a:gd name="T18" fmla="*/ 841856 w 264"/>
                <a:gd name="T19" fmla="*/ 777589 h 344"/>
                <a:gd name="T20" fmla="*/ 939572 w 264"/>
                <a:gd name="T21" fmla="*/ 687434 h 344"/>
                <a:gd name="T22" fmla="*/ 860648 w 264"/>
                <a:gd name="T23" fmla="*/ 341839 h 344"/>
                <a:gd name="T24" fmla="*/ 199189 w 264"/>
                <a:gd name="T25" fmla="*/ 210362 h 344"/>
                <a:gd name="T26" fmla="*/ 90199 w 264"/>
                <a:gd name="T27" fmla="*/ 447020 h 344"/>
                <a:gd name="T28" fmla="*/ 0 w 264"/>
                <a:gd name="T29" fmla="*/ 462046 h 3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4"/>
                <a:gd name="T46" fmla="*/ 0 h 344"/>
                <a:gd name="T47" fmla="*/ 264 w 264"/>
                <a:gd name="T48" fmla="*/ 344 h 3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4" h="344">
                  <a:moveTo>
                    <a:pt x="0" y="123"/>
                  </a:moveTo>
                  <a:cubicBezTo>
                    <a:pt x="0" y="123"/>
                    <a:pt x="9" y="273"/>
                    <a:pt x="33" y="301"/>
                  </a:cubicBezTo>
                  <a:cubicBezTo>
                    <a:pt x="33" y="301"/>
                    <a:pt x="59" y="299"/>
                    <a:pt x="73" y="301"/>
                  </a:cubicBezTo>
                  <a:cubicBezTo>
                    <a:pt x="88" y="305"/>
                    <a:pt x="119" y="344"/>
                    <a:pt x="150" y="330"/>
                  </a:cubicBezTo>
                  <a:cubicBezTo>
                    <a:pt x="167" y="310"/>
                    <a:pt x="167" y="310"/>
                    <a:pt x="167" y="310"/>
                  </a:cubicBezTo>
                  <a:cubicBezTo>
                    <a:pt x="184" y="301"/>
                    <a:pt x="184" y="301"/>
                    <a:pt x="184" y="301"/>
                  </a:cubicBezTo>
                  <a:cubicBezTo>
                    <a:pt x="171" y="282"/>
                    <a:pt x="171" y="282"/>
                    <a:pt x="171" y="282"/>
                  </a:cubicBezTo>
                  <a:cubicBezTo>
                    <a:pt x="171" y="282"/>
                    <a:pt x="188" y="286"/>
                    <a:pt x="193" y="279"/>
                  </a:cubicBezTo>
                  <a:cubicBezTo>
                    <a:pt x="200" y="268"/>
                    <a:pt x="220" y="279"/>
                    <a:pt x="224" y="273"/>
                  </a:cubicBezTo>
                  <a:cubicBezTo>
                    <a:pt x="228" y="268"/>
                    <a:pt x="224" y="220"/>
                    <a:pt x="224" y="207"/>
                  </a:cubicBezTo>
                  <a:cubicBezTo>
                    <a:pt x="224" y="194"/>
                    <a:pt x="250" y="183"/>
                    <a:pt x="250" y="183"/>
                  </a:cubicBezTo>
                  <a:cubicBezTo>
                    <a:pt x="250" y="183"/>
                    <a:pt x="264" y="137"/>
                    <a:pt x="229" y="91"/>
                  </a:cubicBezTo>
                  <a:cubicBezTo>
                    <a:pt x="195" y="46"/>
                    <a:pt x="116" y="0"/>
                    <a:pt x="53" y="56"/>
                  </a:cubicBezTo>
                  <a:cubicBezTo>
                    <a:pt x="53" y="56"/>
                    <a:pt x="22" y="66"/>
                    <a:pt x="24" y="119"/>
                  </a:cubicBezTo>
                  <a:lnTo>
                    <a:pt x="0" y="123"/>
                  </a:ln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1" name="Freeform 131"/>
            <p:cNvSpPr>
              <a:spLocks noChangeArrowheads="1"/>
            </p:cNvSpPr>
            <p:nvPr/>
          </p:nvSpPr>
          <p:spPr bwMode="auto">
            <a:xfrm>
              <a:off x="1119188" y="3768725"/>
              <a:ext cx="646113" cy="1089025"/>
            </a:xfrm>
            <a:custGeom>
              <a:avLst/>
              <a:gdLst>
                <a:gd name="T0" fmla="*/ 0 w 172"/>
                <a:gd name="T1" fmla="*/ 33797 h 290"/>
                <a:gd name="T2" fmla="*/ 63860 w 172"/>
                <a:gd name="T3" fmla="*/ 439365 h 290"/>
                <a:gd name="T4" fmla="*/ 101425 w 172"/>
                <a:gd name="T5" fmla="*/ 439365 h 290"/>
                <a:gd name="T6" fmla="*/ 462046 w 172"/>
                <a:gd name="T7" fmla="*/ 1089025 h 290"/>
                <a:gd name="T8" fmla="*/ 537175 w 172"/>
                <a:gd name="T9" fmla="*/ 1006409 h 290"/>
                <a:gd name="T10" fmla="*/ 439507 w 172"/>
                <a:gd name="T11" fmla="*/ 668436 h 290"/>
                <a:gd name="T12" fmla="*/ 619818 w 172"/>
                <a:gd name="T13" fmla="*/ 371771 h 290"/>
                <a:gd name="T14" fmla="*/ 266709 w 172"/>
                <a:gd name="T15" fmla="*/ 33797 h 290"/>
                <a:gd name="T16" fmla="*/ 0 w 172"/>
                <a:gd name="T17" fmla="*/ 33797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290"/>
                <a:gd name="T29" fmla="*/ 172 w 172"/>
                <a:gd name="T30" fmla="*/ 290 h 2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290">
                  <a:moveTo>
                    <a:pt x="0" y="9"/>
                  </a:moveTo>
                  <a:cubicBezTo>
                    <a:pt x="0" y="9"/>
                    <a:pt x="3" y="82"/>
                    <a:pt x="17" y="117"/>
                  </a:cubicBezTo>
                  <a:cubicBezTo>
                    <a:pt x="27" y="117"/>
                    <a:pt x="27" y="117"/>
                    <a:pt x="27" y="117"/>
                  </a:cubicBezTo>
                  <a:cubicBezTo>
                    <a:pt x="27" y="117"/>
                    <a:pt x="33" y="231"/>
                    <a:pt x="123" y="290"/>
                  </a:cubicBezTo>
                  <a:cubicBezTo>
                    <a:pt x="123" y="290"/>
                    <a:pt x="143" y="283"/>
                    <a:pt x="143" y="268"/>
                  </a:cubicBezTo>
                  <a:cubicBezTo>
                    <a:pt x="143" y="253"/>
                    <a:pt x="113" y="191"/>
                    <a:pt x="117" y="178"/>
                  </a:cubicBezTo>
                  <a:cubicBezTo>
                    <a:pt x="121" y="165"/>
                    <a:pt x="172" y="120"/>
                    <a:pt x="165" y="99"/>
                  </a:cubicBezTo>
                  <a:cubicBezTo>
                    <a:pt x="158" y="78"/>
                    <a:pt x="71" y="9"/>
                    <a:pt x="71" y="9"/>
                  </a:cubicBezTo>
                  <a:cubicBezTo>
                    <a:pt x="71" y="9"/>
                    <a:pt x="42" y="0"/>
                    <a:pt x="0" y="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2" name="Freeform 132"/>
            <p:cNvSpPr>
              <a:spLocks noChangeArrowheads="1"/>
            </p:cNvSpPr>
            <p:nvPr/>
          </p:nvSpPr>
          <p:spPr bwMode="auto">
            <a:xfrm>
              <a:off x="3517900" y="473075"/>
              <a:ext cx="811213" cy="879475"/>
            </a:xfrm>
            <a:custGeom>
              <a:avLst/>
              <a:gdLst>
                <a:gd name="T0" fmla="*/ 706056 w 216"/>
                <a:gd name="T1" fmla="*/ 390878 h 234"/>
                <a:gd name="T2" fmla="*/ 792435 w 216"/>
                <a:gd name="T3" fmla="*/ 236782 h 234"/>
                <a:gd name="T4" fmla="*/ 657233 w 216"/>
                <a:gd name="T5" fmla="*/ 26309 h 234"/>
                <a:gd name="T6" fmla="*/ 476963 w 216"/>
                <a:gd name="T7" fmla="*/ 293158 h 234"/>
                <a:gd name="T8" fmla="*/ 338005 w 216"/>
                <a:gd name="T9" fmla="*/ 202956 h 234"/>
                <a:gd name="T10" fmla="*/ 360539 w 216"/>
                <a:gd name="T11" fmla="*/ 451013 h 234"/>
                <a:gd name="T12" fmla="*/ 274160 w 216"/>
                <a:gd name="T13" fmla="*/ 439738 h 234"/>
                <a:gd name="T14" fmla="*/ 232848 w 216"/>
                <a:gd name="T15" fmla="*/ 560008 h 234"/>
                <a:gd name="T16" fmla="*/ 0 w 216"/>
                <a:gd name="T17" fmla="*/ 492356 h 234"/>
                <a:gd name="T18" fmla="*/ 3756 w 216"/>
                <a:gd name="T19" fmla="*/ 503631 h 234"/>
                <a:gd name="T20" fmla="*/ 191536 w 216"/>
                <a:gd name="T21" fmla="*/ 642693 h 234"/>
                <a:gd name="T22" fmla="*/ 491986 w 216"/>
                <a:gd name="T23" fmla="*/ 853166 h 234"/>
                <a:gd name="T24" fmla="*/ 525786 w 216"/>
                <a:gd name="T25" fmla="*/ 710345 h 234"/>
                <a:gd name="T26" fmla="*/ 567098 w 216"/>
                <a:gd name="T27" fmla="*/ 676519 h 234"/>
                <a:gd name="T28" fmla="*/ 694789 w 216"/>
                <a:gd name="T29" fmla="*/ 593834 h 234"/>
                <a:gd name="T30" fmla="*/ 807457 w 216"/>
                <a:gd name="T31" fmla="*/ 672761 h 234"/>
                <a:gd name="T32" fmla="*/ 803702 w 216"/>
                <a:gd name="T33" fmla="*/ 488597 h 234"/>
                <a:gd name="T34" fmla="*/ 803702 w 216"/>
                <a:gd name="T35" fmla="*/ 488597 h 234"/>
                <a:gd name="T36" fmla="*/ 706056 w 216"/>
                <a:gd name="T37" fmla="*/ 390878 h 2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6"/>
                <a:gd name="T58" fmla="*/ 0 h 234"/>
                <a:gd name="T59" fmla="*/ 216 w 216"/>
                <a:gd name="T60" fmla="*/ 234 h 23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6" h="234">
                  <a:moveTo>
                    <a:pt x="188" y="104"/>
                  </a:moveTo>
                  <a:cubicBezTo>
                    <a:pt x="192" y="95"/>
                    <a:pt x="211" y="63"/>
                    <a:pt x="211" y="63"/>
                  </a:cubicBezTo>
                  <a:cubicBezTo>
                    <a:pt x="211" y="63"/>
                    <a:pt x="201" y="15"/>
                    <a:pt x="175" y="7"/>
                  </a:cubicBezTo>
                  <a:cubicBezTo>
                    <a:pt x="149" y="0"/>
                    <a:pt x="127" y="78"/>
                    <a:pt x="127" y="78"/>
                  </a:cubicBezTo>
                  <a:cubicBezTo>
                    <a:pt x="127" y="78"/>
                    <a:pt x="112" y="43"/>
                    <a:pt x="90" y="54"/>
                  </a:cubicBezTo>
                  <a:cubicBezTo>
                    <a:pt x="90" y="54"/>
                    <a:pt x="51" y="92"/>
                    <a:pt x="96" y="120"/>
                  </a:cubicBezTo>
                  <a:cubicBezTo>
                    <a:pt x="96" y="120"/>
                    <a:pt x="84" y="123"/>
                    <a:pt x="73" y="117"/>
                  </a:cubicBezTo>
                  <a:cubicBezTo>
                    <a:pt x="62" y="149"/>
                    <a:pt x="62" y="149"/>
                    <a:pt x="62" y="149"/>
                  </a:cubicBezTo>
                  <a:cubicBezTo>
                    <a:pt x="62" y="149"/>
                    <a:pt x="27" y="144"/>
                    <a:pt x="0" y="131"/>
                  </a:cubicBezTo>
                  <a:cubicBezTo>
                    <a:pt x="0" y="132"/>
                    <a:pt x="1" y="133"/>
                    <a:pt x="1" y="134"/>
                  </a:cubicBezTo>
                  <a:cubicBezTo>
                    <a:pt x="15" y="146"/>
                    <a:pt x="33" y="161"/>
                    <a:pt x="51" y="171"/>
                  </a:cubicBezTo>
                  <a:cubicBezTo>
                    <a:pt x="86" y="191"/>
                    <a:pt x="105" y="234"/>
                    <a:pt x="131" y="227"/>
                  </a:cubicBezTo>
                  <a:cubicBezTo>
                    <a:pt x="140" y="189"/>
                    <a:pt x="140" y="189"/>
                    <a:pt x="140" y="189"/>
                  </a:cubicBezTo>
                  <a:cubicBezTo>
                    <a:pt x="151" y="180"/>
                    <a:pt x="151" y="180"/>
                    <a:pt x="151" y="180"/>
                  </a:cubicBezTo>
                  <a:cubicBezTo>
                    <a:pt x="151" y="180"/>
                    <a:pt x="179" y="167"/>
                    <a:pt x="185" y="158"/>
                  </a:cubicBezTo>
                  <a:cubicBezTo>
                    <a:pt x="185" y="158"/>
                    <a:pt x="202" y="168"/>
                    <a:pt x="215" y="179"/>
                  </a:cubicBezTo>
                  <a:cubicBezTo>
                    <a:pt x="216" y="170"/>
                    <a:pt x="215" y="146"/>
                    <a:pt x="214" y="130"/>
                  </a:cubicBezTo>
                  <a:cubicBezTo>
                    <a:pt x="214" y="130"/>
                    <a:pt x="214" y="130"/>
                    <a:pt x="214" y="130"/>
                  </a:cubicBezTo>
                  <a:cubicBezTo>
                    <a:pt x="214" y="130"/>
                    <a:pt x="185" y="113"/>
                    <a:pt x="188" y="104"/>
                  </a:cubicBezTo>
                  <a:close/>
                </a:path>
              </a:pathLst>
            </a:custGeom>
            <a:solidFill>
              <a:srgbClr val="F8C29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3" name="Freeform 133"/>
            <p:cNvSpPr>
              <a:spLocks noChangeArrowheads="1"/>
            </p:cNvSpPr>
            <p:nvPr/>
          </p:nvSpPr>
          <p:spPr bwMode="auto">
            <a:xfrm>
              <a:off x="1366838" y="3224212"/>
              <a:ext cx="1557338" cy="1006475"/>
            </a:xfrm>
            <a:custGeom>
              <a:avLst/>
              <a:gdLst>
                <a:gd name="T0" fmla="*/ 447641 w 414"/>
                <a:gd name="T1" fmla="*/ 379306 h 268"/>
                <a:gd name="T2" fmla="*/ 421309 w 414"/>
                <a:gd name="T3" fmla="*/ 379306 h 268"/>
                <a:gd name="T4" fmla="*/ 184323 w 414"/>
                <a:gd name="T5" fmla="*/ 431883 h 268"/>
                <a:gd name="T6" fmla="*/ 0 w 414"/>
                <a:gd name="T7" fmla="*/ 563326 h 268"/>
                <a:gd name="T8" fmla="*/ 564253 w 414"/>
                <a:gd name="T9" fmla="*/ 908832 h 268"/>
                <a:gd name="T10" fmla="*/ 737290 w 414"/>
                <a:gd name="T11" fmla="*/ 758612 h 268"/>
                <a:gd name="T12" fmla="*/ 252033 w 414"/>
                <a:gd name="T13" fmla="*/ 563326 h 268"/>
                <a:gd name="T14" fmla="*/ 628202 w 414"/>
                <a:gd name="T15" fmla="*/ 634680 h 268"/>
                <a:gd name="T16" fmla="*/ 376169 w 414"/>
                <a:gd name="T17" fmla="*/ 518260 h 268"/>
                <a:gd name="T18" fmla="*/ 376169 w 414"/>
                <a:gd name="T19" fmla="*/ 465682 h 268"/>
                <a:gd name="T20" fmla="*/ 1004370 w 414"/>
                <a:gd name="T21" fmla="*/ 195286 h 268"/>
                <a:gd name="T22" fmla="*/ 1557338 w 414"/>
                <a:gd name="T23" fmla="*/ 41311 h 268"/>
                <a:gd name="T24" fmla="*/ 902805 w 414"/>
                <a:gd name="T25" fmla="*/ 0 h 268"/>
                <a:gd name="T26" fmla="*/ 447641 w 414"/>
                <a:gd name="T27" fmla="*/ 379306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4"/>
                <a:gd name="T43" fmla="*/ 0 h 268"/>
                <a:gd name="T44" fmla="*/ 414 w 414"/>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4" h="268">
                  <a:moveTo>
                    <a:pt x="119" y="101"/>
                  </a:moveTo>
                  <a:cubicBezTo>
                    <a:pt x="84" y="117"/>
                    <a:pt x="112" y="101"/>
                    <a:pt x="112" y="101"/>
                  </a:cubicBezTo>
                  <a:cubicBezTo>
                    <a:pt x="112" y="101"/>
                    <a:pt x="66" y="104"/>
                    <a:pt x="49" y="115"/>
                  </a:cubicBezTo>
                  <a:cubicBezTo>
                    <a:pt x="33" y="126"/>
                    <a:pt x="0" y="150"/>
                    <a:pt x="0" y="150"/>
                  </a:cubicBezTo>
                  <a:cubicBezTo>
                    <a:pt x="0" y="150"/>
                    <a:pt x="25" y="268"/>
                    <a:pt x="150" y="242"/>
                  </a:cubicBezTo>
                  <a:cubicBezTo>
                    <a:pt x="150" y="242"/>
                    <a:pt x="175" y="219"/>
                    <a:pt x="196" y="202"/>
                  </a:cubicBezTo>
                  <a:cubicBezTo>
                    <a:pt x="142" y="197"/>
                    <a:pt x="75" y="185"/>
                    <a:pt x="67" y="150"/>
                  </a:cubicBezTo>
                  <a:cubicBezTo>
                    <a:pt x="67" y="150"/>
                    <a:pt x="130" y="182"/>
                    <a:pt x="167" y="169"/>
                  </a:cubicBezTo>
                  <a:cubicBezTo>
                    <a:pt x="167" y="169"/>
                    <a:pt x="100" y="150"/>
                    <a:pt x="100" y="138"/>
                  </a:cubicBezTo>
                  <a:cubicBezTo>
                    <a:pt x="100" y="124"/>
                    <a:pt x="100" y="124"/>
                    <a:pt x="100" y="124"/>
                  </a:cubicBezTo>
                  <a:cubicBezTo>
                    <a:pt x="100" y="124"/>
                    <a:pt x="202" y="54"/>
                    <a:pt x="267" y="52"/>
                  </a:cubicBezTo>
                  <a:cubicBezTo>
                    <a:pt x="332" y="50"/>
                    <a:pt x="414" y="11"/>
                    <a:pt x="414" y="11"/>
                  </a:cubicBezTo>
                  <a:cubicBezTo>
                    <a:pt x="414" y="11"/>
                    <a:pt x="298" y="9"/>
                    <a:pt x="240" y="0"/>
                  </a:cubicBezTo>
                  <a:cubicBezTo>
                    <a:pt x="235" y="5"/>
                    <a:pt x="153" y="85"/>
                    <a:pt x="119" y="101"/>
                  </a:cubicBezTo>
                  <a:close/>
                </a:path>
              </a:pathLst>
            </a:custGeom>
            <a:solidFill>
              <a:srgbClr val="4C494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4" name="Freeform 134"/>
            <p:cNvSpPr>
              <a:spLocks noChangeArrowheads="1"/>
            </p:cNvSpPr>
            <p:nvPr/>
          </p:nvSpPr>
          <p:spPr bwMode="auto">
            <a:xfrm>
              <a:off x="882650" y="1979612"/>
              <a:ext cx="1868488" cy="1201738"/>
            </a:xfrm>
            <a:custGeom>
              <a:avLst/>
              <a:gdLst>
                <a:gd name="T0" fmla="*/ 477461 w 497"/>
                <a:gd name="T1" fmla="*/ 946369 h 320"/>
                <a:gd name="T2" fmla="*/ 1233127 w 497"/>
                <a:gd name="T3" fmla="*/ 1152917 h 320"/>
                <a:gd name="T4" fmla="*/ 1349672 w 497"/>
                <a:gd name="T5" fmla="*/ 1201738 h 320"/>
                <a:gd name="T6" fmla="*/ 1868488 w 497"/>
                <a:gd name="T7" fmla="*/ 1111608 h 320"/>
                <a:gd name="T8" fmla="*/ 1300798 w 497"/>
                <a:gd name="T9" fmla="*/ 743575 h 320"/>
                <a:gd name="T10" fmla="*/ 710552 w 497"/>
                <a:gd name="T11" fmla="*/ 938858 h 320"/>
                <a:gd name="T12" fmla="*/ 1285760 w 497"/>
                <a:gd name="T13" fmla="*/ 623402 h 320"/>
                <a:gd name="T14" fmla="*/ 1233127 w 497"/>
                <a:gd name="T15" fmla="*/ 623402 h 320"/>
                <a:gd name="T16" fmla="*/ 575209 w 497"/>
                <a:gd name="T17" fmla="*/ 645934 h 320"/>
                <a:gd name="T18" fmla="*/ 917326 w 497"/>
                <a:gd name="T19" fmla="*/ 450652 h 320"/>
                <a:gd name="T20" fmla="*/ 1022593 w 497"/>
                <a:gd name="T21" fmla="*/ 262880 h 320"/>
                <a:gd name="T22" fmla="*/ 289484 w 497"/>
                <a:gd name="T23" fmla="*/ 304190 h 320"/>
                <a:gd name="T24" fmla="*/ 657918 w 497"/>
                <a:gd name="T25" fmla="*/ 157728 h 320"/>
                <a:gd name="T26" fmla="*/ 236851 w 497"/>
                <a:gd name="T27" fmla="*/ 225326 h 320"/>
                <a:gd name="T28" fmla="*/ 458663 w 497"/>
                <a:gd name="T29" fmla="*/ 60087 h 320"/>
                <a:gd name="T30" fmla="*/ 131584 w 497"/>
                <a:gd name="T31" fmla="*/ 0 h 320"/>
                <a:gd name="T32" fmla="*/ 477461 w 497"/>
                <a:gd name="T33" fmla="*/ 946369 h 3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7"/>
                <a:gd name="T52" fmla="*/ 0 h 320"/>
                <a:gd name="T53" fmla="*/ 497 w 497"/>
                <a:gd name="T54" fmla="*/ 320 h 3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7" h="320">
                  <a:moveTo>
                    <a:pt x="127" y="252"/>
                  </a:moveTo>
                  <a:cubicBezTo>
                    <a:pt x="127" y="252"/>
                    <a:pt x="256" y="318"/>
                    <a:pt x="328" y="307"/>
                  </a:cubicBezTo>
                  <a:cubicBezTo>
                    <a:pt x="328" y="307"/>
                    <a:pt x="347" y="312"/>
                    <a:pt x="359" y="320"/>
                  </a:cubicBezTo>
                  <a:cubicBezTo>
                    <a:pt x="394" y="313"/>
                    <a:pt x="471" y="297"/>
                    <a:pt x="497" y="296"/>
                  </a:cubicBezTo>
                  <a:cubicBezTo>
                    <a:pt x="497" y="296"/>
                    <a:pt x="398" y="205"/>
                    <a:pt x="346" y="198"/>
                  </a:cubicBezTo>
                  <a:cubicBezTo>
                    <a:pt x="294" y="190"/>
                    <a:pt x="189" y="250"/>
                    <a:pt x="189" y="250"/>
                  </a:cubicBezTo>
                  <a:cubicBezTo>
                    <a:pt x="189" y="250"/>
                    <a:pt x="270" y="174"/>
                    <a:pt x="342" y="166"/>
                  </a:cubicBezTo>
                  <a:cubicBezTo>
                    <a:pt x="415" y="159"/>
                    <a:pt x="328" y="166"/>
                    <a:pt x="328" y="166"/>
                  </a:cubicBezTo>
                  <a:cubicBezTo>
                    <a:pt x="328" y="166"/>
                    <a:pt x="216" y="146"/>
                    <a:pt x="153" y="172"/>
                  </a:cubicBezTo>
                  <a:cubicBezTo>
                    <a:pt x="153" y="172"/>
                    <a:pt x="218" y="140"/>
                    <a:pt x="244" y="120"/>
                  </a:cubicBezTo>
                  <a:cubicBezTo>
                    <a:pt x="270" y="99"/>
                    <a:pt x="272" y="70"/>
                    <a:pt x="272" y="70"/>
                  </a:cubicBezTo>
                  <a:cubicBezTo>
                    <a:pt x="272" y="70"/>
                    <a:pt x="102" y="77"/>
                    <a:pt x="77" y="81"/>
                  </a:cubicBezTo>
                  <a:cubicBezTo>
                    <a:pt x="77" y="81"/>
                    <a:pt x="166" y="55"/>
                    <a:pt x="175" y="42"/>
                  </a:cubicBezTo>
                  <a:cubicBezTo>
                    <a:pt x="185" y="29"/>
                    <a:pt x="63" y="60"/>
                    <a:pt x="63" y="60"/>
                  </a:cubicBezTo>
                  <a:cubicBezTo>
                    <a:pt x="63" y="60"/>
                    <a:pt x="146" y="25"/>
                    <a:pt x="122" y="16"/>
                  </a:cubicBezTo>
                  <a:cubicBezTo>
                    <a:pt x="105" y="10"/>
                    <a:pt x="66" y="0"/>
                    <a:pt x="35" y="0"/>
                  </a:cubicBezTo>
                  <a:cubicBezTo>
                    <a:pt x="18" y="58"/>
                    <a:pt x="0" y="180"/>
                    <a:pt x="127" y="252"/>
                  </a:cubicBezTo>
                  <a:close/>
                </a:path>
              </a:pathLst>
            </a:custGeom>
            <a:solidFill>
              <a:srgbClr val="4C494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5" name="Freeform 135"/>
            <p:cNvSpPr>
              <a:spLocks noChangeArrowheads="1"/>
            </p:cNvSpPr>
            <p:nvPr/>
          </p:nvSpPr>
          <p:spPr bwMode="auto">
            <a:xfrm>
              <a:off x="1503363" y="173037"/>
              <a:ext cx="1116013" cy="984250"/>
            </a:xfrm>
            <a:custGeom>
              <a:avLst/>
              <a:gdLst>
                <a:gd name="T0" fmla="*/ 465945 w 297"/>
                <a:gd name="T1" fmla="*/ 571015 h 262"/>
                <a:gd name="T2" fmla="*/ 744009 w 297"/>
                <a:gd name="T3" fmla="*/ 435775 h 262"/>
                <a:gd name="T4" fmla="*/ 394550 w 297"/>
                <a:gd name="T5" fmla="*/ 469585 h 262"/>
                <a:gd name="T6" fmla="*/ 432126 w 297"/>
                <a:gd name="T7" fmla="*/ 255454 h 262"/>
                <a:gd name="T8" fmla="*/ 356974 w 297"/>
                <a:gd name="T9" fmla="*/ 326831 h 262"/>
                <a:gd name="T10" fmla="*/ 150305 w 297"/>
                <a:gd name="T11" fmla="*/ 0 h 262"/>
                <a:gd name="T12" fmla="*/ 240488 w 297"/>
                <a:gd name="T13" fmla="*/ 375668 h 262"/>
                <a:gd name="T14" fmla="*/ 0 w 297"/>
                <a:gd name="T15" fmla="*/ 465828 h 262"/>
                <a:gd name="T16" fmla="*/ 37576 w 297"/>
                <a:gd name="T17" fmla="*/ 529692 h 262"/>
                <a:gd name="T18" fmla="*/ 240488 w 297"/>
                <a:gd name="T19" fmla="*/ 473342 h 262"/>
                <a:gd name="T20" fmla="*/ 240488 w 297"/>
                <a:gd name="T21" fmla="*/ 593555 h 262"/>
                <a:gd name="T22" fmla="*/ 518551 w 297"/>
                <a:gd name="T23" fmla="*/ 694986 h 262"/>
                <a:gd name="T24" fmla="*/ 417096 w 297"/>
                <a:gd name="T25" fmla="*/ 788903 h 262"/>
                <a:gd name="T26" fmla="*/ 548612 w 297"/>
                <a:gd name="T27" fmla="*/ 751336 h 262"/>
                <a:gd name="T28" fmla="*/ 1116013 w 297"/>
                <a:gd name="T29" fmla="*/ 984250 h 262"/>
                <a:gd name="T30" fmla="*/ 465945 w 297"/>
                <a:gd name="T31" fmla="*/ 571015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7"/>
                <a:gd name="T49" fmla="*/ 0 h 262"/>
                <a:gd name="T50" fmla="*/ 297 w 297"/>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7" h="262">
                  <a:moveTo>
                    <a:pt x="124" y="152"/>
                  </a:moveTo>
                  <a:cubicBezTo>
                    <a:pt x="198" y="116"/>
                    <a:pt x="198" y="116"/>
                    <a:pt x="198" y="116"/>
                  </a:cubicBezTo>
                  <a:cubicBezTo>
                    <a:pt x="198" y="116"/>
                    <a:pt x="114" y="136"/>
                    <a:pt x="105" y="125"/>
                  </a:cubicBezTo>
                  <a:cubicBezTo>
                    <a:pt x="100" y="119"/>
                    <a:pt x="107" y="93"/>
                    <a:pt x="115" y="68"/>
                  </a:cubicBezTo>
                  <a:cubicBezTo>
                    <a:pt x="109" y="79"/>
                    <a:pt x="102" y="87"/>
                    <a:pt x="95" y="87"/>
                  </a:cubicBezTo>
                  <a:cubicBezTo>
                    <a:pt x="73" y="86"/>
                    <a:pt x="40" y="0"/>
                    <a:pt x="40" y="0"/>
                  </a:cubicBezTo>
                  <a:cubicBezTo>
                    <a:pt x="40" y="0"/>
                    <a:pt x="68" y="93"/>
                    <a:pt x="64" y="100"/>
                  </a:cubicBezTo>
                  <a:cubicBezTo>
                    <a:pt x="62" y="105"/>
                    <a:pt x="26" y="116"/>
                    <a:pt x="0" y="124"/>
                  </a:cubicBezTo>
                  <a:cubicBezTo>
                    <a:pt x="3" y="129"/>
                    <a:pt x="6" y="135"/>
                    <a:pt x="10" y="141"/>
                  </a:cubicBezTo>
                  <a:cubicBezTo>
                    <a:pt x="64" y="126"/>
                    <a:pt x="64" y="126"/>
                    <a:pt x="64" y="126"/>
                  </a:cubicBezTo>
                  <a:cubicBezTo>
                    <a:pt x="64" y="126"/>
                    <a:pt x="57" y="154"/>
                    <a:pt x="64" y="158"/>
                  </a:cubicBezTo>
                  <a:cubicBezTo>
                    <a:pt x="70" y="161"/>
                    <a:pt x="138" y="174"/>
                    <a:pt x="138" y="185"/>
                  </a:cubicBezTo>
                  <a:cubicBezTo>
                    <a:pt x="138" y="188"/>
                    <a:pt x="127" y="197"/>
                    <a:pt x="111" y="210"/>
                  </a:cubicBezTo>
                  <a:cubicBezTo>
                    <a:pt x="146" y="200"/>
                    <a:pt x="146" y="200"/>
                    <a:pt x="146" y="200"/>
                  </a:cubicBezTo>
                  <a:cubicBezTo>
                    <a:pt x="157" y="194"/>
                    <a:pt x="297" y="262"/>
                    <a:pt x="297" y="262"/>
                  </a:cubicBezTo>
                  <a:lnTo>
                    <a:pt x="124" y="152"/>
                  </a:lnTo>
                  <a:close/>
                </a:path>
              </a:pathLst>
            </a:custGeom>
            <a:solidFill>
              <a:srgbClr val="D2DBE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6" name="Freeform 136"/>
            <p:cNvSpPr>
              <a:spLocks noChangeArrowheads="1"/>
            </p:cNvSpPr>
            <p:nvPr/>
          </p:nvSpPr>
          <p:spPr bwMode="auto">
            <a:xfrm>
              <a:off x="1935163" y="244475"/>
              <a:ext cx="60325" cy="184150"/>
            </a:xfrm>
            <a:custGeom>
              <a:avLst/>
              <a:gdLst>
                <a:gd name="T0" fmla="*/ 0 w 16"/>
                <a:gd name="T1" fmla="*/ 184150 h 49"/>
                <a:gd name="T2" fmla="*/ 60325 w 16"/>
                <a:gd name="T3" fmla="*/ 0 h 49"/>
                <a:gd name="T4" fmla="*/ 0 w 16"/>
                <a:gd name="T5" fmla="*/ 184150 h 49"/>
                <a:gd name="T6" fmla="*/ 0 60000 65536"/>
                <a:gd name="T7" fmla="*/ 0 60000 65536"/>
                <a:gd name="T8" fmla="*/ 0 60000 65536"/>
                <a:gd name="T9" fmla="*/ 0 w 16"/>
                <a:gd name="T10" fmla="*/ 0 h 49"/>
                <a:gd name="T11" fmla="*/ 16 w 16"/>
                <a:gd name="T12" fmla="*/ 49 h 49"/>
              </a:gdLst>
              <a:ahLst/>
              <a:cxnLst>
                <a:cxn ang="T6">
                  <a:pos x="T0" y="T1"/>
                </a:cxn>
                <a:cxn ang="T7">
                  <a:pos x="T2" y="T3"/>
                </a:cxn>
                <a:cxn ang="T8">
                  <a:pos x="T4" y="T5"/>
                </a:cxn>
              </a:cxnLst>
              <a:rect l="T9" t="T10" r="T11" b="T12"/>
              <a:pathLst>
                <a:path w="16" h="49">
                  <a:moveTo>
                    <a:pt x="0" y="49"/>
                  </a:moveTo>
                  <a:cubicBezTo>
                    <a:pt x="10" y="29"/>
                    <a:pt x="16" y="0"/>
                    <a:pt x="16" y="0"/>
                  </a:cubicBezTo>
                  <a:cubicBezTo>
                    <a:pt x="16" y="0"/>
                    <a:pt x="7" y="24"/>
                    <a:pt x="0" y="49"/>
                  </a:cubicBezTo>
                  <a:close/>
                </a:path>
              </a:pathLst>
            </a:custGeom>
            <a:solidFill>
              <a:srgbClr val="D2DBE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7" name="Freeform 137"/>
            <p:cNvSpPr>
              <a:spLocks noChangeArrowheads="1"/>
            </p:cNvSpPr>
            <p:nvPr/>
          </p:nvSpPr>
          <p:spPr bwMode="auto">
            <a:xfrm>
              <a:off x="2108200" y="280987"/>
              <a:ext cx="2066925" cy="2217738"/>
            </a:xfrm>
            <a:custGeom>
              <a:avLst/>
              <a:gdLst>
                <a:gd name="T0" fmla="*/ 1755007 w 550"/>
                <a:gd name="T1" fmla="*/ 1439650 h 590"/>
                <a:gd name="T2" fmla="*/ 1649782 w 550"/>
                <a:gd name="T3" fmla="*/ 1319366 h 590"/>
                <a:gd name="T4" fmla="*/ 1755007 w 550"/>
                <a:gd name="T5" fmla="*/ 1153976 h 590"/>
                <a:gd name="T6" fmla="*/ 1446848 w 550"/>
                <a:gd name="T7" fmla="*/ 1236671 h 590"/>
                <a:gd name="T8" fmla="*/ 1473154 w 550"/>
                <a:gd name="T9" fmla="*/ 1221635 h 590"/>
                <a:gd name="T10" fmla="*/ 1495702 w 550"/>
                <a:gd name="T11" fmla="*/ 981067 h 590"/>
                <a:gd name="T12" fmla="*/ 1367929 w 550"/>
                <a:gd name="T13" fmla="*/ 796882 h 590"/>
                <a:gd name="T14" fmla="*/ 1247671 w 550"/>
                <a:gd name="T15" fmla="*/ 353335 h 590"/>
                <a:gd name="T16" fmla="*/ 1240155 w 550"/>
                <a:gd name="T17" fmla="*/ 345817 h 590"/>
                <a:gd name="T18" fmla="*/ 1210091 w 550"/>
                <a:gd name="T19" fmla="*/ 751776 h 590"/>
                <a:gd name="T20" fmla="*/ 1052253 w 550"/>
                <a:gd name="T21" fmla="*/ 601420 h 590"/>
                <a:gd name="T22" fmla="*/ 1183784 w 550"/>
                <a:gd name="T23" fmla="*/ 834471 h 590"/>
                <a:gd name="T24" fmla="*/ 1022188 w 550"/>
                <a:gd name="T25" fmla="*/ 981067 h 590"/>
                <a:gd name="T26" fmla="*/ 484788 w 550"/>
                <a:gd name="T27" fmla="*/ 3759 h 590"/>
                <a:gd name="T28" fmla="*/ 473514 w 550"/>
                <a:gd name="T29" fmla="*/ 0 h 590"/>
                <a:gd name="T30" fmla="*/ 973334 w 550"/>
                <a:gd name="T31" fmla="*/ 1014897 h 590"/>
                <a:gd name="T32" fmla="*/ 1157478 w 550"/>
                <a:gd name="T33" fmla="*/ 1014897 h 590"/>
                <a:gd name="T34" fmla="*/ 1277735 w 550"/>
                <a:gd name="T35" fmla="*/ 1195323 h 590"/>
                <a:gd name="T36" fmla="*/ 717787 w 550"/>
                <a:gd name="T37" fmla="*/ 1661424 h 590"/>
                <a:gd name="T38" fmla="*/ 319434 w 550"/>
                <a:gd name="T39" fmla="*/ 1864403 h 590"/>
                <a:gd name="T40" fmla="*/ 229241 w 550"/>
                <a:gd name="T41" fmla="*/ 1044968 h 590"/>
                <a:gd name="T42" fmla="*/ 139048 w 550"/>
                <a:gd name="T43" fmla="*/ 1759155 h 590"/>
                <a:gd name="T44" fmla="*/ 146564 w 550"/>
                <a:gd name="T45" fmla="*/ 1195323 h 590"/>
                <a:gd name="T46" fmla="*/ 18790 w 550"/>
                <a:gd name="T47" fmla="*/ 1935822 h 590"/>
                <a:gd name="T48" fmla="*/ 240515 w 550"/>
                <a:gd name="T49" fmla="*/ 2074901 h 590"/>
                <a:gd name="T50" fmla="*/ 428417 w 550"/>
                <a:gd name="T51" fmla="*/ 2195185 h 590"/>
                <a:gd name="T52" fmla="*/ 541159 w 550"/>
                <a:gd name="T53" fmla="*/ 2052347 h 590"/>
                <a:gd name="T54" fmla="*/ 1183784 w 550"/>
                <a:gd name="T55" fmla="*/ 1650147 h 590"/>
                <a:gd name="T56" fmla="*/ 1382961 w 550"/>
                <a:gd name="T57" fmla="*/ 1462204 h 590"/>
                <a:gd name="T58" fmla="*/ 1894055 w 550"/>
                <a:gd name="T59" fmla="*/ 1650147 h 590"/>
                <a:gd name="T60" fmla="*/ 1897813 w 550"/>
                <a:gd name="T61" fmla="*/ 1653906 h 590"/>
                <a:gd name="T62" fmla="*/ 2066925 w 550"/>
                <a:gd name="T63" fmla="*/ 1503551 h 590"/>
                <a:gd name="T64" fmla="*/ 1755007 w 550"/>
                <a:gd name="T65" fmla="*/ 1439650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0"/>
                <a:gd name="T100" fmla="*/ 0 h 590"/>
                <a:gd name="T101" fmla="*/ 550 w 550"/>
                <a:gd name="T102" fmla="*/ 590 h 5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0" h="590">
                  <a:moveTo>
                    <a:pt x="467" y="383"/>
                  </a:moveTo>
                  <a:cubicBezTo>
                    <a:pt x="446" y="374"/>
                    <a:pt x="439" y="351"/>
                    <a:pt x="439" y="351"/>
                  </a:cubicBezTo>
                  <a:cubicBezTo>
                    <a:pt x="467" y="307"/>
                    <a:pt x="467" y="307"/>
                    <a:pt x="467" y="307"/>
                  </a:cubicBezTo>
                  <a:cubicBezTo>
                    <a:pt x="411" y="359"/>
                    <a:pt x="391" y="338"/>
                    <a:pt x="385" y="329"/>
                  </a:cubicBezTo>
                  <a:cubicBezTo>
                    <a:pt x="387" y="328"/>
                    <a:pt x="390" y="328"/>
                    <a:pt x="392" y="325"/>
                  </a:cubicBezTo>
                  <a:cubicBezTo>
                    <a:pt x="460" y="250"/>
                    <a:pt x="398" y="261"/>
                    <a:pt x="398" y="261"/>
                  </a:cubicBezTo>
                  <a:cubicBezTo>
                    <a:pt x="364" y="212"/>
                    <a:pt x="364" y="212"/>
                    <a:pt x="364" y="212"/>
                  </a:cubicBezTo>
                  <a:cubicBezTo>
                    <a:pt x="332" y="94"/>
                    <a:pt x="332" y="94"/>
                    <a:pt x="332" y="94"/>
                  </a:cubicBezTo>
                  <a:cubicBezTo>
                    <a:pt x="331" y="93"/>
                    <a:pt x="331" y="93"/>
                    <a:pt x="330" y="92"/>
                  </a:cubicBezTo>
                  <a:cubicBezTo>
                    <a:pt x="305" y="122"/>
                    <a:pt x="322" y="200"/>
                    <a:pt x="322" y="200"/>
                  </a:cubicBezTo>
                  <a:cubicBezTo>
                    <a:pt x="280" y="160"/>
                    <a:pt x="280" y="160"/>
                    <a:pt x="280" y="160"/>
                  </a:cubicBezTo>
                  <a:cubicBezTo>
                    <a:pt x="315" y="222"/>
                    <a:pt x="315" y="222"/>
                    <a:pt x="315" y="222"/>
                  </a:cubicBezTo>
                  <a:cubicBezTo>
                    <a:pt x="319" y="239"/>
                    <a:pt x="272" y="261"/>
                    <a:pt x="272" y="261"/>
                  </a:cubicBezTo>
                  <a:cubicBezTo>
                    <a:pt x="101" y="195"/>
                    <a:pt x="116" y="55"/>
                    <a:pt x="129" y="1"/>
                  </a:cubicBezTo>
                  <a:cubicBezTo>
                    <a:pt x="128" y="1"/>
                    <a:pt x="127" y="0"/>
                    <a:pt x="126" y="0"/>
                  </a:cubicBezTo>
                  <a:cubicBezTo>
                    <a:pt x="40" y="190"/>
                    <a:pt x="231" y="264"/>
                    <a:pt x="259" y="270"/>
                  </a:cubicBezTo>
                  <a:cubicBezTo>
                    <a:pt x="289" y="276"/>
                    <a:pt x="308" y="270"/>
                    <a:pt x="308" y="270"/>
                  </a:cubicBezTo>
                  <a:cubicBezTo>
                    <a:pt x="308" y="270"/>
                    <a:pt x="330" y="294"/>
                    <a:pt x="340" y="318"/>
                  </a:cubicBezTo>
                  <a:cubicBezTo>
                    <a:pt x="350" y="342"/>
                    <a:pt x="218" y="414"/>
                    <a:pt x="191" y="442"/>
                  </a:cubicBezTo>
                  <a:cubicBezTo>
                    <a:pt x="163" y="470"/>
                    <a:pt x="85" y="496"/>
                    <a:pt x="85" y="496"/>
                  </a:cubicBezTo>
                  <a:cubicBezTo>
                    <a:pt x="126" y="335"/>
                    <a:pt x="61" y="278"/>
                    <a:pt x="61" y="278"/>
                  </a:cubicBezTo>
                  <a:cubicBezTo>
                    <a:pt x="112" y="379"/>
                    <a:pt x="37" y="468"/>
                    <a:pt x="37" y="468"/>
                  </a:cubicBezTo>
                  <a:cubicBezTo>
                    <a:pt x="0" y="431"/>
                    <a:pt x="39" y="318"/>
                    <a:pt x="39" y="318"/>
                  </a:cubicBezTo>
                  <a:cubicBezTo>
                    <a:pt x="6" y="354"/>
                    <a:pt x="3" y="448"/>
                    <a:pt x="5" y="515"/>
                  </a:cubicBezTo>
                  <a:cubicBezTo>
                    <a:pt x="29" y="524"/>
                    <a:pt x="52" y="536"/>
                    <a:pt x="64" y="552"/>
                  </a:cubicBezTo>
                  <a:cubicBezTo>
                    <a:pt x="93" y="590"/>
                    <a:pt x="114" y="584"/>
                    <a:pt x="114" y="584"/>
                  </a:cubicBezTo>
                  <a:cubicBezTo>
                    <a:pt x="114" y="584"/>
                    <a:pt x="133" y="544"/>
                    <a:pt x="144" y="546"/>
                  </a:cubicBezTo>
                  <a:cubicBezTo>
                    <a:pt x="155" y="547"/>
                    <a:pt x="286" y="446"/>
                    <a:pt x="315" y="439"/>
                  </a:cubicBezTo>
                  <a:cubicBezTo>
                    <a:pt x="345" y="432"/>
                    <a:pt x="361" y="389"/>
                    <a:pt x="368" y="389"/>
                  </a:cubicBezTo>
                  <a:cubicBezTo>
                    <a:pt x="376" y="389"/>
                    <a:pt x="486" y="439"/>
                    <a:pt x="504" y="439"/>
                  </a:cubicBezTo>
                  <a:cubicBezTo>
                    <a:pt x="504" y="439"/>
                    <a:pt x="505" y="439"/>
                    <a:pt x="505" y="440"/>
                  </a:cubicBezTo>
                  <a:cubicBezTo>
                    <a:pt x="530" y="423"/>
                    <a:pt x="550" y="400"/>
                    <a:pt x="550" y="400"/>
                  </a:cubicBezTo>
                  <a:cubicBezTo>
                    <a:pt x="550" y="400"/>
                    <a:pt x="487" y="392"/>
                    <a:pt x="467" y="383"/>
                  </a:cubicBezTo>
                  <a:close/>
                </a:path>
              </a:pathLst>
            </a:custGeom>
            <a:solidFill>
              <a:srgbClr val="D2DBE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8" name="Freeform 138"/>
            <p:cNvSpPr>
              <a:spLocks noChangeArrowheads="1"/>
            </p:cNvSpPr>
            <p:nvPr/>
          </p:nvSpPr>
          <p:spPr bwMode="auto">
            <a:xfrm>
              <a:off x="3348038" y="560387"/>
              <a:ext cx="255588" cy="701675"/>
            </a:xfrm>
            <a:custGeom>
              <a:avLst/>
              <a:gdLst>
                <a:gd name="T0" fmla="*/ 67656 w 68"/>
                <a:gd name="T1" fmla="*/ 604116 h 187"/>
                <a:gd name="T2" fmla="*/ 199208 w 68"/>
                <a:gd name="T3" fmla="*/ 701675 h 187"/>
                <a:gd name="T4" fmla="*/ 255588 w 68"/>
                <a:gd name="T5" fmla="*/ 701675 h 187"/>
                <a:gd name="T6" fmla="*/ 131553 w 68"/>
                <a:gd name="T7" fmla="*/ 33770 h 187"/>
                <a:gd name="T8" fmla="*/ 0 w 68"/>
                <a:gd name="T9" fmla="*/ 67541 h 187"/>
                <a:gd name="T10" fmla="*/ 67656 w 68"/>
                <a:gd name="T11" fmla="*/ 604116 h 187"/>
                <a:gd name="T12" fmla="*/ 0 60000 65536"/>
                <a:gd name="T13" fmla="*/ 0 60000 65536"/>
                <a:gd name="T14" fmla="*/ 0 60000 65536"/>
                <a:gd name="T15" fmla="*/ 0 60000 65536"/>
                <a:gd name="T16" fmla="*/ 0 60000 65536"/>
                <a:gd name="T17" fmla="*/ 0 60000 65536"/>
                <a:gd name="T18" fmla="*/ 0 w 68"/>
                <a:gd name="T19" fmla="*/ 0 h 187"/>
                <a:gd name="T20" fmla="*/ 68 w 68"/>
                <a:gd name="T21" fmla="*/ 187 h 187"/>
              </a:gdLst>
              <a:ahLst/>
              <a:cxnLst>
                <a:cxn ang="T12">
                  <a:pos x="T0" y="T1"/>
                </a:cxn>
                <a:cxn ang="T13">
                  <a:pos x="T2" y="T3"/>
                </a:cxn>
                <a:cxn ang="T14">
                  <a:pos x="T4" y="T5"/>
                </a:cxn>
                <a:cxn ang="T15">
                  <a:pos x="T6" y="T7"/>
                </a:cxn>
                <a:cxn ang="T16">
                  <a:pos x="T8" y="T9"/>
                </a:cxn>
                <a:cxn ang="T17">
                  <a:pos x="T10" y="T11"/>
                </a:cxn>
              </a:cxnLst>
              <a:rect l="T18" t="T19" r="T20" b="T21"/>
              <a:pathLst>
                <a:path w="68" h="187">
                  <a:moveTo>
                    <a:pt x="18" y="161"/>
                  </a:moveTo>
                  <a:cubicBezTo>
                    <a:pt x="18" y="161"/>
                    <a:pt x="48" y="173"/>
                    <a:pt x="53" y="187"/>
                  </a:cubicBezTo>
                  <a:cubicBezTo>
                    <a:pt x="68" y="187"/>
                    <a:pt x="68" y="187"/>
                    <a:pt x="68" y="187"/>
                  </a:cubicBezTo>
                  <a:cubicBezTo>
                    <a:pt x="68" y="187"/>
                    <a:pt x="50" y="51"/>
                    <a:pt x="35" y="9"/>
                  </a:cubicBezTo>
                  <a:cubicBezTo>
                    <a:pt x="35" y="9"/>
                    <a:pt x="22" y="0"/>
                    <a:pt x="0" y="18"/>
                  </a:cubicBezTo>
                  <a:cubicBezTo>
                    <a:pt x="0" y="18"/>
                    <a:pt x="0" y="123"/>
                    <a:pt x="18" y="161"/>
                  </a:cubicBezTo>
                  <a:close/>
                </a:path>
              </a:pathLst>
            </a:custGeom>
            <a:solidFill>
              <a:srgbClr val="EFEFE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29" name="Freeform 139"/>
            <p:cNvSpPr>
              <a:spLocks noChangeArrowheads="1"/>
            </p:cNvSpPr>
            <p:nvPr/>
          </p:nvSpPr>
          <p:spPr bwMode="auto">
            <a:xfrm>
              <a:off x="3257550" y="1600200"/>
              <a:ext cx="222250" cy="1285875"/>
            </a:xfrm>
            <a:custGeom>
              <a:avLst/>
              <a:gdLst>
                <a:gd name="T0" fmla="*/ 41436 w 59"/>
                <a:gd name="T1" fmla="*/ 1285875 h 342"/>
                <a:gd name="T2" fmla="*/ 158212 w 59"/>
                <a:gd name="T3" fmla="*/ 1199398 h 342"/>
                <a:gd name="T4" fmla="*/ 222250 w 59"/>
                <a:gd name="T5" fmla="*/ 0 h 342"/>
                <a:gd name="T6" fmla="*/ 165746 w 59"/>
                <a:gd name="T7" fmla="*/ 82717 h 342"/>
                <a:gd name="T8" fmla="*/ 41436 w 59"/>
                <a:gd name="T9" fmla="*/ 1285875 h 342"/>
                <a:gd name="T10" fmla="*/ 0 60000 65536"/>
                <a:gd name="T11" fmla="*/ 0 60000 65536"/>
                <a:gd name="T12" fmla="*/ 0 60000 65536"/>
                <a:gd name="T13" fmla="*/ 0 60000 65536"/>
                <a:gd name="T14" fmla="*/ 0 60000 65536"/>
                <a:gd name="T15" fmla="*/ 0 w 59"/>
                <a:gd name="T16" fmla="*/ 0 h 342"/>
                <a:gd name="T17" fmla="*/ 59 w 59"/>
                <a:gd name="T18" fmla="*/ 342 h 342"/>
              </a:gdLst>
              <a:ahLst/>
              <a:cxnLst>
                <a:cxn ang="T10">
                  <a:pos x="T0" y="T1"/>
                </a:cxn>
                <a:cxn ang="T11">
                  <a:pos x="T2" y="T3"/>
                </a:cxn>
                <a:cxn ang="T12">
                  <a:pos x="T4" y="T5"/>
                </a:cxn>
                <a:cxn ang="T13">
                  <a:pos x="T6" y="T7"/>
                </a:cxn>
                <a:cxn ang="T14">
                  <a:pos x="T8" y="T9"/>
                </a:cxn>
              </a:cxnLst>
              <a:rect l="T15" t="T16" r="T17" b="T18"/>
              <a:pathLst>
                <a:path w="59" h="342">
                  <a:moveTo>
                    <a:pt x="11" y="342"/>
                  </a:moveTo>
                  <a:cubicBezTo>
                    <a:pt x="42" y="319"/>
                    <a:pt x="42" y="319"/>
                    <a:pt x="42" y="319"/>
                  </a:cubicBezTo>
                  <a:cubicBezTo>
                    <a:pt x="59" y="0"/>
                    <a:pt x="59" y="0"/>
                    <a:pt x="59" y="0"/>
                  </a:cubicBezTo>
                  <a:cubicBezTo>
                    <a:pt x="44" y="22"/>
                    <a:pt x="44" y="22"/>
                    <a:pt x="44" y="22"/>
                  </a:cubicBezTo>
                  <a:cubicBezTo>
                    <a:pt x="44" y="22"/>
                    <a:pt x="0" y="314"/>
                    <a:pt x="11" y="342"/>
                  </a:cubicBezTo>
                  <a:close/>
                </a:path>
              </a:pathLst>
            </a:custGeom>
            <a:solidFill>
              <a:srgbClr val="0505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30" name="Freeform 140"/>
            <p:cNvSpPr>
              <a:spLocks noChangeArrowheads="1"/>
            </p:cNvSpPr>
            <p:nvPr/>
          </p:nvSpPr>
          <p:spPr bwMode="auto">
            <a:xfrm>
              <a:off x="3273425" y="1212850"/>
              <a:ext cx="333375" cy="2052638"/>
            </a:xfrm>
            <a:custGeom>
              <a:avLst/>
              <a:gdLst>
                <a:gd name="T0" fmla="*/ 93645 w 89"/>
                <a:gd name="T1" fmla="*/ 2052638 h 546"/>
                <a:gd name="T2" fmla="*/ 183544 w 89"/>
                <a:gd name="T3" fmla="*/ 1849630 h 546"/>
                <a:gd name="T4" fmla="*/ 307154 w 89"/>
                <a:gd name="T5" fmla="*/ 263159 h 546"/>
                <a:gd name="T6" fmla="*/ 307154 w 89"/>
                <a:gd name="T7" fmla="*/ 48872 h 546"/>
                <a:gd name="T8" fmla="*/ 206018 w 89"/>
                <a:gd name="T9" fmla="*/ 0 h 546"/>
                <a:gd name="T10" fmla="*/ 179798 w 89"/>
                <a:gd name="T11" fmla="*/ 169173 h 546"/>
                <a:gd name="T12" fmla="*/ 206018 w 89"/>
                <a:gd name="T13" fmla="*/ 296993 h 546"/>
                <a:gd name="T14" fmla="*/ 0 w 89"/>
                <a:gd name="T15" fmla="*/ 1890983 h 546"/>
                <a:gd name="T16" fmla="*/ 93645 w 89"/>
                <a:gd name="T17" fmla="*/ 2052638 h 5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546"/>
                <a:gd name="T29" fmla="*/ 89 w 89"/>
                <a:gd name="T30" fmla="*/ 546 h 5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546">
                  <a:moveTo>
                    <a:pt x="25" y="546"/>
                  </a:moveTo>
                  <a:cubicBezTo>
                    <a:pt x="49" y="492"/>
                    <a:pt x="49" y="492"/>
                    <a:pt x="49" y="492"/>
                  </a:cubicBezTo>
                  <a:cubicBezTo>
                    <a:pt x="49" y="492"/>
                    <a:pt x="84" y="112"/>
                    <a:pt x="82" y="70"/>
                  </a:cubicBezTo>
                  <a:cubicBezTo>
                    <a:pt x="82" y="70"/>
                    <a:pt x="89" y="25"/>
                    <a:pt x="82" y="13"/>
                  </a:cubicBezTo>
                  <a:cubicBezTo>
                    <a:pt x="76" y="2"/>
                    <a:pt x="55" y="0"/>
                    <a:pt x="55" y="0"/>
                  </a:cubicBezTo>
                  <a:cubicBezTo>
                    <a:pt x="48" y="45"/>
                    <a:pt x="48" y="45"/>
                    <a:pt x="48" y="45"/>
                  </a:cubicBezTo>
                  <a:cubicBezTo>
                    <a:pt x="48" y="45"/>
                    <a:pt x="61" y="55"/>
                    <a:pt x="55" y="79"/>
                  </a:cubicBezTo>
                  <a:cubicBezTo>
                    <a:pt x="49" y="103"/>
                    <a:pt x="5" y="459"/>
                    <a:pt x="0" y="503"/>
                  </a:cubicBezTo>
                  <a:lnTo>
                    <a:pt x="25" y="546"/>
                  </a:lnTo>
                  <a:close/>
                </a:path>
              </a:pathLst>
            </a:custGeom>
            <a:solidFill>
              <a:srgbClr val="0505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331" name="Freeform 141"/>
            <p:cNvSpPr>
              <a:spLocks noChangeArrowheads="1"/>
            </p:cNvSpPr>
            <p:nvPr/>
          </p:nvSpPr>
          <p:spPr bwMode="auto">
            <a:xfrm>
              <a:off x="3457575" y="131762"/>
              <a:ext cx="1033463" cy="849313"/>
            </a:xfrm>
            <a:custGeom>
              <a:avLst/>
              <a:gdLst>
                <a:gd name="T0" fmla="*/ 522369 w 275"/>
                <a:gd name="T1" fmla="*/ 751604 h 226"/>
                <a:gd name="T2" fmla="*/ 563707 w 275"/>
                <a:gd name="T3" fmla="*/ 751604 h 226"/>
                <a:gd name="T4" fmla="*/ 616320 w 275"/>
                <a:gd name="T5" fmla="*/ 590009 h 226"/>
                <a:gd name="T6" fmla="*/ 826770 w 275"/>
                <a:gd name="T7" fmla="*/ 492301 h 226"/>
                <a:gd name="T8" fmla="*/ 973334 w 275"/>
                <a:gd name="T9" fmla="*/ 511091 h 226"/>
                <a:gd name="T10" fmla="*/ 1033463 w 275"/>
                <a:gd name="T11" fmla="*/ 454721 h 226"/>
                <a:gd name="T12" fmla="*/ 563707 w 275"/>
                <a:gd name="T13" fmla="*/ 18790 h 226"/>
                <a:gd name="T14" fmla="*/ 465998 w 275"/>
                <a:gd name="T15" fmla="*/ 18790 h 226"/>
                <a:gd name="T16" fmla="*/ 353256 w 275"/>
                <a:gd name="T17" fmla="*/ 18790 h 226"/>
                <a:gd name="T18" fmla="*/ 0 w 275"/>
                <a:gd name="T19" fmla="*/ 454721 h 226"/>
                <a:gd name="T20" fmla="*/ 105225 w 275"/>
                <a:gd name="T21" fmla="*/ 849313 h 226"/>
                <a:gd name="T22" fmla="*/ 146564 w 275"/>
                <a:gd name="T23" fmla="*/ 770395 h 226"/>
                <a:gd name="T24" fmla="*/ 326950 w 275"/>
                <a:gd name="T25" fmla="*/ 736572 h 226"/>
                <a:gd name="T26" fmla="*/ 334466 w 275"/>
                <a:gd name="T27" fmla="*/ 612558 h 226"/>
                <a:gd name="T28" fmla="*/ 465998 w 275"/>
                <a:gd name="T29" fmla="*/ 511091 h 226"/>
                <a:gd name="T30" fmla="*/ 537401 w 275"/>
                <a:gd name="T31" fmla="*/ 635106 h 226"/>
                <a:gd name="T32" fmla="*/ 522369 w 275"/>
                <a:gd name="T33" fmla="*/ 751604 h 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5"/>
                <a:gd name="T52" fmla="*/ 0 h 226"/>
                <a:gd name="T53" fmla="*/ 275 w 275"/>
                <a:gd name="T54" fmla="*/ 226 h 2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5" h="226">
                  <a:moveTo>
                    <a:pt x="139" y="200"/>
                  </a:moveTo>
                  <a:cubicBezTo>
                    <a:pt x="150" y="200"/>
                    <a:pt x="150" y="200"/>
                    <a:pt x="150" y="200"/>
                  </a:cubicBezTo>
                  <a:cubicBezTo>
                    <a:pt x="150" y="200"/>
                    <a:pt x="149" y="166"/>
                    <a:pt x="164" y="157"/>
                  </a:cubicBezTo>
                  <a:cubicBezTo>
                    <a:pt x="179" y="148"/>
                    <a:pt x="196" y="129"/>
                    <a:pt x="220" y="131"/>
                  </a:cubicBezTo>
                  <a:cubicBezTo>
                    <a:pt x="220" y="131"/>
                    <a:pt x="254" y="138"/>
                    <a:pt x="259" y="136"/>
                  </a:cubicBezTo>
                  <a:cubicBezTo>
                    <a:pt x="264" y="134"/>
                    <a:pt x="275" y="121"/>
                    <a:pt x="275" y="121"/>
                  </a:cubicBezTo>
                  <a:cubicBezTo>
                    <a:pt x="275" y="121"/>
                    <a:pt x="241" y="35"/>
                    <a:pt x="150" y="5"/>
                  </a:cubicBezTo>
                  <a:cubicBezTo>
                    <a:pt x="124" y="5"/>
                    <a:pt x="124" y="5"/>
                    <a:pt x="124" y="5"/>
                  </a:cubicBezTo>
                  <a:cubicBezTo>
                    <a:pt x="124" y="5"/>
                    <a:pt x="97" y="0"/>
                    <a:pt x="94" y="5"/>
                  </a:cubicBezTo>
                  <a:cubicBezTo>
                    <a:pt x="91" y="10"/>
                    <a:pt x="0" y="46"/>
                    <a:pt x="0" y="121"/>
                  </a:cubicBezTo>
                  <a:cubicBezTo>
                    <a:pt x="0" y="185"/>
                    <a:pt x="28" y="226"/>
                    <a:pt x="28" y="226"/>
                  </a:cubicBezTo>
                  <a:cubicBezTo>
                    <a:pt x="36" y="215"/>
                    <a:pt x="36" y="222"/>
                    <a:pt x="39" y="205"/>
                  </a:cubicBezTo>
                  <a:cubicBezTo>
                    <a:pt x="52" y="193"/>
                    <a:pt x="87" y="196"/>
                    <a:pt x="87" y="196"/>
                  </a:cubicBezTo>
                  <a:cubicBezTo>
                    <a:pt x="87" y="196"/>
                    <a:pt x="80" y="181"/>
                    <a:pt x="89" y="163"/>
                  </a:cubicBezTo>
                  <a:cubicBezTo>
                    <a:pt x="98" y="145"/>
                    <a:pt x="109" y="132"/>
                    <a:pt x="124" y="136"/>
                  </a:cubicBezTo>
                  <a:cubicBezTo>
                    <a:pt x="124" y="136"/>
                    <a:pt x="143" y="151"/>
                    <a:pt x="143" y="169"/>
                  </a:cubicBezTo>
                  <a:lnTo>
                    <a:pt x="139" y="20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pic>
        <p:nvPicPr>
          <p:cNvPr id="19528" name="图片 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31425" y="2559050"/>
            <a:ext cx="808038"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29" name="文本框 76"/>
          <p:cNvSpPr>
            <a:spLocks noChangeArrowheads="1"/>
          </p:cNvSpPr>
          <p:nvPr/>
        </p:nvSpPr>
        <p:spPr bwMode="auto">
          <a:xfrm>
            <a:off x="317500" y="2936875"/>
            <a:ext cx="2843213"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chemeClr val="bg1"/>
                </a:solidFill>
                <a:latin typeface="微软雅黑" pitchFamily="34" charset="-122"/>
                <a:ea typeface="微软雅黑" pitchFamily="34" charset="-122"/>
                <a:sym typeface="微软雅黑" pitchFamily="34" charset="-122"/>
              </a:rPr>
              <a:t>我们工作室致力于专业</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模板的发布，课件及汇报</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的美化，并为您提供专业的</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200">
                <a:solidFill>
                  <a:schemeClr val="bg1"/>
                </a:solidFill>
                <a:latin typeface="微软雅黑" pitchFamily="34" charset="-122"/>
                <a:ea typeface="微软雅黑" pitchFamily="34" charset="-122"/>
                <a:sym typeface="微软雅黑" pitchFamily="34" charset="-122"/>
              </a:rPr>
              <a:t>,</a:t>
            </a:r>
            <a:r>
              <a:rPr lang="zh-CN" altLang="en-US" sz="1200">
                <a:solidFill>
                  <a:schemeClr val="bg1"/>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200">
              <a:solidFill>
                <a:schemeClr val="bg1"/>
              </a:solidFill>
              <a:latin typeface="微软雅黑" pitchFamily="34" charset="-122"/>
              <a:ea typeface="微软雅黑" pitchFamily="34" charset="-122"/>
              <a:sym typeface="微软雅黑" pitchFamily="34" charset="-122"/>
            </a:endParaRPr>
          </a:p>
          <a:p>
            <a:endParaRPr lang="zh-CN" altLang="en-US" sz="1200">
              <a:solidFill>
                <a:schemeClr val="bg1"/>
              </a:solidFill>
              <a:latin typeface="微软雅黑" pitchFamily="34" charset="-122"/>
              <a:ea typeface="微软雅黑" pitchFamily="34" charset="-122"/>
              <a:sym typeface="微软雅黑" pitchFamily="34" charset="-122"/>
            </a:endParaRPr>
          </a:p>
          <a:p>
            <a:r>
              <a:rPr lang="zh-CN" altLang="en-US" sz="1200">
                <a:solidFill>
                  <a:schemeClr val="bg1"/>
                </a:solidFill>
                <a:latin typeface="微软雅黑" pitchFamily="34" charset="-122"/>
                <a:ea typeface="微软雅黑" pitchFamily="34" charset="-122"/>
                <a:sym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的巨大魅力与价值。我们诚祝您在工作中事事顺心，步步高升！最后让我们谨记：最重要的不是</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，是你。</a:t>
            </a:r>
            <a:endParaRPr lang="en-US" sz="1200">
              <a:solidFill>
                <a:schemeClr val="bg1"/>
              </a:solidFill>
              <a:latin typeface="微软雅黑" pitchFamily="34" charset="-122"/>
              <a:ea typeface="微软雅黑" pitchFamily="34" charset="-122"/>
              <a:sym typeface="微软雅黑" pitchFamily="34" charset="-122"/>
            </a:endParaRPr>
          </a:p>
          <a:p>
            <a:endParaRPr lang="zh-CN" altLang="en-US" sz="1200">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462"/>
                                        </p:tgtEl>
                                        <p:attrNameLst>
                                          <p:attrName>style.visibility</p:attrName>
                                        </p:attrNameLst>
                                      </p:cBhvr>
                                      <p:to>
                                        <p:strVal val="visible"/>
                                      </p:to>
                                    </p:set>
                                    <p:anim calcmode="lin" valueType="num">
                                      <p:cBhvr>
                                        <p:cTn id="7" dur="500" fill="hold"/>
                                        <p:tgtEl>
                                          <p:spTgt spid="19462"/>
                                        </p:tgtEl>
                                        <p:attrNameLst>
                                          <p:attrName>ppt_x</p:attrName>
                                        </p:attrNameLst>
                                      </p:cBhvr>
                                      <p:tavLst>
                                        <p:tav tm="0">
                                          <p:val>
                                            <p:strVal val="0-#ppt_w/2"/>
                                          </p:val>
                                        </p:tav>
                                        <p:tav tm="100000">
                                          <p:val>
                                            <p:strVal val="#ppt_x"/>
                                          </p:val>
                                        </p:tav>
                                      </p:tavLst>
                                    </p:anim>
                                    <p:anim calcmode="lin" valueType="num">
                                      <p:cBhvr>
                                        <p:cTn id="8" dur="500" fill="hold"/>
                                        <p:tgtEl>
                                          <p:spTgt spid="1946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9461"/>
                                        </p:tgtEl>
                                        <p:attrNameLst>
                                          <p:attrName>style.visibility</p:attrName>
                                        </p:attrNameLst>
                                      </p:cBhvr>
                                      <p:to>
                                        <p:strVal val="visible"/>
                                      </p:to>
                                    </p:set>
                                    <p:anim calcmode="lin" valueType="num">
                                      <p:cBhvr>
                                        <p:cTn id="11" dur="500" fill="hold"/>
                                        <p:tgtEl>
                                          <p:spTgt spid="19461"/>
                                        </p:tgtEl>
                                        <p:attrNameLst>
                                          <p:attrName>ppt_x</p:attrName>
                                        </p:attrNameLst>
                                      </p:cBhvr>
                                      <p:tavLst>
                                        <p:tav tm="0">
                                          <p:val>
                                            <p:strVal val="0-#ppt_w/2"/>
                                          </p:val>
                                        </p:tav>
                                        <p:tav tm="100000">
                                          <p:val>
                                            <p:strVal val="#ppt_x"/>
                                          </p:val>
                                        </p:tav>
                                      </p:tavLst>
                                    </p:anim>
                                    <p:anim calcmode="lin" valueType="num">
                                      <p:cBhvr>
                                        <p:cTn id="12" dur="500" fill="hold"/>
                                        <p:tgtEl>
                                          <p:spTgt spid="194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9460"/>
                                        </p:tgtEl>
                                        <p:attrNameLst>
                                          <p:attrName>style.visibility</p:attrName>
                                        </p:attrNameLst>
                                      </p:cBhvr>
                                      <p:to>
                                        <p:strVal val="visible"/>
                                      </p:to>
                                    </p:set>
                                    <p:anim calcmode="lin" valueType="num">
                                      <p:cBhvr>
                                        <p:cTn id="15" dur="500" fill="hold"/>
                                        <p:tgtEl>
                                          <p:spTgt spid="19460"/>
                                        </p:tgtEl>
                                        <p:attrNameLst>
                                          <p:attrName>ppt_x</p:attrName>
                                        </p:attrNameLst>
                                      </p:cBhvr>
                                      <p:tavLst>
                                        <p:tav tm="0">
                                          <p:val>
                                            <p:strVal val="0-#ppt_w/2"/>
                                          </p:val>
                                        </p:tav>
                                        <p:tav tm="100000">
                                          <p:val>
                                            <p:strVal val="#ppt_x"/>
                                          </p:val>
                                        </p:tav>
                                      </p:tavLst>
                                    </p:anim>
                                    <p:anim calcmode="lin" valueType="num">
                                      <p:cBhvr>
                                        <p:cTn id="16" dur="500" fill="hold"/>
                                        <p:tgtEl>
                                          <p:spTgt spid="1946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9459"/>
                                        </p:tgtEl>
                                        <p:attrNameLst>
                                          <p:attrName>style.visibility</p:attrName>
                                        </p:attrNameLst>
                                      </p:cBhvr>
                                      <p:to>
                                        <p:strVal val="visible"/>
                                      </p:to>
                                    </p:set>
                                    <p:anim calcmode="lin" valueType="num">
                                      <p:cBhvr>
                                        <p:cTn id="19" dur="500" fill="hold"/>
                                        <p:tgtEl>
                                          <p:spTgt spid="19459"/>
                                        </p:tgtEl>
                                        <p:attrNameLst>
                                          <p:attrName>ppt_x</p:attrName>
                                        </p:attrNameLst>
                                      </p:cBhvr>
                                      <p:tavLst>
                                        <p:tav tm="0">
                                          <p:val>
                                            <p:strVal val="0-#ppt_w/2"/>
                                          </p:val>
                                        </p:tav>
                                        <p:tav tm="100000">
                                          <p:val>
                                            <p:strVal val="#ppt_x"/>
                                          </p:val>
                                        </p:tav>
                                      </p:tavLst>
                                    </p:anim>
                                    <p:anim calcmode="lin" valueType="num">
                                      <p:cBhvr>
                                        <p:cTn id="20" dur="500" fill="hold"/>
                                        <p:tgtEl>
                                          <p:spTgt spid="1945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9458"/>
                                        </p:tgtEl>
                                        <p:attrNameLst>
                                          <p:attrName>style.visibility</p:attrName>
                                        </p:attrNameLst>
                                      </p:cBhvr>
                                      <p:to>
                                        <p:strVal val="visible"/>
                                      </p:to>
                                    </p:set>
                                    <p:anim calcmode="lin" valueType="num">
                                      <p:cBhvr>
                                        <p:cTn id="23" dur="500" fill="hold"/>
                                        <p:tgtEl>
                                          <p:spTgt spid="19458"/>
                                        </p:tgtEl>
                                        <p:attrNameLst>
                                          <p:attrName>ppt_x</p:attrName>
                                        </p:attrNameLst>
                                      </p:cBhvr>
                                      <p:tavLst>
                                        <p:tav tm="0">
                                          <p:val>
                                            <p:strVal val="0-#ppt_w/2"/>
                                          </p:val>
                                        </p:tav>
                                        <p:tav tm="100000">
                                          <p:val>
                                            <p:strVal val="#ppt_x"/>
                                          </p:val>
                                        </p:tav>
                                      </p:tavLst>
                                    </p:anim>
                                    <p:anim calcmode="lin" valueType="num">
                                      <p:cBhvr>
                                        <p:cTn id="24" dur="500" fill="hold"/>
                                        <p:tgtEl>
                                          <p:spTgt spid="1945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9463"/>
                                        </p:tgtEl>
                                        <p:attrNameLst>
                                          <p:attrName>style.visibility</p:attrName>
                                        </p:attrNameLst>
                                      </p:cBhvr>
                                      <p:to>
                                        <p:strVal val="visible"/>
                                      </p:to>
                                    </p:set>
                                    <p:anim calcmode="lin" valueType="num">
                                      <p:cBhvr>
                                        <p:cTn id="27" dur="500" fill="hold"/>
                                        <p:tgtEl>
                                          <p:spTgt spid="19463"/>
                                        </p:tgtEl>
                                        <p:attrNameLst>
                                          <p:attrName>ppt_x</p:attrName>
                                        </p:attrNameLst>
                                      </p:cBhvr>
                                      <p:tavLst>
                                        <p:tav tm="0">
                                          <p:val>
                                            <p:strVal val="1+#ppt_w/2"/>
                                          </p:val>
                                        </p:tav>
                                        <p:tav tm="100000">
                                          <p:val>
                                            <p:strVal val="#ppt_x"/>
                                          </p:val>
                                        </p:tav>
                                      </p:tavLst>
                                    </p:anim>
                                    <p:anim calcmode="lin" valueType="num">
                                      <p:cBhvr>
                                        <p:cTn id="28" dur="500" fill="hold"/>
                                        <p:tgtEl>
                                          <p:spTgt spid="1946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10" presetClass="entr" presetSubtype="0" fill="hold" grpId="0" nodeType="afterEffect">
                                  <p:stCondLst>
                                    <p:cond delay="0"/>
                                  </p:stCondLst>
                                  <p:childTnLst>
                                    <p:set>
                                      <p:cBhvr>
                                        <p:cTn id="31" dur="1" fill="hold">
                                          <p:stCondLst>
                                            <p:cond delay="0"/>
                                          </p:stCondLst>
                                        </p:cTn>
                                        <p:tgtEl>
                                          <p:spTgt spid="19465"/>
                                        </p:tgtEl>
                                        <p:attrNameLst>
                                          <p:attrName>style.visibility</p:attrName>
                                        </p:attrNameLst>
                                      </p:cBhvr>
                                      <p:to>
                                        <p:strVal val="visible"/>
                                      </p:to>
                                    </p:set>
                                    <p:anim calcmode="lin" valueType="num">
                                      <p:cBhvr>
                                        <p:cTn id="32" dur="1000" fill="hold"/>
                                        <p:tgtEl>
                                          <p:spTgt spid="19465"/>
                                        </p:tgtEl>
                                        <p:attrNameLst>
                                          <p:attrName>ppt_w</p:attrName>
                                        </p:attrNameLst>
                                      </p:cBhvr>
                                      <p:tavLst>
                                        <p:tav tm="0">
                                          <p:val>
                                            <p:fltVal val="0"/>
                                          </p:val>
                                        </p:tav>
                                        <p:tav tm="100000">
                                          <p:val>
                                            <p:strVal val="#ppt_w"/>
                                          </p:val>
                                        </p:tav>
                                      </p:tavLst>
                                    </p:anim>
                                    <p:anim calcmode="lin" valueType="num">
                                      <p:cBhvr>
                                        <p:cTn id="33" dur="1000" fill="hold"/>
                                        <p:tgtEl>
                                          <p:spTgt spid="19465"/>
                                        </p:tgtEl>
                                        <p:attrNameLst>
                                          <p:attrName>ppt_h</p:attrName>
                                        </p:attrNameLst>
                                      </p:cBhvr>
                                      <p:tavLst>
                                        <p:tav tm="0">
                                          <p:val>
                                            <p:fltVal val="0"/>
                                          </p:val>
                                        </p:tav>
                                        <p:tav tm="100000">
                                          <p:val>
                                            <p:strVal val="#ppt_h"/>
                                          </p:val>
                                        </p:tav>
                                      </p:tavLst>
                                    </p:anim>
                                    <p:animEffect>
                                      <p:cBhvr>
                                        <p:cTn id="34" dur="1000"/>
                                        <p:tgtEl>
                                          <p:spTgt spid="19465"/>
                                        </p:tgtEl>
                                      </p:cBhvr>
                                    </p:animEffect>
                                  </p:childTnLst>
                                </p:cTn>
                              </p:par>
                              <p:par>
                                <p:cTn id="35" presetID="8" presetClass="emph" presetSubtype="0" repeatCount="indefinite" fill="hold" grpId="1" nodeType="withEffect">
                                  <p:stCondLst>
                                    <p:cond delay="0"/>
                                  </p:stCondLst>
                                  <p:childTnLst>
                                    <p:animRot by="21600000">
                                      <p:cBhvr>
                                        <p:cTn id="36" dur="2000" fill="hold"/>
                                        <p:tgtEl>
                                          <p:spTgt spid="19465"/>
                                        </p:tgtEl>
                                        <p:attrNameLst>
                                          <p:attrName>r</p:attrName>
                                        </p:attrNameLst>
                                      </p:cBhvr>
                                    </p:animRot>
                                  </p:childTnLst>
                                </p:cTn>
                              </p:par>
                              <p:par>
                                <p:cTn id="37" presetID="10" presetClass="entr" presetSubtype="0" fill="hold" grpId="0" nodeType="withEffect">
                                  <p:stCondLst>
                                    <p:cond delay="0"/>
                                  </p:stCondLst>
                                  <p:childTnLst>
                                    <p:set>
                                      <p:cBhvr>
                                        <p:cTn id="38" dur="1" fill="hold">
                                          <p:stCondLst>
                                            <p:cond delay="0"/>
                                          </p:stCondLst>
                                        </p:cTn>
                                        <p:tgtEl>
                                          <p:spTgt spid="19464"/>
                                        </p:tgtEl>
                                        <p:attrNameLst>
                                          <p:attrName>style.visibility</p:attrName>
                                        </p:attrNameLst>
                                      </p:cBhvr>
                                      <p:to>
                                        <p:strVal val="visible"/>
                                      </p:to>
                                    </p:set>
                                    <p:anim calcmode="lin" valueType="num">
                                      <p:cBhvr>
                                        <p:cTn id="39" dur="1000" fill="hold"/>
                                        <p:tgtEl>
                                          <p:spTgt spid="19464"/>
                                        </p:tgtEl>
                                        <p:attrNameLst>
                                          <p:attrName>ppt_w</p:attrName>
                                        </p:attrNameLst>
                                      </p:cBhvr>
                                      <p:tavLst>
                                        <p:tav tm="0">
                                          <p:val>
                                            <p:fltVal val="0"/>
                                          </p:val>
                                        </p:tav>
                                        <p:tav tm="100000">
                                          <p:val>
                                            <p:strVal val="#ppt_w"/>
                                          </p:val>
                                        </p:tav>
                                      </p:tavLst>
                                    </p:anim>
                                    <p:anim calcmode="lin" valueType="num">
                                      <p:cBhvr>
                                        <p:cTn id="40" dur="1000" fill="hold"/>
                                        <p:tgtEl>
                                          <p:spTgt spid="19464"/>
                                        </p:tgtEl>
                                        <p:attrNameLst>
                                          <p:attrName>ppt_h</p:attrName>
                                        </p:attrNameLst>
                                      </p:cBhvr>
                                      <p:tavLst>
                                        <p:tav tm="0">
                                          <p:val>
                                            <p:fltVal val="0"/>
                                          </p:val>
                                        </p:tav>
                                        <p:tav tm="100000">
                                          <p:val>
                                            <p:strVal val="#ppt_h"/>
                                          </p:val>
                                        </p:tav>
                                      </p:tavLst>
                                    </p:anim>
                                    <p:animEffect>
                                      <p:cBhvr>
                                        <p:cTn id="41" dur="1000"/>
                                        <p:tgtEl>
                                          <p:spTgt spid="19464"/>
                                        </p:tgtEl>
                                      </p:cBhvr>
                                    </p:animEffect>
                                  </p:childTnLst>
                                </p:cTn>
                              </p:par>
                              <p:par>
                                <p:cTn id="42" presetID="8" presetClass="emph" presetSubtype="0" repeatCount="indefinite" fill="hold" grpId="1" nodeType="withEffect">
                                  <p:stCondLst>
                                    <p:cond delay="0"/>
                                  </p:stCondLst>
                                  <p:childTnLst>
                                    <p:animRot by="-21600000">
                                      <p:cBhvr>
                                        <p:cTn id="43" dur="2000" fill="hold"/>
                                        <p:tgtEl>
                                          <p:spTgt spid="19464"/>
                                        </p:tgtEl>
                                        <p:attrNameLst>
                                          <p:attrName>r</p:attrName>
                                        </p:attrNameLst>
                                      </p:cBhvr>
                                    </p:animRot>
                                  </p:childTnLst>
                                </p:cTn>
                              </p:par>
                              <p:par>
                                <p:cTn id="44" presetID="10" presetClass="entr" presetSubtype="0" fill="hold" grpId="0" nodeType="withEffect">
                                  <p:stCondLst>
                                    <p:cond delay="0"/>
                                  </p:stCondLst>
                                  <p:childTnLst>
                                    <p:set>
                                      <p:cBhvr>
                                        <p:cTn id="45" dur="1" fill="hold">
                                          <p:stCondLst>
                                            <p:cond delay="0"/>
                                          </p:stCondLst>
                                        </p:cTn>
                                        <p:tgtEl>
                                          <p:spTgt spid="19466"/>
                                        </p:tgtEl>
                                        <p:attrNameLst>
                                          <p:attrName>style.visibility</p:attrName>
                                        </p:attrNameLst>
                                      </p:cBhvr>
                                      <p:to>
                                        <p:strVal val="visible"/>
                                      </p:to>
                                    </p:set>
                                    <p:anim calcmode="lin" valueType="num">
                                      <p:cBhvr>
                                        <p:cTn id="46" dur="1000" fill="hold"/>
                                        <p:tgtEl>
                                          <p:spTgt spid="19466"/>
                                        </p:tgtEl>
                                        <p:attrNameLst>
                                          <p:attrName>ppt_w</p:attrName>
                                        </p:attrNameLst>
                                      </p:cBhvr>
                                      <p:tavLst>
                                        <p:tav tm="0">
                                          <p:val>
                                            <p:fltVal val="0"/>
                                          </p:val>
                                        </p:tav>
                                        <p:tav tm="100000">
                                          <p:val>
                                            <p:strVal val="#ppt_w"/>
                                          </p:val>
                                        </p:tav>
                                      </p:tavLst>
                                    </p:anim>
                                    <p:anim calcmode="lin" valueType="num">
                                      <p:cBhvr>
                                        <p:cTn id="47" dur="1000" fill="hold"/>
                                        <p:tgtEl>
                                          <p:spTgt spid="19466"/>
                                        </p:tgtEl>
                                        <p:attrNameLst>
                                          <p:attrName>ppt_h</p:attrName>
                                        </p:attrNameLst>
                                      </p:cBhvr>
                                      <p:tavLst>
                                        <p:tav tm="0">
                                          <p:val>
                                            <p:fltVal val="0"/>
                                          </p:val>
                                        </p:tav>
                                        <p:tav tm="100000">
                                          <p:val>
                                            <p:strVal val="#ppt_h"/>
                                          </p:val>
                                        </p:tav>
                                      </p:tavLst>
                                    </p:anim>
                                    <p:animEffect>
                                      <p:cBhvr>
                                        <p:cTn id="48" dur="1000"/>
                                        <p:tgtEl>
                                          <p:spTgt spid="19466"/>
                                        </p:tgtEl>
                                      </p:cBhvr>
                                    </p:animEffect>
                                  </p:childTnLst>
                                </p:cTn>
                              </p:par>
                              <p:par>
                                <p:cTn id="49" presetID="8" presetClass="emph" presetSubtype="0" repeatCount="indefinite" fill="hold" grpId="1" nodeType="withEffect">
                                  <p:stCondLst>
                                    <p:cond delay="0"/>
                                  </p:stCondLst>
                                  <p:childTnLst>
                                    <p:animRot by="21600000">
                                      <p:cBhvr>
                                        <p:cTn id="50" dur="2000" fill="hold"/>
                                        <p:tgtEl>
                                          <p:spTgt spid="19466"/>
                                        </p:tgtEl>
                                        <p:attrNameLst>
                                          <p:attrName>r</p:attrName>
                                        </p:attrNameLst>
                                      </p:cBhvr>
                                    </p:animRot>
                                  </p:childTnLst>
                                </p:cTn>
                              </p:par>
                            </p:childTnLst>
                          </p:cTn>
                        </p:par>
                        <p:par>
                          <p:cTn id="51" fill="hold" nodeType="afterGroup">
                            <p:stCondLst>
                              <p:cond delay="2700"/>
                            </p:stCondLst>
                            <p:childTnLst>
                              <p:par>
                                <p:cTn id="52" presetID="10" presetClass="entr" presetSubtype="0" fill="hold" nodeType="afterEffect">
                                  <p:stCondLst>
                                    <p:cond delay="0"/>
                                  </p:stCondLst>
                                  <p:childTnLst>
                                    <p:set>
                                      <p:cBhvr>
                                        <p:cTn id="53" dur="1" fill="hold">
                                          <p:stCondLst>
                                            <p:cond delay="0"/>
                                          </p:stCondLst>
                                        </p:cTn>
                                        <p:tgtEl>
                                          <p:spTgt spid="19467"/>
                                        </p:tgtEl>
                                        <p:attrNameLst>
                                          <p:attrName>style.visibility</p:attrName>
                                        </p:attrNameLst>
                                      </p:cBhvr>
                                      <p:to>
                                        <p:strVal val="visible"/>
                                      </p:to>
                                    </p:set>
                                    <p:anim calcmode="lin" valueType="num">
                                      <p:cBhvr>
                                        <p:cTn id="54" dur="500" fill="hold"/>
                                        <p:tgtEl>
                                          <p:spTgt spid="19467"/>
                                        </p:tgtEl>
                                        <p:attrNameLst>
                                          <p:attrName>ppt_w</p:attrName>
                                        </p:attrNameLst>
                                      </p:cBhvr>
                                      <p:tavLst>
                                        <p:tav tm="0">
                                          <p:val>
                                            <p:fltVal val="0"/>
                                          </p:val>
                                        </p:tav>
                                        <p:tav tm="100000">
                                          <p:val>
                                            <p:strVal val="#ppt_w"/>
                                          </p:val>
                                        </p:tav>
                                      </p:tavLst>
                                    </p:anim>
                                    <p:anim calcmode="lin" valueType="num">
                                      <p:cBhvr>
                                        <p:cTn id="55" dur="500" fill="hold"/>
                                        <p:tgtEl>
                                          <p:spTgt spid="19467"/>
                                        </p:tgtEl>
                                        <p:attrNameLst>
                                          <p:attrName>ppt_h</p:attrName>
                                        </p:attrNameLst>
                                      </p:cBhvr>
                                      <p:tavLst>
                                        <p:tav tm="0">
                                          <p:val>
                                            <p:fltVal val="0"/>
                                          </p:val>
                                        </p:tav>
                                        <p:tav tm="100000">
                                          <p:val>
                                            <p:strVal val="#ppt_h"/>
                                          </p:val>
                                        </p:tav>
                                      </p:tavLst>
                                    </p:anim>
                                    <p:animEffect>
                                      <p:cBhvr>
                                        <p:cTn id="56" dur="500"/>
                                        <p:tgtEl>
                                          <p:spTgt spid="19467"/>
                                        </p:tgtEl>
                                      </p:cBhvr>
                                    </p:animEffect>
                                  </p:childTnLst>
                                </p:cTn>
                              </p:par>
                            </p:childTnLst>
                          </p:cTn>
                        </p:par>
                        <p:par>
                          <p:cTn id="57" fill="hold" nodeType="afterGroup">
                            <p:stCondLst>
                              <p:cond delay="3200"/>
                            </p:stCondLst>
                            <p:childTnLst>
                              <p:par>
                                <p:cTn id="58" presetID="10" presetClass="entr" presetSubtype="0" fill="hold" nodeType="afterEffect">
                                  <p:stCondLst>
                                    <p:cond delay="0"/>
                                  </p:stCondLst>
                                  <p:childTnLst>
                                    <p:set>
                                      <p:cBhvr>
                                        <p:cTn id="59" dur="1" fill="hold">
                                          <p:stCondLst>
                                            <p:cond delay="0"/>
                                          </p:stCondLst>
                                        </p:cTn>
                                        <p:tgtEl>
                                          <p:spTgt spid="19474"/>
                                        </p:tgtEl>
                                        <p:attrNameLst>
                                          <p:attrName>style.visibility</p:attrName>
                                        </p:attrNameLst>
                                      </p:cBhvr>
                                      <p:to>
                                        <p:strVal val="visible"/>
                                      </p:to>
                                    </p:set>
                                    <p:anim calcmode="lin" valueType="num">
                                      <p:cBhvr>
                                        <p:cTn id="60" dur="500" fill="hold"/>
                                        <p:tgtEl>
                                          <p:spTgt spid="19474"/>
                                        </p:tgtEl>
                                        <p:attrNameLst>
                                          <p:attrName>ppt_w</p:attrName>
                                        </p:attrNameLst>
                                      </p:cBhvr>
                                      <p:tavLst>
                                        <p:tav tm="0">
                                          <p:val>
                                            <p:fltVal val="0"/>
                                          </p:val>
                                        </p:tav>
                                        <p:tav tm="100000">
                                          <p:val>
                                            <p:strVal val="#ppt_w"/>
                                          </p:val>
                                        </p:tav>
                                      </p:tavLst>
                                    </p:anim>
                                    <p:anim calcmode="lin" valueType="num">
                                      <p:cBhvr>
                                        <p:cTn id="61" dur="500" fill="hold"/>
                                        <p:tgtEl>
                                          <p:spTgt spid="19474"/>
                                        </p:tgtEl>
                                        <p:attrNameLst>
                                          <p:attrName>ppt_h</p:attrName>
                                        </p:attrNameLst>
                                      </p:cBhvr>
                                      <p:tavLst>
                                        <p:tav tm="0">
                                          <p:val>
                                            <p:fltVal val="0"/>
                                          </p:val>
                                        </p:tav>
                                        <p:tav tm="100000">
                                          <p:val>
                                            <p:strVal val="#ppt_h"/>
                                          </p:val>
                                        </p:tav>
                                      </p:tavLst>
                                    </p:anim>
                                    <p:animEffect>
                                      <p:cBhvr>
                                        <p:cTn id="62" dur="500"/>
                                        <p:tgtEl>
                                          <p:spTgt spid="19474"/>
                                        </p:tgtEl>
                                      </p:cBhvr>
                                    </p:animEffect>
                                  </p:childTnLst>
                                </p:cTn>
                              </p:par>
                            </p:childTnLst>
                          </p:cTn>
                        </p:par>
                        <p:par>
                          <p:cTn id="63" fill="hold" nodeType="afterGroup">
                            <p:stCondLst>
                              <p:cond delay="3700"/>
                            </p:stCondLst>
                            <p:childTnLst>
                              <p:par>
                                <p:cTn id="64" presetID="10" presetClass="entr" presetSubtype="0" fill="hold" nodeType="afterEffect">
                                  <p:stCondLst>
                                    <p:cond delay="0"/>
                                  </p:stCondLst>
                                  <p:childTnLst>
                                    <p:set>
                                      <p:cBhvr>
                                        <p:cTn id="65" dur="1" fill="hold">
                                          <p:stCondLst>
                                            <p:cond delay="0"/>
                                          </p:stCondLst>
                                        </p:cTn>
                                        <p:tgtEl>
                                          <p:spTgt spid="19481"/>
                                        </p:tgtEl>
                                        <p:attrNameLst>
                                          <p:attrName>style.visibility</p:attrName>
                                        </p:attrNameLst>
                                      </p:cBhvr>
                                      <p:to>
                                        <p:strVal val="visible"/>
                                      </p:to>
                                    </p:set>
                                    <p:anim calcmode="lin" valueType="num">
                                      <p:cBhvr>
                                        <p:cTn id="66" dur="500" fill="hold"/>
                                        <p:tgtEl>
                                          <p:spTgt spid="19481"/>
                                        </p:tgtEl>
                                        <p:attrNameLst>
                                          <p:attrName>ppt_w</p:attrName>
                                        </p:attrNameLst>
                                      </p:cBhvr>
                                      <p:tavLst>
                                        <p:tav tm="0">
                                          <p:val>
                                            <p:fltVal val="0"/>
                                          </p:val>
                                        </p:tav>
                                        <p:tav tm="100000">
                                          <p:val>
                                            <p:strVal val="#ppt_w"/>
                                          </p:val>
                                        </p:tav>
                                      </p:tavLst>
                                    </p:anim>
                                    <p:anim calcmode="lin" valueType="num">
                                      <p:cBhvr>
                                        <p:cTn id="67" dur="500" fill="hold"/>
                                        <p:tgtEl>
                                          <p:spTgt spid="19481"/>
                                        </p:tgtEl>
                                        <p:attrNameLst>
                                          <p:attrName>ppt_h</p:attrName>
                                        </p:attrNameLst>
                                      </p:cBhvr>
                                      <p:tavLst>
                                        <p:tav tm="0">
                                          <p:val>
                                            <p:fltVal val="0"/>
                                          </p:val>
                                        </p:tav>
                                        <p:tav tm="100000">
                                          <p:val>
                                            <p:strVal val="#ppt_h"/>
                                          </p:val>
                                        </p:tav>
                                      </p:tavLst>
                                    </p:anim>
                                    <p:animEffect>
                                      <p:cBhvr>
                                        <p:cTn id="68" dur="500"/>
                                        <p:tgtEl>
                                          <p:spTgt spid="19481"/>
                                        </p:tgtEl>
                                      </p:cBhvr>
                                    </p:animEffect>
                                  </p:childTnLst>
                                </p:cTn>
                              </p:par>
                            </p:childTnLst>
                          </p:cTn>
                        </p:par>
                        <p:par>
                          <p:cTn id="69" fill="hold" nodeType="afterGroup">
                            <p:stCondLst>
                              <p:cond delay="4200"/>
                            </p:stCondLst>
                            <p:childTnLst>
                              <p:par>
                                <p:cTn id="70" presetID="26" presetClass="entr" presetSubtype="0" fill="hold" nodeType="afterEffect">
                                  <p:stCondLst>
                                    <p:cond delay="0"/>
                                  </p:stCondLst>
                                  <p:childTnLst>
                                    <p:set>
                                      <p:cBhvr>
                                        <p:cTn id="71" dur="1" fill="hold">
                                          <p:stCondLst>
                                            <p:cond delay="0"/>
                                          </p:stCondLst>
                                        </p:cTn>
                                        <p:tgtEl>
                                          <p:spTgt spid="19488"/>
                                        </p:tgtEl>
                                        <p:attrNameLst>
                                          <p:attrName>style.visibility</p:attrName>
                                        </p:attrNameLst>
                                      </p:cBhvr>
                                      <p:to>
                                        <p:strVal val="visible"/>
                                      </p:to>
                                    </p:set>
                                    <p:animEffect>
                                      <p:cBhvr>
                                        <p:cTn id="72" dur="290">
                                          <p:stCondLst>
                                            <p:cond delay="0"/>
                                          </p:stCondLst>
                                        </p:cTn>
                                        <p:tgtEl>
                                          <p:spTgt spid="19488"/>
                                        </p:tgtEl>
                                      </p:cBhvr>
                                    </p:animEffect>
                                    <p:anim calcmode="lin" valueType="num">
                                      <p:cBhvr>
                                        <p:cTn id="73" dur="911" tmFilter="0,0; 0.14,0.36; 0.43,0.73; 0.71,0.91; 1.0,1.0">
                                          <p:stCondLst>
                                            <p:cond delay="0"/>
                                          </p:stCondLst>
                                        </p:cTn>
                                        <p:tgtEl>
                                          <p:spTgt spid="19488"/>
                                        </p:tgtEl>
                                        <p:attrNameLst>
                                          <p:attrName>ppt_x</p:attrName>
                                        </p:attrNameLst>
                                      </p:cBhvr>
                                      <p:tavLst>
                                        <p:tav tm="0">
                                          <p:val>
                                            <p:strVal val="#ppt_x-0.25"/>
                                          </p:val>
                                        </p:tav>
                                        <p:tav tm="100000">
                                          <p:val>
                                            <p:strVal val="#ppt_x"/>
                                          </p:val>
                                        </p:tav>
                                      </p:tavLst>
                                    </p:anim>
                                    <p:anim calcmode="lin" valueType="num">
                                      <p:cBhvr>
                                        <p:cTn id="74" dur="332" tmFilter="0.0,0.0; 0.25,0.07; 0.50,0.2; 0.75,0.467; 1.0,1.0">
                                          <p:stCondLst>
                                            <p:cond delay="0"/>
                                          </p:stCondLst>
                                        </p:cTn>
                                        <p:tgtEl>
                                          <p:spTgt spid="19488"/>
                                        </p:tgtEl>
                                        <p:attrNameLst>
                                          <p:attrName>ppt_y</p:attrName>
                                        </p:attrNameLst>
                                      </p:cBhvr>
                                      <p:tavLst>
                                        <p:tav tm="0" fmla="#ppt_y-sin(pi*$)/3">
                                          <p:val>
                                            <p:fltVal val="0.5"/>
                                          </p:val>
                                        </p:tav>
                                        <p:tav tm="100000">
                                          <p:val>
                                            <p:fltVal val="1"/>
                                          </p:val>
                                        </p:tav>
                                      </p:tavLst>
                                    </p:anim>
                                    <p:anim calcmode="lin" valueType="num">
                                      <p:cBhvr>
                                        <p:cTn id="75" dur="332" tmFilter="0, 0; 0.125,0.2665; 0.25,0.4; 0.375,0.465; 0.5,0.5;  0.625,0.535; 0.75,0.6; 0.875,0.7335; 1,1">
                                          <p:stCondLst>
                                            <p:cond delay="332"/>
                                          </p:stCondLst>
                                        </p:cTn>
                                        <p:tgtEl>
                                          <p:spTgt spid="19488"/>
                                        </p:tgtEl>
                                        <p:attrNameLst>
                                          <p:attrName>ppt_y</p:attrName>
                                        </p:attrNameLst>
                                      </p:cBhvr>
                                      <p:tavLst>
                                        <p:tav tm="0" fmla="#ppt_y-sin(pi*$)/9">
                                          <p:val>
                                            <p:fltVal val="0"/>
                                          </p:val>
                                        </p:tav>
                                        <p:tav tm="100000">
                                          <p:val>
                                            <p:fltVal val="1"/>
                                          </p:val>
                                        </p:tav>
                                      </p:tavLst>
                                    </p:anim>
                                    <p:anim calcmode="lin" valueType="num">
                                      <p:cBhvr>
                                        <p:cTn id="76" dur="166" tmFilter="0, 0; 0.125,0.2665; 0.25,0.4; 0.375,0.465; 0.5,0.5;  0.625,0.535; 0.75,0.6; 0.875,0.7335; 1,1">
                                          <p:stCondLst>
                                            <p:cond delay="662"/>
                                          </p:stCondLst>
                                        </p:cTn>
                                        <p:tgtEl>
                                          <p:spTgt spid="19488"/>
                                        </p:tgtEl>
                                        <p:attrNameLst>
                                          <p:attrName>ppt_y</p:attrName>
                                        </p:attrNameLst>
                                      </p:cBhvr>
                                      <p:tavLst>
                                        <p:tav tm="0" fmla="#ppt_y-sin(pi*$)/27">
                                          <p:val>
                                            <p:fltVal val="0"/>
                                          </p:val>
                                        </p:tav>
                                        <p:tav tm="100000">
                                          <p:val>
                                            <p:fltVal val="1"/>
                                          </p:val>
                                        </p:tav>
                                      </p:tavLst>
                                    </p:anim>
                                    <p:anim calcmode="lin" valueType="num">
                                      <p:cBhvr>
                                        <p:cTn id="77" dur="82" tmFilter="0, 0; 0.125,0.2665; 0.25,0.4; 0.375,0.465; 0.5,0.5;  0.625,0.535; 0.75,0.6; 0.875,0.7335; 1,1">
                                          <p:stCondLst>
                                            <p:cond delay="828"/>
                                          </p:stCondLst>
                                        </p:cTn>
                                        <p:tgtEl>
                                          <p:spTgt spid="19488"/>
                                        </p:tgtEl>
                                        <p:attrNameLst>
                                          <p:attrName>ppt_y</p:attrName>
                                        </p:attrNameLst>
                                      </p:cBhvr>
                                      <p:tavLst>
                                        <p:tav tm="0" fmla="#ppt_y-sin(pi*$)/81">
                                          <p:val>
                                            <p:fltVal val="0"/>
                                          </p:val>
                                        </p:tav>
                                        <p:tav tm="100000">
                                          <p:val>
                                            <p:fltVal val="1"/>
                                          </p:val>
                                        </p:tav>
                                      </p:tavLst>
                                    </p:anim>
                                    <p:animScale>
                                      <p:cBhvr>
                                        <p:cTn id="78" dur="13">
                                          <p:stCondLst>
                                            <p:cond delay="325"/>
                                          </p:stCondLst>
                                        </p:cTn>
                                        <p:tgtEl>
                                          <p:spTgt spid="19488"/>
                                        </p:tgtEl>
                                      </p:cBhvr>
                                      <p:to x="100000" y="60000"/>
                                    </p:animScale>
                                    <p:animScale>
                                      <p:cBhvr>
                                        <p:cTn id="79" dur="83" decel="50000">
                                          <p:stCondLst>
                                            <p:cond delay="338"/>
                                          </p:stCondLst>
                                        </p:cTn>
                                        <p:tgtEl>
                                          <p:spTgt spid="19488"/>
                                        </p:tgtEl>
                                      </p:cBhvr>
                                      <p:to x="100000" y="100000"/>
                                    </p:animScale>
                                    <p:animScale>
                                      <p:cBhvr>
                                        <p:cTn id="80" dur="13">
                                          <p:stCondLst>
                                            <p:cond delay="656"/>
                                          </p:stCondLst>
                                        </p:cTn>
                                        <p:tgtEl>
                                          <p:spTgt spid="19488"/>
                                        </p:tgtEl>
                                      </p:cBhvr>
                                      <p:to x="100000" y="80000"/>
                                    </p:animScale>
                                    <p:animScale>
                                      <p:cBhvr>
                                        <p:cTn id="81" dur="83" decel="50000">
                                          <p:stCondLst>
                                            <p:cond delay="669"/>
                                          </p:stCondLst>
                                        </p:cTn>
                                        <p:tgtEl>
                                          <p:spTgt spid="19488"/>
                                        </p:tgtEl>
                                      </p:cBhvr>
                                      <p:to x="100000" y="100000"/>
                                    </p:animScale>
                                    <p:animScale>
                                      <p:cBhvr>
                                        <p:cTn id="82" dur="13">
                                          <p:stCondLst>
                                            <p:cond delay="821"/>
                                          </p:stCondLst>
                                        </p:cTn>
                                        <p:tgtEl>
                                          <p:spTgt spid="19488"/>
                                        </p:tgtEl>
                                      </p:cBhvr>
                                      <p:to x="100000" y="90000"/>
                                    </p:animScale>
                                    <p:animScale>
                                      <p:cBhvr>
                                        <p:cTn id="83" dur="83" decel="50000">
                                          <p:stCondLst>
                                            <p:cond delay="834"/>
                                          </p:stCondLst>
                                        </p:cTn>
                                        <p:tgtEl>
                                          <p:spTgt spid="19488"/>
                                        </p:tgtEl>
                                      </p:cBhvr>
                                      <p:to x="100000" y="100000"/>
                                    </p:animScale>
                                    <p:animScale>
                                      <p:cBhvr>
                                        <p:cTn id="84" dur="13">
                                          <p:stCondLst>
                                            <p:cond delay="904"/>
                                          </p:stCondLst>
                                        </p:cTn>
                                        <p:tgtEl>
                                          <p:spTgt spid="19488"/>
                                        </p:tgtEl>
                                      </p:cBhvr>
                                      <p:to x="100000" y="95000"/>
                                    </p:animScale>
                                    <p:animScale>
                                      <p:cBhvr>
                                        <p:cTn id="85" dur="83" decel="50000">
                                          <p:stCondLst>
                                            <p:cond delay="917"/>
                                          </p:stCondLst>
                                        </p:cTn>
                                        <p:tgtEl>
                                          <p:spTgt spid="19488"/>
                                        </p:tgtEl>
                                      </p:cBhvr>
                                      <p:to x="100000" y="100000"/>
                                    </p:animScale>
                                  </p:childTnLst>
                                </p:cTn>
                              </p:par>
                            </p:childTnLst>
                          </p:cTn>
                        </p:par>
                        <p:par>
                          <p:cTn id="86" fill="hold" nodeType="afterGroup">
                            <p:stCondLst>
                              <p:cond delay="5200"/>
                            </p:stCondLst>
                            <p:childTnLst>
                              <p:par>
                                <p:cTn id="87" presetID="12" presetClass="entr" presetSubtype="1" fill="hold" nodeType="afterEffect">
                                  <p:stCondLst>
                                    <p:cond delay="0"/>
                                  </p:stCondLst>
                                  <p:childTnLst>
                                    <p:set>
                                      <p:cBhvr>
                                        <p:cTn id="88" dur="1" fill="hold">
                                          <p:stCondLst>
                                            <p:cond delay="0"/>
                                          </p:stCondLst>
                                        </p:cTn>
                                        <p:tgtEl>
                                          <p:spTgt spid="19501"/>
                                        </p:tgtEl>
                                        <p:attrNameLst>
                                          <p:attrName>style.visibility</p:attrName>
                                        </p:attrNameLst>
                                      </p:cBhvr>
                                      <p:to>
                                        <p:strVal val="visible"/>
                                      </p:to>
                                    </p:set>
                                    <p:anim calcmode="lin" valueType="num">
                                      <p:cBhvr>
                                        <p:cTn id="89" dur="500"/>
                                        <p:tgtEl>
                                          <p:spTgt spid="19501"/>
                                        </p:tgtEl>
                                        <p:attrNameLst>
                                          <p:attrName>ppt_y</p:attrName>
                                        </p:attrNameLst>
                                      </p:cBhvr>
                                      <p:tavLst>
                                        <p:tav tm="0">
                                          <p:val>
                                            <p:strVal val="#ppt_y-#ppt_h*1.125000"/>
                                          </p:val>
                                        </p:tav>
                                        <p:tav tm="100000">
                                          <p:val>
                                            <p:strVal val="#ppt_y"/>
                                          </p:val>
                                        </p:tav>
                                      </p:tavLst>
                                    </p:anim>
                                    <p:animEffect>
                                      <p:cBhvr>
                                        <p:cTn id="90" dur="500"/>
                                        <p:tgtEl>
                                          <p:spTgt spid="19501"/>
                                        </p:tgtEl>
                                      </p:cBhvr>
                                    </p:animEffect>
                                  </p:childTnLst>
                                </p:cTn>
                              </p:par>
                            </p:childTnLst>
                          </p:cTn>
                        </p:par>
                        <p:par>
                          <p:cTn id="91" fill="hold" nodeType="afterGroup">
                            <p:stCondLst>
                              <p:cond delay="5700"/>
                            </p:stCondLst>
                            <p:childTnLst>
                              <p:par>
                                <p:cTn id="92" presetID="10" presetClass="entr" presetSubtype="0" fill="hold" nodeType="afterEffect">
                                  <p:stCondLst>
                                    <p:cond delay="0"/>
                                  </p:stCondLst>
                                  <p:childTnLst>
                                    <p:set>
                                      <p:cBhvr>
                                        <p:cTn id="93" dur="1" fill="hold">
                                          <p:stCondLst>
                                            <p:cond delay="0"/>
                                          </p:stCondLst>
                                        </p:cTn>
                                        <p:tgtEl>
                                          <p:spTgt spid="19528"/>
                                        </p:tgtEl>
                                        <p:attrNameLst>
                                          <p:attrName>style.visibility</p:attrName>
                                        </p:attrNameLst>
                                      </p:cBhvr>
                                      <p:to>
                                        <p:strVal val="visible"/>
                                      </p:to>
                                    </p:set>
                                    <p:anim calcmode="lin" valueType="num">
                                      <p:cBhvr>
                                        <p:cTn id="94" dur="2000" fill="hold"/>
                                        <p:tgtEl>
                                          <p:spTgt spid="19528"/>
                                        </p:tgtEl>
                                        <p:attrNameLst>
                                          <p:attrName>ppt_w</p:attrName>
                                        </p:attrNameLst>
                                      </p:cBhvr>
                                      <p:tavLst>
                                        <p:tav tm="0">
                                          <p:val>
                                            <p:fltVal val="0"/>
                                          </p:val>
                                        </p:tav>
                                        <p:tav tm="100000">
                                          <p:val>
                                            <p:strVal val="#ppt_w"/>
                                          </p:val>
                                        </p:tav>
                                      </p:tavLst>
                                    </p:anim>
                                    <p:anim calcmode="lin" valueType="num">
                                      <p:cBhvr>
                                        <p:cTn id="95" dur="2000" fill="hold"/>
                                        <p:tgtEl>
                                          <p:spTgt spid="19528"/>
                                        </p:tgtEl>
                                        <p:attrNameLst>
                                          <p:attrName>ppt_h</p:attrName>
                                        </p:attrNameLst>
                                      </p:cBhvr>
                                      <p:tavLst>
                                        <p:tav tm="0">
                                          <p:val>
                                            <p:fltVal val="0"/>
                                          </p:val>
                                        </p:tav>
                                        <p:tav tm="100000">
                                          <p:val>
                                            <p:strVal val="#ppt_h"/>
                                          </p:val>
                                        </p:tav>
                                      </p:tavLst>
                                    </p:anim>
                                    <p:animEffect>
                                      <p:cBhvr>
                                        <p:cTn id="96" dur="2000"/>
                                        <p:tgtEl>
                                          <p:spTgt spid="19528"/>
                                        </p:tgtEl>
                                      </p:cBhvr>
                                    </p:animEffect>
                                  </p:childTnLst>
                                </p:cTn>
                              </p:par>
                            </p:childTnLst>
                          </p:cTn>
                        </p:par>
                        <p:par>
                          <p:cTn id="97" fill="hold" nodeType="afterGroup">
                            <p:stCondLst>
                              <p:cond delay="7700"/>
                            </p:stCondLst>
                            <p:childTnLst>
                              <p:par>
                                <p:cTn id="98" presetID="22" presetClass="entr" presetSubtype="8" fill="hold" grpId="0" nodeType="afterEffect">
                                  <p:stCondLst>
                                    <p:cond delay="0"/>
                                  </p:stCondLst>
                                  <p:iterate type="lt">
                                    <p:tmPct val="10000"/>
                                  </p:iterate>
                                  <p:childTnLst>
                                    <p:set>
                                      <p:cBhvr>
                                        <p:cTn id="99" dur="1" fill="hold">
                                          <p:stCondLst>
                                            <p:cond delay="0"/>
                                          </p:stCondLst>
                                        </p:cTn>
                                        <p:tgtEl>
                                          <p:spTgt spid="19529"/>
                                        </p:tgtEl>
                                        <p:attrNameLst>
                                          <p:attrName>style.visibility</p:attrName>
                                        </p:attrNameLst>
                                      </p:cBhvr>
                                      <p:to>
                                        <p:strVal val="visible"/>
                                      </p:to>
                                    </p:set>
                                    <p:animEffect>
                                      <p:cBhvr>
                                        <p:cTn id="100" dur="250"/>
                                        <p:tgtEl>
                                          <p:spTgt spid="19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autoUpdateAnimBg="0"/>
      <p:bldP spid="19459" grpId="0" bldLvl="0" animBg="1" autoUpdateAnimBg="0"/>
      <p:bldP spid="19460" grpId="0" bldLvl="0" animBg="1" autoUpdateAnimBg="0"/>
      <p:bldP spid="19461" grpId="0" bldLvl="0" animBg="1" autoUpdateAnimBg="0"/>
      <p:bldP spid="19462" grpId="0" bldLvl="0" animBg="1" autoUpdateAnimBg="0"/>
      <p:bldP spid="19463" grpId="0" bldLvl="0" autoUpdateAnimBg="0"/>
      <p:bldP spid="19464" grpId="0" animBg="1"/>
      <p:bldP spid="19464" grpId="1" animBg="1"/>
      <p:bldP spid="19465" grpId="0" animBg="1"/>
      <p:bldP spid="19465" grpId="1" animBg="1"/>
      <p:bldP spid="19466" grpId="0" animBg="1"/>
      <p:bldP spid="19466" grpId="1" animBg="1"/>
      <p:bldP spid="19529"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20482"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3"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4"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5"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6"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7" name="文本框 10"/>
          <p:cNvSpPr>
            <a:spLocks noChangeArrowheads="1"/>
          </p:cNvSpPr>
          <p:nvPr/>
        </p:nvSpPr>
        <p:spPr bwMode="auto">
          <a:xfrm>
            <a:off x="630238" y="320675"/>
            <a:ext cx="3217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研究过程与方法</a:t>
            </a:r>
            <a:endParaRPr lang="zh-CN" altLang="en-US"/>
          </a:p>
        </p:txBody>
      </p:sp>
      <p:sp>
        <p:nvSpPr>
          <p:cNvPr id="20488" name="Rectangle 20"/>
          <p:cNvSpPr>
            <a:spLocks noChangeArrowheads="1"/>
          </p:cNvSpPr>
          <p:nvPr/>
        </p:nvSpPr>
        <p:spPr bwMode="auto">
          <a:xfrm>
            <a:off x="914400" y="1676400"/>
            <a:ext cx="12128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b="1">
                <a:solidFill>
                  <a:schemeClr val="bg1"/>
                </a:solidFill>
                <a:latin typeface="方正正准黑简体" pitchFamily="2" charset="-122"/>
                <a:ea typeface="方正正准黑简体" pitchFamily="2" charset="-122"/>
                <a:sym typeface="方正正准黑简体" pitchFamily="2" charset="-122"/>
              </a:rPr>
              <a:t>内容内容</a:t>
            </a:r>
          </a:p>
        </p:txBody>
      </p:sp>
      <p:sp>
        <p:nvSpPr>
          <p:cNvPr id="20489" name="Line 21"/>
          <p:cNvSpPr>
            <a:spLocks noChangeShapeType="1"/>
          </p:cNvSpPr>
          <p:nvPr/>
        </p:nvSpPr>
        <p:spPr bwMode="auto">
          <a:xfrm flipV="1">
            <a:off x="957263" y="1909763"/>
            <a:ext cx="0" cy="1125537"/>
          </a:xfrm>
          <a:prstGeom prst="line">
            <a:avLst/>
          </a:prstGeom>
          <a:noFill/>
          <a:ln w="12700">
            <a:solidFill>
              <a:schemeClr val="bg1"/>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490" name="Line 23"/>
          <p:cNvSpPr>
            <a:spLocks noChangeShapeType="1"/>
          </p:cNvSpPr>
          <p:nvPr/>
        </p:nvSpPr>
        <p:spPr bwMode="auto">
          <a:xfrm flipV="1">
            <a:off x="3843338" y="1868488"/>
            <a:ext cx="0" cy="1125537"/>
          </a:xfrm>
          <a:prstGeom prst="line">
            <a:avLst/>
          </a:prstGeom>
          <a:noFill/>
          <a:ln w="12700">
            <a:solidFill>
              <a:schemeClr val="bg1"/>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491" name="Line 25"/>
          <p:cNvSpPr>
            <a:spLocks noChangeShapeType="1"/>
          </p:cNvSpPr>
          <p:nvPr/>
        </p:nvSpPr>
        <p:spPr bwMode="auto">
          <a:xfrm flipV="1">
            <a:off x="6118225" y="1925638"/>
            <a:ext cx="0" cy="1125537"/>
          </a:xfrm>
          <a:prstGeom prst="line">
            <a:avLst/>
          </a:prstGeom>
          <a:noFill/>
          <a:ln w="12700">
            <a:solidFill>
              <a:schemeClr val="bg1"/>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492" name="Line 27"/>
          <p:cNvSpPr>
            <a:spLocks noChangeShapeType="1"/>
          </p:cNvSpPr>
          <p:nvPr/>
        </p:nvSpPr>
        <p:spPr bwMode="auto">
          <a:xfrm flipV="1">
            <a:off x="2652713" y="4071938"/>
            <a:ext cx="1587" cy="1166812"/>
          </a:xfrm>
          <a:prstGeom prst="line">
            <a:avLst/>
          </a:prstGeom>
          <a:noFill/>
          <a:ln w="12700">
            <a:solidFill>
              <a:schemeClr val="bg1"/>
            </a:solidFill>
            <a:bevel/>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0493" name="Line 29"/>
          <p:cNvSpPr>
            <a:spLocks noChangeShapeType="1"/>
          </p:cNvSpPr>
          <p:nvPr/>
        </p:nvSpPr>
        <p:spPr bwMode="auto">
          <a:xfrm flipV="1">
            <a:off x="4943475" y="3951288"/>
            <a:ext cx="0" cy="1262062"/>
          </a:xfrm>
          <a:prstGeom prst="line">
            <a:avLst/>
          </a:prstGeom>
          <a:noFill/>
          <a:ln w="12700">
            <a:solidFill>
              <a:schemeClr val="bg1"/>
            </a:solidFill>
            <a:bevel/>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0494" name="Line 31"/>
          <p:cNvSpPr>
            <a:spLocks noChangeShapeType="1"/>
          </p:cNvSpPr>
          <p:nvPr/>
        </p:nvSpPr>
        <p:spPr bwMode="auto">
          <a:xfrm flipV="1">
            <a:off x="7508875" y="3962400"/>
            <a:ext cx="0" cy="1155700"/>
          </a:xfrm>
          <a:prstGeom prst="line">
            <a:avLst/>
          </a:prstGeom>
          <a:noFill/>
          <a:ln w="12700">
            <a:solidFill>
              <a:schemeClr val="bg1"/>
            </a:solidFill>
            <a:bevel/>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3327" name="Freeform 39"/>
          <p:cNvSpPr>
            <a:spLocks noChangeArrowheads="1"/>
          </p:cNvSpPr>
          <p:nvPr/>
        </p:nvSpPr>
        <p:spPr bwMode="auto">
          <a:xfrm>
            <a:off x="2239963" y="4584700"/>
            <a:ext cx="23812" cy="0"/>
          </a:xfrm>
          <a:custGeom>
            <a:avLst/>
            <a:gdLst>
              <a:gd name="T0" fmla="*/ 23812 w 12"/>
              <a:gd name="T1" fmla="*/ 0 h 1587"/>
              <a:gd name="T2" fmla="*/ 0 w 12"/>
              <a:gd name="T3" fmla="*/ 0 h 1587"/>
              <a:gd name="T4" fmla="*/ 23812 w 12"/>
              <a:gd name="T5" fmla="*/ 0 h 1587"/>
              <a:gd name="T6" fmla="*/ 23812 w 12"/>
              <a:gd name="T7" fmla="*/ 0 h 1587"/>
              <a:gd name="T8" fmla="*/ 0 60000 65536"/>
              <a:gd name="T9" fmla="*/ 0 60000 65536"/>
              <a:gd name="T10" fmla="*/ 0 60000 65536"/>
              <a:gd name="T11" fmla="*/ 0 60000 65536"/>
              <a:gd name="T12" fmla="*/ 0 w 12"/>
              <a:gd name="T13" fmla="*/ 0 h 1587"/>
              <a:gd name="T14" fmla="*/ 12 w 12"/>
              <a:gd name="T15" fmla="*/ 0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96" name="Rectangle 20"/>
          <p:cNvSpPr>
            <a:spLocks noChangeArrowheads="1"/>
          </p:cNvSpPr>
          <p:nvPr/>
        </p:nvSpPr>
        <p:spPr bwMode="auto">
          <a:xfrm>
            <a:off x="6161088" y="1595438"/>
            <a:ext cx="1108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b="1">
                <a:solidFill>
                  <a:schemeClr val="bg1"/>
                </a:solidFill>
                <a:latin typeface="方正正准黑简体" pitchFamily="2" charset="-122"/>
                <a:ea typeface="方正正准黑简体" pitchFamily="2" charset="-122"/>
                <a:sym typeface="方正正准黑简体" pitchFamily="2" charset="-122"/>
              </a:rPr>
              <a:t>内容内容</a:t>
            </a:r>
            <a:endParaRPr lang="zh-CN" altLang="en-US"/>
          </a:p>
        </p:txBody>
      </p:sp>
      <p:sp>
        <p:nvSpPr>
          <p:cNvPr id="20497" name="Rectangle 20"/>
          <p:cNvSpPr>
            <a:spLocks noChangeArrowheads="1"/>
          </p:cNvSpPr>
          <p:nvPr/>
        </p:nvSpPr>
        <p:spPr bwMode="auto">
          <a:xfrm>
            <a:off x="3876675" y="1647825"/>
            <a:ext cx="11366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b="1">
                <a:solidFill>
                  <a:schemeClr val="bg1"/>
                </a:solidFill>
                <a:latin typeface="方正正准黑简体" pitchFamily="2" charset="-122"/>
                <a:ea typeface="方正正准黑简体" pitchFamily="2" charset="-122"/>
                <a:sym typeface="方正正准黑简体" pitchFamily="2" charset="-122"/>
              </a:rPr>
              <a:t>内容内容</a:t>
            </a:r>
            <a:endParaRPr lang="zh-CN" altLang="en-US"/>
          </a:p>
        </p:txBody>
      </p:sp>
      <p:sp>
        <p:nvSpPr>
          <p:cNvPr id="20498" name="Rectangle 20"/>
          <p:cNvSpPr>
            <a:spLocks noChangeArrowheads="1"/>
          </p:cNvSpPr>
          <p:nvPr/>
        </p:nvSpPr>
        <p:spPr bwMode="auto">
          <a:xfrm>
            <a:off x="8890000" y="1608138"/>
            <a:ext cx="11191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b="1">
                <a:solidFill>
                  <a:schemeClr val="bg1"/>
                </a:solidFill>
                <a:latin typeface="方正正准黑简体" pitchFamily="2" charset="-122"/>
                <a:ea typeface="方正正准黑简体" pitchFamily="2" charset="-122"/>
                <a:sym typeface="方正正准黑简体" pitchFamily="2" charset="-122"/>
              </a:rPr>
              <a:t>内容内容</a:t>
            </a:r>
            <a:endParaRPr lang="zh-CN" altLang="en-US"/>
          </a:p>
        </p:txBody>
      </p:sp>
      <p:sp>
        <p:nvSpPr>
          <p:cNvPr id="20499" name="Rectangle 20"/>
          <p:cNvSpPr>
            <a:spLocks noChangeArrowheads="1"/>
          </p:cNvSpPr>
          <p:nvPr/>
        </p:nvSpPr>
        <p:spPr bwMode="auto">
          <a:xfrm>
            <a:off x="2032000" y="5286375"/>
            <a:ext cx="1189038"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b="1">
                <a:solidFill>
                  <a:schemeClr val="bg1"/>
                </a:solidFill>
                <a:latin typeface="方正正准黑简体" pitchFamily="2" charset="-122"/>
                <a:ea typeface="方正正准黑简体" pitchFamily="2" charset="-122"/>
                <a:sym typeface="方正正准黑简体" pitchFamily="2" charset="-122"/>
              </a:rPr>
              <a:t>内容内容</a:t>
            </a:r>
            <a:endParaRPr lang="zh-CN" altLang="en-US"/>
          </a:p>
        </p:txBody>
      </p:sp>
      <p:sp>
        <p:nvSpPr>
          <p:cNvPr id="20500" name="Rectangle 20"/>
          <p:cNvSpPr>
            <a:spLocks noChangeArrowheads="1"/>
          </p:cNvSpPr>
          <p:nvPr/>
        </p:nvSpPr>
        <p:spPr bwMode="auto">
          <a:xfrm>
            <a:off x="7280275" y="5203825"/>
            <a:ext cx="11826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b="1">
                <a:solidFill>
                  <a:schemeClr val="bg1"/>
                </a:solidFill>
                <a:latin typeface="方正正准黑简体" pitchFamily="2" charset="-122"/>
                <a:ea typeface="方正正准黑简体" pitchFamily="2" charset="-122"/>
                <a:sym typeface="方正正准黑简体" pitchFamily="2" charset="-122"/>
              </a:rPr>
              <a:t>内容内容</a:t>
            </a:r>
            <a:endParaRPr lang="zh-CN" altLang="en-US"/>
          </a:p>
        </p:txBody>
      </p:sp>
      <p:sp>
        <p:nvSpPr>
          <p:cNvPr id="20501" name="Rectangle 20"/>
          <p:cNvSpPr>
            <a:spLocks noChangeArrowheads="1"/>
          </p:cNvSpPr>
          <p:nvPr/>
        </p:nvSpPr>
        <p:spPr bwMode="auto">
          <a:xfrm>
            <a:off x="4995863" y="5257800"/>
            <a:ext cx="1131887"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b="1">
                <a:solidFill>
                  <a:schemeClr val="bg1"/>
                </a:solidFill>
                <a:latin typeface="方正正准黑简体" pitchFamily="2" charset="-122"/>
                <a:ea typeface="方正正准黑简体" pitchFamily="2" charset="-122"/>
                <a:sym typeface="方正正准黑简体" pitchFamily="2" charset="-122"/>
              </a:rPr>
              <a:t>内容内容</a:t>
            </a:r>
            <a:endParaRPr lang="zh-CN" altLang="en-US"/>
          </a:p>
        </p:txBody>
      </p:sp>
      <p:sp>
        <p:nvSpPr>
          <p:cNvPr id="20502" name="Rectangle 20"/>
          <p:cNvSpPr>
            <a:spLocks noChangeArrowheads="1"/>
          </p:cNvSpPr>
          <p:nvPr/>
        </p:nvSpPr>
        <p:spPr bwMode="auto">
          <a:xfrm>
            <a:off x="10009188" y="5216525"/>
            <a:ext cx="11541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120000"/>
              </a:lnSpc>
            </a:pPr>
            <a:r>
              <a:rPr lang="zh-CN" altLang="en-US" b="1">
                <a:solidFill>
                  <a:schemeClr val="bg1"/>
                </a:solidFill>
                <a:latin typeface="方正正准黑简体" pitchFamily="2" charset="-122"/>
                <a:ea typeface="方正正准黑简体" pitchFamily="2" charset="-122"/>
                <a:sym typeface="方正正准黑简体" pitchFamily="2" charset="-122"/>
              </a:rPr>
              <a:t>内容内容</a:t>
            </a:r>
            <a:endParaRPr lang="zh-CN" altLang="en-US"/>
          </a:p>
        </p:txBody>
      </p:sp>
      <p:sp>
        <p:nvSpPr>
          <p:cNvPr id="20503" name="Line 31"/>
          <p:cNvSpPr>
            <a:spLocks noChangeShapeType="1"/>
          </p:cNvSpPr>
          <p:nvPr/>
        </p:nvSpPr>
        <p:spPr bwMode="auto">
          <a:xfrm flipV="1">
            <a:off x="10325100" y="4056063"/>
            <a:ext cx="0" cy="1157287"/>
          </a:xfrm>
          <a:prstGeom prst="line">
            <a:avLst/>
          </a:prstGeom>
          <a:noFill/>
          <a:ln w="12700">
            <a:solidFill>
              <a:schemeClr val="bg1"/>
            </a:solidFill>
            <a:bevel/>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0504" name="Line 25"/>
          <p:cNvSpPr>
            <a:spLocks noChangeShapeType="1"/>
          </p:cNvSpPr>
          <p:nvPr/>
        </p:nvSpPr>
        <p:spPr bwMode="auto">
          <a:xfrm flipV="1">
            <a:off x="8899525" y="1925638"/>
            <a:ext cx="0" cy="1125537"/>
          </a:xfrm>
          <a:prstGeom prst="line">
            <a:avLst/>
          </a:prstGeom>
          <a:noFill/>
          <a:ln w="12700">
            <a:solidFill>
              <a:schemeClr val="bg1"/>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20505" name="Group 25"/>
          <p:cNvGrpSpPr>
            <a:grpSpLocks/>
          </p:cNvGrpSpPr>
          <p:nvPr/>
        </p:nvGrpSpPr>
        <p:grpSpPr bwMode="auto">
          <a:xfrm>
            <a:off x="377825" y="2865438"/>
            <a:ext cx="11368088" cy="1317625"/>
            <a:chOff x="0" y="0"/>
            <a:chExt cx="11367328" cy="1316921"/>
          </a:xfrm>
        </p:grpSpPr>
        <p:sp>
          <p:nvSpPr>
            <p:cNvPr id="13338" name="Freeform 2"/>
            <p:cNvSpPr>
              <a:spLocks noChangeArrowheads="1"/>
            </p:cNvSpPr>
            <p:nvPr/>
          </p:nvSpPr>
          <p:spPr bwMode="auto">
            <a:xfrm flipH="1">
              <a:off x="5517204" y="915858"/>
              <a:ext cx="831648" cy="222978"/>
            </a:xfrm>
            <a:custGeom>
              <a:avLst/>
              <a:gdLst>
                <a:gd name="T0" fmla="*/ 831648 w 2331"/>
                <a:gd name="T1" fmla="*/ 222978 h 688"/>
                <a:gd name="T2" fmla="*/ 37105 w 2331"/>
                <a:gd name="T3" fmla="*/ 44725 h 688"/>
                <a:gd name="T4" fmla="*/ 744238 w 2331"/>
                <a:gd name="T5" fmla="*/ 0 h 688"/>
                <a:gd name="T6" fmla="*/ 831648 w 2331"/>
                <a:gd name="T7" fmla="*/ 22297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39" name="Freeform 3"/>
            <p:cNvSpPr>
              <a:spLocks noChangeArrowheads="1"/>
            </p:cNvSpPr>
            <p:nvPr/>
          </p:nvSpPr>
          <p:spPr bwMode="auto">
            <a:xfrm>
              <a:off x="0" y="974221"/>
              <a:ext cx="934099" cy="342700"/>
            </a:xfrm>
            <a:custGeom>
              <a:avLst/>
              <a:gdLst>
                <a:gd name="T0" fmla="*/ 934099 w 2331"/>
                <a:gd name="T1" fmla="*/ 342700 h 688"/>
                <a:gd name="T2" fmla="*/ 41676 w 2331"/>
                <a:gd name="T3" fmla="*/ 68739 h 688"/>
                <a:gd name="T4" fmla="*/ 835920 w 2331"/>
                <a:gd name="T5" fmla="*/ 0 h 688"/>
                <a:gd name="T6" fmla="*/ 934099 w 2331"/>
                <a:gd name="T7" fmla="*/ 342700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gs>
                <a:gs pos="100000">
                  <a:srgbClr val="043F85"/>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0" name="Freeform 4"/>
            <p:cNvSpPr>
              <a:spLocks noChangeArrowheads="1"/>
            </p:cNvSpPr>
            <p:nvPr/>
          </p:nvSpPr>
          <p:spPr bwMode="auto">
            <a:xfrm flipH="1">
              <a:off x="6740570" y="838040"/>
              <a:ext cx="819595" cy="366643"/>
            </a:xfrm>
            <a:custGeom>
              <a:avLst/>
              <a:gdLst>
                <a:gd name="T0" fmla="*/ 819595 w 2331"/>
                <a:gd name="T1" fmla="*/ 366643 h 688"/>
                <a:gd name="T2" fmla="*/ 36567 w 2331"/>
                <a:gd name="T3" fmla="*/ 73542 h 688"/>
                <a:gd name="T4" fmla="*/ 733451 w 2331"/>
                <a:gd name="T5" fmla="*/ 0 h 688"/>
                <a:gd name="T6" fmla="*/ 819595 w 2331"/>
                <a:gd name="T7" fmla="*/ 366643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1" name="Freeform 5"/>
            <p:cNvSpPr>
              <a:spLocks noChangeArrowheads="1"/>
            </p:cNvSpPr>
            <p:nvPr/>
          </p:nvSpPr>
          <p:spPr bwMode="auto">
            <a:xfrm flipH="1">
              <a:off x="8084465" y="868218"/>
              <a:ext cx="795491" cy="342698"/>
            </a:xfrm>
            <a:custGeom>
              <a:avLst/>
              <a:gdLst>
                <a:gd name="T0" fmla="*/ 795491 w 2331"/>
                <a:gd name="T1" fmla="*/ 342698 h 688"/>
                <a:gd name="T2" fmla="*/ 35492 w 2331"/>
                <a:gd name="T3" fmla="*/ 68739 h 688"/>
                <a:gd name="T4" fmla="*/ 711881 w 2331"/>
                <a:gd name="T5" fmla="*/ 0 h 688"/>
                <a:gd name="T6" fmla="*/ 795491 w 2331"/>
                <a:gd name="T7" fmla="*/ 34269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2" name="Freeform 6"/>
            <p:cNvSpPr>
              <a:spLocks noChangeArrowheads="1"/>
            </p:cNvSpPr>
            <p:nvPr/>
          </p:nvSpPr>
          <p:spPr bwMode="auto">
            <a:xfrm>
              <a:off x="1446346" y="841033"/>
              <a:ext cx="795491" cy="342698"/>
            </a:xfrm>
            <a:custGeom>
              <a:avLst/>
              <a:gdLst>
                <a:gd name="T0" fmla="*/ 795491 w 2331"/>
                <a:gd name="T1" fmla="*/ 342698 h 688"/>
                <a:gd name="T2" fmla="*/ 35492 w 2331"/>
                <a:gd name="T3" fmla="*/ 68739 h 688"/>
                <a:gd name="T4" fmla="*/ 711881 w 2331"/>
                <a:gd name="T5" fmla="*/ 0 h 688"/>
                <a:gd name="T6" fmla="*/ 795491 w 2331"/>
                <a:gd name="T7" fmla="*/ 34269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3" name="Freeform 7"/>
            <p:cNvSpPr>
              <a:spLocks noChangeArrowheads="1"/>
            </p:cNvSpPr>
            <p:nvPr/>
          </p:nvSpPr>
          <p:spPr bwMode="auto">
            <a:xfrm>
              <a:off x="2675739" y="915858"/>
              <a:ext cx="840688" cy="222978"/>
            </a:xfrm>
            <a:custGeom>
              <a:avLst/>
              <a:gdLst>
                <a:gd name="T0" fmla="*/ 840688 w 2331"/>
                <a:gd name="T1" fmla="*/ 222978 h 688"/>
                <a:gd name="T2" fmla="*/ 37508 w 2331"/>
                <a:gd name="T3" fmla="*/ 44725 h 688"/>
                <a:gd name="T4" fmla="*/ 752327 w 2331"/>
                <a:gd name="T5" fmla="*/ 0 h 688"/>
                <a:gd name="T6" fmla="*/ 840688 w 2331"/>
                <a:gd name="T7" fmla="*/ 22297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gs>
                <a:gs pos="100000">
                  <a:srgbClr val="666666"/>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4" name="Freeform 8"/>
            <p:cNvSpPr>
              <a:spLocks noChangeArrowheads="1"/>
            </p:cNvSpPr>
            <p:nvPr/>
          </p:nvSpPr>
          <p:spPr bwMode="auto">
            <a:xfrm>
              <a:off x="937112" y="0"/>
              <a:ext cx="1062160" cy="1312432"/>
            </a:xfrm>
            <a:custGeom>
              <a:avLst/>
              <a:gdLst>
                <a:gd name="T0" fmla="*/ 0 w 1006"/>
                <a:gd name="T1" fmla="*/ 0 h 1251"/>
                <a:gd name="T2" fmla="*/ 0 w 1006"/>
                <a:gd name="T3" fmla="*/ 1312432 h 1251"/>
                <a:gd name="T4" fmla="*/ 1062160 w 1006"/>
                <a:gd name="T5" fmla="*/ 1210669 h 1251"/>
                <a:gd name="T6" fmla="*/ 1062160 w 1006"/>
                <a:gd name="T7" fmla="*/ 84978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5" name="Freeform 9"/>
            <p:cNvSpPr>
              <a:spLocks noChangeArrowheads="1"/>
            </p:cNvSpPr>
            <p:nvPr/>
          </p:nvSpPr>
          <p:spPr bwMode="auto">
            <a:xfrm>
              <a:off x="578538" y="0"/>
              <a:ext cx="358573" cy="1312432"/>
            </a:xfrm>
            <a:custGeom>
              <a:avLst/>
              <a:gdLst>
                <a:gd name="T0" fmla="*/ 0 w 339"/>
                <a:gd name="T1" fmla="*/ 115402 h 1251"/>
                <a:gd name="T2" fmla="*/ 0 w 339"/>
                <a:gd name="T3" fmla="*/ 1133035 h 1251"/>
                <a:gd name="T4" fmla="*/ 358573 w 339"/>
                <a:gd name="T5" fmla="*/ 1312432 h 1251"/>
                <a:gd name="T6" fmla="*/ 358573 w 339"/>
                <a:gd name="T7" fmla="*/ 0 h 1251"/>
                <a:gd name="T8" fmla="*/ 0 w 339"/>
                <a:gd name="T9" fmla="*/ 115402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6" name="Freeform 10"/>
            <p:cNvSpPr>
              <a:spLocks noChangeArrowheads="1"/>
            </p:cNvSpPr>
            <p:nvPr/>
          </p:nvSpPr>
          <p:spPr bwMode="auto">
            <a:xfrm>
              <a:off x="2255394" y="91286"/>
              <a:ext cx="1027507" cy="1120880"/>
            </a:xfrm>
            <a:custGeom>
              <a:avLst/>
              <a:gdLst>
                <a:gd name="T0" fmla="*/ 0 w 973"/>
                <a:gd name="T1" fmla="*/ 0 h 1069"/>
                <a:gd name="T2" fmla="*/ 0 w 973"/>
                <a:gd name="T3" fmla="*/ 1120880 h 1069"/>
                <a:gd name="T4" fmla="*/ 1027507 w 973"/>
                <a:gd name="T5" fmla="*/ 1102006 h 1069"/>
                <a:gd name="T6" fmla="*/ 1027507 w 973"/>
                <a:gd name="T7" fmla="*/ 377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7" name="Freeform 11"/>
            <p:cNvSpPr>
              <a:spLocks noChangeArrowheads="1"/>
            </p:cNvSpPr>
            <p:nvPr/>
          </p:nvSpPr>
          <p:spPr bwMode="auto">
            <a:xfrm>
              <a:off x="2056523" y="77818"/>
              <a:ext cx="207912" cy="1120880"/>
            </a:xfrm>
            <a:custGeom>
              <a:avLst/>
              <a:gdLst>
                <a:gd name="T0" fmla="*/ 0 w 197"/>
                <a:gd name="T1" fmla="*/ 128969 h 1069"/>
                <a:gd name="T2" fmla="*/ 0 w 197"/>
                <a:gd name="T3" fmla="*/ 992959 h 1069"/>
                <a:gd name="T4" fmla="*/ 207912 w 197"/>
                <a:gd name="T5" fmla="*/ 1120880 h 1069"/>
                <a:gd name="T6" fmla="*/ 207912 w 197"/>
                <a:gd name="T7" fmla="*/ 0 h 1069"/>
                <a:gd name="T8" fmla="*/ 0 w 197"/>
                <a:gd name="T9" fmla="*/ 128969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8" name="Freeform 12"/>
            <p:cNvSpPr>
              <a:spLocks noChangeArrowheads="1"/>
            </p:cNvSpPr>
            <p:nvPr/>
          </p:nvSpPr>
          <p:spPr bwMode="auto">
            <a:xfrm>
              <a:off x="3484788" y="128698"/>
              <a:ext cx="964230" cy="1019117"/>
            </a:xfrm>
            <a:custGeom>
              <a:avLst/>
              <a:gdLst>
                <a:gd name="T0" fmla="*/ 964230 w 913"/>
                <a:gd name="T1" fmla="*/ 1004438 h 972"/>
                <a:gd name="T2" fmla="*/ 0 w 913"/>
                <a:gd name="T3" fmla="*/ 1019117 h 972"/>
                <a:gd name="T4" fmla="*/ 0 w 913"/>
                <a:gd name="T5" fmla="*/ 0 h 972"/>
                <a:gd name="T6" fmla="*/ 964230 w 913"/>
                <a:gd name="T7" fmla="*/ 6291 h 972"/>
                <a:gd name="T8" fmla="*/ 964230 w 913"/>
                <a:gd name="T9" fmla="*/ 1004438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49" name="Freeform 13"/>
            <p:cNvSpPr>
              <a:spLocks noChangeArrowheads="1"/>
            </p:cNvSpPr>
            <p:nvPr/>
          </p:nvSpPr>
          <p:spPr bwMode="auto">
            <a:xfrm>
              <a:off x="3412471" y="128698"/>
              <a:ext cx="72317" cy="1019117"/>
            </a:xfrm>
            <a:custGeom>
              <a:avLst/>
              <a:gdLst>
                <a:gd name="T0" fmla="*/ 0 w 69"/>
                <a:gd name="T1" fmla="*/ 91217 h 972"/>
                <a:gd name="T2" fmla="*/ 0 w 69"/>
                <a:gd name="T3" fmla="*/ 949918 h 972"/>
                <a:gd name="T4" fmla="*/ 72317 w 69"/>
                <a:gd name="T5" fmla="*/ 1019117 h 972"/>
                <a:gd name="T6" fmla="*/ 72317 w 69"/>
                <a:gd name="T7" fmla="*/ 0 h 972"/>
                <a:gd name="T8" fmla="*/ 0 w 69"/>
                <a:gd name="T9" fmla="*/ 9121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0" name="Freeform 14"/>
            <p:cNvSpPr>
              <a:spLocks noChangeArrowheads="1"/>
            </p:cNvSpPr>
            <p:nvPr/>
          </p:nvSpPr>
          <p:spPr bwMode="auto">
            <a:xfrm flipH="1">
              <a:off x="9946595" y="77817"/>
              <a:ext cx="1062160" cy="1239104"/>
            </a:xfrm>
            <a:custGeom>
              <a:avLst/>
              <a:gdLst>
                <a:gd name="T0" fmla="*/ 0 w 1006"/>
                <a:gd name="T1" fmla="*/ 0 h 1251"/>
                <a:gd name="T2" fmla="*/ 0 w 1006"/>
                <a:gd name="T3" fmla="*/ 1239104 h 1251"/>
                <a:gd name="T4" fmla="*/ 1062160 w 1006"/>
                <a:gd name="T5" fmla="*/ 1143026 h 1251"/>
                <a:gd name="T6" fmla="*/ 1062160 w 1006"/>
                <a:gd name="T7" fmla="*/ 80230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r>
                <a:rPr lang="en-US" altLang="zh-CN">
                  <a:solidFill>
                    <a:srgbClr val="000000"/>
                  </a:solidFill>
                  <a:latin typeface="隶书" pitchFamily="49" charset="-122"/>
                  <a:ea typeface="隶书" pitchFamily="49" charset="-122"/>
                  <a:sym typeface="隶书" pitchFamily="49" charset="-122"/>
                </a:rPr>
                <a:t>`</a:t>
              </a:r>
              <a:endParaRPr lang="zh-CN" altLang="en-US">
                <a:solidFill>
                  <a:srgbClr val="000000"/>
                </a:solidFill>
                <a:latin typeface="隶书" pitchFamily="49" charset="-122"/>
                <a:ea typeface="隶书" pitchFamily="49" charset="-122"/>
                <a:sym typeface="隶书" pitchFamily="49" charset="-122"/>
              </a:endParaRPr>
            </a:p>
          </p:txBody>
        </p:sp>
        <p:sp>
          <p:nvSpPr>
            <p:cNvPr id="13351" name="Freeform 15"/>
            <p:cNvSpPr>
              <a:spLocks noChangeArrowheads="1"/>
            </p:cNvSpPr>
            <p:nvPr/>
          </p:nvSpPr>
          <p:spPr bwMode="auto">
            <a:xfrm flipH="1">
              <a:off x="11008756" y="77817"/>
              <a:ext cx="358572" cy="1239104"/>
            </a:xfrm>
            <a:custGeom>
              <a:avLst/>
              <a:gdLst>
                <a:gd name="T0" fmla="*/ 0 w 339"/>
                <a:gd name="T1" fmla="*/ 108954 h 1251"/>
                <a:gd name="T2" fmla="*/ 0 w 339"/>
                <a:gd name="T3" fmla="*/ 1069730 h 1251"/>
                <a:gd name="T4" fmla="*/ 358572 w 339"/>
                <a:gd name="T5" fmla="*/ 1239104 h 1251"/>
                <a:gd name="T6" fmla="*/ 358572 w 339"/>
                <a:gd name="T7" fmla="*/ 0 h 1251"/>
                <a:gd name="T8" fmla="*/ 0 w 339"/>
                <a:gd name="T9" fmla="*/ 108954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2" name="Freeform 16"/>
            <p:cNvSpPr>
              <a:spLocks noChangeArrowheads="1"/>
            </p:cNvSpPr>
            <p:nvPr/>
          </p:nvSpPr>
          <p:spPr bwMode="auto">
            <a:xfrm flipH="1">
              <a:off x="5740182" y="128698"/>
              <a:ext cx="1012442" cy="1069998"/>
            </a:xfrm>
            <a:custGeom>
              <a:avLst/>
              <a:gdLst>
                <a:gd name="T0" fmla="*/ 0 w 973"/>
                <a:gd name="T1" fmla="*/ 0 h 1069"/>
                <a:gd name="T2" fmla="*/ 0 w 973"/>
                <a:gd name="T3" fmla="*/ 1069998 h 1069"/>
                <a:gd name="T4" fmla="*/ 1012442 w 973"/>
                <a:gd name="T5" fmla="*/ 1051981 h 1069"/>
                <a:gd name="T6" fmla="*/ 1012442 w 973"/>
                <a:gd name="T7" fmla="*/ 36034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3" name="Freeform 17"/>
            <p:cNvSpPr>
              <a:spLocks noChangeArrowheads="1"/>
            </p:cNvSpPr>
            <p:nvPr/>
          </p:nvSpPr>
          <p:spPr bwMode="auto">
            <a:xfrm flipH="1">
              <a:off x="6755671" y="128698"/>
              <a:ext cx="204865" cy="1069998"/>
            </a:xfrm>
            <a:custGeom>
              <a:avLst/>
              <a:gdLst>
                <a:gd name="T0" fmla="*/ 0 w 197"/>
                <a:gd name="T1" fmla="*/ 123115 h 1069"/>
                <a:gd name="T2" fmla="*/ 0 w 197"/>
                <a:gd name="T3" fmla="*/ 947884 h 1069"/>
                <a:gd name="T4" fmla="*/ 204865 w 197"/>
                <a:gd name="T5" fmla="*/ 1069998 h 1069"/>
                <a:gd name="T6" fmla="*/ 204865 w 197"/>
                <a:gd name="T7" fmla="*/ 0 h 1069"/>
                <a:gd name="T8" fmla="*/ 0 w 197"/>
                <a:gd name="T9" fmla="*/ 123115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4" name="Freeform 18"/>
            <p:cNvSpPr>
              <a:spLocks noChangeArrowheads="1"/>
            </p:cNvSpPr>
            <p:nvPr/>
          </p:nvSpPr>
          <p:spPr bwMode="auto">
            <a:xfrm flipH="1">
              <a:off x="4568040" y="128698"/>
              <a:ext cx="964230" cy="1019117"/>
            </a:xfrm>
            <a:custGeom>
              <a:avLst/>
              <a:gdLst>
                <a:gd name="T0" fmla="*/ 964230 w 913"/>
                <a:gd name="T1" fmla="*/ 1004438 h 972"/>
                <a:gd name="T2" fmla="*/ 0 w 913"/>
                <a:gd name="T3" fmla="*/ 1019117 h 972"/>
                <a:gd name="T4" fmla="*/ 0 w 913"/>
                <a:gd name="T5" fmla="*/ 0 h 972"/>
                <a:gd name="T6" fmla="*/ 964230 w 913"/>
                <a:gd name="T7" fmla="*/ 6291 h 972"/>
                <a:gd name="T8" fmla="*/ 964230 w 913"/>
                <a:gd name="T9" fmla="*/ 1004438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5" name="Freeform 19"/>
            <p:cNvSpPr>
              <a:spLocks noChangeArrowheads="1"/>
            </p:cNvSpPr>
            <p:nvPr/>
          </p:nvSpPr>
          <p:spPr bwMode="auto">
            <a:xfrm flipH="1">
              <a:off x="5532270" y="128698"/>
              <a:ext cx="72317" cy="1019117"/>
            </a:xfrm>
            <a:custGeom>
              <a:avLst/>
              <a:gdLst>
                <a:gd name="T0" fmla="*/ 0 w 69"/>
                <a:gd name="T1" fmla="*/ 91217 h 972"/>
                <a:gd name="T2" fmla="*/ 0 w 69"/>
                <a:gd name="T3" fmla="*/ 949918 h 972"/>
                <a:gd name="T4" fmla="*/ 72317 w 69"/>
                <a:gd name="T5" fmla="*/ 1019117 h 972"/>
                <a:gd name="T6" fmla="*/ 72317 w 69"/>
                <a:gd name="T7" fmla="*/ 0 h 972"/>
                <a:gd name="T8" fmla="*/ 0 w 69"/>
                <a:gd name="T9" fmla="*/ 9121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6" name="Freeform 32"/>
            <p:cNvSpPr>
              <a:spLocks noChangeArrowheads="1"/>
            </p:cNvSpPr>
            <p:nvPr/>
          </p:nvSpPr>
          <p:spPr bwMode="auto">
            <a:xfrm>
              <a:off x="2187597" y="1257062"/>
              <a:ext cx="22600" cy="1496"/>
            </a:xfrm>
            <a:custGeom>
              <a:avLst/>
              <a:gdLst>
                <a:gd name="T0" fmla="*/ 22600 w 12"/>
                <a:gd name="T1" fmla="*/ 0 h 1587"/>
                <a:gd name="T2" fmla="*/ 0 w 12"/>
                <a:gd name="T3" fmla="*/ 0 h 1587"/>
                <a:gd name="T4" fmla="*/ 22600 w 12"/>
                <a:gd name="T5" fmla="*/ 0 h 1587"/>
                <a:gd name="T6" fmla="*/ 22600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57" name="WordArt 33"/>
            <p:cNvSpPr>
              <a:spLocks noChangeArrowheads="1" noChangeShapeType="1" noTextEdit="1"/>
            </p:cNvSpPr>
            <p:nvPr/>
          </p:nvSpPr>
          <p:spPr bwMode="auto">
            <a:xfrm>
              <a:off x="1190221" y="209472"/>
              <a:ext cx="448970" cy="907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5400" kern="10">
                  <a:solidFill>
                    <a:srgbClr val="AFD6F0"/>
                  </a:solidFill>
                  <a:latin typeface="Impact"/>
                </a:rPr>
                <a:t>1</a:t>
              </a:r>
              <a:endParaRPr lang="zh-CN" altLang="en-US" sz="5400" kern="10">
                <a:solidFill>
                  <a:srgbClr val="AFD6F0"/>
                </a:solidFill>
                <a:latin typeface="Impact"/>
              </a:endParaRPr>
            </a:p>
          </p:txBody>
        </p:sp>
        <p:sp>
          <p:nvSpPr>
            <p:cNvPr id="13358" name="WordArt 34"/>
            <p:cNvSpPr>
              <a:spLocks noChangeArrowheads="1" noChangeShapeType="1" noTextEdit="1"/>
            </p:cNvSpPr>
            <p:nvPr/>
          </p:nvSpPr>
          <p:spPr bwMode="auto">
            <a:xfrm>
              <a:off x="2468169" y="169875"/>
              <a:ext cx="567660" cy="90728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5400" kern="10">
                  <a:solidFill>
                    <a:srgbClr val="AFD6F0"/>
                  </a:solidFill>
                  <a:latin typeface="Impact"/>
                </a:rPr>
                <a:t>2</a:t>
              </a:r>
              <a:endParaRPr lang="zh-CN" altLang="en-US" sz="5400" kern="10">
                <a:solidFill>
                  <a:srgbClr val="AFD6F0"/>
                </a:solidFill>
                <a:latin typeface="Impact"/>
              </a:endParaRPr>
            </a:p>
          </p:txBody>
        </p:sp>
        <p:sp>
          <p:nvSpPr>
            <p:cNvPr id="13359" name="WordArt 35"/>
            <p:cNvSpPr>
              <a:spLocks noChangeArrowheads="1" noChangeShapeType="1" noTextEdit="1"/>
            </p:cNvSpPr>
            <p:nvPr/>
          </p:nvSpPr>
          <p:spPr bwMode="auto">
            <a:xfrm>
              <a:off x="3633820" y="184615"/>
              <a:ext cx="567660" cy="90728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5400" kern="10">
                  <a:solidFill>
                    <a:srgbClr val="AFD6F0"/>
                  </a:solidFill>
                  <a:latin typeface="Impact"/>
                </a:rPr>
                <a:t>3</a:t>
              </a:r>
              <a:endParaRPr lang="zh-CN" altLang="en-US" sz="5400" kern="10">
                <a:solidFill>
                  <a:srgbClr val="AFD6F0"/>
                </a:solidFill>
                <a:latin typeface="Impact"/>
              </a:endParaRPr>
            </a:p>
          </p:txBody>
        </p:sp>
        <p:sp>
          <p:nvSpPr>
            <p:cNvPr id="13360" name="WordArt 36"/>
            <p:cNvSpPr>
              <a:spLocks noChangeArrowheads="1" noChangeShapeType="1" noTextEdit="1"/>
            </p:cNvSpPr>
            <p:nvPr/>
          </p:nvSpPr>
          <p:spPr bwMode="auto">
            <a:xfrm>
              <a:off x="4712439" y="184615"/>
              <a:ext cx="567660" cy="90728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5400" kern="10">
                  <a:solidFill>
                    <a:srgbClr val="AFD6F0"/>
                  </a:solidFill>
                  <a:latin typeface="Impact"/>
                </a:rPr>
                <a:t>4</a:t>
              </a:r>
              <a:endParaRPr lang="zh-CN" altLang="en-US" sz="5400" kern="10">
                <a:solidFill>
                  <a:srgbClr val="AFD6F0"/>
                </a:solidFill>
                <a:latin typeface="Impact"/>
              </a:endParaRPr>
            </a:p>
          </p:txBody>
        </p:sp>
        <p:sp>
          <p:nvSpPr>
            <p:cNvPr id="13361" name="WordArt 37"/>
            <p:cNvSpPr>
              <a:spLocks noChangeArrowheads="1" noChangeShapeType="1" noTextEdit="1"/>
            </p:cNvSpPr>
            <p:nvPr/>
          </p:nvSpPr>
          <p:spPr bwMode="auto">
            <a:xfrm>
              <a:off x="5963937" y="230063"/>
              <a:ext cx="521047" cy="86610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5400" kern="10">
                  <a:solidFill>
                    <a:srgbClr val="AFD6F0"/>
                  </a:solidFill>
                  <a:latin typeface="Impact"/>
                </a:rPr>
                <a:t>5</a:t>
              </a:r>
              <a:endParaRPr lang="zh-CN" altLang="en-US" sz="5400" kern="10">
                <a:solidFill>
                  <a:srgbClr val="AFD6F0"/>
                </a:solidFill>
                <a:latin typeface="Impact"/>
              </a:endParaRPr>
            </a:p>
          </p:txBody>
        </p:sp>
        <p:sp>
          <p:nvSpPr>
            <p:cNvPr id="13362" name="WordArt 38"/>
            <p:cNvSpPr>
              <a:spLocks noChangeArrowheads="1" noChangeShapeType="1" noTextEdit="1"/>
            </p:cNvSpPr>
            <p:nvPr/>
          </p:nvSpPr>
          <p:spPr bwMode="auto">
            <a:xfrm>
              <a:off x="10191738" y="238048"/>
              <a:ext cx="593464" cy="9186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5400" kern="10">
                  <a:solidFill>
                    <a:srgbClr val="AFD6F0"/>
                  </a:solidFill>
                  <a:latin typeface="Impact"/>
                </a:rPr>
                <a:t>8</a:t>
              </a:r>
              <a:endParaRPr lang="zh-CN" altLang="en-US" sz="5400" kern="10">
                <a:solidFill>
                  <a:srgbClr val="AFD6F0"/>
                </a:solidFill>
                <a:latin typeface="Impact"/>
              </a:endParaRPr>
            </a:p>
          </p:txBody>
        </p:sp>
        <p:sp>
          <p:nvSpPr>
            <p:cNvPr id="13363" name="Freeform 14"/>
            <p:cNvSpPr>
              <a:spLocks noChangeArrowheads="1"/>
            </p:cNvSpPr>
            <p:nvPr/>
          </p:nvSpPr>
          <p:spPr bwMode="auto">
            <a:xfrm flipH="1">
              <a:off x="8521102" y="77816"/>
              <a:ext cx="1062160" cy="1208201"/>
            </a:xfrm>
            <a:custGeom>
              <a:avLst/>
              <a:gdLst>
                <a:gd name="T0" fmla="*/ 0 w 1006"/>
                <a:gd name="T1" fmla="*/ 0 h 1251"/>
                <a:gd name="T2" fmla="*/ 0 w 1006"/>
                <a:gd name="T3" fmla="*/ 1208201 h 1251"/>
                <a:gd name="T4" fmla="*/ 1062160 w 1006"/>
                <a:gd name="T5" fmla="*/ 1114520 h 1251"/>
                <a:gd name="T6" fmla="*/ 1062160 w 1006"/>
                <a:gd name="T7" fmla="*/ 78229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4" name="Freeform 15"/>
            <p:cNvSpPr>
              <a:spLocks noChangeArrowheads="1"/>
            </p:cNvSpPr>
            <p:nvPr/>
          </p:nvSpPr>
          <p:spPr bwMode="auto">
            <a:xfrm flipH="1">
              <a:off x="9583260" y="84890"/>
              <a:ext cx="306620" cy="1211935"/>
            </a:xfrm>
            <a:custGeom>
              <a:avLst/>
              <a:gdLst>
                <a:gd name="T0" fmla="*/ 0 w 339"/>
                <a:gd name="T1" fmla="*/ 106565 h 1251"/>
                <a:gd name="T2" fmla="*/ 0 w 339"/>
                <a:gd name="T3" fmla="*/ 1046275 h 1251"/>
                <a:gd name="T4" fmla="*/ 306620 w 339"/>
                <a:gd name="T5" fmla="*/ 1211935 h 1251"/>
                <a:gd name="T6" fmla="*/ 306620 w 339"/>
                <a:gd name="T7" fmla="*/ 0 h 1251"/>
                <a:gd name="T8" fmla="*/ 0 w 339"/>
                <a:gd name="T9" fmla="*/ 106565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5" name="WordArt 38"/>
            <p:cNvSpPr>
              <a:spLocks noChangeArrowheads="1" noChangeShapeType="1" noTextEdit="1"/>
            </p:cNvSpPr>
            <p:nvPr/>
          </p:nvSpPr>
          <p:spPr bwMode="auto">
            <a:xfrm>
              <a:off x="8738042" y="209466"/>
              <a:ext cx="593461" cy="90729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5400" kern="10">
                  <a:solidFill>
                    <a:srgbClr val="AFD6F0"/>
                  </a:solidFill>
                  <a:latin typeface="Impact"/>
                </a:rPr>
                <a:t>7</a:t>
              </a:r>
              <a:endParaRPr lang="zh-CN" altLang="en-US" sz="5400" kern="10">
                <a:solidFill>
                  <a:srgbClr val="AFD6F0"/>
                </a:solidFill>
                <a:latin typeface="Impact"/>
              </a:endParaRPr>
            </a:p>
          </p:txBody>
        </p:sp>
        <p:sp>
          <p:nvSpPr>
            <p:cNvPr id="13366" name="Freeform 16"/>
            <p:cNvSpPr>
              <a:spLocks noChangeArrowheads="1"/>
            </p:cNvSpPr>
            <p:nvPr/>
          </p:nvSpPr>
          <p:spPr bwMode="auto">
            <a:xfrm flipH="1">
              <a:off x="7130049" y="128695"/>
              <a:ext cx="1027507" cy="1077849"/>
            </a:xfrm>
            <a:custGeom>
              <a:avLst/>
              <a:gdLst>
                <a:gd name="T0" fmla="*/ 0 w 973"/>
                <a:gd name="T1" fmla="*/ 0 h 1069"/>
                <a:gd name="T2" fmla="*/ 0 w 973"/>
                <a:gd name="T3" fmla="*/ 1077849 h 1069"/>
                <a:gd name="T4" fmla="*/ 1027507 w 973"/>
                <a:gd name="T5" fmla="*/ 1059700 h 1069"/>
                <a:gd name="T6" fmla="*/ 1027507 w 973"/>
                <a:gd name="T7" fmla="*/ 36298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7" name="Freeform 17"/>
            <p:cNvSpPr>
              <a:spLocks noChangeArrowheads="1"/>
            </p:cNvSpPr>
            <p:nvPr/>
          </p:nvSpPr>
          <p:spPr bwMode="auto">
            <a:xfrm flipH="1">
              <a:off x="8152337" y="128695"/>
              <a:ext cx="207912" cy="1077849"/>
            </a:xfrm>
            <a:custGeom>
              <a:avLst/>
              <a:gdLst>
                <a:gd name="T0" fmla="*/ 0 w 197"/>
                <a:gd name="T1" fmla="*/ 124018 h 1069"/>
                <a:gd name="T2" fmla="*/ 0 w 197"/>
                <a:gd name="T3" fmla="*/ 954839 h 1069"/>
                <a:gd name="T4" fmla="*/ 207912 w 197"/>
                <a:gd name="T5" fmla="*/ 1077849 h 1069"/>
                <a:gd name="T6" fmla="*/ 207912 w 197"/>
                <a:gd name="T7" fmla="*/ 0 h 1069"/>
                <a:gd name="T8" fmla="*/ 0 w 197"/>
                <a:gd name="T9" fmla="*/ 124018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68" name="WordArt 37"/>
            <p:cNvSpPr>
              <a:spLocks noChangeArrowheads="1" noChangeShapeType="1" noTextEdit="1"/>
            </p:cNvSpPr>
            <p:nvPr/>
          </p:nvSpPr>
          <p:spPr bwMode="auto">
            <a:xfrm>
              <a:off x="7338927" y="210201"/>
              <a:ext cx="539127" cy="90655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5400" kern="10">
                  <a:solidFill>
                    <a:srgbClr val="AFD6F0"/>
                  </a:solidFill>
                  <a:latin typeface="Impact"/>
                </a:rPr>
                <a:t>6</a:t>
              </a:r>
              <a:endParaRPr lang="zh-CN" altLang="en-US" sz="5400" kern="10">
                <a:solidFill>
                  <a:srgbClr val="AFD6F0"/>
                </a:solidFill>
                <a:latin typeface="Impact"/>
              </a:endParaRPr>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486"/>
                                        </p:tgtEl>
                                        <p:attrNameLst>
                                          <p:attrName>style.visibility</p:attrName>
                                        </p:attrNameLst>
                                      </p:cBhvr>
                                      <p:to>
                                        <p:strVal val="visible"/>
                                      </p:to>
                                    </p:set>
                                    <p:anim calcmode="lin" valueType="num">
                                      <p:cBhvr>
                                        <p:cTn id="7" dur="500" fill="hold"/>
                                        <p:tgtEl>
                                          <p:spTgt spid="20486"/>
                                        </p:tgtEl>
                                        <p:attrNameLst>
                                          <p:attrName>ppt_x</p:attrName>
                                        </p:attrNameLst>
                                      </p:cBhvr>
                                      <p:tavLst>
                                        <p:tav tm="0">
                                          <p:val>
                                            <p:strVal val="0-#ppt_w/2"/>
                                          </p:val>
                                        </p:tav>
                                        <p:tav tm="100000">
                                          <p:val>
                                            <p:strVal val="#ppt_x"/>
                                          </p:val>
                                        </p:tav>
                                      </p:tavLst>
                                    </p:anim>
                                    <p:anim calcmode="lin" valueType="num">
                                      <p:cBhvr>
                                        <p:cTn id="8" dur="500" fill="hold"/>
                                        <p:tgtEl>
                                          <p:spTgt spid="2048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20485"/>
                                        </p:tgtEl>
                                        <p:attrNameLst>
                                          <p:attrName>style.visibility</p:attrName>
                                        </p:attrNameLst>
                                      </p:cBhvr>
                                      <p:to>
                                        <p:strVal val="visible"/>
                                      </p:to>
                                    </p:set>
                                    <p:anim calcmode="lin" valueType="num">
                                      <p:cBhvr>
                                        <p:cTn id="11" dur="500" fill="hold"/>
                                        <p:tgtEl>
                                          <p:spTgt spid="20485"/>
                                        </p:tgtEl>
                                        <p:attrNameLst>
                                          <p:attrName>ppt_x</p:attrName>
                                        </p:attrNameLst>
                                      </p:cBhvr>
                                      <p:tavLst>
                                        <p:tav tm="0">
                                          <p:val>
                                            <p:strVal val="0-#ppt_w/2"/>
                                          </p:val>
                                        </p:tav>
                                        <p:tav tm="100000">
                                          <p:val>
                                            <p:strVal val="#ppt_x"/>
                                          </p:val>
                                        </p:tav>
                                      </p:tavLst>
                                    </p:anim>
                                    <p:anim calcmode="lin" valueType="num">
                                      <p:cBhvr>
                                        <p:cTn id="12" dur="500" fill="hold"/>
                                        <p:tgtEl>
                                          <p:spTgt spid="2048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20484"/>
                                        </p:tgtEl>
                                        <p:attrNameLst>
                                          <p:attrName>style.visibility</p:attrName>
                                        </p:attrNameLst>
                                      </p:cBhvr>
                                      <p:to>
                                        <p:strVal val="visible"/>
                                      </p:to>
                                    </p:set>
                                    <p:anim calcmode="lin" valueType="num">
                                      <p:cBhvr>
                                        <p:cTn id="15" dur="500" fill="hold"/>
                                        <p:tgtEl>
                                          <p:spTgt spid="20484"/>
                                        </p:tgtEl>
                                        <p:attrNameLst>
                                          <p:attrName>ppt_x</p:attrName>
                                        </p:attrNameLst>
                                      </p:cBhvr>
                                      <p:tavLst>
                                        <p:tav tm="0">
                                          <p:val>
                                            <p:strVal val="0-#ppt_w/2"/>
                                          </p:val>
                                        </p:tav>
                                        <p:tav tm="100000">
                                          <p:val>
                                            <p:strVal val="#ppt_x"/>
                                          </p:val>
                                        </p:tav>
                                      </p:tavLst>
                                    </p:anim>
                                    <p:anim calcmode="lin" valueType="num">
                                      <p:cBhvr>
                                        <p:cTn id="16" dur="500" fill="hold"/>
                                        <p:tgtEl>
                                          <p:spTgt spid="2048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20483"/>
                                        </p:tgtEl>
                                        <p:attrNameLst>
                                          <p:attrName>style.visibility</p:attrName>
                                        </p:attrNameLst>
                                      </p:cBhvr>
                                      <p:to>
                                        <p:strVal val="visible"/>
                                      </p:to>
                                    </p:set>
                                    <p:anim calcmode="lin" valueType="num">
                                      <p:cBhvr>
                                        <p:cTn id="19" dur="500" fill="hold"/>
                                        <p:tgtEl>
                                          <p:spTgt spid="20483"/>
                                        </p:tgtEl>
                                        <p:attrNameLst>
                                          <p:attrName>ppt_x</p:attrName>
                                        </p:attrNameLst>
                                      </p:cBhvr>
                                      <p:tavLst>
                                        <p:tav tm="0">
                                          <p:val>
                                            <p:strVal val="0-#ppt_w/2"/>
                                          </p:val>
                                        </p:tav>
                                        <p:tav tm="100000">
                                          <p:val>
                                            <p:strVal val="#ppt_x"/>
                                          </p:val>
                                        </p:tav>
                                      </p:tavLst>
                                    </p:anim>
                                    <p:anim calcmode="lin" valueType="num">
                                      <p:cBhvr>
                                        <p:cTn id="20" dur="500" fill="hold"/>
                                        <p:tgtEl>
                                          <p:spTgt spid="2048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20482"/>
                                        </p:tgtEl>
                                        <p:attrNameLst>
                                          <p:attrName>style.visibility</p:attrName>
                                        </p:attrNameLst>
                                      </p:cBhvr>
                                      <p:to>
                                        <p:strVal val="visible"/>
                                      </p:to>
                                    </p:set>
                                    <p:anim calcmode="lin" valueType="num">
                                      <p:cBhvr>
                                        <p:cTn id="23" dur="500" fill="hold"/>
                                        <p:tgtEl>
                                          <p:spTgt spid="20482"/>
                                        </p:tgtEl>
                                        <p:attrNameLst>
                                          <p:attrName>ppt_x</p:attrName>
                                        </p:attrNameLst>
                                      </p:cBhvr>
                                      <p:tavLst>
                                        <p:tav tm="0">
                                          <p:val>
                                            <p:strVal val="0-#ppt_w/2"/>
                                          </p:val>
                                        </p:tav>
                                        <p:tav tm="100000">
                                          <p:val>
                                            <p:strVal val="#ppt_x"/>
                                          </p:val>
                                        </p:tav>
                                      </p:tavLst>
                                    </p:anim>
                                    <p:anim calcmode="lin" valueType="num">
                                      <p:cBhvr>
                                        <p:cTn id="24" dur="500" fill="hold"/>
                                        <p:tgtEl>
                                          <p:spTgt spid="2048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0487"/>
                                        </p:tgtEl>
                                        <p:attrNameLst>
                                          <p:attrName>style.visibility</p:attrName>
                                        </p:attrNameLst>
                                      </p:cBhvr>
                                      <p:to>
                                        <p:strVal val="visible"/>
                                      </p:to>
                                    </p:set>
                                    <p:anim calcmode="lin" valueType="num">
                                      <p:cBhvr>
                                        <p:cTn id="27" dur="500" fill="hold"/>
                                        <p:tgtEl>
                                          <p:spTgt spid="20487"/>
                                        </p:tgtEl>
                                        <p:attrNameLst>
                                          <p:attrName>ppt_x</p:attrName>
                                        </p:attrNameLst>
                                      </p:cBhvr>
                                      <p:tavLst>
                                        <p:tav tm="0">
                                          <p:val>
                                            <p:strVal val="1+#ppt_w/2"/>
                                          </p:val>
                                        </p:tav>
                                        <p:tav tm="100000">
                                          <p:val>
                                            <p:strVal val="#ppt_x"/>
                                          </p:val>
                                        </p:tav>
                                      </p:tavLst>
                                    </p:anim>
                                    <p:anim calcmode="lin" valueType="num">
                                      <p:cBhvr>
                                        <p:cTn id="28" dur="500" fill="hold"/>
                                        <p:tgtEl>
                                          <p:spTgt spid="20487"/>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22" presetClass="entr" presetSubtype="8" fill="hold" nodeType="afterEffect">
                                  <p:stCondLst>
                                    <p:cond delay="0"/>
                                  </p:stCondLst>
                                  <p:childTnLst>
                                    <p:set>
                                      <p:cBhvr>
                                        <p:cTn id="31" dur="1" fill="hold">
                                          <p:stCondLst>
                                            <p:cond delay="0"/>
                                          </p:stCondLst>
                                        </p:cTn>
                                        <p:tgtEl>
                                          <p:spTgt spid="20505"/>
                                        </p:tgtEl>
                                        <p:attrNameLst>
                                          <p:attrName>style.visibility</p:attrName>
                                        </p:attrNameLst>
                                      </p:cBhvr>
                                      <p:to>
                                        <p:strVal val="visible"/>
                                      </p:to>
                                    </p:set>
                                    <p:animEffect>
                                      <p:cBhvr>
                                        <p:cTn id="32" dur="5500"/>
                                        <p:tgtEl>
                                          <p:spTgt spid="20505"/>
                                        </p:tgtEl>
                                      </p:cBhvr>
                                    </p:animEffect>
                                  </p:childTnLst>
                                </p:cTn>
                              </p:par>
                              <p:par>
                                <p:cTn id="33" presetID="22" presetClass="entr" presetSubtype="4" fill="hold" grpId="0" nodeType="withEffect">
                                  <p:stCondLst>
                                    <p:cond delay="500"/>
                                  </p:stCondLst>
                                  <p:childTnLst>
                                    <p:set>
                                      <p:cBhvr>
                                        <p:cTn id="34" dur="1" fill="hold">
                                          <p:stCondLst>
                                            <p:cond delay="0"/>
                                          </p:stCondLst>
                                        </p:cTn>
                                        <p:tgtEl>
                                          <p:spTgt spid="20489"/>
                                        </p:tgtEl>
                                        <p:attrNameLst>
                                          <p:attrName>style.visibility</p:attrName>
                                        </p:attrNameLst>
                                      </p:cBhvr>
                                      <p:to>
                                        <p:strVal val="visible"/>
                                      </p:to>
                                    </p:set>
                                    <p:animEffect>
                                      <p:cBhvr>
                                        <p:cTn id="35" dur="500"/>
                                        <p:tgtEl>
                                          <p:spTgt spid="20489"/>
                                        </p:tgtEl>
                                      </p:cBhvr>
                                    </p:animEffect>
                                  </p:childTnLst>
                                </p:cTn>
                              </p:par>
                              <p:par>
                                <p:cTn id="36" presetID="22" presetClass="entr" presetSubtype="8" fill="hold" grpId="0" nodeType="withEffect">
                                  <p:stCondLst>
                                    <p:cond delay="750"/>
                                  </p:stCondLst>
                                  <p:childTnLst>
                                    <p:set>
                                      <p:cBhvr>
                                        <p:cTn id="37" dur="1" fill="hold">
                                          <p:stCondLst>
                                            <p:cond delay="0"/>
                                          </p:stCondLst>
                                        </p:cTn>
                                        <p:tgtEl>
                                          <p:spTgt spid="20488"/>
                                        </p:tgtEl>
                                        <p:attrNameLst>
                                          <p:attrName>style.visibility</p:attrName>
                                        </p:attrNameLst>
                                      </p:cBhvr>
                                      <p:to>
                                        <p:strVal val="visible"/>
                                      </p:to>
                                    </p:set>
                                    <p:animEffect>
                                      <p:cBhvr>
                                        <p:cTn id="38" dur="500"/>
                                        <p:tgtEl>
                                          <p:spTgt spid="20488"/>
                                        </p:tgtEl>
                                      </p:cBhvr>
                                    </p:animEffect>
                                  </p:childTnLst>
                                </p:cTn>
                              </p:par>
                              <p:par>
                                <p:cTn id="39" presetID="22" presetClass="entr" presetSubtype="1" fill="hold" grpId="0" nodeType="withEffect">
                                  <p:stCondLst>
                                    <p:cond delay="1250"/>
                                  </p:stCondLst>
                                  <p:childTnLst>
                                    <p:set>
                                      <p:cBhvr>
                                        <p:cTn id="40" dur="1" fill="hold">
                                          <p:stCondLst>
                                            <p:cond delay="0"/>
                                          </p:stCondLst>
                                        </p:cTn>
                                        <p:tgtEl>
                                          <p:spTgt spid="20492"/>
                                        </p:tgtEl>
                                        <p:attrNameLst>
                                          <p:attrName>style.visibility</p:attrName>
                                        </p:attrNameLst>
                                      </p:cBhvr>
                                      <p:to>
                                        <p:strVal val="visible"/>
                                      </p:to>
                                    </p:set>
                                    <p:animEffect>
                                      <p:cBhvr>
                                        <p:cTn id="41" dur="500"/>
                                        <p:tgtEl>
                                          <p:spTgt spid="20492"/>
                                        </p:tgtEl>
                                      </p:cBhvr>
                                    </p:animEffect>
                                  </p:childTnLst>
                                </p:cTn>
                              </p:par>
                              <p:par>
                                <p:cTn id="42" presetID="22" presetClass="entr" presetSubtype="8" fill="hold" grpId="0" nodeType="withEffect">
                                  <p:stCondLst>
                                    <p:cond delay="1500"/>
                                  </p:stCondLst>
                                  <p:childTnLst>
                                    <p:set>
                                      <p:cBhvr>
                                        <p:cTn id="43" dur="1" fill="hold">
                                          <p:stCondLst>
                                            <p:cond delay="0"/>
                                          </p:stCondLst>
                                        </p:cTn>
                                        <p:tgtEl>
                                          <p:spTgt spid="20499"/>
                                        </p:tgtEl>
                                        <p:attrNameLst>
                                          <p:attrName>style.visibility</p:attrName>
                                        </p:attrNameLst>
                                      </p:cBhvr>
                                      <p:to>
                                        <p:strVal val="visible"/>
                                      </p:to>
                                    </p:set>
                                    <p:animEffect>
                                      <p:cBhvr>
                                        <p:cTn id="44" dur="500"/>
                                        <p:tgtEl>
                                          <p:spTgt spid="20499"/>
                                        </p:tgtEl>
                                      </p:cBhvr>
                                    </p:animEffect>
                                  </p:childTnLst>
                                </p:cTn>
                              </p:par>
                              <p:par>
                                <p:cTn id="45" presetID="22" presetClass="entr" presetSubtype="4" fill="hold" grpId="0" nodeType="withEffect">
                                  <p:stCondLst>
                                    <p:cond delay="2000"/>
                                  </p:stCondLst>
                                  <p:childTnLst>
                                    <p:set>
                                      <p:cBhvr>
                                        <p:cTn id="46" dur="1" fill="hold">
                                          <p:stCondLst>
                                            <p:cond delay="0"/>
                                          </p:stCondLst>
                                        </p:cTn>
                                        <p:tgtEl>
                                          <p:spTgt spid="20490"/>
                                        </p:tgtEl>
                                        <p:attrNameLst>
                                          <p:attrName>style.visibility</p:attrName>
                                        </p:attrNameLst>
                                      </p:cBhvr>
                                      <p:to>
                                        <p:strVal val="visible"/>
                                      </p:to>
                                    </p:set>
                                    <p:animEffect>
                                      <p:cBhvr>
                                        <p:cTn id="47" dur="500"/>
                                        <p:tgtEl>
                                          <p:spTgt spid="20490"/>
                                        </p:tgtEl>
                                      </p:cBhvr>
                                    </p:animEffect>
                                  </p:childTnLst>
                                </p:cTn>
                              </p:par>
                              <p:par>
                                <p:cTn id="48" presetID="22" presetClass="entr" presetSubtype="8" fill="hold" grpId="0" nodeType="withEffect">
                                  <p:stCondLst>
                                    <p:cond delay="2250"/>
                                  </p:stCondLst>
                                  <p:childTnLst>
                                    <p:set>
                                      <p:cBhvr>
                                        <p:cTn id="49" dur="1" fill="hold">
                                          <p:stCondLst>
                                            <p:cond delay="0"/>
                                          </p:stCondLst>
                                        </p:cTn>
                                        <p:tgtEl>
                                          <p:spTgt spid="20497"/>
                                        </p:tgtEl>
                                        <p:attrNameLst>
                                          <p:attrName>style.visibility</p:attrName>
                                        </p:attrNameLst>
                                      </p:cBhvr>
                                      <p:to>
                                        <p:strVal val="visible"/>
                                      </p:to>
                                    </p:set>
                                    <p:animEffect>
                                      <p:cBhvr>
                                        <p:cTn id="50" dur="500"/>
                                        <p:tgtEl>
                                          <p:spTgt spid="20497"/>
                                        </p:tgtEl>
                                      </p:cBhvr>
                                    </p:animEffect>
                                  </p:childTnLst>
                                </p:cTn>
                              </p:par>
                              <p:par>
                                <p:cTn id="51" presetID="22" presetClass="entr" presetSubtype="1" fill="hold" grpId="0" nodeType="withEffect">
                                  <p:stCondLst>
                                    <p:cond delay="2750"/>
                                  </p:stCondLst>
                                  <p:childTnLst>
                                    <p:set>
                                      <p:cBhvr>
                                        <p:cTn id="52" dur="1" fill="hold">
                                          <p:stCondLst>
                                            <p:cond delay="0"/>
                                          </p:stCondLst>
                                        </p:cTn>
                                        <p:tgtEl>
                                          <p:spTgt spid="20493"/>
                                        </p:tgtEl>
                                        <p:attrNameLst>
                                          <p:attrName>style.visibility</p:attrName>
                                        </p:attrNameLst>
                                      </p:cBhvr>
                                      <p:to>
                                        <p:strVal val="visible"/>
                                      </p:to>
                                    </p:set>
                                    <p:animEffect>
                                      <p:cBhvr>
                                        <p:cTn id="53" dur="500"/>
                                        <p:tgtEl>
                                          <p:spTgt spid="20493"/>
                                        </p:tgtEl>
                                      </p:cBhvr>
                                    </p:animEffect>
                                  </p:childTnLst>
                                </p:cTn>
                              </p:par>
                              <p:par>
                                <p:cTn id="54" presetID="22" presetClass="entr" presetSubtype="8" fill="hold" grpId="0" nodeType="withEffect">
                                  <p:stCondLst>
                                    <p:cond delay="3000"/>
                                  </p:stCondLst>
                                  <p:childTnLst>
                                    <p:set>
                                      <p:cBhvr>
                                        <p:cTn id="55" dur="1" fill="hold">
                                          <p:stCondLst>
                                            <p:cond delay="0"/>
                                          </p:stCondLst>
                                        </p:cTn>
                                        <p:tgtEl>
                                          <p:spTgt spid="20501"/>
                                        </p:tgtEl>
                                        <p:attrNameLst>
                                          <p:attrName>style.visibility</p:attrName>
                                        </p:attrNameLst>
                                      </p:cBhvr>
                                      <p:to>
                                        <p:strVal val="visible"/>
                                      </p:to>
                                    </p:set>
                                    <p:animEffect>
                                      <p:cBhvr>
                                        <p:cTn id="56" dur="500"/>
                                        <p:tgtEl>
                                          <p:spTgt spid="20501"/>
                                        </p:tgtEl>
                                      </p:cBhvr>
                                    </p:animEffect>
                                  </p:childTnLst>
                                </p:cTn>
                              </p:par>
                              <p:par>
                                <p:cTn id="57" presetID="22" presetClass="entr" presetSubtype="4" fill="hold" grpId="0" nodeType="withEffect">
                                  <p:stCondLst>
                                    <p:cond delay="3500"/>
                                  </p:stCondLst>
                                  <p:childTnLst>
                                    <p:set>
                                      <p:cBhvr>
                                        <p:cTn id="58" dur="1" fill="hold">
                                          <p:stCondLst>
                                            <p:cond delay="0"/>
                                          </p:stCondLst>
                                        </p:cTn>
                                        <p:tgtEl>
                                          <p:spTgt spid="20491"/>
                                        </p:tgtEl>
                                        <p:attrNameLst>
                                          <p:attrName>style.visibility</p:attrName>
                                        </p:attrNameLst>
                                      </p:cBhvr>
                                      <p:to>
                                        <p:strVal val="visible"/>
                                      </p:to>
                                    </p:set>
                                    <p:animEffect>
                                      <p:cBhvr>
                                        <p:cTn id="59" dur="500"/>
                                        <p:tgtEl>
                                          <p:spTgt spid="20491"/>
                                        </p:tgtEl>
                                      </p:cBhvr>
                                    </p:animEffect>
                                  </p:childTnLst>
                                </p:cTn>
                              </p:par>
                              <p:par>
                                <p:cTn id="60" presetID="22" presetClass="entr" presetSubtype="8" fill="hold" grpId="0" nodeType="withEffect">
                                  <p:stCondLst>
                                    <p:cond delay="3750"/>
                                  </p:stCondLst>
                                  <p:childTnLst>
                                    <p:set>
                                      <p:cBhvr>
                                        <p:cTn id="61" dur="1" fill="hold">
                                          <p:stCondLst>
                                            <p:cond delay="0"/>
                                          </p:stCondLst>
                                        </p:cTn>
                                        <p:tgtEl>
                                          <p:spTgt spid="20496"/>
                                        </p:tgtEl>
                                        <p:attrNameLst>
                                          <p:attrName>style.visibility</p:attrName>
                                        </p:attrNameLst>
                                      </p:cBhvr>
                                      <p:to>
                                        <p:strVal val="visible"/>
                                      </p:to>
                                    </p:set>
                                    <p:animEffect>
                                      <p:cBhvr>
                                        <p:cTn id="62" dur="500"/>
                                        <p:tgtEl>
                                          <p:spTgt spid="20496"/>
                                        </p:tgtEl>
                                      </p:cBhvr>
                                    </p:animEffect>
                                  </p:childTnLst>
                                </p:cTn>
                              </p:par>
                              <p:par>
                                <p:cTn id="63" presetID="22" presetClass="entr" presetSubtype="1" fill="hold" grpId="0" nodeType="withEffect">
                                  <p:stCondLst>
                                    <p:cond delay="4250"/>
                                  </p:stCondLst>
                                  <p:childTnLst>
                                    <p:set>
                                      <p:cBhvr>
                                        <p:cTn id="64" dur="1" fill="hold">
                                          <p:stCondLst>
                                            <p:cond delay="0"/>
                                          </p:stCondLst>
                                        </p:cTn>
                                        <p:tgtEl>
                                          <p:spTgt spid="20494"/>
                                        </p:tgtEl>
                                        <p:attrNameLst>
                                          <p:attrName>style.visibility</p:attrName>
                                        </p:attrNameLst>
                                      </p:cBhvr>
                                      <p:to>
                                        <p:strVal val="visible"/>
                                      </p:to>
                                    </p:set>
                                    <p:animEffect>
                                      <p:cBhvr>
                                        <p:cTn id="65" dur="500"/>
                                        <p:tgtEl>
                                          <p:spTgt spid="20494"/>
                                        </p:tgtEl>
                                      </p:cBhvr>
                                    </p:animEffect>
                                  </p:childTnLst>
                                </p:cTn>
                              </p:par>
                              <p:par>
                                <p:cTn id="66" presetID="22" presetClass="entr" presetSubtype="8" fill="hold" grpId="0" nodeType="withEffect">
                                  <p:stCondLst>
                                    <p:cond delay="4500"/>
                                  </p:stCondLst>
                                  <p:childTnLst>
                                    <p:set>
                                      <p:cBhvr>
                                        <p:cTn id="67" dur="1" fill="hold">
                                          <p:stCondLst>
                                            <p:cond delay="0"/>
                                          </p:stCondLst>
                                        </p:cTn>
                                        <p:tgtEl>
                                          <p:spTgt spid="20500"/>
                                        </p:tgtEl>
                                        <p:attrNameLst>
                                          <p:attrName>style.visibility</p:attrName>
                                        </p:attrNameLst>
                                      </p:cBhvr>
                                      <p:to>
                                        <p:strVal val="visible"/>
                                      </p:to>
                                    </p:set>
                                    <p:animEffect>
                                      <p:cBhvr>
                                        <p:cTn id="68" dur="500"/>
                                        <p:tgtEl>
                                          <p:spTgt spid="20500"/>
                                        </p:tgtEl>
                                      </p:cBhvr>
                                    </p:animEffect>
                                  </p:childTnLst>
                                </p:cTn>
                              </p:par>
                              <p:par>
                                <p:cTn id="69" presetID="22" presetClass="entr" presetSubtype="4" fill="hold" grpId="0" nodeType="withEffect">
                                  <p:stCondLst>
                                    <p:cond delay="5000"/>
                                  </p:stCondLst>
                                  <p:childTnLst>
                                    <p:set>
                                      <p:cBhvr>
                                        <p:cTn id="70" dur="1" fill="hold">
                                          <p:stCondLst>
                                            <p:cond delay="0"/>
                                          </p:stCondLst>
                                        </p:cTn>
                                        <p:tgtEl>
                                          <p:spTgt spid="20504"/>
                                        </p:tgtEl>
                                        <p:attrNameLst>
                                          <p:attrName>style.visibility</p:attrName>
                                        </p:attrNameLst>
                                      </p:cBhvr>
                                      <p:to>
                                        <p:strVal val="visible"/>
                                      </p:to>
                                    </p:set>
                                    <p:animEffect>
                                      <p:cBhvr>
                                        <p:cTn id="71" dur="500"/>
                                        <p:tgtEl>
                                          <p:spTgt spid="20504"/>
                                        </p:tgtEl>
                                      </p:cBhvr>
                                    </p:animEffect>
                                  </p:childTnLst>
                                </p:cTn>
                              </p:par>
                              <p:par>
                                <p:cTn id="72" presetID="22" presetClass="entr" presetSubtype="8" fill="hold" grpId="0" nodeType="withEffect">
                                  <p:stCondLst>
                                    <p:cond delay="5250"/>
                                  </p:stCondLst>
                                  <p:childTnLst>
                                    <p:set>
                                      <p:cBhvr>
                                        <p:cTn id="73" dur="1" fill="hold">
                                          <p:stCondLst>
                                            <p:cond delay="0"/>
                                          </p:stCondLst>
                                        </p:cTn>
                                        <p:tgtEl>
                                          <p:spTgt spid="20498"/>
                                        </p:tgtEl>
                                        <p:attrNameLst>
                                          <p:attrName>style.visibility</p:attrName>
                                        </p:attrNameLst>
                                      </p:cBhvr>
                                      <p:to>
                                        <p:strVal val="visible"/>
                                      </p:to>
                                    </p:set>
                                    <p:animEffect>
                                      <p:cBhvr>
                                        <p:cTn id="74" dur="500"/>
                                        <p:tgtEl>
                                          <p:spTgt spid="20498"/>
                                        </p:tgtEl>
                                      </p:cBhvr>
                                    </p:animEffect>
                                  </p:childTnLst>
                                </p:cTn>
                              </p:par>
                              <p:par>
                                <p:cTn id="75" presetID="22" presetClass="entr" presetSubtype="1" fill="hold" grpId="0" nodeType="withEffect">
                                  <p:stCondLst>
                                    <p:cond delay="5750"/>
                                  </p:stCondLst>
                                  <p:childTnLst>
                                    <p:set>
                                      <p:cBhvr>
                                        <p:cTn id="76" dur="1" fill="hold">
                                          <p:stCondLst>
                                            <p:cond delay="0"/>
                                          </p:stCondLst>
                                        </p:cTn>
                                        <p:tgtEl>
                                          <p:spTgt spid="20503"/>
                                        </p:tgtEl>
                                        <p:attrNameLst>
                                          <p:attrName>style.visibility</p:attrName>
                                        </p:attrNameLst>
                                      </p:cBhvr>
                                      <p:to>
                                        <p:strVal val="visible"/>
                                      </p:to>
                                    </p:set>
                                    <p:animEffect>
                                      <p:cBhvr>
                                        <p:cTn id="77" dur="500"/>
                                        <p:tgtEl>
                                          <p:spTgt spid="20503"/>
                                        </p:tgtEl>
                                      </p:cBhvr>
                                    </p:animEffect>
                                  </p:childTnLst>
                                </p:cTn>
                              </p:par>
                              <p:par>
                                <p:cTn id="78" presetID="22" presetClass="entr" presetSubtype="8" fill="hold" grpId="0" nodeType="withEffect">
                                  <p:stCondLst>
                                    <p:cond delay="6000"/>
                                  </p:stCondLst>
                                  <p:childTnLst>
                                    <p:set>
                                      <p:cBhvr>
                                        <p:cTn id="79" dur="1" fill="hold">
                                          <p:stCondLst>
                                            <p:cond delay="0"/>
                                          </p:stCondLst>
                                        </p:cTn>
                                        <p:tgtEl>
                                          <p:spTgt spid="20502"/>
                                        </p:tgtEl>
                                        <p:attrNameLst>
                                          <p:attrName>style.visibility</p:attrName>
                                        </p:attrNameLst>
                                      </p:cBhvr>
                                      <p:to>
                                        <p:strVal val="visible"/>
                                      </p:to>
                                    </p:set>
                                    <p:animEffect>
                                      <p:cBhvr>
                                        <p:cTn id="80" dur="500"/>
                                        <p:tgtEl>
                                          <p:spTgt spid="20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animBg="1" autoUpdateAnimBg="0"/>
      <p:bldP spid="20483" grpId="0" bldLvl="0" animBg="1" autoUpdateAnimBg="0"/>
      <p:bldP spid="20484" grpId="0" bldLvl="0" animBg="1" autoUpdateAnimBg="0"/>
      <p:bldP spid="20485" grpId="0" bldLvl="0" animBg="1" autoUpdateAnimBg="0"/>
      <p:bldP spid="20486" grpId="0" bldLvl="0" animBg="1" autoUpdateAnimBg="0"/>
      <p:bldP spid="20487" grpId="0" bldLvl="0" autoUpdateAnimBg="0"/>
      <p:bldP spid="20488" grpId="0" bldLvl="0" autoUpdateAnimBg="0"/>
      <p:bldP spid="20489" grpId="0" animBg="1"/>
      <p:bldP spid="20490" grpId="0" animBg="1"/>
      <p:bldP spid="20491" grpId="0" animBg="1"/>
      <p:bldP spid="20492" grpId="0" animBg="1"/>
      <p:bldP spid="20493" grpId="0" animBg="1"/>
      <p:bldP spid="20494" grpId="0" animBg="1"/>
      <p:bldP spid="20496" grpId="0" bldLvl="0" autoUpdateAnimBg="0"/>
      <p:bldP spid="20497" grpId="0" bldLvl="0" autoUpdateAnimBg="0"/>
      <p:bldP spid="20498" grpId="0" bldLvl="0" autoUpdateAnimBg="0"/>
      <p:bldP spid="20499" grpId="0" bldLvl="0" autoUpdateAnimBg="0"/>
      <p:bldP spid="20500" grpId="0" bldLvl="0" autoUpdateAnimBg="0"/>
      <p:bldP spid="20501" grpId="0" bldLvl="0" autoUpdateAnimBg="0"/>
      <p:bldP spid="20502" grpId="0" bldLvl="0" autoUpdateAnimBg="0"/>
      <p:bldP spid="20503" grpId="0" animBg="1"/>
      <p:bldP spid="2050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21506"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7"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8"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9"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10"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11" name="文本框 10"/>
          <p:cNvSpPr>
            <a:spLocks noChangeArrowheads="1"/>
          </p:cNvSpPr>
          <p:nvPr/>
        </p:nvSpPr>
        <p:spPr bwMode="auto">
          <a:xfrm>
            <a:off x="630238" y="320675"/>
            <a:ext cx="33004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研究过程与方法</a:t>
            </a:r>
            <a:endParaRPr lang="zh-CN" altLang="en-US"/>
          </a:p>
        </p:txBody>
      </p:sp>
      <p:sp>
        <p:nvSpPr>
          <p:cNvPr id="21512" name="Freeform 47"/>
          <p:cNvSpPr>
            <a:spLocks noEditPoints="1" noChangeArrowheads="1"/>
          </p:cNvSpPr>
          <p:nvPr/>
        </p:nvSpPr>
        <p:spPr bwMode="auto">
          <a:xfrm>
            <a:off x="1774825" y="2273300"/>
            <a:ext cx="8950325" cy="3033713"/>
          </a:xfrm>
          <a:custGeom>
            <a:avLst/>
            <a:gdLst>
              <a:gd name="T0" fmla="*/ 2147483647 w 3426"/>
              <a:gd name="T1" fmla="*/ 2147483647 h 1232"/>
              <a:gd name="T2" fmla="*/ 2147483647 w 3426"/>
              <a:gd name="T3" fmla="*/ 2147483647 h 1232"/>
              <a:gd name="T4" fmla="*/ 2147483647 w 3426"/>
              <a:gd name="T5" fmla="*/ 2147483647 h 1232"/>
              <a:gd name="T6" fmla="*/ 2147483647 w 3426"/>
              <a:gd name="T7" fmla="*/ 2147483647 h 1232"/>
              <a:gd name="T8" fmla="*/ 2147483647 w 3426"/>
              <a:gd name="T9" fmla="*/ 2147483647 h 1232"/>
              <a:gd name="T10" fmla="*/ 2147483647 w 3426"/>
              <a:gd name="T11" fmla="*/ 2147483647 h 1232"/>
              <a:gd name="T12" fmla="*/ 2147483647 w 3426"/>
              <a:gd name="T13" fmla="*/ 2147483647 h 1232"/>
              <a:gd name="T14" fmla="*/ 2147483647 w 3426"/>
              <a:gd name="T15" fmla="*/ 2147483647 h 1232"/>
              <a:gd name="T16" fmla="*/ 2147483647 w 3426"/>
              <a:gd name="T17" fmla="*/ 2147483647 h 1232"/>
              <a:gd name="T18" fmla="*/ 2147483647 w 3426"/>
              <a:gd name="T19" fmla="*/ 2147483647 h 1232"/>
              <a:gd name="T20" fmla="*/ 2147483647 w 3426"/>
              <a:gd name="T21" fmla="*/ 2147483647 h 1232"/>
              <a:gd name="T22" fmla="*/ 2147483647 w 3426"/>
              <a:gd name="T23" fmla="*/ 2147483647 h 1232"/>
              <a:gd name="T24" fmla="*/ 2147483647 w 3426"/>
              <a:gd name="T25" fmla="*/ 2147483647 h 1232"/>
              <a:gd name="T26" fmla="*/ 2147483647 w 3426"/>
              <a:gd name="T27" fmla="*/ 2147483647 h 1232"/>
              <a:gd name="T28" fmla="*/ 2147483647 w 3426"/>
              <a:gd name="T29" fmla="*/ 2147483647 h 1232"/>
              <a:gd name="T30" fmla="*/ 2147483647 w 3426"/>
              <a:gd name="T31" fmla="*/ 2147483647 h 1232"/>
              <a:gd name="T32" fmla="*/ 2147483647 w 3426"/>
              <a:gd name="T33" fmla="*/ 2147483647 h 1232"/>
              <a:gd name="T34" fmla="*/ 2147483647 w 3426"/>
              <a:gd name="T35" fmla="*/ 2147483647 h 1232"/>
              <a:gd name="T36" fmla="*/ 2147483647 w 3426"/>
              <a:gd name="T37" fmla="*/ 2147483647 h 1232"/>
              <a:gd name="T38" fmla="*/ 2147483647 w 3426"/>
              <a:gd name="T39" fmla="*/ 2147483647 h 1232"/>
              <a:gd name="T40" fmla="*/ 2147483647 w 3426"/>
              <a:gd name="T41" fmla="*/ 2147483647 h 1232"/>
              <a:gd name="T42" fmla="*/ 2147483647 w 3426"/>
              <a:gd name="T43" fmla="*/ 2147483647 h 1232"/>
              <a:gd name="T44" fmla="*/ 2147483647 w 3426"/>
              <a:gd name="T45" fmla="*/ 2147483647 h 1232"/>
              <a:gd name="T46" fmla="*/ 0 w 3426"/>
              <a:gd name="T47" fmla="*/ 2147483647 h 1232"/>
              <a:gd name="T48" fmla="*/ 2147483647 w 3426"/>
              <a:gd name="T49" fmla="*/ 2147483647 h 1232"/>
              <a:gd name="T50" fmla="*/ 2147483647 w 3426"/>
              <a:gd name="T51" fmla="*/ 2147483647 h 1232"/>
              <a:gd name="T52" fmla="*/ 2147483647 w 3426"/>
              <a:gd name="T53" fmla="*/ 2147483647 h 1232"/>
              <a:gd name="T54" fmla="*/ 2147483647 w 3426"/>
              <a:gd name="T55" fmla="*/ 2147483647 h 1232"/>
              <a:gd name="T56" fmla="*/ 2147483647 w 3426"/>
              <a:gd name="T57" fmla="*/ 2147483647 h 1232"/>
              <a:gd name="T58" fmla="*/ 2147483647 w 3426"/>
              <a:gd name="T59" fmla="*/ 2147483647 h 1232"/>
              <a:gd name="T60" fmla="*/ 2147483647 w 3426"/>
              <a:gd name="T61" fmla="*/ 2147483647 h 1232"/>
              <a:gd name="T62" fmla="*/ 2147483647 w 3426"/>
              <a:gd name="T63" fmla="*/ 2147483647 h 1232"/>
              <a:gd name="T64" fmla="*/ 2147483647 w 3426"/>
              <a:gd name="T65" fmla="*/ 2147483647 h 1232"/>
              <a:gd name="T66" fmla="*/ 2147483647 w 3426"/>
              <a:gd name="T67" fmla="*/ 2147483647 h 1232"/>
              <a:gd name="T68" fmla="*/ 2147483647 w 3426"/>
              <a:gd name="T69" fmla="*/ 2147483647 h 1232"/>
              <a:gd name="T70" fmla="*/ 2147483647 w 3426"/>
              <a:gd name="T71" fmla="*/ 2147483647 h 1232"/>
              <a:gd name="T72" fmla="*/ 2147483647 w 3426"/>
              <a:gd name="T73" fmla="*/ 2147483647 h 1232"/>
              <a:gd name="T74" fmla="*/ 2147483647 w 3426"/>
              <a:gd name="T75" fmla="*/ 2147483647 h 1232"/>
              <a:gd name="T76" fmla="*/ 2147483647 w 3426"/>
              <a:gd name="T77" fmla="*/ 2147483647 h 1232"/>
              <a:gd name="T78" fmla="*/ 2147483647 w 3426"/>
              <a:gd name="T79" fmla="*/ 2147483647 h 1232"/>
              <a:gd name="T80" fmla="*/ 2147483647 w 3426"/>
              <a:gd name="T81" fmla="*/ 2147483647 h 1232"/>
              <a:gd name="T82" fmla="*/ 2147483647 w 3426"/>
              <a:gd name="T83" fmla="*/ 2147483647 h 1232"/>
              <a:gd name="T84" fmla="*/ 2147483647 w 3426"/>
              <a:gd name="T85" fmla="*/ 2147483647 h 1232"/>
              <a:gd name="T86" fmla="*/ 2147483647 w 3426"/>
              <a:gd name="T87" fmla="*/ 2147483647 h 1232"/>
              <a:gd name="T88" fmla="*/ 2147483647 w 3426"/>
              <a:gd name="T89" fmla="*/ 2147483647 h 1232"/>
              <a:gd name="T90" fmla="*/ 2147483647 w 3426"/>
              <a:gd name="T91" fmla="*/ 2147483647 h 1232"/>
              <a:gd name="T92" fmla="*/ 2147483647 w 3426"/>
              <a:gd name="T93" fmla="*/ 2147483647 h 1232"/>
              <a:gd name="T94" fmla="*/ 2147483647 w 3426"/>
              <a:gd name="T95" fmla="*/ 2147483647 h 1232"/>
              <a:gd name="T96" fmla="*/ 2147483647 w 3426"/>
              <a:gd name="T97" fmla="*/ 2147483647 h 1232"/>
              <a:gd name="T98" fmla="*/ 2147483647 w 3426"/>
              <a:gd name="T99" fmla="*/ 2147483647 h 1232"/>
              <a:gd name="T100" fmla="*/ 2147483647 w 3426"/>
              <a:gd name="T101" fmla="*/ 2147483647 h 1232"/>
              <a:gd name="T102" fmla="*/ 2147483647 w 3426"/>
              <a:gd name="T103" fmla="*/ 2147483647 h 1232"/>
              <a:gd name="T104" fmla="*/ 2147483647 w 3426"/>
              <a:gd name="T105" fmla="*/ 2147483647 h 1232"/>
              <a:gd name="T106" fmla="*/ 2147483647 w 3426"/>
              <a:gd name="T107" fmla="*/ 2147483647 h 12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6"/>
              <a:gd name="T163" fmla="*/ 0 h 1232"/>
              <a:gd name="T164" fmla="*/ 3426 w 3426"/>
              <a:gd name="T165" fmla="*/ 1232 h 12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solidFill>
            <a:schemeClr val="bg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grpSp>
        <p:nvGrpSpPr>
          <p:cNvPr id="21513" name="Group 9"/>
          <p:cNvGrpSpPr>
            <a:grpSpLocks/>
          </p:cNvGrpSpPr>
          <p:nvPr/>
        </p:nvGrpSpPr>
        <p:grpSpPr bwMode="auto">
          <a:xfrm>
            <a:off x="3368675" y="1316038"/>
            <a:ext cx="1323975" cy="776287"/>
            <a:chOff x="0" y="0"/>
            <a:chExt cx="1224136" cy="717597"/>
          </a:xfrm>
        </p:grpSpPr>
        <p:sp>
          <p:nvSpPr>
            <p:cNvPr id="14361" name="矩形 12"/>
            <p:cNvSpPr>
              <a:spLocks noChangeArrowheads="1"/>
            </p:cNvSpPr>
            <p:nvPr/>
          </p:nvSpPr>
          <p:spPr bwMode="auto">
            <a:xfrm>
              <a:off x="0" y="0"/>
              <a:ext cx="1224136" cy="717597"/>
            </a:xfrm>
            <a:prstGeom prst="rect">
              <a:avLst/>
            </a:prstGeom>
            <a:solidFill>
              <a:schemeClr val="bg1"/>
            </a:solidFill>
            <a:ln>
              <a:noFill/>
            </a:ln>
            <a:extLst>
              <a:ext uri="{91240B29-F687-4F45-9708-019B960494DF}">
                <a14:hiddenLine xmlns:a14="http://schemas.microsoft.com/office/drawing/2010/main" w="3175">
                  <a:solidFill>
                    <a:srgbClr val="000000"/>
                  </a:solidFill>
                  <a:bevel/>
                  <a:headEnd/>
                  <a:tailEnd/>
                </a14:hiddenLine>
              </a:ext>
            </a:extLst>
          </p:spPr>
          <p:txBody>
            <a:bodyPr lIns="0" rIns="0" anchor="ctr"/>
            <a:lstStyle/>
            <a:p>
              <a:pPr algn="ctr">
                <a:lnSpc>
                  <a:spcPct val="120000"/>
                </a:lnSpc>
                <a:spcBef>
                  <a:spcPts val="600"/>
                </a:spcBef>
                <a:spcAft>
                  <a:spcPts val="600"/>
                </a:spcAft>
              </a:pPr>
              <a:endParaRPr lang="zh-CN" altLang="zh-CN" sz="2800">
                <a:solidFill>
                  <a:srgbClr val="FFFFFF"/>
                </a:solidFill>
                <a:latin typeface="Impact" pitchFamily="34" charset="0"/>
                <a:ea typeface="微软雅黑" pitchFamily="34" charset="-122"/>
                <a:sym typeface="Impact" pitchFamily="34" charset="0"/>
              </a:endParaRPr>
            </a:p>
          </p:txBody>
        </p:sp>
        <p:sp>
          <p:nvSpPr>
            <p:cNvPr id="14362" name="TextBox 53"/>
            <p:cNvSpPr>
              <a:spLocks noChangeArrowheads="1"/>
            </p:cNvSpPr>
            <p:nvPr/>
          </p:nvSpPr>
          <p:spPr bwMode="auto">
            <a:xfrm>
              <a:off x="109781" y="127965"/>
              <a:ext cx="1004573" cy="42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rgbClr val="2876B2"/>
                  </a:solidFill>
                  <a:latin typeface="微软雅黑" pitchFamily="34" charset="-122"/>
                  <a:ea typeface="微软雅黑" pitchFamily="34" charset="-122"/>
                  <a:sym typeface="宋体" pitchFamily="2" charset="-122"/>
                </a:rPr>
                <a:t>单击此处添加标题</a:t>
              </a:r>
              <a:endParaRPr lang="zh-CN" altLang="en-US">
                <a:solidFill>
                  <a:srgbClr val="2876B2"/>
                </a:solidFill>
                <a:sym typeface="宋体" pitchFamily="2" charset="-122"/>
              </a:endParaRPr>
            </a:p>
          </p:txBody>
        </p:sp>
      </p:grpSp>
      <p:grpSp>
        <p:nvGrpSpPr>
          <p:cNvPr id="21516" name="Group 12"/>
          <p:cNvGrpSpPr>
            <a:grpSpLocks/>
          </p:cNvGrpSpPr>
          <p:nvPr/>
        </p:nvGrpSpPr>
        <p:grpSpPr bwMode="auto">
          <a:xfrm>
            <a:off x="4918075" y="1316038"/>
            <a:ext cx="1323975" cy="776287"/>
            <a:chOff x="0" y="0"/>
            <a:chExt cx="1224136" cy="717597"/>
          </a:xfrm>
        </p:grpSpPr>
        <p:sp>
          <p:nvSpPr>
            <p:cNvPr id="14359" name="矩形 15"/>
            <p:cNvSpPr>
              <a:spLocks noChangeArrowheads="1"/>
            </p:cNvSpPr>
            <p:nvPr/>
          </p:nvSpPr>
          <p:spPr bwMode="auto">
            <a:xfrm>
              <a:off x="0" y="0"/>
              <a:ext cx="1224136" cy="717597"/>
            </a:xfrm>
            <a:prstGeom prst="rect">
              <a:avLst/>
            </a:prstGeom>
            <a:solidFill>
              <a:schemeClr val="bg1"/>
            </a:solidFill>
            <a:ln>
              <a:noFill/>
            </a:ln>
            <a:extLst>
              <a:ext uri="{91240B29-F687-4F45-9708-019B960494DF}">
                <a14:hiddenLine xmlns:a14="http://schemas.microsoft.com/office/drawing/2010/main" w="3175">
                  <a:solidFill>
                    <a:srgbClr val="000000"/>
                  </a:solidFill>
                  <a:bevel/>
                  <a:headEnd/>
                  <a:tailEnd/>
                </a14:hiddenLine>
              </a:ext>
            </a:extLst>
          </p:spPr>
          <p:txBody>
            <a:bodyPr lIns="0" rIns="0" anchor="ctr"/>
            <a:lstStyle/>
            <a:p>
              <a:pPr algn="ctr">
                <a:lnSpc>
                  <a:spcPct val="120000"/>
                </a:lnSpc>
                <a:spcBef>
                  <a:spcPts val="600"/>
                </a:spcBef>
                <a:spcAft>
                  <a:spcPts val="600"/>
                </a:spcAft>
              </a:pPr>
              <a:endParaRPr lang="zh-CN" altLang="zh-CN" sz="2800">
                <a:solidFill>
                  <a:srgbClr val="FFFFFF"/>
                </a:solidFill>
                <a:latin typeface="Impact" pitchFamily="34" charset="0"/>
                <a:ea typeface="微软雅黑" pitchFamily="34" charset="-122"/>
                <a:sym typeface="Impact" pitchFamily="34" charset="0"/>
              </a:endParaRPr>
            </a:p>
          </p:txBody>
        </p:sp>
        <p:sp>
          <p:nvSpPr>
            <p:cNvPr id="14360" name="TextBox 53"/>
            <p:cNvSpPr>
              <a:spLocks noChangeArrowheads="1"/>
            </p:cNvSpPr>
            <p:nvPr/>
          </p:nvSpPr>
          <p:spPr bwMode="auto">
            <a:xfrm>
              <a:off x="109781" y="127965"/>
              <a:ext cx="1004573" cy="42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rgbClr val="2876B2"/>
                  </a:solidFill>
                  <a:latin typeface="微软雅黑" pitchFamily="34" charset="-122"/>
                  <a:ea typeface="微软雅黑" pitchFamily="34" charset="-122"/>
                  <a:sym typeface="宋体" pitchFamily="2" charset="-122"/>
                </a:rPr>
                <a:t>单击此处添加标题</a:t>
              </a:r>
              <a:endParaRPr lang="zh-CN" altLang="en-US"/>
            </a:p>
          </p:txBody>
        </p:sp>
      </p:grpSp>
      <p:grpSp>
        <p:nvGrpSpPr>
          <p:cNvPr id="21519" name="Group 15"/>
          <p:cNvGrpSpPr>
            <a:grpSpLocks/>
          </p:cNvGrpSpPr>
          <p:nvPr/>
        </p:nvGrpSpPr>
        <p:grpSpPr bwMode="auto">
          <a:xfrm>
            <a:off x="6464300" y="1316038"/>
            <a:ext cx="1323975" cy="776287"/>
            <a:chOff x="0" y="0"/>
            <a:chExt cx="1224136" cy="717597"/>
          </a:xfrm>
        </p:grpSpPr>
        <p:sp>
          <p:nvSpPr>
            <p:cNvPr id="14357" name="矩形 18"/>
            <p:cNvSpPr>
              <a:spLocks noChangeArrowheads="1"/>
            </p:cNvSpPr>
            <p:nvPr/>
          </p:nvSpPr>
          <p:spPr bwMode="auto">
            <a:xfrm>
              <a:off x="0" y="0"/>
              <a:ext cx="1224136" cy="717597"/>
            </a:xfrm>
            <a:prstGeom prst="rect">
              <a:avLst/>
            </a:prstGeom>
            <a:solidFill>
              <a:schemeClr val="bg1"/>
            </a:solidFill>
            <a:ln>
              <a:noFill/>
            </a:ln>
            <a:extLst>
              <a:ext uri="{91240B29-F687-4F45-9708-019B960494DF}">
                <a14:hiddenLine xmlns:a14="http://schemas.microsoft.com/office/drawing/2010/main" w="3175">
                  <a:solidFill>
                    <a:srgbClr val="000000"/>
                  </a:solidFill>
                  <a:bevel/>
                  <a:headEnd/>
                  <a:tailEnd/>
                </a14:hiddenLine>
              </a:ext>
            </a:extLst>
          </p:spPr>
          <p:txBody>
            <a:bodyPr lIns="0" rIns="0" anchor="ctr"/>
            <a:lstStyle/>
            <a:p>
              <a:pPr algn="ctr">
                <a:lnSpc>
                  <a:spcPct val="120000"/>
                </a:lnSpc>
                <a:spcBef>
                  <a:spcPts val="600"/>
                </a:spcBef>
                <a:spcAft>
                  <a:spcPts val="600"/>
                </a:spcAft>
              </a:pPr>
              <a:endParaRPr lang="zh-CN" altLang="zh-CN" sz="2800">
                <a:solidFill>
                  <a:srgbClr val="FFFFFF"/>
                </a:solidFill>
                <a:latin typeface="Impact" pitchFamily="34" charset="0"/>
                <a:ea typeface="微软雅黑" pitchFamily="34" charset="-122"/>
                <a:sym typeface="Impact" pitchFamily="34" charset="0"/>
              </a:endParaRPr>
            </a:p>
          </p:txBody>
        </p:sp>
        <p:sp>
          <p:nvSpPr>
            <p:cNvPr id="14358" name="TextBox 53"/>
            <p:cNvSpPr>
              <a:spLocks noChangeArrowheads="1"/>
            </p:cNvSpPr>
            <p:nvPr/>
          </p:nvSpPr>
          <p:spPr bwMode="auto">
            <a:xfrm>
              <a:off x="109781" y="127964"/>
              <a:ext cx="1004573" cy="42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rgbClr val="2876B2"/>
                  </a:solidFill>
                  <a:latin typeface="微软雅黑" pitchFamily="34" charset="-122"/>
                  <a:ea typeface="微软雅黑" pitchFamily="34" charset="-122"/>
                  <a:sym typeface="宋体" pitchFamily="2" charset="-122"/>
                </a:rPr>
                <a:t>单击此处添加标题</a:t>
              </a:r>
              <a:endParaRPr lang="zh-CN" altLang="en-US"/>
            </a:p>
          </p:txBody>
        </p:sp>
      </p:grpSp>
      <p:grpSp>
        <p:nvGrpSpPr>
          <p:cNvPr id="21522" name="Group 18"/>
          <p:cNvGrpSpPr>
            <a:grpSpLocks/>
          </p:cNvGrpSpPr>
          <p:nvPr/>
        </p:nvGrpSpPr>
        <p:grpSpPr bwMode="auto">
          <a:xfrm>
            <a:off x="6296025" y="5434013"/>
            <a:ext cx="1323975" cy="776287"/>
            <a:chOff x="0" y="0"/>
            <a:chExt cx="1224136" cy="717597"/>
          </a:xfrm>
        </p:grpSpPr>
        <p:sp>
          <p:nvSpPr>
            <p:cNvPr id="14355" name="矩形 21"/>
            <p:cNvSpPr>
              <a:spLocks noChangeArrowheads="1"/>
            </p:cNvSpPr>
            <p:nvPr/>
          </p:nvSpPr>
          <p:spPr bwMode="auto">
            <a:xfrm>
              <a:off x="0" y="0"/>
              <a:ext cx="1224136" cy="717597"/>
            </a:xfrm>
            <a:prstGeom prst="rect">
              <a:avLst/>
            </a:prstGeom>
            <a:solidFill>
              <a:schemeClr val="bg1"/>
            </a:solidFill>
            <a:ln>
              <a:noFill/>
            </a:ln>
            <a:extLst>
              <a:ext uri="{91240B29-F687-4F45-9708-019B960494DF}">
                <a14:hiddenLine xmlns:a14="http://schemas.microsoft.com/office/drawing/2010/main" w="3175">
                  <a:solidFill>
                    <a:srgbClr val="000000"/>
                  </a:solidFill>
                  <a:bevel/>
                  <a:headEnd/>
                  <a:tailEnd/>
                </a14:hiddenLine>
              </a:ext>
            </a:extLst>
          </p:spPr>
          <p:txBody>
            <a:bodyPr lIns="0" rIns="0" anchor="ctr"/>
            <a:lstStyle/>
            <a:p>
              <a:pPr algn="ctr">
                <a:lnSpc>
                  <a:spcPct val="120000"/>
                </a:lnSpc>
                <a:spcBef>
                  <a:spcPts val="600"/>
                </a:spcBef>
                <a:spcAft>
                  <a:spcPts val="600"/>
                </a:spcAft>
              </a:pPr>
              <a:endParaRPr lang="zh-CN" altLang="zh-CN" sz="2800">
                <a:solidFill>
                  <a:srgbClr val="FFFFFF"/>
                </a:solidFill>
                <a:latin typeface="Impact" pitchFamily="34" charset="0"/>
                <a:ea typeface="微软雅黑" pitchFamily="34" charset="-122"/>
                <a:sym typeface="Impact" pitchFamily="34" charset="0"/>
              </a:endParaRPr>
            </a:p>
          </p:txBody>
        </p:sp>
        <p:sp>
          <p:nvSpPr>
            <p:cNvPr id="14356" name="TextBox 53"/>
            <p:cNvSpPr>
              <a:spLocks noChangeArrowheads="1"/>
            </p:cNvSpPr>
            <p:nvPr/>
          </p:nvSpPr>
          <p:spPr bwMode="auto">
            <a:xfrm>
              <a:off x="109781" y="127965"/>
              <a:ext cx="1004573" cy="42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rgbClr val="2876B2"/>
                  </a:solidFill>
                  <a:latin typeface="微软雅黑" pitchFamily="34" charset="-122"/>
                  <a:ea typeface="微软雅黑" pitchFamily="34" charset="-122"/>
                  <a:sym typeface="宋体" pitchFamily="2" charset="-122"/>
                </a:rPr>
                <a:t>单击此处添加标题</a:t>
              </a:r>
              <a:endParaRPr lang="zh-CN" altLang="en-US"/>
            </a:p>
          </p:txBody>
        </p:sp>
      </p:grpSp>
      <p:grpSp>
        <p:nvGrpSpPr>
          <p:cNvPr id="21525" name="Group 21"/>
          <p:cNvGrpSpPr>
            <a:grpSpLocks/>
          </p:cNvGrpSpPr>
          <p:nvPr/>
        </p:nvGrpSpPr>
        <p:grpSpPr bwMode="auto">
          <a:xfrm>
            <a:off x="4749800" y="5434013"/>
            <a:ext cx="1323975" cy="776287"/>
            <a:chOff x="0" y="0"/>
            <a:chExt cx="1224136" cy="717597"/>
          </a:xfrm>
        </p:grpSpPr>
        <p:sp>
          <p:nvSpPr>
            <p:cNvPr id="14353" name="矩形 24"/>
            <p:cNvSpPr>
              <a:spLocks noChangeArrowheads="1"/>
            </p:cNvSpPr>
            <p:nvPr/>
          </p:nvSpPr>
          <p:spPr bwMode="auto">
            <a:xfrm>
              <a:off x="0" y="0"/>
              <a:ext cx="1224136" cy="717597"/>
            </a:xfrm>
            <a:prstGeom prst="rect">
              <a:avLst/>
            </a:prstGeom>
            <a:solidFill>
              <a:schemeClr val="bg1"/>
            </a:solidFill>
            <a:ln>
              <a:noFill/>
            </a:ln>
            <a:extLst>
              <a:ext uri="{91240B29-F687-4F45-9708-019B960494DF}">
                <a14:hiddenLine xmlns:a14="http://schemas.microsoft.com/office/drawing/2010/main" w="3175">
                  <a:solidFill>
                    <a:srgbClr val="000000"/>
                  </a:solidFill>
                  <a:bevel/>
                  <a:headEnd/>
                  <a:tailEnd/>
                </a14:hiddenLine>
              </a:ext>
            </a:extLst>
          </p:spPr>
          <p:txBody>
            <a:bodyPr lIns="0" rIns="0" anchor="ctr"/>
            <a:lstStyle/>
            <a:p>
              <a:pPr algn="ctr">
                <a:lnSpc>
                  <a:spcPct val="120000"/>
                </a:lnSpc>
                <a:spcBef>
                  <a:spcPts val="600"/>
                </a:spcBef>
                <a:spcAft>
                  <a:spcPts val="600"/>
                </a:spcAft>
              </a:pPr>
              <a:endParaRPr lang="zh-CN" altLang="zh-CN" sz="2800">
                <a:solidFill>
                  <a:srgbClr val="FFFFFF"/>
                </a:solidFill>
                <a:latin typeface="Impact" pitchFamily="34" charset="0"/>
                <a:ea typeface="微软雅黑" pitchFamily="34" charset="-122"/>
                <a:sym typeface="Impact" pitchFamily="34" charset="0"/>
              </a:endParaRPr>
            </a:p>
          </p:txBody>
        </p:sp>
        <p:sp>
          <p:nvSpPr>
            <p:cNvPr id="14354" name="TextBox 53"/>
            <p:cNvSpPr>
              <a:spLocks noChangeArrowheads="1"/>
            </p:cNvSpPr>
            <p:nvPr/>
          </p:nvSpPr>
          <p:spPr bwMode="auto">
            <a:xfrm>
              <a:off x="109780" y="127965"/>
              <a:ext cx="1004573" cy="42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rgbClr val="2876B2"/>
                  </a:solidFill>
                  <a:latin typeface="微软雅黑" pitchFamily="34" charset="-122"/>
                  <a:ea typeface="微软雅黑" pitchFamily="34" charset="-122"/>
                  <a:sym typeface="宋体" pitchFamily="2" charset="-122"/>
                </a:rPr>
                <a:t>单击此处添加标题</a:t>
              </a:r>
              <a:endParaRPr lang="zh-CN" altLang="en-US"/>
            </a:p>
          </p:txBody>
        </p:sp>
      </p:grpSp>
      <p:grpSp>
        <p:nvGrpSpPr>
          <p:cNvPr id="21528" name="Group 24"/>
          <p:cNvGrpSpPr>
            <a:grpSpLocks/>
          </p:cNvGrpSpPr>
          <p:nvPr/>
        </p:nvGrpSpPr>
        <p:grpSpPr bwMode="auto">
          <a:xfrm>
            <a:off x="3198813" y="5434013"/>
            <a:ext cx="1323975" cy="776287"/>
            <a:chOff x="0" y="0"/>
            <a:chExt cx="1224136" cy="717597"/>
          </a:xfrm>
        </p:grpSpPr>
        <p:sp>
          <p:nvSpPr>
            <p:cNvPr id="14351" name="矩形 27"/>
            <p:cNvSpPr>
              <a:spLocks noChangeArrowheads="1"/>
            </p:cNvSpPr>
            <p:nvPr/>
          </p:nvSpPr>
          <p:spPr bwMode="auto">
            <a:xfrm>
              <a:off x="0" y="0"/>
              <a:ext cx="1224136" cy="717597"/>
            </a:xfrm>
            <a:prstGeom prst="rect">
              <a:avLst/>
            </a:prstGeom>
            <a:solidFill>
              <a:schemeClr val="bg1"/>
            </a:solidFill>
            <a:ln>
              <a:noFill/>
            </a:ln>
            <a:extLst>
              <a:ext uri="{91240B29-F687-4F45-9708-019B960494DF}">
                <a14:hiddenLine xmlns:a14="http://schemas.microsoft.com/office/drawing/2010/main" w="3175">
                  <a:solidFill>
                    <a:srgbClr val="000000"/>
                  </a:solidFill>
                  <a:bevel/>
                  <a:headEnd/>
                  <a:tailEnd/>
                </a14:hiddenLine>
              </a:ext>
            </a:extLst>
          </p:spPr>
          <p:txBody>
            <a:bodyPr lIns="0" rIns="0" anchor="ctr"/>
            <a:lstStyle/>
            <a:p>
              <a:pPr algn="ctr">
                <a:lnSpc>
                  <a:spcPct val="120000"/>
                </a:lnSpc>
                <a:spcBef>
                  <a:spcPts val="600"/>
                </a:spcBef>
                <a:spcAft>
                  <a:spcPts val="600"/>
                </a:spcAft>
              </a:pPr>
              <a:endParaRPr lang="zh-CN" altLang="zh-CN" sz="2800">
                <a:solidFill>
                  <a:srgbClr val="FFFFFF"/>
                </a:solidFill>
                <a:latin typeface="Impact" pitchFamily="34" charset="0"/>
                <a:ea typeface="微软雅黑" pitchFamily="34" charset="-122"/>
                <a:sym typeface="Impact" pitchFamily="34" charset="0"/>
              </a:endParaRPr>
            </a:p>
          </p:txBody>
        </p:sp>
        <p:sp>
          <p:nvSpPr>
            <p:cNvPr id="14352" name="TextBox 53"/>
            <p:cNvSpPr>
              <a:spLocks noChangeArrowheads="1"/>
            </p:cNvSpPr>
            <p:nvPr/>
          </p:nvSpPr>
          <p:spPr bwMode="auto">
            <a:xfrm>
              <a:off x="109780" y="127964"/>
              <a:ext cx="1004573" cy="42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b="1">
                  <a:solidFill>
                    <a:srgbClr val="2876B2"/>
                  </a:solidFill>
                  <a:latin typeface="微软雅黑" pitchFamily="34" charset="-122"/>
                  <a:ea typeface="微软雅黑" pitchFamily="34" charset="-122"/>
                  <a:sym typeface="宋体" pitchFamily="2" charset="-122"/>
                </a:rPr>
                <a:t>单击此处添加标题</a:t>
              </a:r>
              <a:endParaRPr lang="zh-CN" altLang="en-US"/>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510"/>
                                        </p:tgtEl>
                                        <p:attrNameLst>
                                          <p:attrName>style.visibility</p:attrName>
                                        </p:attrNameLst>
                                      </p:cBhvr>
                                      <p:to>
                                        <p:strVal val="visible"/>
                                      </p:to>
                                    </p:set>
                                    <p:anim calcmode="lin" valueType="num">
                                      <p:cBhvr>
                                        <p:cTn id="7" dur="500" fill="hold"/>
                                        <p:tgtEl>
                                          <p:spTgt spid="21510"/>
                                        </p:tgtEl>
                                        <p:attrNameLst>
                                          <p:attrName>ppt_x</p:attrName>
                                        </p:attrNameLst>
                                      </p:cBhvr>
                                      <p:tavLst>
                                        <p:tav tm="0">
                                          <p:val>
                                            <p:strVal val="0-#ppt_w/2"/>
                                          </p:val>
                                        </p:tav>
                                        <p:tav tm="100000">
                                          <p:val>
                                            <p:strVal val="#ppt_x"/>
                                          </p:val>
                                        </p:tav>
                                      </p:tavLst>
                                    </p:anim>
                                    <p:anim calcmode="lin" valueType="num">
                                      <p:cBhvr>
                                        <p:cTn id="8" dur="500" fill="hold"/>
                                        <p:tgtEl>
                                          <p:spTgt spid="215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21509"/>
                                        </p:tgtEl>
                                        <p:attrNameLst>
                                          <p:attrName>style.visibility</p:attrName>
                                        </p:attrNameLst>
                                      </p:cBhvr>
                                      <p:to>
                                        <p:strVal val="visible"/>
                                      </p:to>
                                    </p:set>
                                    <p:anim calcmode="lin" valueType="num">
                                      <p:cBhvr>
                                        <p:cTn id="11" dur="500" fill="hold"/>
                                        <p:tgtEl>
                                          <p:spTgt spid="21509"/>
                                        </p:tgtEl>
                                        <p:attrNameLst>
                                          <p:attrName>ppt_x</p:attrName>
                                        </p:attrNameLst>
                                      </p:cBhvr>
                                      <p:tavLst>
                                        <p:tav tm="0">
                                          <p:val>
                                            <p:strVal val="0-#ppt_w/2"/>
                                          </p:val>
                                        </p:tav>
                                        <p:tav tm="100000">
                                          <p:val>
                                            <p:strVal val="#ppt_x"/>
                                          </p:val>
                                        </p:tav>
                                      </p:tavLst>
                                    </p:anim>
                                    <p:anim calcmode="lin" valueType="num">
                                      <p:cBhvr>
                                        <p:cTn id="12" dur="500" fill="hold"/>
                                        <p:tgtEl>
                                          <p:spTgt spid="2150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21508"/>
                                        </p:tgtEl>
                                        <p:attrNameLst>
                                          <p:attrName>style.visibility</p:attrName>
                                        </p:attrNameLst>
                                      </p:cBhvr>
                                      <p:to>
                                        <p:strVal val="visible"/>
                                      </p:to>
                                    </p:set>
                                    <p:anim calcmode="lin" valueType="num">
                                      <p:cBhvr>
                                        <p:cTn id="15" dur="500" fill="hold"/>
                                        <p:tgtEl>
                                          <p:spTgt spid="21508"/>
                                        </p:tgtEl>
                                        <p:attrNameLst>
                                          <p:attrName>ppt_x</p:attrName>
                                        </p:attrNameLst>
                                      </p:cBhvr>
                                      <p:tavLst>
                                        <p:tav tm="0">
                                          <p:val>
                                            <p:strVal val="0-#ppt_w/2"/>
                                          </p:val>
                                        </p:tav>
                                        <p:tav tm="100000">
                                          <p:val>
                                            <p:strVal val="#ppt_x"/>
                                          </p:val>
                                        </p:tav>
                                      </p:tavLst>
                                    </p:anim>
                                    <p:anim calcmode="lin" valueType="num">
                                      <p:cBhvr>
                                        <p:cTn id="16" dur="500" fill="hold"/>
                                        <p:tgtEl>
                                          <p:spTgt spid="2150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21507"/>
                                        </p:tgtEl>
                                        <p:attrNameLst>
                                          <p:attrName>style.visibility</p:attrName>
                                        </p:attrNameLst>
                                      </p:cBhvr>
                                      <p:to>
                                        <p:strVal val="visible"/>
                                      </p:to>
                                    </p:set>
                                    <p:anim calcmode="lin" valueType="num">
                                      <p:cBhvr>
                                        <p:cTn id="19" dur="500" fill="hold"/>
                                        <p:tgtEl>
                                          <p:spTgt spid="21507"/>
                                        </p:tgtEl>
                                        <p:attrNameLst>
                                          <p:attrName>ppt_x</p:attrName>
                                        </p:attrNameLst>
                                      </p:cBhvr>
                                      <p:tavLst>
                                        <p:tav tm="0">
                                          <p:val>
                                            <p:strVal val="0-#ppt_w/2"/>
                                          </p:val>
                                        </p:tav>
                                        <p:tav tm="100000">
                                          <p:val>
                                            <p:strVal val="#ppt_x"/>
                                          </p:val>
                                        </p:tav>
                                      </p:tavLst>
                                    </p:anim>
                                    <p:anim calcmode="lin" valueType="num">
                                      <p:cBhvr>
                                        <p:cTn id="20" dur="500" fill="hold"/>
                                        <p:tgtEl>
                                          <p:spTgt spid="2150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21506"/>
                                        </p:tgtEl>
                                        <p:attrNameLst>
                                          <p:attrName>style.visibility</p:attrName>
                                        </p:attrNameLst>
                                      </p:cBhvr>
                                      <p:to>
                                        <p:strVal val="visible"/>
                                      </p:to>
                                    </p:set>
                                    <p:anim calcmode="lin" valueType="num">
                                      <p:cBhvr>
                                        <p:cTn id="23" dur="500" fill="hold"/>
                                        <p:tgtEl>
                                          <p:spTgt spid="21506"/>
                                        </p:tgtEl>
                                        <p:attrNameLst>
                                          <p:attrName>ppt_x</p:attrName>
                                        </p:attrNameLst>
                                      </p:cBhvr>
                                      <p:tavLst>
                                        <p:tav tm="0">
                                          <p:val>
                                            <p:strVal val="0-#ppt_w/2"/>
                                          </p:val>
                                        </p:tav>
                                        <p:tav tm="100000">
                                          <p:val>
                                            <p:strVal val="#ppt_x"/>
                                          </p:val>
                                        </p:tav>
                                      </p:tavLst>
                                    </p:anim>
                                    <p:anim calcmode="lin" valueType="num">
                                      <p:cBhvr>
                                        <p:cTn id="24" dur="500" fill="hold"/>
                                        <p:tgtEl>
                                          <p:spTgt spid="2150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511"/>
                                        </p:tgtEl>
                                        <p:attrNameLst>
                                          <p:attrName>style.visibility</p:attrName>
                                        </p:attrNameLst>
                                      </p:cBhvr>
                                      <p:to>
                                        <p:strVal val="visible"/>
                                      </p:to>
                                    </p:set>
                                    <p:anim calcmode="lin" valueType="num">
                                      <p:cBhvr>
                                        <p:cTn id="27" dur="500" fill="hold"/>
                                        <p:tgtEl>
                                          <p:spTgt spid="21511"/>
                                        </p:tgtEl>
                                        <p:attrNameLst>
                                          <p:attrName>ppt_x</p:attrName>
                                        </p:attrNameLst>
                                      </p:cBhvr>
                                      <p:tavLst>
                                        <p:tav tm="0">
                                          <p:val>
                                            <p:strVal val="1+#ppt_w/2"/>
                                          </p:val>
                                        </p:tav>
                                        <p:tav tm="100000">
                                          <p:val>
                                            <p:strVal val="#ppt_x"/>
                                          </p:val>
                                        </p:tav>
                                      </p:tavLst>
                                    </p:anim>
                                    <p:anim calcmode="lin" valueType="num">
                                      <p:cBhvr>
                                        <p:cTn id="28" dur="500" fill="hold"/>
                                        <p:tgtEl>
                                          <p:spTgt spid="21511"/>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2" presetClass="entr" presetSubtype="8" fill="hold" grpId="0" nodeType="afterEffect">
                                  <p:stCondLst>
                                    <p:cond delay="0"/>
                                  </p:stCondLst>
                                  <p:childTnLst>
                                    <p:set>
                                      <p:cBhvr>
                                        <p:cTn id="31" dur="1" fill="hold">
                                          <p:stCondLst>
                                            <p:cond delay="0"/>
                                          </p:stCondLst>
                                        </p:cTn>
                                        <p:tgtEl>
                                          <p:spTgt spid="21512"/>
                                        </p:tgtEl>
                                        <p:attrNameLst>
                                          <p:attrName>style.visibility</p:attrName>
                                        </p:attrNameLst>
                                      </p:cBhvr>
                                      <p:to>
                                        <p:strVal val="visible"/>
                                      </p:to>
                                    </p:set>
                                    <p:anim calcmode="lin" valueType="num">
                                      <p:cBhvr>
                                        <p:cTn id="32" dur="500" fill="hold"/>
                                        <p:tgtEl>
                                          <p:spTgt spid="21512"/>
                                        </p:tgtEl>
                                        <p:attrNameLst>
                                          <p:attrName>ppt_x</p:attrName>
                                        </p:attrNameLst>
                                      </p:cBhvr>
                                      <p:tavLst>
                                        <p:tav tm="0">
                                          <p:val>
                                            <p:strVal val="0-#ppt_w/2"/>
                                          </p:val>
                                        </p:tav>
                                        <p:tav tm="100000">
                                          <p:val>
                                            <p:strVal val="#ppt_x"/>
                                          </p:val>
                                        </p:tav>
                                      </p:tavLst>
                                    </p:anim>
                                    <p:anim calcmode="lin" valueType="num">
                                      <p:cBhvr>
                                        <p:cTn id="33" dur="500" fill="hold"/>
                                        <p:tgtEl>
                                          <p:spTgt spid="21512"/>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1200"/>
                            </p:stCondLst>
                            <p:childTnLst>
                              <p:par>
                                <p:cTn id="35" presetID="42" presetClass="entr" presetSubtype="0" fill="hold" nodeType="afterEffect">
                                  <p:stCondLst>
                                    <p:cond delay="0"/>
                                  </p:stCondLst>
                                  <p:childTnLst>
                                    <p:set>
                                      <p:cBhvr>
                                        <p:cTn id="36" dur="1" fill="hold">
                                          <p:stCondLst>
                                            <p:cond delay="0"/>
                                          </p:stCondLst>
                                        </p:cTn>
                                        <p:tgtEl>
                                          <p:spTgt spid="21513"/>
                                        </p:tgtEl>
                                        <p:attrNameLst>
                                          <p:attrName>style.visibility</p:attrName>
                                        </p:attrNameLst>
                                      </p:cBhvr>
                                      <p:to>
                                        <p:strVal val="visible"/>
                                      </p:to>
                                    </p:set>
                                    <p:animEffect>
                                      <p:cBhvr>
                                        <p:cTn id="37" dur="1000"/>
                                        <p:tgtEl>
                                          <p:spTgt spid="21513"/>
                                        </p:tgtEl>
                                      </p:cBhvr>
                                    </p:animEffect>
                                    <p:anim calcmode="lin" valueType="num">
                                      <p:cBhvr>
                                        <p:cTn id="38" dur="1000" fill="hold"/>
                                        <p:tgtEl>
                                          <p:spTgt spid="21513"/>
                                        </p:tgtEl>
                                        <p:attrNameLst>
                                          <p:attrName>ppt_x</p:attrName>
                                        </p:attrNameLst>
                                      </p:cBhvr>
                                      <p:tavLst>
                                        <p:tav tm="0">
                                          <p:val>
                                            <p:strVal val="#ppt_x"/>
                                          </p:val>
                                        </p:tav>
                                        <p:tav tm="100000">
                                          <p:val>
                                            <p:strVal val="#ppt_x"/>
                                          </p:val>
                                        </p:tav>
                                      </p:tavLst>
                                    </p:anim>
                                    <p:anim calcmode="lin" valueType="num">
                                      <p:cBhvr>
                                        <p:cTn id="39" dur="1000" fill="hold"/>
                                        <p:tgtEl>
                                          <p:spTgt spid="21513"/>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1528"/>
                                        </p:tgtEl>
                                        <p:attrNameLst>
                                          <p:attrName>style.visibility</p:attrName>
                                        </p:attrNameLst>
                                      </p:cBhvr>
                                      <p:to>
                                        <p:strVal val="visible"/>
                                      </p:to>
                                    </p:set>
                                    <p:animEffect>
                                      <p:cBhvr>
                                        <p:cTn id="42" dur="1000"/>
                                        <p:tgtEl>
                                          <p:spTgt spid="21528"/>
                                        </p:tgtEl>
                                      </p:cBhvr>
                                    </p:animEffect>
                                    <p:anim calcmode="lin" valueType="num">
                                      <p:cBhvr>
                                        <p:cTn id="43" dur="1000" fill="hold"/>
                                        <p:tgtEl>
                                          <p:spTgt spid="21528"/>
                                        </p:tgtEl>
                                        <p:attrNameLst>
                                          <p:attrName>ppt_x</p:attrName>
                                        </p:attrNameLst>
                                      </p:cBhvr>
                                      <p:tavLst>
                                        <p:tav tm="0">
                                          <p:val>
                                            <p:strVal val="#ppt_x"/>
                                          </p:val>
                                        </p:tav>
                                        <p:tav tm="100000">
                                          <p:val>
                                            <p:strVal val="#ppt_x"/>
                                          </p:val>
                                        </p:tav>
                                      </p:tavLst>
                                    </p:anim>
                                    <p:anim calcmode="lin" valueType="num">
                                      <p:cBhvr>
                                        <p:cTn id="44" dur="1000" fill="hold"/>
                                        <p:tgtEl>
                                          <p:spTgt spid="21528"/>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200"/>
                            </p:stCondLst>
                            <p:childTnLst>
                              <p:par>
                                <p:cTn id="46" presetID="42" presetClass="entr" presetSubtype="0" fill="hold" nodeType="afterEffect">
                                  <p:stCondLst>
                                    <p:cond delay="0"/>
                                  </p:stCondLst>
                                  <p:childTnLst>
                                    <p:set>
                                      <p:cBhvr>
                                        <p:cTn id="47" dur="1" fill="hold">
                                          <p:stCondLst>
                                            <p:cond delay="0"/>
                                          </p:stCondLst>
                                        </p:cTn>
                                        <p:tgtEl>
                                          <p:spTgt spid="21516"/>
                                        </p:tgtEl>
                                        <p:attrNameLst>
                                          <p:attrName>style.visibility</p:attrName>
                                        </p:attrNameLst>
                                      </p:cBhvr>
                                      <p:to>
                                        <p:strVal val="visible"/>
                                      </p:to>
                                    </p:set>
                                    <p:animEffect>
                                      <p:cBhvr>
                                        <p:cTn id="48" dur="1000"/>
                                        <p:tgtEl>
                                          <p:spTgt spid="21516"/>
                                        </p:tgtEl>
                                      </p:cBhvr>
                                    </p:animEffect>
                                    <p:anim calcmode="lin" valueType="num">
                                      <p:cBhvr>
                                        <p:cTn id="49" dur="1000" fill="hold"/>
                                        <p:tgtEl>
                                          <p:spTgt spid="21516"/>
                                        </p:tgtEl>
                                        <p:attrNameLst>
                                          <p:attrName>ppt_x</p:attrName>
                                        </p:attrNameLst>
                                      </p:cBhvr>
                                      <p:tavLst>
                                        <p:tav tm="0">
                                          <p:val>
                                            <p:strVal val="#ppt_x"/>
                                          </p:val>
                                        </p:tav>
                                        <p:tav tm="100000">
                                          <p:val>
                                            <p:strVal val="#ppt_x"/>
                                          </p:val>
                                        </p:tav>
                                      </p:tavLst>
                                    </p:anim>
                                    <p:anim calcmode="lin" valueType="num">
                                      <p:cBhvr>
                                        <p:cTn id="50" dur="1000" fill="hold"/>
                                        <p:tgtEl>
                                          <p:spTgt spid="21516"/>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21525"/>
                                        </p:tgtEl>
                                        <p:attrNameLst>
                                          <p:attrName>style.visibility</p:attrName>
                                        </p:attrNameLst>
                                      </p:cBhvr>
                                      <p:to>
                                        <p:strVal val="visible"/>
                                      </p:to>
                                    </p:set>
                                    <p:animEffect>
                                      <p:cBhvr>
                                        <p:cTn id="53" dur="1000"/>
                                        <p:tgtEl>
                                          <p:spTgt spid="21525"/>
                                        </p:tgtEl>
                                      </p:cBhvr>
                                    </p:animEffect>
                                    <p:anim calcmode="lin" valueType="num">
                                      <p:cBhvr>
                                        <p:cTn id="54" dur="1000" fill="hold"/>
                                        <p:tgtEl>
                                          <p:spTgt spid="21525"/>
                                        </p:tgtEl>
                                        <p:attrNameLst>
                                          <p:attrName>ppt_x</p:attrName>
                                        </p:attrNameLst>
                                      </p:cBhvr>
                                      <p:tavLst>
                                        <p:tav tm="0">
                                          <p:val>
                                            <p:strVal val="#ppt_x"/>
                                          </p:val>
                                        </p:tav>
                                        <p:tav tm="100000">
                                          <p:val>
                                            <p:strVal val="#ppt_x"/>
                                          </p:val>
                                        </p:tav>
                                      </p:tavLst>
                                    </p:anim>
                                    <p:anim calcmode="lin" valueType="num">
                                      <p:cBhvr>
                                        <p:cTn id="55" dur="1000" fill="hold"/>
                                        <p:tgtEl>
                                          <p:spTgt spid="21525"/>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3200"/>
                            </p:stCondLst>
                            <p:childTnLst>
                              <p:par>
                                <p:cTn id="57" presetID="42" presetClass="entr" presetSubtype="0" fill="hold" nodeType="afterEffect">
                                  <p:stCondLst>
                                    <p:cond delay="0"/>
                                  </p:stCondLst>
                                  <p:childTnLst>
                                    <p:set>
                                      <p:cBhvr>
                                        <p:cTn id="58" dur="1" fill="hold">
                                          <p:stCondLst>
                                            <p:cond delay="0"/>
                                          </p:stCondLst>
                                        </p:cTn>
                                        <p:tgtEl>
                                          <p:spTgt spid="21519"/>
                                        </p:tgtEl>
                                        <p:attrNameLst>
                                          <p:attrName>style.visibility</p:attrName>
                                        </p:attrNameLst>
                                      </p:cBhvr>
                                      <p:to>
                                        <p:strVal val="visible"/>
                                      </p:to>
                                    </p:set>
                                    <p:animEffect>
                                      <p:cBhvr>
                                        <p:cTn id="59" dur="1000"/>
                                        <p:tgtEl>
                                          <p:spTgt spid="21519"/>
                                        </p:tgtEl>
                                      </p:cBhvr>
                                    </p:animEffect>
                                    <p:anim calcmode="lin" valueType="num">
                                      <p:cBhvr>
                                        <p:cTn id="60" dur="1000" fill="hold"/>
                                        <p:tgtEl>
                                          <p:spTgt spid="21519"/>
                                        </p:tgtEl>
                                        <p:attrNameLst>
                                          <p:attrName>ppt_x</p:attrName>
                                        </p:attrNameLst>
                                      </p:cBhvr>
                                      <p:tavLst>
                                        <p:tav tm="0">
                                          <p:val>
                                            <p:strVal val="#ppt_x"/>
                                          </p:val>
                                        </p:tav>
                                        <p:tav tm="100000">
                                          <p:val>
                                            <p:strVal val="#ppt_x"/>
                                          </p:val>
                                        </p:tav>
                                      </p:tavLst>
                                    </p:anim>
                                    <p:anim calcmode="lin" valueType="num">
                                      <p:cBhvr>
                                        <p:cTn id="61" dur="1000" fill="hold"/>
                                        <p:tgtEl>
                                          <p:spTgt spid="2151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1522"/>
                                        </p:tgtEl>
                                        <p:attrNameLst>
                                          <p:attrName>style.visibility</p:attrName>
                                        </p:attrNameLst>
                                      </p:cBhvr>
                                      <p:to>
                                        <p:strVal val="visible"/>
                                      </p:to>
                                    </p:set>
                                    <p:animEffect>
                                      <p:cBhvr>
                                        <p:cTn id="64" dur="1000"/>
                                        <p:tgtEl>
                                          <p:spTgt spid="21522"/>
                                        </p:tgtEl>
                                      </p:cBhvr>
                                    </p:animEffect>
                                    <p:anim calcmode="lin" valueType="num">
                                      <p:cBhvr>
                                        <p:cTn id="65" dur="1000" fill="hold"/>
                                        <p:tgtEl>
                                          <p:spTgt spid="21522"/>
                                        </p:tgtEl>
                                        <p:attrNameLst>
                                          <p:attrName>ppt_x</p:attrName>
                                        </p:attrNameLst>
                                      </p:cBhvr>
                                      <p:tavLst>
                                        <p:tav tm="0">
                                          <p:val>
                                            <p:strVal val="#ppt_x"/>
                                          </p:val>
                                        </p:tav>
                                        <p:tav tm="100000">
                                          <p:val>
                                            <p:strVal val="#ppt_x"/>
                                          </p:val>
                                        </p:tav>
                                      </p:tavLst>
                                    </p:anim>
                                    <p:anim calcmode="lin" valueType="num">
                                      <p:cBhvr>
                                        <p:cTn id="66" dur="1000" fill="hold"/>
                                        <p:tgtEl>
                                          <p:spTgt spid="215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autoUpdateAnimBg="0"/>
      <p:bldP spid="21507" grpId="0" bldLvl="0" animBg="1" autoUpdateAnimBg="0"/>
      <p:bldP spid="21508" grpId="0" bldLvl="0" animBg="1" autoUpdateAnimBg="0"/>
      <p:bldP spid="21509" grpId="0" bldLvl="0" animBg="1" autoUpdateAnimBg="0"/>
      <p:bldP spid="21510" grpId="0" bldLvl="0" animBg="1" autoUpdateAnimBg="0"/>
      <p:bldP spid="21511" grpId="0" bldLvl="0" autoUpdateAnimBg="0"/>
      <p:bldP spid="215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22530"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1"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2"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3"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4"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5" name="文本框 10"/>
          <p:cNvSpPr>
            <a:spLocks noChangeArrowheads="1"/>
          </p:cNvSpPr>
          <p:nvPr/>
        </p:nvSpPr>
        <p:spPr bwMode="auto">
          <a:xfrm>
            <a:off x="630238" y="320675"/>
            <a:ext cx="19637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论题总结</a:t>
            </a:r>
          </a:p>
        </p:txBody>
      </p:sp>
      <p:pic>
        <p:nvPicPr>
          <p:cNvPr id="22536"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100" y="1500188"/>
            <a:ext cx="6226175" cy="429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7" name="Group 9"/>
          <p:cNvGrpSpPr>
            <a:grpSpLocks/>
          </p:cNvGrpSpPr>
          <p:nvPr/>
        </p:nvGrpSpPr>
        <p:grpSpPr bwMode="auto">
          <a:xfrm>
            <a:off x="7164388" y="1511300"/>
            <a:ext cx="4287837" cy="790575"/>
            <a:chOff x="0" y="0"/>
            <a:chExt cx="4287562" cy="792088"/>
          </a:xfrm>
        </p:grpSpPr>
        <p:sp>
          <p:nvSpPr>
            <p:cNvPr id="15391" name="矩形 12"/>
            <p:cNvSpPr>
              <a:spLocks noChangeArrowheads="1"/>
            </p:cNvSpPr>
            <p:nvPr/>
          </p:nvSpPr>
          <p:spPr bwMode="auto">
            <a:xfrm>
              <a:off x="5164" y="0"/>
              <a:ext cx="3888432" cy="792088"/>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92" name="矩形 13"/>
            <p:cNvSpPr>
              <a:spLocks noChangeArrowheads="1"/>
            </p:cNvSpPr>
            <p:nvPr/>
          </p:nvSpPr>
          <p:spPr bwMode="auto">
            <a:xfrm>
              <a:off x="0" y="0"/>
              <a:ext cx="869002" cy="792088"/>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93" name="文本框 14"/>
            <p:cNvSpPr>
              <a:spLocks noChangeArrowheads="1"/>
            </p:cNvSpPr>
            <p:nvPr/>
          </p:nvSpPr>
          <p:spPr bwMode="auto">
            <a:xfrm>
              <a:off x="903186" y="203838"/>
              <a:ext cx="33843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chemeClr val="bg1"/>
                  </a:solidFill>
                  <a:latin typeface="微软雅黑" pitchFamily="34" charset="-122"/>
                  <a:ea typeface="微软雅黑" pitchFamily="34" charset="-122"/>
                  <a:sym typeface="微软雅黑" pitchFamily="34" charset="-122"/>
                </a:rPr>
                <a:t>请输入您需要的文字</a:t>
              </a:r>
            </a:p>
          </p:txBody>
        </p:sp>
        <p:pic>
          <p:nvPicPr>
            <p:cNvPr id="15394"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033" y="139990"/>
              <a:ext cx="512108" cy="512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42" name="Group 14"/>
          <p:cNvGrpSpPr>
            <a:grpSpLocks/>
          </p:cNvGrpSpPr>
          <p:nvPr/>
        </p:nvGrpSpPr>
        <p:grpSpPr bwMode="auto">
          <a:xfrm>
            <a:off x="7167563" y="2374900"/>
            <a:ext cx="4284662" cy="792163"/>
            <a:chOff x="0" y="0"/>
            <a:chExt cx="4285183" cy="792088"/>
          </a:xfrm>
        </p:grpSpPr>
        <p:sp>
          <p:nvSpPr>
            <p:cNvPr id="15387" name="矩形 17"/>
            <p:cNvSpPr>
              <a:spLocks noChangeArrowheads="1"/>
            </p:cNvSpPr>
            <p:nvPr/>
          </p:nvSpPr>
          <p:spPr bwMode="auto">
            <a:xfrm>
              <a:off x="2785" y="0"/>
              <a:ext cx="3888432" cy="792088"/>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88" name="矩形 18"/>
            <p:cNvSpPr>
              <a:spLocks noChangeArrowheads="1"/>
            </p:cNvSpPr>
            <p:nvPr/>
          </p:nvSpPr>
          <p:spPr bwMode="auto">
            <a:xfrm>
              <a:off x="0" y="0"/>
              <a:ext cx="869002" cy="792088"/>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89" name="文本框 19"/>
            <p:cNvSpPr>
              <a:spLocks noChangeArrowheads="1"/>
            </p:cNvSpPr>
            <p:nvPr/>
          </p:nvSpPr>
          <p:spPr bwMode="auto">
            <a:xfrm>
              <a:off x="900807" y="186407"/>
              <a:ext cx="33843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chemeClr val="bg1"/>
                  </a:solidFill>
                  <a:latin typeface="微软雅黑" pitchFamily="34" charset="-122"/>
                  <a:ea typeface="微软雅黑" pitchFamily="34" charset="-122"/>
                  <a:sym typeface="微软雅黑" pitchFamily="34" charset="-122"/>
                </a:rPr>
                <a:t>请输入您需要的文字</a:t>
              </a:r>
              <a:endParaRPr lang="zh-CN" altLang="en-US"/>
            </a:p>
          </p:txBody>
        </p:sp>
        <p:pic>
          <p:nvPicPr>
            <p:cNvPr id="15390" name="图片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392" y="118509"/>
              <a:ext cx="597460" cy="59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47" name="Group 19"/>
          <p:cNvGrpSpPr>
            <a:grpSpLocks/>
          </p:cNvGrpSpPr>
          <p:nvPr/>
        </p:nvGrpSpPr>
        <p:grpSpPr bwMode="auto">
          <a:xfrm>
            <a:off x="7164388" y="3243263"/>
            <a:ext cx="4287837" cy="792162"/>
            <a:chOff x="0" y="0"/>
            <a:chExt cx="4287562" cy="792137"/>
          </a:xfrm>
        </p:grpSpPr>
        <p:sp>
          <p:nvSpPr>
            <p:cNvPr id="15383" name="矩形 22"/>
            <p:cNvSpPr>
              <a:spLocks noChangeArrowheads="1"/>
            </p:cNvSpPr>
            <p:nvPr/>
          </p:nvSpPr>
          <p:spPr bwMode="auto">
            <a:xfrm>
              <a:off x="5164" y="49"/>
              <a:ext cx="3888432" cy="792088"/>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84" name="矩形 23"/>
            <p:cNvSpPr>
              <a:spLocks noChangeArrowheads="1"/>
            </p:cNvSpPr>
            <p:nvPr/>
          </p:nvSpPr>
          <p:spPr bwMode="auto">
            <a:xfrm>
              <a:off x="0" y="0"/>
              <a:ext cx="869002" cy="792088"/>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85" name="文本框 24"/>
            <p:cNvSpPr>
              <a:spLocks noChangeArrowheads="1"/>
            </p:cNvSpPr>
            <p:nvPr/>
          </p:nvSpPr>
          <p:spPr bwMode="auto">
            <a:xfrm>
              <a:off x="903186" y="181795"/>
              <a:ext cx="33843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chemeClr val="bg1"/>
                  </a:solidFill>
                  <a:latin typeface="微软雅黑" pitchFamily="34" charset="-122"/>
                  <a:ea typeface="微软雅黑" pitchFamily="34" charset="-122"/>
                  <a:sym typeface="微软雅黑" pitchFamily="34" charset="-122"/>
                </a:rPr>
                <a:t>请输入您需要的文字</a:t>
              </a:r>
              <a:endParaRPr lang="zh-CN" altLang="en-US"/>
            </a:p>
          </p:txBody>
        </p:sp>
        <p:pic>
          <p:nvPicPr>
            <p:cNvPr id="15386" name="图片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217" y="156738"/>
              <a:ext cx="524301" cy="52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52" name="Group 24"/>
          <p:cNvGrpSpPr>
            <a:grpSpLocks/>
          </p:cNvGrpSpPr>
          <p:nvPr/>
        </p:nvGrpSpPr>
        <p:grpSpPr bwMode="auto">
          <a:xfrm>
            <a:off x="7175500" y="4103688"/>
            <a:ext cx="4276725" cy="792162"/>
            <a:chOff x="0" y="0"/>
            <a:chExt cx="4276637" cy="792285"/>
          </a:xfrm>
        </p:grpSpPr>
        <p:sp>
          <p:nvSpPr>
            <p:cNvPr id="15379" name="矩形 27"/>
            <p:cNvSpPr>
              <a:spLocks noChangeArrowheads="1"/>
            </p:cNvSpPr>
            <p:nvPr/>
          </p:nvSpPr>
          <p:spPr bwMode="auto">
            <a:xfrm>
              <a:off x="0" y="0"/>
              <a:ext cx="3888432" cy="792088"/>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80" name="矩形 28"/>
            <p:cNvSpPr>
              <a:spLocks noChangeArrowheads="1"/>
            </p:cNvSpPr>
            <p:nvPr/>
          </p:nvSpPr>
          <p:spPr bwMode="auto">
            <a:xfrm>
              <a:off x="0" y="197"/>
              <a:ext cx="869002" cy="792088"/>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81" name="文本框 29"/>
            <p:cNvSpPr>
              <a:spLocks noChangeArrowheads="1"/>
            </p:cNvSpPr>
            <p:nvPr/>
          </p:nvSpPr>
          <p:spPr bwMode="auto">
            <a:xfrm>
              <a:off x="892261" y="194684"/>
              <a:ext cx="33843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chemeClr val="bg1"/>
                  </a:solidFill>
                  <a:latin typeface="微软雅黑" pitchFamily="34" charset="-122"/>
                  <a:ea typeface="微软雅黑" pitchFamily="34" charset="-122"/>
                  <a:sym typeface="微软雅黑" pitchFamily="34" charset="-122"/>
                </a:rPr>
                <a:t>请输入您需要的文字</a:t>
              </a:r>
              <a:endParaRPr lang="zh-CN" altLang="en-US"/>
            </a:p>
          </p:txBody>
        </p:sp>
        <p:pic>
          <p:nvPicPr>
            <p:cNvPr id="15382" name="图片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350" y="140567"/>
              <a:ext cx="524301" cy="52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57" name="Group 29"/>
          <p:cNvGrpSpPr>
            <a:grpSpLocks/>
          </p:cNvGrpSpPr>
          <p:nvPr/>
        </p:nvGrpSpPr>
        <p:grpSpPr bwMode="auto">
          <a:xfrm>
            <a:off x="7175500" y="4962525"/>
            <a:ext cx="4276725" cy="809625"/>
            <a:chOff x="0" y="0"/>
            <a:chExt cx="4276637" cy="809752"/>
          </a:xfrm>
        </p:grpSpPr>
        <p:grpSp>
          <p:nvGrpSpPr>
            <p:cNvPr id="15374" name="Group 30"/>
            <p:cNvGrpSpPr>
              <a:grpSpLocks/>
            </p:cNvGrpSpPr>
            <p:nvPr/>
          </p:nvGrpSpPr>
          <p:grpSpPr bwMode="auto">
            <a:xfrm>
              <a:off x="0" y="0"/>
              <a:ext cx="4276637" cy="809752"/>
              <a:chOff x="0" y="0"/>
              <a:chExt cx="4276637" cy="809752"/>
            </a:xfrm>
          </p:grpSpPr>
          <p:sp>
            <p:nvSpPr>
              <p:cNvPr id="15376" name="矩形 34"/>
              <p:cNvSpPr>
                <a:spLocks noChangeArrowheads="1"/>
              </p:cNvSpPr>
              <p:nvPr/>
            </p:nvSpPr>
            <p:spPr bwMode="auto">
              <a:xfrm>
                <a:off x="6167" y="13248"/>
                <a:ext cx="3888432" cy="792088"/>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77" name="矩形 35"/>
              <p:cNvSpPr>
                <a:spLocks noChangeArrowheads="1"/>
              </p:cNvSpPr>
              <p:nvPr/>
            </p:nvSpPr>
            <p:spPr bwMode="auto">
              <a:xfrm>
                <a:off x="0" y="0"/>
                <a:ext cx="869002" cy="809752"/>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5378" name="文本框 36"/>
              <p:cNvSpPr>
                <a:spLocks noChangeArrowheads="1"/>
              </p:cNvSpPr>
              <p:nvPr/>
            </p:nvSpPr>
            <p:spPr bwMode="auto">
              <a:xfrm>
                <a:off x="892261" y="198879"/>
                <a:ext cx="33843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chemeClr val="bg1"/>
                    </a:solidFill>
                    <a:latin typeface="微软雅黑" pitchFamily="34" charset="-122"/>
                    <a:ea typeface="微软雅黑" pitchFamily="34" charset="-122"/>
                    <a:sym typeface="微软雅黑" pitchFamily="34" charset="-122"/>
                  </a:rPr>
                  <a:t>请输入您需要的文字</a:t>
                </a:r>
                <a:endParaRPr lang="zh-CN" altLang="en-US"/>
              </a:p>
            </p:txBody>
          </p:sp>
        </p:grpSp>
        <p:pic>
          <p:nvPicPr>
            <p:cNvPr id="15375" name="图片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9388" y="139831"/>
              <a:ext cx="518205"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p:cTn id="7" dur="500" fill="hold"/>
                                        <p:tgtEl>
                                          <p:spTgt spid="22534"/>
                                        </p:tgtEl>
                                        <p:attrNameLst>
                                          <p:attrName>ppt_x</p:attrName>
                                        </p:attrNameLst>
                                      </p:cBhvr>
                                      <p:tavLst>
                                        <p:tav tm="0">
                                          <p:val>
                                            <p:strVal val="0-#ppt_w/2"/>
                                          </p:val>
                                        </p:tav>
                                        <p:tav tm="100000">
                                          <p:val>
                                            <p:strVal val="#ppt_x"/>
                                          </p:val>
                                        </p:tav>
                                      </p:tavLst>
                                    </p:anim>
                                    <p:anim calcmode="lin" valueType="num">
                                      <p:cBhvr>
                                        <p:cTn id="8" dur="500" fill="hold"/>
                                        <p:tgtEl>
                                          <p:spTgt spid="2253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22533"/>
                                        </p:tgtEl>
                                        <p:attrNameLst>
                                          <p:attrName>style.visibility</p:attrName>
                                        </p:attrNameLst>
                                      </p:cBhvr>
                                      <p:to>
                                        <p:strVal val="visible"/>
                                      </p:to>
                                    </p:set>
                                    <p:anim calcmode="lin" valueType="num">
                                      <p:cBhvr>
                                        <p:cTn id="11" dur="500" fill="hold"/>
                                        <p:tgtEl>
                                          <p:spTgt spid="22533"/>
                                        </p:tgtEl>
                                        <p:attrNameLst>
                                          <p:attrName>ppt_x</p:attrName>
                                        </p:attrNameLst>
                                      </p:cBhvr>
                                      <p:tavLst>
                                        <p:tav tm="0">
                                          <p:val>
                                            <p:strVal val="0-#ppt_w/2"/>
                                          </p:val>
                                        </p:tav>
                                        <p:tav tm="100000">
                                          <p:val>
                                            <p:strVal val="#ppt_x"/>
                                          </p:val>
                                        </p:tav>
                                      </p:tavLst>
                                    </p:anim>
                                    <p:anim calcmode="lin" valueType="num">
                                      <p:cBhvr>
                                        <p:cTn id="12" dur="500" fill="hold"/>
                                        <p:tgtEl>
                                          <p:spTgt spid="2253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22532"/>
                                        </p:tgtEl>
                                        <p:attrNameLst>
                                          <p:attrName>style.visibility</p:attrName>
                                        </p:attrNameLst>
                                      </p:cBhvr>
                                      <p:to>
                                        <p:strVal val="visible"/>
                                      </p:to>
                                    </p:set>
                                    <p:anim calcmode="lin" valueType="num">
                                      <p:cBhvr>
                                        <p:cTn id="15" dur="500" fill="hold"/>
                                        <p:tgtEl>
                                          <p:spTgt spid="22532"/>
                                        </p:tgtEl>
                                        <p:attrNameLst>
                                          <p:attrName>ppt_x</p:attrName>
                                        </p:attrNameLst>
                                      </p:cBhvr>
                                      <p:tavLst>
                                        <p:tav tm="0">
                                          <p:val>
                                            <p:strVal val="0-#ppt_w/2"/>
                                          </p:val>
                                        </p:tav>
                                        <p:tav tm="100000">
                                          <p:val>
                                            <p:strVal val="#ppt_x"/>
                                          </p:val>
                                        </p:tav>
                                      </p:tavLst>
                                    </p:anim>
                                    <p:anim calcmode="lin" valueType="num">
                                      <p:cBhvr>
                                        <p:cTn id="16" dur="500" fill="hold"/>
                                        <p:tgtEl>
                                          <p:spTgt spid="2253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22531"/>
                                        </p:tgtEl>
                                        <p:attrNameLst>
                                          <p:attrName>style.visibility</p:attrName>
                                        </p:attrNameLst>
                                      </p:cBhvr>
                                      <p:to>
                                        <p:strVal val="visible"/>
                                      </p:to>
                                    </p:set>
                                    <p:anim calcmode="lin" valueType="num">
                                      <p:cBhvr>
                                        <p:cTn id="19" dur="500" fill="hold"/>
                                        <p:tgtEl>
                                          <p:spTgt spid="22531"/>
                                        </p:tgtEl>
                                        <p:attrNameLst>
                                          <p:attrName>ppt_x</p:attrName>
                                        </p:attrNameLst>
                                      </p:cBhvr>
                                      <p:tavLst>
                                        <p:tav tm="0">
                                          <p:val>
                                            <p:strVal val="0-#ppt_w/2"/>
                                          </p:val>
                                        </p:tav>
                                        <p:tav tm="100000">
                                          <p:val>
                                            <p:strVal val="#ppt_x"/>
                                          </p:val>
                                        </p:tav>
                                      </p:tavLst>
                                    </p:anim>
                                    <p:anim calcmode="lin" valueType="num">
                                      <p:cBhvr>
                                        <p:cTn id="20" dur="500" fill="hold"/>
                                        <p:tgtEl>
                                          <p:spTgt spid="2253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22530"/>
                                        </p:tgtEl>
                                        <p:attrNameLst>
                                          <p:attrName>style.visibility</p:attrName>
                                        </p:attrNameLst>
                                      </p:cBhvr>
                                      <p:to>
                                        <p:strVal val="visible"/>
                                      </p:to>
                                    </p:set>
                                    <p:anim calcmode="lin" valueType="num">
                                      <p:cBhvr>
                                        <p:cTn id="23" dur="500" fill="hold"/>
                                        <p:tgtEl>
                                          <p:spTgt spid="22530"/>
                                        </p:tgtEl>
                                        <p:attrNameLst>
                                          <p:attrName>ppt_x</p:attrName>
                                        </p:attrNameLst>
                                      </p:cBhvr>
                                      <p:tavLst>
                                        <p:tav tm="0">
                                          <p:val>
                                            <p:strVal val="0-#ppt_w/2"/>
                                          </p:val>
                                        </p:tav>
                                        <p:tav tm="100000">
                                          <p:val>
                                            <p:strVal val="#ppt_x"/>
                                          </p:val>
                                        </p:tav>
                                      </p:tavLst>
                                    </p:anim>
                                    <p:anim calcmode="lin" valueType="num">
                                      <p:cBhvr>
                                        <p:cTn id="24" dur="500" fill="hold"/>
                                        <p:tgtEl>
                                          <p:spTgt spid="2253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2535"/>
                                        </p:tgtEl>
                                        <p:attrNameLst>
                                          <p:attrName>style.visibility</p:attrName>
                                        </p:attrNameLst>
                                      </p:cBhvr>
                                      <p:to>
                                        <p:strVal val="visible"/>
                                      </p:to>
                                    </p:set>
                                    <p:anim calcmode="lin" valueType="num">
                                      <p:cBhvr>
                                        <p:cTn id="27" dur="500" fill="hold"/>
                                        <p:tgtEl>
                                          <p:spTgt spid="22535"/>
                                        </p:tgtEl>
                                        <p:attrNameLst>
                                          <p:attrName>ppt_x</p:attrName>
                                        </p:attrNameLst>
                                      </p:cBhvr>
                                      <p:tavLst>
                                        <p:tav tm="0">
                                          <p:val>
                                            <p:strVal val="1+#ppt_w/2"/>
                                          </p:val>
                                        </p:tav>
                                        <p:tav tm="100000">
                                          <p:val>
                                            <p:strVal val="#ppt_x"/>
                                          </p:val>
                                        </p:tav>
                                      </p:tavLst>
                                    </p:anim>
                                    <p:anim calcmode="lin" valueType="num">
                                      <p:cBhvr>
                                        <p:cTn id="28" dur="500" fill="hold"/>
                                        <p:tgtEl>
                                          <p:spTgt spid="2253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22" presetClass="entr" presetSubtype="8" fill="hold" nodeType="afterEffect">
                                  <p:stCondLst>
                                    <p:cond delay="0"/>
                                  </p:stCondLst>
                                  <p:childTnLst>
                                    <p:set>
                                      <p:cBhvr>
                                        <p:cTn id="31" dur="1" fill="hold">
                                          <p:stCondLst>
                                            <p:cond delay="0"/>
                                          </p:stCondLst>
                                        </p:cTn>
                                        <p:tgtEl>
                                          <p:spTgt spid="22536"/>
                                        </p:tgtEl>
                                        <p:attrNameLst>
                                          <p:attrName>style.visibility</p:attrName>
                                        </p:attrNameLst>
                                      </p:cBhvr>
                                      <p:to>
                                        <p:strVal val="visible"/>
                                      </p:to>
                                    </p:set>
                                    <p:animEffect>
                                      <p:cBhvr>
                                        <p:cTn id="32" dur="500"/>
                                        <p:tgtEl>
                                          <p:spTgt spid="22536"/>
                                        </p:tgtEl>
                                      </p:cBhvr>
                                    </p:animEffect>
                                  </p:childTnLst>
                                </p:cTn>
                              </p:par>
                            </p:childTnLst>
                          </p:cTn>
                        </p:par>
                        <p:par>
                          <p:cTn id="33" fill="hold" nodeType="afterGroup">
                            <p:stCondLst>
                              <p:cond delay="1200"/>
                            </p:stCondLst>
                            <p:childTnLst>
                              <p:par>
                                <p:cTn id="34" presetID="2" presetClass="entr" presetSubtype="2" fill="hold" nodeType="afterEffect">
                                  <p:stCondLst>
                                    <p:cond delay="0"/>
                                  </p:stCondLst>
                                  <p:childTnLst>
                                    <p:set>
                                      <p:cBhvr>
                                        <p:cTn id="35" dur="1" fill="hold">
                                          <p:stCondLst>
                                            <p:cond delay="0"/>
                                          </p:stCondLst>
                                        </p:cTn>
                                        <p:tgtEl>
                                          <p:spTgt spid="22537"/>
                                        </p:tgtEl>
                                        <p:attrNameLst>
                                          <p:attrName>style.visibility</p:attrName>
                                        </p:attrNameLst>
                                      </p:cBhvr>
                                      <p:to>
                                        <p:strVal val="visible"/>
                                      </p:to>
                                    </p:set>
                                    <p:anim calcmode="lin" valueType="num">
                                      <p:cBhvr>
                                        <p:cTn id="36" dur="300" fill="hold"/>
                                        <p:tgtEl>
                                          <p:spTgt spid="22537"/>
                                        </p:tgtEl>
                                        <p:attrNameLst>
                                          <p:attrName>ppt_x</p:attrName>
                                        </p:attrNameLst>
                                      </p:cBhvr>
                                      <p:tavLst>
                                        <p:tav tm="0">
                                          <p:val>
                                            <p:strVal val="1+#ppt_w/2"/>
                                          </p:val>
                                        </p:tav>
                                        <p:tav tm="100000">
                                          <p:val>
                                            <p:strVal val="#ppt_x"/>
                                          </p:val>
                                        </p:tav>
                                      </p:tavLst>
                                    </p:anim>
                                    <p:anim calcmode="lin" valueType="num">
                                      <p:cBhvr>
                                        <p:cTn id="37" dur="300" fill="hold"/>
                                        <p:tgtEl>
                                          <p:spTgt spid="22537"/>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1500"/>
                            </p:stCondLst>
                            <p:childTnLst>
                              <p:par>
                                <p:cTn id="39" presetID="2" presetClass="entr" presetSubtype="2" fill="hold" nodeType="afterEffect">
                                  <p:stCondLst>
                                    <p:cond delay="0"/>
                                  </p:stCondLst>
                                  <p:childTnLst>
                                    <p:set>
                                      <p:cBhvr>
                                        <p:cTn id="40" dur="1" fill="hold">
                                          <p:stCondLst>
                                            <p:cond delay="0"/>
                                          </p:stCondLst>
                                        </p:cTn>
                                        <p:tgtEl>
                                          <p:spTgt spid="22542"/>
                                        </p:tgtEl>
                                        <p:attrNameLst>
                                          <p:attrName>style.visibility</p:attrName>
                                        </p:attrNameLst>
                                      </p:cBhvr>
                                      <p:to>
                                        <p:strVal val="visible"/>
                                      </p:to>
                                    </p:set>
                                    <p:anim calcmode="lin" valueType="num">
                                      <p:cBhvr>
                                        <p:cTn id="41" dur="300" fill="hold"/>
                                        <p:tgtEl>
                                          <p:spTgt spid="22542"/>
                                        </p:tgtEl>
                                        <p:attrNameLst>
                                          <p:attrName>ppt_x</p:attrName>
                                        </p:attrNameLst>
                                      </p:cBhvr>
                                      <p:tavLst>
                                        <p:tav tm="0">
                                          <p:val>
                                            <p:strVal val="1+#ppt_w/2"/>
                                          </p:val>
                                        </p:tav>
                                        <p:tav tm="100000">
                                          <p:val>
                                            <p:strVal val="#ppt_x"/>
                                          </p:val>
                                        </p:tav>
                                      </p:tavLst>
                                    </p:anim>
                                    <p:anim calcmode="lin" valueType="num">
                                      <p:cBhvr>
                                        <p:cTn id="42" dur="300" fill="hold"/>
                                        <p:tgtEl>
                                          <p:spTgt spid="22542"/>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1800"/>
                            </p:stCondLst>
                            <p:childTnLst>
                              <p:par>
                                <p:cTn id="44" presetID="2" presetClass="entr" presetSubtype="2" fill="hold" nodeType="afterEffect">
                                  <p:stCondLst>
                                    <p:cond delay="0"/>
                                  </p:stCondLst>
                                  <p:childTnLst>
                                    <p:set>
                                      <p:cBhvr>
                                        <p:cTn id="45" dur="1" fill="hold">
                                          <p:stCondLst>
                                            <p:cond delay="0"/>
                                          </p:stCondLst>
                                        </p:cTn>
                                        <p:tgtEl>
                                          <p:spTgt spid="22547"/>
                                        </p:tgtEl>
                                        <p:attrNameLst>
                                          <p:attrName>style.visibility</p:attrName>
                                        </p:attrNameLst>
                                      </p:cBhvr>
                                      <p:to>
                                        <p:strVal val="visible"/>
                                      </p:to>
                                    </p:set>
                                    <p:anim calcmode="lin" valueType="num">
                                      <p:cBhvr>
                                        <p:cTn id="46" dur="300" fill="hold"/>
                                        <p:tgtEl>
                                          <p:spTgt spid="22547"/>
                                        </p:tgtEl>
                                        <p:attrNameLst>
                                          <p:attrName>ppt_x</p:attrName>
                                        </p:attrNameLst>
                                      </p:cBhvr>
                                      <p:tavLst>
                                        <p:tav tm="0">
                                          <p:val>
                                            <p:strVal val="1+#ppt_w/2"/>
                                          </p:val>
                                        </p:tav>
                                        <p:tav tm="100000">
                                          <p:val>
                                            <p:strVal val="#ppt_x"/>
                                          </p:val>
                                        </p:tav>
                                      </p:tavLst>
                                    </p:anim>
                                    <p:anim calcmode="lin" valueType="num">
                                      <p:cBhvr>
                                        <p:cTn id="47" dur="300" fill="hold"/>
                                        <p:tgtEl>
                                          <p:spTgt spid="22547"/>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2100"/>
                            </p:stCondLst>
                            <p:childTnLst>
                              <p:par>
                                <p:cTn id="49" presetID="2" presetClass="entr" presetSubtype="2" fill="hold" nodeType="afterEffect">
                                  <p:stCondLst>
                                    <p:cond delay="0"/>
                                  </p:stCondLst>
                                  <p:childTnLst>
                                    <p:set>
                                      <p:cBhvr>
                                        <p:cTn id="50" dur="1" fill="hold">
                                          <p:stCondLst>
                                            <p:cond delay="0"/>
                                          </p:stCondLst>
                                        </p:cTn>
                                        <p:tgtEl>
                                          <p:spTgt spid="22552"/>
                                        </p:tgtEl>
                                        <p:attrNameLst>
                                          <p:attrName>style.visibility</p:attrName>
                                        </p:attrNameLst>
                                      </p:cBhvr>
                                      <p:to>
                                        <p:strVal val="visible"/>
                                      </p:to>
                                    </p:set>
                                    <p:anim calcmode="lin" valueType="num">
                                      <p:cBhvr>
                                        <p:cTn id="51" dur="300" fill="hold"/>
                                        <p:tgtEl>
                                          <p:spTgt spid="22552"/>
                                        </p:tgtEl>
                                        <p:attrNameLst>
                                          <p:attrName>ppt_x</p:attrName>
                                        </p:attrNameLst>
                                      </p:cBhvr>
                                      <p:tavLst>
                                        <p:tav tm="0">
                                          <p:val>
                                            <p:strVal val="1+#ppt_w/2"/>
                                          </p:val>
                                        </p:tav>
                                        <p:tav tm="100000">
                                          <p:val>
                                            <p:strVal val="#ppt_x"/>
                                          </p:val>
                                        </p:tav>
                                      </p:tavLst>
                                    </p:anim>
                                    <p:anim calcmode="lin" valueType="num">
                                      <p:cBhvr>
                                        <p:cTn id="52" dur="300" fill="hold"/>
                                        <p:tgtEl>
                                          <p:spTgt spid="22552"/>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2400"/>
                            </p:stCondLst>
                            <p:childTnLst>
                              <p:par>
                                <p:cTn id="54" presetID="2" presetClass="entr" presetSubtype="2" fill="hold" nodeType="afterEffect">
                                  <p:stCondLst>
                                    <p:cond delay="0"/>
                                  </p:stCondLst>
                                  <p:childTnLst>
                                    <p:set>
                                      <p:cBhvr>
                                        <p:cTn id="55" dur="1" fill="hold">
                                          <p:stCondLst>
                                            <p:cond delay="0"/>
                                          </p:stCondLst>
                                        </p:cTn>
                                        <p:tgtEl>
                                          <p:spTgt spid="22557"/>
                                        </p:tgtEl>
                                        <p:attrNameLst>
                                          <p:attrName>style.visibility</p:attrName>
                                        </p:attrNameLst>
                                      </p:cBhvr>
                                      <p:to>
                                        <p:strVal val="visible"/>
                                      </p:to>
                                    </p:set>
                                    <p:anim calcmode="lin" valueType="num">
                                      <p:cBhvr>
                                        <p:cTn id="56" dur="300" fill="hold"/>
                                        <p:tgtEl>
                                          <p:spTgt spid="22557"/>
                                        </p:tgtEl>
                                        <p:attrNameLst>
                                          <p:attrName>ppt_x</p:attrName>
                                        </p:attrNameLst>
                                      </p:cBhvr>
                                      <p:tavLst>
                                        <p:tav tm="0">
                                          <p:val>
                                            <p:strVal val="1+#ppt_w/2"/>
                                          </p:val>
                                        </p:tav>
                                        <p:tav tm="100000">
                                          <p:val>
                                            <p:strVal val="#ppt_x"/>
                                          </p:val>
                                        </p:tav>
                                      </p:tavLst>
                                    </p:anim>
                                    <p:anim calcmode="lin" valueType="num">
                                      <p:cBhvr>
                                        <p:cTn id="57" dur="300" fill="hold"/>
                                        <p:tgtEl>
                                          <p:spTgt spid="225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nimBg="1" autoUpdateAnimBg="0"/>
      <p:bldP spid="22531" grpId="0" bldLvl="0" animBg="1" autoUpdateAnimBg="0"/>
      <p:bldP spid="22532" grpId="0" bldLvl="0" animBg="1" autoUpdateAnimBg="0"/>
      <p:bldP spid="22533" grpId="0" bldLvl="0" animBg="1" autoUpdateAnimBg="0"/>
      <p:bldP spid="22534" grpId="0" bldLvl="0" animBg="1" autoUpdateAnimBg="0"/>
      <p:bldP spid="22535"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23554"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5"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6"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7"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8"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9" name="文本框 10"/>
          <p:cNvSpPr>
            <a:spLocks noChangeArrowheads="1"/>
          </p:cNvSpPr>
          <p:nvPr/>
        </p:nvSpPr>
        <p:spPr bwMode="auto">
          <a:xfrm>
            <a:off x="630238" y="320675"/>
            <a:ext cx="22367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论题总结</a:t>
            </a:r>
          </a:p>
        </p:txBody>
      </p:sp>
      <p:pic>
        <p:nvPicPr>
          <p:cNvPr id="23560"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2200" y="1149350"/>
            <a:ext cx="4800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3" descr="it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149350"/>
            <a:ext cx="2273300" cy="451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62" name="Group 10"/>
          <p:cNvGrpSpPr>
            <a:grpSpLocks/>
          </p:cNvGrpSpPr>
          <p:nvPr/>
        </p:nvGrpSpPr>
        <p:grpSpPr bwMode="auto">
          <a:xfrm>
            <a:off x="3586163" y="1158875"/>
            <a:ext cx="1609725" cy="1470025"/>
            <a:chOff x="0" y="0"/>
            <a:chExt cx="1609725" cy="1470025"/>
          </a:xfrm>
        </p:grpSpPr>
        <p:sp>
          <p:nvSpPr>
            <p:cNvPr id="16422" name="Freeform 4"/>
            <p:cNvSpPr>
              <a:spLocks noChangeArrowheads="1"/>
            </p:cNvSpPr>
            <p:nvPr/>
          </p:nvSpPr>
          <p:spPr bwMode="auto">
            <a:xfrm>
              <a:off x="0" y="0"/>
              <a:ext cx="1609725" cy="1470025"/>
            </a:xfrm>
            <a:custGeom>
              <a:avLst/>
              <a:gdLst>
                <a:gd name="T0" fmla="*/ 0 w 1118"/>
                <a:gd name="T1" fmla="*/ 0 h 1020"/>
                <a:gd name="T2" fmla="*/ 8639 w 1118"/>
                <a:gd name="T3" fmla="*/ 1142872 h 1020"/>
                <a:gd name="T4" fmla="*/ 793344 w 1118"/>
                <a:gd name="T5" fmla="*/ 1470025 h 1020"/>
                <a:gd name="T6" fmla="*/ 1609725 w 1118"/>
                <a:gd name="T7" fmla="*/ 677364 h 1020"/>
                <a:gd name="T8" fmla="*/ 0 w 1118"/>
                <a:gd name="T9" fmla="*/ 0 h 1020"/>
                <a:gd name="T10" fmla="*/ 0 60000 65536"/>
                <a:gd name="T11" fmla="*/ 0 60000 65536"/>
                <a:gd name="T12" fmla="*/ 0 60000 65536"/>
                <a:gd name="T13" fmla="*/ 0 60000 65536"/>
                <a:gd name="T14" fmla="*/ 0 60000 65536"/>
                <a:gd name="T15" fmla="*/ 0 w 1118"/>
                <a:gd name="T16" fmla="*/ 0 h 1020"/>
                <a:gd name="T17" fmla="*/ 1118 w 1118"/>
                <a:gd name="T18" fmla="*/ 1020 h 1020"/>
              </a:gdLst>
              <a:ahLst/>
              <a:cxnLst>
                <a:cxn ang="T10">
                  <a:pos x="T0" y="T1"/>
                </a:cxn>
                <a:cxn ang="T11">
                  <a:pos x="T2" y="T3"/>
                </a:cxn>
                <a:cxn ang="T12">
                  <a:pos x="T4" y="T5"/>
                </a:cxn>
                <a:cxn ang="T13">
                  <a:pos x="T6" y="T7"/>
                </a:cxn>
                <a:cxn ang="T14">
                  <a:pos x="T8" y="T9"/>
                </a:cxn>
              </a:cxnLst>
              <a:rect l="T15" t="T16" r="T17" b="T18"/>
              <a:pathLst>
                <a:path w="1118" h="1020">
                  <a:moveTo>
                    <a:pt x="0" y="0"/>
                  </a:moveTo>
                  <a:cubicBezTo>
                    <a:pt x="2" y="393"/>
                    <a:pt x="6" y="793"/>
                    <a:pt x="6" y="793"/>
                  </a:cubicBezTo>
                  <a:cubicBezTo>
                    <a:pt x="117" y="797"/>
                    <a:pt x="326" y="808"/>
                    <a:pt x="551" y="1020"/>
                  </a:cubicBezTo>
                  <a:lnTo>
                    <a:pt x="1118" y="470"/>
                  </a:lnTo>
                  <a:cubicBezTo>
                    <a:pt x="1002" y="359"/>
                    <a:pt x="669" y="3"/>
                    <a:pt x="0" y="0"/>
                  </a:cubicBezTo>
                  <a:close/>
                </a:path>
              </a:pathLst>
            </a:custGeom>
            <a:solidFill>
              <a:srgbClr val="AFD6F0"/>
            </a:solidFill>
            <a:ln w="3175" cap="flat" cmpd="sng">
              <a:solidFill>
                <a:srgbClr val="D3E2FF"/>
              </a:solidFill>
              <a:bevel/>
              <a:headEnd/>
              <a:tailEnd/>
            </a:ln>
          </p:spPr>
          <p:txBody>
            <a:bodyPr lIns="0" rIns="0" anchor="ctr"/>
            <a:lstStyle/>
            <a:p>
              <a:endParaRPr lang="zh-CN" altLang="en-US"/>
            </a:p>
          </p:txBody>
        </p:sp>
        <p:sp>
          <p:nvSpPr>
            <p:cNvPr id="16423" name="Text Box 7"/>
            <p:cNvSpPr>
              <a:spLocks noChangeArrowheads="1"/>
            </p:cNvSpPr>
            <p:nvPr/>
          </p:nvSpPr>
          <p:spPr bwMode="auto">
            <a:xfrm>
              <a:off x="465138" y="411163"/>
              <a:ext cx="608012"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5000">
                  <a:solidFill>
                    <a:srgbClr val="FEFEFE"/>
                  </a:solidFill>
                  <a:latin typeface="Arial Black" pitchFamily="34" charset="0"/>
                  <a:ea typeface="微软雅黑" pitchFamily="34" charset="-122"/>
                  <a:sym typeface="Arial Black" pitchFamily="34" charset="0"/>
                </a:rPr>
                <a:t>1</a:t>
              </a:r>
              <a:endParaRPr lang="zh-CN" altLang="en-US"/>
            </a:p>
          </p:txBody>
        </p:sp>
      </p:grpSp>
      <p:grpSp>
        <p:nvGrpSpPr>
          <p:cNvPr id="23565" name="Group 13"/>
          <p:cNvGrpSpPr>
            <a:grpSpLocks/>
          </p:cNvGrpSpPr>
          <p:nvPr/>
        </p:nvGrpSpPr>
        <p:grpSpPr bwMode="auto">
          <a:xfrm>
            <a:off x="3589338" y="4197350"/>
            <a:ext cx="1598612" cy="1482725"/>
            <a:chOff x="0" y="0"/>
            <a:chExt cx="1598613" cy="1484312"/>
          </a:xfrm>
        </p:grpSpPr>
        <p:sp>
          <p:nvSpPr>
            <p:cNvPr id="16420" name="Freeform 5"/>
            <p:cNvSpPr>
              <a:spLocks noChangeArrowheads="1"/>
            </p:cNvSpPr>
            <p:nvPr/>
          </p:nvSpPr>
          <p:spPr bwMode="auto">
            <a:xfrm>
              <a:off x="0" y="0"/>
              <a:ext cx="1598613" cy="1484312"/>
            </a:xfrm>
            <a:custGeom>
              <a:avLst/>
              <a:gdLst>
                <a:gd name="T0" fmla="*/ 0 w 1110"/>
                <a:gd name="T1" fmla="*/ 328566 h 1030"/>
                <a:gd name="T2" fmla="*/ 5761 w 1110"/>
                <a:gd name="T3" fmla="*/ 1467019 h 1030"/>
                <a:gd name="T4" fmla="*/ 1598613 w 1110"/>
                <a:gd name="T5" fmla="*/ 805564 h 1030"/>
                <a:gd name="T6" fmla="*/ 794986 w 1110"/>
                <a:gd name="T7" fmla="*/ 0 h 1030"/>
                <a:gd name="T8" fmla="*/ 0 w 1110"/>
                <a:gd name="T9" fmla="*/ 328566 h 1030"/>
                <a:gd name="T10" fmla="*/ 0 60000 65536"/>
                <a:gd name="T11" fmla="*/ 0 60000 65536"/>
                <a:gd name="T12" fmla="*/ 0 60000 65536"/>
                <a:gd name="T13" fmla="*/ 0 60000 65536"/>
                <a:gd name="T14" fmla="*/ 0 60000 65536"/>
                <a:gd name="T15" fmla="*/ 0 w 1110"/>
                <a:gd name="T16" fmla="*/ 0 h 1030"/>
                <a:gd name="T17" fmla="*/ 1110 w 1110"/>
                <a:gd name="T18" fmla="*/ 1030 h 1030"/>
              </a:gdLst>
              <a:ahLst/>
              <a:cxnLst>
                <a:cxn ang="T10">
                  <a:pos x="T0" y="T1"/>
                </a:cxn>
                <a:cxn ang="T11">
                  <a:pos x="T2" y="T3"/>
                </a:cxn>
                <a:cxn ang="T12">
                  <a:pos x="T4" y="T5"/>
                </a:cxn>
                <a:cxn ang="T13">
                  <a:pos x="T6" y="T7"/>
                </a:cxn>
                <a:cxn ang="T14">
                  <a:pos x="T8" y="T9"/>
                </a:cxn>
              </a:cxnLst>
              <a:rect l="T15" t="T16" r="T17" b="T18"/>
              <a:pathLst>
                <a:path w="1110" h="1030">
                  <a:moveTo>
                    <a:pt x="0" y="228"/>
                  </a:moveTo>
                  <a:cubicBezTo>
                    <a:pt x="2" y="623"/>
                    <a:pt x="4" y="1018"/>
                    <a:pt x="4" y="1018"/>
                  </a:cubicBezTo>
                  <a:cubicBezTo>
                    <a:pt x="478" y="1030"/>
                    <a:pt x="849" y="814"/>
                    <a:pt x="1110" y="559"/>
                  </a:cubicBezTo>
                  <a:lnTo>
                    <a:pt x="552" y="0"/>
                  </a:lnTo>
                  <a:cubicBezTo>
                    <a:pt x="355" y="184"/>
                    <a:pt x="180" y="220"/>
                    <a:pt x="0" y="228"/>
                  </a:cubicBezTo>
                  <a:close/>
                </a:path>
              </a:pathLst>
            </a:custGeom>
            <a:solidFill>
              <a:schemeClr val="bg1"/>
            </a:solidFill>
            <a:ln w="3175" cap="flat" cmpd="sng">
              <a:solidFill>
                <a:srgbClr val="D3E2FF"/>
              </a:solidFill>
              <a:bevel/>
              <a:headEnd/>
              <a:tailEnd/>
            </a:ln>
          </p:spPr>
          <p:txBody>
            <a:bodyPr lIns="0" rIns="0" anchor="ctr"/>
            <a:lstStyle/>
            <a:p>
              <a:endParaRPr lang="zh-CN" altLang="en-US"/>
            </a:p>
          </p:txBody>
        </p:sp>
        <p:sp>
          <p:nvSpPr>
            <p:cNvPr id="16421" name="Text Box 8"/>
            <p:cNvSpPr>
              <a:spLocks noChangeArrowheads="1"/>
            </p:cNvSpPr>
            <p:nvPr/>
          </p:nvSpPr>
          <p:spPr bwMode="auto">
            <a:xfrm>
              <a:off x="334963" y="333375"/>
              <a:ext cx="608012"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5000">
                  <a:solidFill>
                    <a:srgbClr val="AFD6F0"/>
                  </a:solidFill>
                  <a:latin typeface="Arial Black" pitchFamily="34" charset="0"/>
                  <a:ea typeface="微软雅黑" pitchFamily="34" charset="-122"/>
                  <a:sym typeface="Arial Black" pitchFamily="34" charset="0"/>
                </a:rPr>
                <a:t>4</a:t>
              </a:r>
              <a:endParaRPr lang="zh-CN" altLang="en-US"/>
            </a:p>
          </p:txBody>
        </p:sp>
      </p:grpSp>
      <p:grpSp>
        <p:nvGrpSpPr>
          <p:cNvPr id="23568" name="Group 16"/>
          <p:cNvGrpSpPr>
            <a:grpSpLocks/>
          </p:cNvGrpSpPr>
          <p:nvPr/>
        </p:nvGrpSpPr>
        <p:grpSpPr bwMode="auto">
          <a:xfrm>
            <a:off x="4381500" y="1835150"/>
            <a:ext cx="1465263" cy="1571625"/>
            <a:chOff x="0" y="0"/>
            <a:chExt cx="1465262" cy="1571625"/>
          </a:xfrm>
        </p:grpSpPr>
        <p:sp>
          <p:nvSpPr>
            <p:cNvPr id="16418" name="Freeform 6"/>
            <p:cNvSpPr>
              <a:spLocks noChangeArrowheads="1"/>
            </p:cNvSpPr>
            <p:nvPr/>
          </p:nvSpPr>
          <p:spPr bwMode="auto">
            <a:xfrm>
              <a:off x="0" y="0"/>
              <a:ext cx="1465262" cy="1571625"/>
            </a:xfrm>
            <a:custGeom>
              <a:avLst/>
              <a:gdLst>
                <a:gd name="T0" fmla="*/ 0 w 1017"/>
                <a:gd name="T1" fmla="*/ 798057 h 1091"/>
                <a:gd name="T2" fmla="*/ 324173 w 1017"/>
                <a:gd name="T3" fmla="*/ 1571625 h 1091"/>
                <a:gd name="T4" fmla="*/ 1465262 w 1017"/>
                <a:gd name="T5" fmla="*/ 1571625 h 1091"/>
                <a:gd name="T6" fmla="*/ 815475 w 1017"/>
                <a:gd name="T7" fmla="*/ 0 h 1091"/>
                <a:gd name="T8" fmla="*/ 0 w 1017"/>
                <a:gd name="T9" fmla="*/ 798057 h 1091"/>
                <a:gd name="T10" fmla="*/ 0 60000 65536"/>
                <a:gd name="T11" fmla="*/ 0 60000 65536"/>
                <a:gd name="T12" fmla="*/ 0 60000 65536"/>
                <a:gd name="T13" fmla="*/ 0 60000 65536"/>
                <a:gd name="T14" fmla="*/ 0 60000 65536"/>
                <a:gd name="T15" fmla="*/ 0 w 1017"/>
                <a:gd name="T16" fmla="*/ 0 h 1091"/>
                <a:gd name="T17" fmla="*/ 1017 w 1017"/>
                <a:gd name="T18" fmla="*/ 1091 h 1091"/>
              </a:gdLst>
              <a:ahLst/>
              <a:cxnLst>
                <a:cxn ang="T10">
                  <a:pos x="T0" y="T1"/>
                </a:cxn>
                <a:cxn ang="T11">
                  <a:pos x="T2" y="T3"/>
                </a:cxn>
                <a:cxn ang="T12">
                  <a:pos x="T4" y="T5"/>
                </a:cxn>
                <a:cxn ang="T13">
                  <a:pos x="T6" y="T7"/>
                </a:cxn>
                <a:cxn ang="T14">
                  <a:pos x="T8" y="T9"/>
                </a:cxn>
              </a:cxnLst>
              <a:rect l="T15" t="T16" r="T17" b="T18"/>
              <a:pathLst>
                <a:path w="1017" h="1091">
                  <a:moveTo>
                    <a:pt x="0" y="554"/>
                  </a:moveTo>
                  <a:cubicBezTo>
                    <a:pt x="194" y="770"/>
                    <a:pt x="216" y="957"/>
                    <a:pt x="225" y="1091"/>
                  </a:cubicBezTo>
                  <a:lnTo>
                    <a:pt x="1017" y="1091"/>
                  </a:lnTo>
                  <a:cubicBezTo>
                    <a:pt x="1001" y="626"/>
                    <a:pt x="833" y="260"/>
                    <a:pt x="566" y="0"/>
                  </a:cubicBezTo>
                  <a:lnTo>
                    <a:pt x="0" y="554"/>
                  </a:lnTo>
                  <a:close/>
                </a:path>
              </a:pathLst>
            </a:custGeom>
            <a:solidFill>
              <a:schemeClr val="bg1"/>
            </a:solidFill>
            <a:ln w="3175" cap="flat" cmpd="sng">
              <a:solidFill>
                <a:srgbClr val="D3E2FF"/>
              </a:solidFill>
              <a:bevel/>
              <a:headEnd/>
              <a:tailEnd/>
            </a:ln>
          </p:spPr>
          <p:txBody>
            <a:bodyPr lIns="0" rIns="0" anchor="ctr"/>
            <a:lstStyle/>
            <a:p>
              <a:endParaRPr lang="zh-CN" altLang="en-US"/>
            </a:p>
          </p:txBody>
        </p:sp>
        <p:sp>
          <p:nvSpPr>
            <p:cNvPr id="16419" name="Text Box 30"/>
            <p:cNvSpPr>
              <a:spLocks noChangeArrowheads="1"/>
            </p:cNvSpPr>
            <p:nvPr/>
          </p:nvSpPr>
          <p:spPr bwMode="auto">
            <a:xfrm>
              <a:off x="492125" y="552450"/>
              <a:ext cx="608012"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5000">
                  <a:solidFill>
                    <a:srgbClr val="AFD6F0"/>
                  </a:solidFill>
                  <a:latin typeface="Arial Black" pitchFamily="34" charset="0"/>
                  <a:ea typeface="微软雅黑" pitchFamily="34" charset="-122"/>
                  <a:sym typeface="Arial Black" pitchFamily="34" charset="0"/>
                </a:rPr>
                <a:t>2</a:t>
              </a:r>
              <a:endParaRPr lang="zh-CN" altLang="en-US"/>
            </a:p>
          </p:txBody>
        </p:sp>
      </p:grpSp>
      <p:grpSp>
        <p:nvGrpSpPr>
          <p:cNvPr id="23571" name="Group 19"/>
          <p:cNvGrpSpPr>
            <a:grpSpLocks/>
          </p:cNvGrpSpPr>
          <p:nvPr/>
        </p:nvGrpSpPr>
        <p:grpSpPr bwMode="auto">
          <a:xfrm>
            <a:off x="4384675" y="3400425"/>
            <a:ext cx="1462088" cy="1606550"/>
            <a:chOff x="0" y="0"/>
            <a:chExt cx="1462087" cy="1604963"/>
          </a:xfrm>
        </p:grpSpPr>
        <p:sp>
          <p:nvSpPr>
            <p:cNvPr id="16416" name="Freeform 29"/>
            <p:cNvSpPr>
              <a:spLocks noChangeArrowheads="1"/>
            </p:cNvSpPr>
            <p:nvPr/>
          </p:nvSpPr>
          <p:spPr bwMode="auto">
            <a:xfrm>
              <a:off x="0" y="0"/>
              <a:ext cx="1462087" cy="1604963"/>
            </a:xfrm>
            <a:custGeom>
              <a:avLst/>
              <a:gdLst>
                <a:gd name="T0" fmla="*/ 320911 w 1016"/>
                <a:gd name="T1" fmla="*/ 0 h 1114"/>
                <a:gd name="T2" fmla="*/ 0 w 1016"/>
                <a:gd name="T3" fmla="*/ 792396 h 1114"/>
                <a:gd name="T4" fmla="*/ 804436 w 1016"/>
                <a:gd name="T5" fmla="*/ 1604963 h 1114"/>
                <a:gd name="T6" fmla="*/ 1462087 w 1016"/>
                <a:gd name="T7" fmla="*/ 5763 h 1114"/>
                <a:gd name="T8" fmla="*/ 320911 w 1016"/>
                <a:gd name="T9" fmla="*/ 0 h 1114"/>
                <a:gd name="T10" fmla="*/ 0 60000 65536"/>
                <a:gd name="T11" fmla="*/ 0 60000 65536"/>
                <a:gd name="T12" fmla="*/ 0 60000 65536"/>
                <a:gd name="T13" fmla="*/ 0 60000 65536"/>
                <a:gd name="T14" fmla="*/ 0 60000 65536"/>
                <a:gd name="T15" fmla="*/ 0 w 1016"/>
                <a:gd name="T16" fmla="*/ 0 h 1114"/>
                <a:gd name="T17" fmla="*/ 1016 w 1016"/>
                <a:gd name="T18" fmla="*/ 1114 h 1114"/>
              </a:gdLst>
              <a:ahLst/>
              <a:cxnLst>
                <a:cxn ang="T10">
                  <a:pos x="T0" y="T1"/>
                </a:cxn>
                <a:cxn ang="T11">
                  <a:pos x="T2" y="T3"/>
                </a:cxn>
                <a:cxn ang="T12">
                  <a:pos x="T4" y="T5"/>
                </a:cxn>
                <a:cxn ang="T13">
                  <a:pos x="T6" y="T7"/>
                </a:cxn>
                <a:cxn ang="T14">
                  <a:pos x="T8" y="T9"/>
                </a:cxn>
              </a:cxnLst>
              <a:rect l="T15" t="T16" r="T17" b="T18"/>
              <a:pathLst>
                <a:path w="1016" h="1114">
                  <a:moveTo>
                    <a:pt x="223" y="0"/>
                  </a:moveTo>
                  <a:cubicBezTo>
                    <a:pt x="229" y="193"/>
                    <a:pt x="163" y="384"/>
                    <a:pt x="0" y="550"/>
                  </a:cubicBezTo>
                  <a:lnTo>
                    <a:pt x="559" y="1114"/>
                  </a:lnTo>
                  <a:cubicBezTo>
                    <a:pt x="763" y="892"/>
                    <a:pt x="1012" y="541"/>
                    <a:pt x="1016" y="4"/>
                  </a:cubicBezTo>
                  <a:lnTo>
                    <a:pt x="223" y="0"/>
                  </a:lnTo>
                  <a:close/>
                </a:path>
              </a:pathLst>
            </a:custGeom>
            <a:solidFill>
              <a:srgbClr val="AFD6F0"/>
            </a:solidFill>
            <a:ln w="3175" cap="flat" cmpd="sng">
              <a:solidFill>
                <a:srgbClr val="D3E2FF"/>
              </a:solidFill>
              <a:bevel/>
              <a:headEnd/>
              <a:tailEnd/>
            </a:ln>
          </p:spPr>
          <p:txBody>
            <a:bodyPr lIns="0" rIns="0" anchor="ctr"/>
            <a:lstStyle/>
            <a:p>
              <a:endParaRPr lang="zh-CN" altLang="en-US"/>
            </a:p>
          </p:txBody>
        </p:sp>
        <p:sp>
          <p:nvSpPr>
            <p:cNvPr id="16417" name="Text Box 31"/>
            <p:cNvSpPr>
              <a:spLocks noChangeArrowheads="1"/>
            </p:cNvSpPr>
            <p:nvPr/>
          </p:nvSpPr>
          <p:spPr bwMode="auto">
            <a:xfrm>
              <a:off x="425450" y="263525"/>
              <a:ext cx="608012"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en-US" altLang="zh-CN" sz="5000">
                  <a:solidFill>
                    <a:srgbClr val="FEFEFE"/>
                  </a:solidFill>
                  <a:latin typeface="Arial Black" pitchFamily="34" charset="0"/>
                  <a:ea typeface="微软雅黑" pitchFamily="34" charset="-122"/>
                  <a:sym typeface="Arial Black" pitchFamily="34" charset="0"/>
                </a:rPr>
                <a:t>3</a:t>
              </a:r>
              <a:endParaRPr lang="zh-CN" altLang="en-US"/>
            </a:p>
          </p:txBody>
        </p:sp>
      </p:grpSp>
      <p:grpSp>
        <p:nvGrpSpPr>
          <p:cNvPr id="23574" name="Group 22"/>
          <p:cNvGrpSpPr>
            <a:grpSpLocks/>
          </p:cNvGrpSpPr>
          <p:nvPr/>
        </p:nvGrpSpPr>
        <p:grpSpPr bwMode="auto">
          <a:xfrm>
            <a:off x="2759075" y="2625725"/>
            <a:ext cx="1624013" cy="1587500"/>
            <a:chOff x="0" y="0"/>
            <a:chExt cx="1623647" cy="1587809"/>
          </a:xfrm>
        </p:grpSpPr>
        <p:grpSp>
          <p:nvGrpSpPr>
            <p:cNvPr id="16411" name="Group 23"/>
            <p:cNvGrpSpPr>
              <a:grpSpLocks/>
            </p:cNvGrpSpPr>
            <p:nvPr/>
          </p:nvGrpSpPr>
          <p:grpSpPr bwMode="auto">
            <a:xfrm>
              <a:off x="0" y="0"/>
              <a:ext cx="1623647" cy="1587809"/>
              <a:chOff x="0" y="0"/>
              <a:chExt cx="1623647" cy="1587809"/>
            </a:xfrm>
          </p:grpSpPr>
          <p:pic>
            <p:nvPicPr>
              <p:cNvPr id="16413" name="Picture 31"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23647" cy="158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14" name="Oval 32"/>
              <p:cNvSpPr>
                <a:spLocks noChangeArrowheads="1"/>
              </p:cNvSpPr>
              <p:nvPr/>
            </p:nvSpPr>
            <p:spPr bwMode="auto">
              <a:xfrm>
                <a:off x="0" y="0"/>
                <a:ext cx="1612740" cy="1587809"/>
              </a:xfrm>
              <a:prstGeom prst="ellipse">
                <a:avLst/>
              </a:prstGeom>
              <a:solidFill>
                <a:srgbClr val="26262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lnSpc>
                    <a:spcPct val="120000"/>
                  </a:lnSpc>
                </a:pPr>
                <a:endParaRPr lang="zh-CN" altLang="zh-CN" b="1">
                  <a:solidFill>
                    <a:srgbClr val="FFFFFF"/>
                  </a:solidFill>
                  <a:ea typeface="微软雅黑" pitchFamily="34" charset="-122"/>
                </a:endParaRPr>
              </a:p>
            </p:txBody>
          </p:sp>
          <p:pic>
            <p:nvPicPr>
              <p:cNvPr id="16415" name="Picture 33"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2053" y="15582"/>
                <a:ext cx="1282401" cy="56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412" name="TextBox 39"/>
            <p:cNvSpPr>
              <a:spLocks noChangeArrowheads="1"/>
            </p:cNvSpPr>
            <p:nvPr/>
          </p:nvSpPr>
          <p:spPr bwMode="auto">
            <a:xfrm>
              <a:off x="1" y="418035"/>
              <a:ext cx="161274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400" b="1">
                  <a:solidFill>
                    <a:srgbClr val="F2F2F2"/>
                  </a:solidFill>
                  <a:latin typeface="微软雅黑" pitchFamily="34" charset="-122"/>
                  <a:ea typeface="微软雅黑" pitchFamily="34" charset="-122"/>
                  <a:sym typeface="宋体" pitchFamily="2" charset="-122"/>
                </a:rPr>
                <a:t>单击此处添加标题</a:t>
              </a:r>
            </a:p>
          </p:txBody>
        </p:sp>
      </p:grpSp>
      <p:grpSp>
        <p:nvGrpSpPr>
          <p:cNvPr id="23580" name="Group 28"/>
          <p:cNvGrpSpPr>
            <a:grpSpLocks/>
          </p:cNvGrpSpPr>
          <p:nvPr/>
        </p:nvGrpSpPr>
        <p:grpSpPr bwMode="auto">
          <a:xfrm>
            <a:off x="5859463" y="936625"/>
            <a:ext cx="5024437" cy="5037138"/>
            <a:chOff x="0" y="0"/>
            <a:chExt cx="5024904" cy="5038095"/>
          </a:xfrm>
        </p:grpSpPr>
        <p:sp>
          <p:nvSpPr>
            <p:cNvPr id="16400" name="Line 27"/>
            <p:cNvSpPr>
              <a:spLocks noChangeShapeType="1"/>
            </p:cNvSpPr>
            <p:nvPr/>
          </p:nvSpPr>
          <p:spPr bwMode="auto">
            <a:xfrm flipV="1">
              <a:off x="89814" y="923981"/>
              <a:ext cx="4935090" cy="4440"/>
            </a:xfrm>
            <a:prstGeom prst="line">
              <a:avLst/>
            </a:prstGeom>
            <a:noFill/>
            <a:ln w="9525">
              <a:solidFill>
                <a:schemeClr val="bg1"/>
              </a:solidFill>
              <a:prstDash val="dash"/>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01" name="Line 28"/>
            <p:cNvSpPr>
              <a:spLocks noChangeShapeType="1"/>
            </p:cNvSpPr>
            <p:nvPr/>
          </p:nvSpPr>
          <p:spPr bwMode="auto">
            <a:xfrm flipV="1">
              <a:off x="674014" y="2465121"/>
              <a:ext cx="4350890" cy="25400"/>
            </a:xfrm>
            <a:prstGeom prst="line">
              <a:avLst/>
            </a:prstGeom>
            <a:noFill/>
            <a:ln w="9525">
              <a:solidFill>
                <a:schemeClr val="bg1"/>
              </a:solidFill>
              <a:prstDash val="dash"/>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02" name="Line 32"/>
            <p:cNvSpPr>
              <a:spLocks noChangeShapeType="1"/>
            </p:cNvSpPr>
            <p:nvPr/>
          </p:nvSpPr>
          <p:spPr bwMode="auto">
            <a:xfrm>
              <a:off x="58064" y="4060558"/>
              <a:ext cx="4966840" cy="9525"/>
            </a:xfrm>
            <a:prstGeom prst="line">
              <a:avLst/>
            </a:prstGeom>
            <a:noFill/>
            <a:ln w="9525">
              <a:solidFill>
                <a:schemeClr val="bg1"/>
              </a:solidFill>
              <a:prstDash val="dash"/>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03" name="TextBox 20"/>
            <p:cNvSpPr>
              <a:spLocks noChangeArrowheads="1"/>
            </p:cNvSpPr>
            <p:nvPr/>
          </p:nvSpPr>
          <p:spPr bwMode="auto">
            <a:xfrm>
              <a:off x="24268" y="306482"/>
              <a:ext cx="5000636"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chemeClr val="bg1"/>
                  </a:solidFill>
                  <a:latin typeface="微软雅黑" pitchFamily="34" charset="-122"/>
                  <a:ea typeface="微软雅黑" pitchFamily="34" charset="-122"/>
                  <a:sym typeface="微软雅黑" pitchFamily="34" charset="-122"/>
                </a:rPr>
                <a:t>我们工作室致力于专业</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模板的发布，课件及汇报</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的美化，并为您提供专业的</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个性定制服务。我们秉承“给您演示的光和热”的理念，为您分担职场压力。</a:t>
              </a:r>
              <a:endParaRPr lang="zh-CN" altLang="en-US"/>
            </a:p>
          </p:txBody>
        </p:sp>
        <p:sp>
          <p:nvSpPr>
            <p:cNvPr id="16404" name="TextBox 19"/>
            <p:cNvSpPr>
              <a:spLocks noChangeArrowheads="1"/>
            </p:cNvSpPr>
            <p:nvPr/>
          </p:nvSpPr>
          <p:spPr bwMode="auto">
            <a:xfrm>
              <a:off x="24268" y="0"/>
              <a:ext cx="31505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600" b="1">
                  <a:solidFill>
                    <a:schemeClr val="bg1"/>
                  </a:solidFill>
                  <a:latin typeface="微软雅黑" pitchFamily="34" charset="-122"/>
                  <a:ea typeface="微软雅黑" pitchFamily="34" charset="-122"/>
                  <a:sym typeface="宋体" pitchFamily="2" charset="-122"/>
                </a:rPr>
                <a:t>单击此处添加标题</a:t>
              </a:r>
            </a:p>
          </p:txBody>
        </p:sp>
        <p:sp>
          <p:nvSpPr>
            <p:cNvPr id="16405" name="TextBox 20"/>
            <p:cNvSpPr>
              <a:spLocks noChangeArrowheads="1"/>
            </p:cNvSpPr>
            <p:nvPr/>
          </p:nvSpPr>
          <p:spPr bwMode="auto">
            <a:xfrm>
              <a:off x="628994" y="1698857"/>
              <a:ext cx="4378894"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chemeClr val="bg1"/>
                  </a:solidFill>
                  <a:latin typeface="微软雅黑" pitchFamily="34" charset="-122"/>
                  <a:ea typeface="微软雅黑" pitchFamily="34" charset="-122"/>
                  <a:sym typeface="微软雅黑" pitchFamily="34" charset="-122"/>
                </a:rPr>
                <a:t>我们工作室致力于专业</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模板的发布，课件及汇报</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的美化，并为您提供专业的</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个性定制服务。我们秉承“给您演示的光和热”的理念，为您分担职场压力。</a:t>
              </a:r>
              <a:endParaRPr lang="zh-CN" altLang="en-US"/>
            </a:p>
          </p:txBody>
        </p:sp>
        <p:sp>
          <p:nvSpPr>
            <p:cNvPr id="16406" name="TextBox 19"/>
            <p:cNvSpPr>
              <a:spLocks noChangeArrowheads="1"/>
            </p:cNvSpPr>
            <p:nvPr/>
          </p:nvSpPr>
          <p:spPr bwMode="auto">
            <a:xfrm>
              <a:off x="618029" y="1456967"/>
              <a:ext cx="31505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600" b="1">
                  <a:solidFill>
                    <a:schemeClr val="bg1"/>
                  </a:solidFill>
                  <a:latin typeface="微软雅黑" pitchFamily="34" charset="-122"/>
                  <a:ea typeface="微软雅黑" pitchFamily="34" charset="-122"/>
                  <a:sym typeface="宋体" pitchFamily="2" charset="-122"/>
                </a:rPr>
                <a:t>单击此处添加标题</a:t>
              </a:r>
              <a:endParaRPr lang="zh-CN" altLang="en-US"/>
            </a:p>
          </p:txBody>
        </p:sp>
        <p:sp>
          <p:nvSpPr>
            <p:cNvPr id="16407" name="TextBox 20"/>
            <p:cNvSpPr>
              <a:spLocks noChangeArrowheads="1"/>
            </p:cNvSpPr>
            <p:nvPr/>
          </p:nvSpPr>
          <p:spPr bwMode="auto">
            <a:xfrm>
              <a:off x="618029" y="3296989"/>
              <a:ext cx="4406874" cy="819455"/>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spAutoFit/>
            </a:bodyPr>
            <a:lstStyle/>
            <a:p>
              <a:pPr>
                <a:lnSpc>
                  <a:spcPct val="150000"/>
                </a:lnSpc>
              </a:pPr>
              <a:r>
                <a:rPr lang="zh-CN" altLang="en-US" sz="1000">
                  <a:solidFill>
                    <a:schemeClr val="bg1"/>
                  </a:solidFill>
                  <a:latin typeface="微软雅黑" pitchFamily="34" charset="-122"/>
                  <a:ea typeface="微软雅黑" pitchFamily="34" charset="-122"/>
                  <a:sym typeface="微软雅黑" pitchFamily="34" charset="-122"/>
                </a:rPr>
                <a:t>我们工作室致力于专业</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模板的发布，课件及汇报</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的美化，并为您提供专业的</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个性定制服务。我们秉承“给您演示的光和热”的理念，为您分担职场压力。</a:t>
              </a:r>
              <a:endParaRPr lang="zh-CN" altLang="en-US"/>
            </a:p>
          </p:txBody>
        </p:sp>
        <p:sp>
          <p:nvSpPr>
            <p:cNvPr id="16408" name="TextBox 19"/>
            <p:cNvSpPr>
              <a:spLocks noChangeArrowheads="1"/>
            </p:cNvSpPr>
            <p:nvPr/>
          </p:nvSpPr>
          <p:spPr bwMode="auto">
            <a:xfrm>
              <a:off x="632019" y="3024181"/>
              <a:ext cx="31505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600" b="1">
                  <a:solidFill>
                    <a:schemeClr val="bg1"/>
                  </a:solidFill>
                  <a:latin typeface="微软雅黑" pitchFamily="34" charset="-122"/>
                  <a:ea typeface="微软雅黑" pitchFamily="34" charset="-122"/>
                  <a:sym typeface="宋体" pitchFamily="2" charset="-122"/>
                </a:rPr>
                <a:t>单击此处添加标题</a:t>
              </a:r>
              <a:endParaRPr lang="zh-CN" altLang="en-US"/>
            </a:p>
          </p:txBody>
        </p:sp>
        <p:sp>
          <p:nvSpPr>
            <p:cNvPr id="16409" name="TextBox 20"/>
            <p:cNvSpPr>
              <a:spLocks noChangeArrowheads="1"/>
            </p:cNvSpPr>
            <p:nvPr/>
          </p:nvSpPr>
          <p:spPr bwMode="auto">
            <a:xfrm>
              <a:off x="0" y="4489547"/>
              <a:ext cx="5024903"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chemeClr val="bg1"/>
                  </a:solidFill>
                  <a:latin typeface="微软雅黑" pitchFamily="34" charset="-122"/>
                  <a:ea typeface="微软雅黑" pitchFamily="34" charset="-122"/>
                  <a:sym typeface="微软雅黑" pitchFamily="34" charset="-122"/>
                </a:rPr>
                <a:t>我们工作室致力于专业</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模板的发布，课件及汇报</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的美化，并为您提供专业的</a:t>
              </a:r>
              <a:r>
                <a:rPr lang="en-US" altLang="zh-CN" sz="1000">
                  <a:solidFill>
                    <a:schemeClr val="bg1"/>
                  </a:solidFill>
                  <a:latin typeface="微软雅黑" pitchFamily="34" charset="-122"/>
                  <a:ea typeface="微软雅黑" pitchFamily="34" charset="-122"/>
                  <a:sym typeface="微软雅黑" pitchFamily="34" charset="-122"/>
                </a:rPr>
                <a:t>PPT</a:t>
              </a:r>
              <a:r>
                <a:rPr lang="zh-CN" altLang="en-US" sz="1000">
                  <a:solidFill>
                    <a:schemeClr val="bg1"/>
                  </a:solidFill>
                  <a:latin typeface="微软雅黑" pitchFamily="34" charset="-122"/>
                  <a:ea typeface="微软雅黑" pitchFamily="34" charset="-122"/>
                  <a:sym typeface="微软雅黑" pitchFamily="34" charset="-122"/>
                </a:rPr>
                <a:t>个性定制服务。我们秉承“给您演示的光和热”的理念，为您分担职场压力。</a:t>
              </a:r>
              <a:endParaRPr lang="zh-CN" altLang="en-US"/>
            </a:p>
          </p:txBody>
        </p:sp>
        <p:sp>
          <p:nvSpPr>
            <p:cNvPr id="16410" name="TextBox 19"/>
            <p:cNvSpPr>
              <a:spLocks noChangeArrowheads="1"/>
            </p:cNvSpPr>
            <p:nvPr/>
          </p:nvSpPr>
          <p:spPr bwMode="auto">
            <a:xfrm>
              <a:off x="34293" y="4216728"/>
              <a:ext cx="31505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600" b="1">
                  <a:solidFill>
                    <a:schemeClr val="bg1"/>
                  </a:solidFill>
                  <a:latin typeface="微软雅黑" pitchFamily="34" charset="-122"/>
                  <a:ea typeface="微软雅黑" pitchFamily="34" charset="-122"/>
                  <a:sym typeface="宋体" pitchFamily="2" charset="-122"/>
                </a:rPr>
                <a:t>单击此处添加标题</a:t>
              </a:r>
              <a:endParaRPr lang="zh-CN" altLang="en-US"/>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558"/>
                                        </p:tgtEl>
                                        <p:attrNameLst>
                                          <p:attrName>style.visibility</p:attrName>
                                        </p:attrNameLst>
                                      </p:cBhvr>
                                      <p:to>
                                        <p:strVal val="visible"/>
                                      </p:to>
                                    </p:set>
                                    <p:anim calcmode="lin" valueType="num">
                                      <p:cBhvr>
                                        <p:cTn id="7" dur="500" fill="hold"/>
                                        <p:tgtEl>
                                          <p:spTgt spid="23558"/>
                                        </p:tgtEl>
                                        <p:attrNameLst>
                                          <p:attrName>ppt_x</p:attrName>
                                        </p:attrNameLst>
                                      </p:cBhvr>
                                      <p:tavLst>
                                        <p:tav tm="0">
                                          <p:val>
                                            <p:strVal val="0-#ppt_w/2"/>
                                          </p:val>
                                        </p:tav>
                                        <p:tav tm="100000">
                                          <p:val>
                                            <p:strVal val="#ppt_x"/>
                                          </p:val>
                                        </p:tav>
                                      </p:tavLst>
                                    </p:anim>
                                    <p:anim calcmode="lin" valueType="num">
                                      <p:cBhvr>
                                        <p:cTn id="8" dur="500" fill="hold"/>
                                        <p:tgtEl>
                                          <p:spTgt spid="2355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23557"/>
                                        </p:tgtEl>
                                        <p:attrNameLst>
                                          <p:attrName>style.visibility</p:attrName>
                                        </p:attrNameLst>
                                      </p:cBhvr>
                                      <p:to>
                                        <p:strVal val="visible"/>
                                      </p:to>
                                    </p:set>
                                    <p:anim calcmode="lin" valueType="num">
                                      <p:cBhvr>
                                        <p:cTn id="11" dur="500" fill="hold"/>
                                        <p:tgtEl>
                                          <p:spTgt spid="23557"/>
                                        </p:tgtEl>
                                        <p:attrNameLst>
                                          <p:attrName>ppt_x</p:attrName>
                                        </p:attrNameLst>
                                      </p:cBhvr>
                                      <p:tavLst>
                                        <p:tav tm="0">
                                          <p:val>
                                            <p:strVal val="0-#ppt_w/2"/>
                                          </p:val>
                                        </p:tav>
                                        <p:tav tm="100000">
                                          <p:val>
                                            <p:strVal val="#ppt_x"/>
                                          </p:val>
                                        </p:tav>
                                      </p:tavLst>
                                    </p:anim>
                                    <p:anim calcmode="lin" valueType="num">
                                      <p:cBhvr>
                                        <p:cTn id="12" dur="500" fill="hold"/>
                                        <p:tgtEl>
                                          <p:spTgt spid="2355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23556"/>
                                        </p:tgtEl>
                                        <p:attrNameLst>
                                          <p:attrName>style.visibility</p:attrName>
                                        </p:attrNameLst>
                                      </p:cBhvr>
                                      <p:to>
                                        <p:strVal val="visible"/>
                                      </p:to>
                                    </p:set>
                                    <p:anim calcmode="lin" valueType="num">
                                      <p:cBhvr>
                                        <p:cTn id="15" dur="500" fill="hold"/>
                                        <p:tgtEl>
                                          <p:spTgt spid="23556"/>
                                        </p:tgtEl>
                                        <p:attrNameLst>
                                          <p:attrName>ppt_x</p:attrName>
                                        </p:attrNameLst>
                                      </p:cBhvr>
                                      <p:tavLst>
                                        <p:tav tm="0">
                                          <p:val>
                                            <p:strVal val="0-#ppt_w/2"/>
                                          </p:val>
                                        </p:tav>
                                        <p:tav tm="100000">
                                          <p:val>
                                            <p:strVal val="#ppt_x"/>
                                          </p:val>
                                        </p:tav>
                                      </p:tavLst>
                                    </p:anim>
                                    <p:anim calcmode="lin" valueType="num">
                                      <p:cBhvr>
                                        <p:cTn id="16" dur="500" fill="hold"/>
                                        <p:tgtEl>
                                          <p:spTgt spid="2355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23555"/>
                                        </p:tgtEl>
                                        <p:attrNameLst>
                                          <p:attrName>style.visibility</p:attrName>
                                        </p:attrNameLst>
                                      </p:cBhvr>
                                      <p:to>
                                        <p:strVal val="visible"/>
                                      </p:to>
                                    </p:set>
                                    <p:anim calcmode="lin" valueType="num">
                                      <p:cBhvr>
                                        <p:cTn id="19" dur="500" fill="hold"/>
                                        <p:tgtEl>
                                          <p:spTgt spid="23555"/>
                                        </p:tgtEl>
                                        <p:attrNameLst>
                                          <p:attrName>ppt_x</p:attrName>
                                        </p:attrNameLst>
                                      </p:cBhvr>
                                      <p:tavLst>
                                        <p:tav tm="0">
                                          <p:val>
                                            <p:strVal val="0-#ppt_w/2"/>
                                          </p:val>
                                        </p:tav>
                                        <p:tav tm="100000">
                                          <p:val>
                                            <p:strVal val="#ppt_x"/>
                                          </p:val>
                                        </p:tav>
                                      </p:tavLst>
                                    </p:anim>
                                    <p:anim calcmode="lin" valueType="num">
                                      <p:cBhvr>
                                        <p:cTn id="20" dur="500" fill="hold"/>
                                        <p:tgtEl>
                                          <p:spTgt spid="2355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23554"/>
                                        </p:tgtEl>
                                        <p:attrNameLst>
                                          <p:attrName>style.visibility</p:attrName>
                                        </p:attrNameLst>
                                      </p:cBhvr>
                                      <p:to>
                                        <p:strVal val="visible"/>
                                      </p:to>
                                    </p:set>
                                    <p:anim calcmode="lin" valueType="num">
                                      <p:cBhvr>
                                        <p:cTn id="23" dur="500" fill="hold"/>
                                        <p:tgtEl>
                                          <p:spTgt spid="23554"/>
                                        </p:tgtEl>
                                        <p:attrNameLst>
                                          <p:attrName>ppt_x</p:attrName>
                                        </p:attrNameLst>
                                      </p:cBhvr>
                                      <p:tavLst>
                                        <p:tav tm="0">
                                          <p:val>
                                            <p:strVal val="0-#ppt_w/2"/>
                                          </p:val>
                                        </p:tav>
                                        <p:tav tm="100000">
                                          <p:val>
                                            <p:strVal val="#ppt_x"/>
                                          </p:val>
                                        </p:tav>
                                      </p:tavLst>
                                    </p:anim>
                                    <p:anim calcmode="lin" valueType="num">
                                      <p:cBhvr>
                                        <p:cTn id="24" dur="500" fill="hold"/>
                                        <p:tgtEl>
                                          <p:spTgt spid="2355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3559"/>
                                        </p:tgtEl>
                                        <p:attrNameLst>
                                          <p:attrName>style.visibility</p:attrName>
                                        </p:attrNameLst>
                                      </p:cBhvr>
                                      <p:to>
                                        <p:strVal val="visible"/>
                                      </p:to>
                                    </p:set>
                                    <p:anim calcmode="lin" valueType="num">
                                      <p:cBhvr>
                                        <p:cTn id="27" dur="500" fill="hold"/>
                                        <p:tgtEl>
                                          <p:spTgt spid="23559"/>
                                        </p:tgtEl>
                                        <p:attrNameLst>
                                          <p:attrName>ppt_x</p:attrName>
                                        </p:attrNameLst>
                                      </p:cBhvr>
                                      <p:tavLst>
                                        <p:tav tm="0">
                                          <p:val>
                                            <p:strVal val="1+#ppt_w/2"/>
                                          </p:val>
                                        </p:tav>
                                        <p:tav tm="100000">
                                          <p:val>
                                            <p:strVal val="#ppt_x"/>
                                          </p:val>
                                        </p:tav>
                                      </p:tavLst>
                                    </p:anim>
                                    <p:anim calcmode="lin" valueType="num">
                                      <p:cBhvr>
                                        <p:cTn id="28" dur="500" fill="hold"/>
                                        <p:tgtEl>
                                          <p:spTgt spid="23559"/>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10" presetClass="entr" presetSubtype="0" fill="hold" nodeType="afterEffect">
                                  <p:stCondLst>
                                    <p:cond delay="0"/>
                                  </p:stCondLst>
                                  <p:childTnLst>
                                    <p:set>
                                      <p:cBhvr>
                                        <p:cTn id="31" dur="1" fill="hold">
                                          <p:stCondLst>
                                            <p:cond delay="0"/>
                                          </p:stCondLst>
                                        </p:cTn>
                                        <p:tgtEl>
                                          <p:spTgt spid="23574"/>
                                        </p:tgtEl>
                                        <p:attrNameLst>
                                          <p:attrName>style.visibility</p:attrName>
                                        </p:attrNameLst>
                                      </p:cBhvr>
                                      <p:to>
                                        <p:strVal val="visible"/>
                                      </p:to>
                                    </p:set>
                                    <p:anim calcmode="lin" valueType="num">
                                      <p:cBhvr>
                                        <p:cTn id="32" dur="500" fill="hold"/>
                                        <p:tgtEl>
                                          <p:spTgt spid="23574"/>
                                        </p:tgtEl>
                                        <p:attrNameLst>
                                          <p:attrName>ppt_w</p:attrName>
                                        </p:attrNameLst>
                                      </p:cBhvr>
                                      <p:tavLst>
                                        <p:tav tm="0">
                                          <p:val>
                                            <p:fltVal val="0"/>
                                          </p:val>
                                        </p:tav>
                                        <p:tav tm="100000">
                                          <p:val>
                                            <p:strVal val="#ppt_w"/>
                                          </p:val>
                                        </p:tav>
                                      </p:tavLst>
                                    </p:anim>
                                    <p:anim calcmode="lin" valueType="num">
                                      <p:cBhvr>
                                        <p:cTn id="33" dur="500" fill="hold"/>
                                        <p:tgtEl>
                                          <p:spTgt spid="23574"/>
                                        </p:tgtEl>
                                        <p:attrNameLst>
                                          <p:attrName>ppt_h</p:attrName>
                                        </p:attrNameLst>
                                      </p:cBhvr>
                                      <p:tavLst>
                                        <p:tav tm="0">
                                          <p:val>
                                            <p:fltVal val="0"/>
                                          </p:val>
                                        </p:tav>
                                        <p:tav tm="100000">
                                          <p:val>
                                            <p:strVal val="#ppt_h"/>
                                          </p:val>
                                        </p:tav>
                                      </p:tavLst>
                                    </p:anim>
                                    <p:animEffect>
                                      <p:cBhvr>
                                        <p:cTn id="34" dur="500"/>
                                        <p:tgtEl>
                                          <p:spTgt spid="23574"/>
                                        </p:tgtEl>
                                      </p:cBhvr>
                                    </p:animEffect>
                                  </p:childTnLst>
                                </p:cTn>
                              </p:par>
                            </p:childTnLst>
                          </p:cTn>
                        </p:par>
                        <p:par>
                          <p:cTn id="35" fill="hold" nodeType="afterGroup">
                            <p:stCondLst>
                              <p:cond delay="1200"/>
                            </p:stCondLst>
                            <p:childTnLst>
                              <p:par>
                                <p:cTn id="36" presetID="10" presetClass="entr" presetSubtype="0" fill="hold" nodeType="afterEffect">
                                  <p:stCondLst>
                                    <p:cond delay="0"/>
                                  </p:stCondLst>
                                  <p:childTnLst>
                                    <p:set>
                                      <p:cBhvr>
                                        <p:cTn id="37" dur="1" fill="hold">
                                          <p:stCondLst>
                                            <p:cond delay="0"/>
                                          </p:stCondLst>
                                        </p:cTn>
                                        <p:tgtEl>
                                          <p:spTgt spid="23560"/>
                                        </p:tgtEl>
                                        <p:attrNameLst>
                                          <p:attrName>style.visibility</p:attrName>
                                        </p:attrNameLst>
                                      </p:cBhvr>
                                      <p:to>
                                        <p:strVal val="visible"/>
                                      </p:to>
                                    </p:set>
                                    <p:anim calcmode="lin" valueType="num">
                                      <p:cBhvr>
                                        <p:cTn id="38" dur="500" fill="hold"/>
                                        <p:tgtEl>
                                          <p:spTgt spid="23560"/>
                                        </p:tgtEl>
                                        <p:attrNameLst>
                                          <p:attrName>ppt_w</p:attrName>
                                        </p:attrNameLst>
                                      </p:cBhvr>
                                      <p:tavLst>
                                        <p:tav tm="0">
                                          <p:val>
                                            <p:fltVal val="0"/>
                                          </p:val>
                                        </p:tav>
                                        <p:tav tm="100000">
                                          <p:val>
                                            <p:strVal val="#ppt_w"/>
                                          </p:val>
                                        </p:tav>
                                      </p:tavLst>
                                    </p:anim>
                                    <p:anim calcmode="lin" valueType="num">
                                      <p:cBhvr>
                                        <p:cTn id="39" dur="500" fill="hold"/>
                                        <p:tgtEl>
                                          <p:spTgt spid="23560"/>
                                        </p:tgtEl>
                                        <p:attrNameLst>
                                          <p:attrName>ppt_h</p:attrName>
                                        </p:attrNameLst>
                                      </p:cBhvr>
                                      <p:tavLst>
                                        <p:tav tm="0">
                                          <p:val>
                                            <p:fltVal val="0"/>
                                          </p:val>
                                        </p:tav>
                                        <p:tav tm="100000">
                                          <p:val>
                                            <p:strVal val="#ppt_h"/>
                                          </p:val>
                                        </p:tav>
                                      </p:tavLst>
                                    </p:anim>
                                    <p:animEffect>
                                      <p:cBhvr>
                                        <p:cTn id="40" dur="500"/>
                                        <p:tgtEl>
                                          <p:spTgt spid="23560"/>
                                        </p:tgtEl>
                                      </p:cBhvr>
                                    </p:animEffect>
                                  </p:childTnLst>
                                </p:cTn>
                              </p:par>
                            </p:childTnLst>
                          </p:cTn>
                        </p:par>
                        <p:par>
                          <p:cTn id="41" fill="hold" nodeType="afterGroup">
                            <p:stCondLst>
                              <p:cond delay="1700"/>
                            </p:stCondLst>
                            <p:childTnLst>
                              <p:par>
                                <p:cTn id="42" presetID="2" presetClass="entr" presetSubtype="2" fill="hold" nodeType="afterEffect">
                                  <p:stCondLst>
                                    <p:cond delay="0"/>
                                  </p:stCondLst>
                                  <p:childTnLst>
                                    <p:set>
                                      <p:cBhvr>
                                        <p:cTn id="43" dur="1" fill="hold">
                                          <p:stCondLst>
                                            <p:cond delay="0"/>
                                          </p:stCondLst>
                                        </p:cTn>
                                        <p:tgtEl>
                                          <p:spTgt spid="23561"/>
                                        </p:tgtEl>
                                        <p:attrNameLst>
                                          <p:attrName>style.visibility</p:attrName>
                                        </p:attrNameLst>
                                      </p:cBhvr>
                                      <p:to>
                                        <p:strVal val="visible"/>
                                      </p:to>
                                    </p:set>
                                    <p:anim calcmode="lin" valueType="num">
                                      <p:cBhvr>
                                        <p:cTn id="44" dur="500" fill="hold"/>
                                        <p:tgtEl>
                                          <p:spTgt spid="23561"/>
                                        </p:tgtEl>
                                        <p:attrNameLst>
                                          <p:attrName>ppt_x</p:attrName>
                                        </p:attrNameLst>
                                      </p:cBhvr>
                                      <p:tavLst>
                                        <p:tav tm="0">
                                          <p:val>
                                            <p:strVal val="1+#ppt_w/2"/>
                                          </p:val>
                                        </p:tav>
                                        <p:tav tm="100000">
                                          <p:val>
                                            <p:strVal val="#ppt_x"/>
                                          </p:val>
                                        </p:tav>
                                      </p:tavLst>
                                    </p:anim>
                                    <p:anim calcmode="lin" valueType="num">
                                      <p:cBhvr>
                                        <p:cTn id="45" dur="500" fill="hold"/>
                                        <p:tgtEl>
                                          <p:spTgt spid="23561"/>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2200"/>
                            </p:stCondLst>
                            <p:childTnLst>
                              <p:par>
                                <p:cTn id="47" presetID="10" presetClass="entr" presetSubtype="0" fill="hold" nodeType="afterEffect">
                                  <p:stCondLst>
                                    <p:cond delay="0"/>
                                  </p:stCondLst>
                                  <p:childTnLst>
                                    <p:set>
                                      <p:cBhvr>
                                        <p:cTn id="48" dur="1" fill="hold">
                                          <p:stCondLst>
                                            <p:cond delay="0"/>
                                          </p:stCondLst>
                                        </p:cTn>
                                        <p:tgtEl>
                                          <p:spTgt spid="23562"/>
                                        </p:tgtEl>
                                        <p:attrNameLst>
                                          <p:attrName>style.visibility</p:attrName>
                                        </p:attrNameLst>
                                      </p:cBhvr>
                                      <p:to>
                                        <p:strVal val="visible"/>
                                      </p:to>
                                    </p:set>
                                    <p:anim calcmode="lin" valueType="num">
                                      <p:cBhvr>
                                        <p:cTn id="49" dur="1000" fill="hold"/>
                                        <p:tgtEl>
                                          <p:spTgt spid="23562"/>
                                        </p:tgtEl>
                                        <p:attrNameLst>
                                          <p:attrName>ppt_w</p:attrName>
                                        </p:attrNameLst>
                                      </p:cBhvr>
                                      <p:tavLst>
                                        <p:tav tm="0">
                                          <p:val>
                                            <p:fltVal val="0"/>
                                          </p:val>
                                        </p:tav>
                                        <p:tav tm="100000">
                                          <p:val>
                                            <p:strVal val="#ppt_w"/>
                                          </p:val>
                                        </p:tav>
                                      </p:tavLst>
                                    </p:anim>
                                    <p:anim calcmode="lin" valueType="num">
                                      <p:cBhvr>
                                        <p:cTn id="50" dur="1000" fill="hold"/>
                                        <p:tgtEl>
                                          <p:spTgt spid="23562"/>
                                        </p:tgtEl>
                                        <p:attrNameLst>
                                          <p:attrName>ppt_h</p:attrName>
                                        </p:attrNameLst>
                                      </p:cBhvr>
                                      <p:tavLst>
                                        <p:tav tm="0">
                                          <p:val>
                                            <p:fltVal val="0"/>
                                          </p:val>
                                        </p:tav>
                                        <p:tav tm="100000">
                                          <p:val>
                                            <p:strVal val="#ppt_h"/>
                                          </p:val>
                                        </p:tav>
                                      </p:tavLst>
                                    </p:anim>
                                    <p:animEffect>
                                      <p:cBhvr>
                                        <p:cTn id="51" dur="1000"/>
                                        <p:tgtEl>
                                          <p:spTgt spid="23562"/>
                                        </p:tgtEl>
                                      </p:cBhvr>
                                    </p:animEffect>
                                  </p:childTnLst>
                                </p:cTn>
                              </p:par>
                              <p:par>
                                <p:cTn id="52" presetID="42" presetClass="path" presetSubtype="0" accel="50000" decel="50000" fill="hold" nodeType="withEffect">
                                  <p:stCondLst>
                                    <p:cond delay="0"/>
                                  </p:stCondLst>
                                  <p:childTnLst>
                                    <p:animMotion origin="layout" path="M -0.06355 0.22338 L 3.75E-6 1.11111E-6 " pathEditMode="relative" rAng="0" ptsTypes="AA">
                                      <p:cBhvr>
                                        <p:cTn id="53" dur="1000" fill="hold"/>
                                        <p:tgtEl>
                                          <p:spTgt spid="23562"/>
                                        </p:tgtEl>
                                        <p:attrNameLst>
                                          <p:attrName>ppt_x,ppt_y</p:attrName>
                                        </p:attrNameLst>
                                      </p:cBhvr>
                                      <p:rCtr x="317700" y="-1118100"/>
                                    </p:animMotion>
                                  </p:childTnLst>
                                </p:cTn>
                              </p:par>
                            </p:childTnLst>
                          </p:cTn>
                        </p:par>
                        <p:par>
                          <p:cTn id="54" fill="hold" nodeType="afterGroup">
                            <p:stCondLst>
                              <p:cond delay="3200"/>
                            </p:stCondLst>
                            <p:childTnLst>
                              <p:par>
                                <p:cTn id="55" presetID="10" presetClass="entr" presetSubtype="0" fill="hold" nodeType="afterEffect">
                                  <p:stCondLst>
                                    <p:cond delay="0"/>
                                  </p:stCondLst>
                                  <p:childTnLst>
                                    <p:set>
                                      <p:cBhvr>
                                        <p:cTn id="56" dur="1" fill="hold">
                                          <p:stCondLst>
                                            <p:cond delay="0"/>
                                          </p:stCondLst>
                                        </p:cTn>
                                        <p:tgtEl>
                                          <p:spTgt spid="23568"/>
                                        </p:tgtEl>
                                        <p:attrNameLst>
                                          <p:attrName>style.visibility</p:attrName>
                                        </p:attrNameLst>
                                      </p:cBhvr>
                                      <p:to>
                                        <p:strVal val="visible"/>
                                      </p:to>
                                    </p:set>
                                    <p:anim calcmode="lin" valueType="num">
                                      <p:cBhvr>
                                        <p:cTn id="57" dur="1000" fill="hold"/>
                                        <p:tgtEl>
                                          <p:spTgt spid="23568"/>
                                        </p:tgtEl>
                                        <p:attrNameLst>
                                          <p:attrName>ppt_w</p:attrName>
                                        </p:attrNameLst>
                                      </p:cBhvr>
                                      <p:tavLst>
                                        <p:tav tm="0">
                                          <p:val>
                                            <p:fltVal val="0"/>
                                          </p:val>
                                        </p:tav>
                                        <p:tav tm="100000">
                                          <p:val>
                                            <p:strVal val="#ppt_w"/>
                                          </p:val>
                                        </p:tav>
                                      </p:tavLst>
                                    </p:anim>
                                    <p:anim calcmode="lin" valueType="num">
                                      <p:cBhvr>
                                        <p:cTn id="58" dur="1000" fill="hold"/>
                                        <p:tgtEl>
                                          <p:spTgt spid="23568"/>
                                        </p:tgtEl>
                                        <p:attrNameLst>
                                          <p:attrName>ppt_h</p:attrName>
                                        </p:attrNameLst>
                                      </p:cBhvr>
                                      <p:tavLst>
                                        <p:tav tm="0">
                                          <p:val>
                                            <p:fltVal val="0"/>
                                          </p:val>
                                        </p:tav>
                                        <p:tav tm="100000">
                                          <p:val>
                                            <p:strVal val="#ppt_h"/>
                                          </p:val>
                                        </p:tav>
                                      </p:tavLst>
                                    </p:anim>
                                    <p:animEffect>
                                      <p:cBhvr>
                                        <p:cTn id="59" dur="1000"/>
                                        <p:tgtEl>
                                          <p:spTgt spid="23568"/>
                                        </p:tgtEl>
                                      </p:cBhvr>
                                    </p:animEffect>
                                  </p:childTnLst>
                                </p:cTn>
                              </p:par>
                              <p:par>
                                <p:cTn id="60" presetID="42" presetClass="path" presetSubtype="0" accel="50000" decel="50000" fill="hold" nodeType="withEffect">
                                  <p:stCondLst>
                                    <p:cond delay="0"/>
                                  </p:stCondLst>
                                  <p:childTnLst>
                                    <p:animMotion origin="layout" path="M -0.12877 0.1081 L -1.04167E-6 4.07407E-6 " pathEditMode="relative" rAng="0" ptsTypes="AA">
                                      <p:cBhvr>
                                        <p:cTn id="61" dur="1000" fill="hold"/>
                                        <p:tgtEl>
                                          <p:spTgt spid="23568"/>
                                        </p:tgtEl>
                                        <p:attrNameLst>
                                          <p:attrName>ppt_x,ppt_y</p:attrName>
                                        </p:attrNameLst>
                                      </p:cBhvr>
                                      <p:rCtr x="643200" y="-541700"/>
                                    </p:animMotion>
                                  </p:childTnLst>
                                </p:cTn>
                              </p:par>
                            </p:childTnLst>
                          </p:cTn>
                        </p:par>
                        <p:par>
                          <p:cTn id="62" fill="hold" nodeType="afterGroup">
                            <p:stCondLst>
                              <p:cond delay="4200"/>
                            </p:stCondLst>
                            <p:childTnLst>
                              <p:par>
                                <p:cTn id="63" presetID="10" presetClass="entr" presetSubtype="0" fill="hold" nodeType="afterEffect">
                                  <p:stCondLst>
                                    <p:cond delay="0"/>
                                  </p:stCondLst>
                                  <p:childTnLst>
                                    <p:set>
                                      <p:cBhvr>
                                        <p:cTn id="64" dur="1" fill="hold">
                                          <p:stCondLst>
                                            <p:cond delay="0"/>
                                          </p:stCondLst>
                                        </p:cTn>
                                        <p:tgtEl>
                                          <p:spTgt spid="23571"/>
                                        </p:tgtEl>
                                        <p:attrNameLst>
                                          <p:attrName>style.visibility</p:attrName>
                                        </p:attrNameLst>
                                      </p:cBhvr>
                                      <p:to>
                                        <p:strVal val="visible"/>
                                      </p:to>
                                    </p:set>
                                    <p:anim calcmode="lin" valueType="num">
                                      <p:cBhvr>
                                        <p:cTn id="65" dur="1000" fill="hold"/>
                                        <p:tgtEl>
                                          <p:spTgt spid="23571"/>
                                        </p:tgtEl>
                                        <p:attrNameLst>
                                          <p:attrName>ppt_w</p:attrName>
                                        </p:attrNameLst>
                                      </p:cBhvr>
                                      <p:tavLst>
                                        <p:tav tm="0">
                                          <p:val>
                                            <p:fltVal val="0"/>
                                          </p:val>
                                        </p:tav>
                                        <p:tav tm="100000">
                                          <p:val>
                                            <p:strVal val="#ppt_w"/>
                                          </p:val>
                                        </p:tav>
                                      </p:tavLst>
                                    </p:anim>
                                    <p:anim calcmode="lin" valueType="num">
                                      <p:cBhvr>
                                        <p:cTn id="66" dur="1000" fill="hold"/>
                                        <p:tgtEl>
                                          <p:spTgt spid="23571"/>
                                        </p:tgtEl>
                                        <p:attrNameLst>
                                          <p:attrName>ppt_h</p:attrName>
                                        </p:attrNameLst>
                                      </p:cBhvr>
                                      <p:tavLst>
                                        <p:tav tm="0">
                                          <p:val>
                                            <p:fltVal val="0"/>
                                          </p:val>
                                        </p:tav>
                                        <p:tav tm="100000">
                                          <p:val>
                                            <p:strVal val="#ppt_h"/>
                                          </p:val>
                                        </p:tav>
                                      </p:tavLst>
                                    </p:anim>
                                    <p:animEffect>
                                      <p:cBhvr>
                                        <p:cTn id="67" dur="1000"/>
                                        <p:tgtEl>
                                          <p:spTgt spid="23571"/>
                                        </p:tgtEl>
                                      </p:cBhvr>
                                    </p:animEffect>
                                  </p:childTnLst>
                                </p:cTn>
                              </p:par>
                              <p:par>
                                <p:cTn id="68" presetID="42" presetClass="path" presetSubtype="0" accel="50000" decel="50000" fill="hold" nodeType="withEffect">
                                  <p:stCondLst>
                                    <p:cond delay="0"/>
                                  </p:stCondLst>
                                  <p:childTnLst>
                                    <p:animMotion origin="layout" path="M -0.12552 -0.11412 L -1.25E-6 -2.96296E-6 " pathEditMode="relative" rAng="0" ptsTypes="AA">
                                      <p:cBhvr>
                                        <p:cTn id="69" dur="1000" fill="hold"/>
                                        <p:tgtEl>
                                          <p:spTgt spid="23571"/>
                                        </p:tgtEl>
                                        <p:attrNameLst>
                                          <p:attrName>ppt_x,ppt_y</p:attrName>
                                        </p:attrNameLst>
                                      </p:cBhvr>
                                      <p:rCtr x="627600" y="569400"/>
                                    </p:animMotion>
                                  </p:childTnLst>
                                </p:cTn>
                              </p:par>
                            </p:childTnLst>
                          </p:cTn>
                        </p:par>
                        <p:par>
                          <p:cTn id="70" fill="hold" nodeType="afterGroup">
                            <p:stCondLst>
                              <p:cond delay="5200"/>
                            </p:stCondLst>
                            <p:childTnLst>
                              <p:par>
                                <p:cTn id="71" presetID="10" presetClass="entr" presetSubtype="0" fill="hold" nodeType="afterEffect">
                                  <p:stCondLst>
                                    <p:cond delay="0"/>
                                  </p:stCondLst>
                                  <p:childTnLst>
                                    <p:set>
                                      <p:cBhvr>
                                        <p:cTn id="72" dur="1" fill="hold">
                                          <p:stCondLst>
                                            <p:cond delay="0"/>
                                          </p:stCondLst>
                                        </p:cTn>
                                        <p:tgtEl>
                                          <p:spTgt spid="23565"/>
                                        </p:tgtEl>
                                        <p:attrNameLst>
                                          <p:attrName>style.visibility</p:attrName>
                                        </p:attrNameLst>
                                      </p:cBhvr>
                                      <p:to>
                                        <p:strVal val="visible"/>
                                      </p:to>
                                    </p:set>
                                    <p:anim calcmode="lin" valueType="num">
                                      <p:cBhvr>
                                        <p:cTn id="73" dur="1000" fill="hold"/>
                                        <p:tgtEl>
                                          <p:spTgt spid="23565"/>
                                        </p:tgtEl>
                                        <p:attrNameLst>
                                          <p:attrName>ppt_w</p:attrName>
                                        </p:attrNameLst>
                                      </p:cBhvr>
                                      <p:tavLst>
                                        <p:tav tm="0">
                                          <p:val>
                                            <p:fltVal val="0"/>
                                          </p:val>
                                        </p:tav>
                                        <p:tav tm="100000">
                                          <p:val>
                                            <p:strVal val="#ppt_w"/>
                                          </p:val>
                                        </p:tav>
                                      </p:tavLst>
                                    </p:anim>
                                    <p:anim calcmode="lin" valueType="num">
                                      <p:cBhvr>
                                        <p:cTn id="74" dur="1000" fill="hold"/>
                                        <p:tgtEl>
                                          <p:spTgt spid="23565"/>
                                        </p:tgtEl>
                                        <p:attrNameLst>
                                          <p:attrName>ppt_h</p:attrName>
                                        </p:attrNameLst>
                                      </p:cBhvr>
                                      <p:tavLst>
                                        <p:tav tm="0">
                                          <p:val>
                                            <p:fltVal val="0"/>
                                          </p:val>
                                        </p:tav>
                                        <p:tav tm="100000">
                                          <p:val>
                                            <p:strVal val="#ppt_h"/>
                                          </p:val>
                                        </p:tav>
                                      </p:tavLst>
                                    </p:anim>
                                    <p:animEffect>
                                      <p:cBhvr>
                                        <p:cTn id="75" dur="1000"/>
                                        <p:tgtEl>
                                          <p:spTgt spid="23565"/>
                                        </p:tgtEl>
                                      </p:cBhvr>
                                    </p:animEffect>
                                  </p:childTnLst>
                                </p:cTn>
                              </p:par>
                              <p:par>
                                <p:cTn id="76" presetID="42" presetClass="path" presetSubtype="0" accel="50000" decel="50000" fill="hold" nodeType="withEffect">
                                  <p:stCondLst>
                                    <p:cond delay="0"/>
                                  </p:stCondLst>
                                  <p:childTnLst>
                                    <p:animMotion origin="layout" path="M -0.05691 -0.2206 L 4.16667E-6 1.11111E-6 " pathEditMode="relative" rAng="0" ptsTypes="AA">
                                      <p:cBhvr>
                                        <p:cTn id="77" dur="1000" fill="hold"/>
                                        <p:tgtEl>
                                          <p:spTgt spid="23565"/>
                                        </p:tgtEl>
                                        <p:attrNameLst>
                                          <p:attrName>ppt_x,ppt_y</p:attrName>
                                        </p:attrNameLst>
                                      </p:cBhvr>
                                      <p:rCtr x="283900" y="1101900"/>
                                    </p:animMotion>
                                  </p:childTnLst>
                                </p:cTn>
                              </p:par>
                            </p:childTnLst>
                          </p:cTn>
                        </p:par>
                        <p:par>
                          <p:cTn id="78" fill="hold" nodeType="afterGroup">
                            <p:stCondLst>
                              <p:cond delay="6200"/>
                            </p:stCondLst>
                            <p:childTnLst>
                              <p:par>
                                <p:cTn id="79" presetID="2" presetClass="entr" presetSubtype="2" fill="hold" nodeType="afterEffect">
                                  <p:stCondLst>
                                    <p:cond delay="0"/>
                                  </p:stCondLst>
                                  <p:childTnLst>
                                    <p:set>
                                      <p:cBhvr>
                                        <p:cTn id="80" dur="1" fill="hold">
                                          <p:stCondLst>
                                            <p:cond delay="0"/>
                                          </p:stCondLst>
                                        </p:cTn>
                                        <p:tgtEl>
                                          <p:spTgt spid="23580"/>
                                        </p:tgtEl>
                                        <p:attrNameLst>
                                          <p:attrName>style.visibility</p:attrName>
                                        </p:attrNameLst>
                                      </p:cBhvr>
                                      <p:to>
                                        <p:strVal val="visible"/>
                                      </p:to>
                                    </p:set>
                                    <p:anim calcmode="lin" valueType="num">
                                      <p:cBhvr>
                                        <p:cTn id="81" dur="500" fill="hold"/>
                                        <p:tgtEl>
                                          <p:spTgt spid="23580"/>
                                        </p:tgtEl>
                                        <p:attrNameLst>
                                          <p:attrName>ppt_x</p:attrName>
                                        </p:attrNameLst>
                                      </p:cBhvr>
                                      <p:tavLst>
                                        <p:tav tm="0">
                                          <p:val>
                                            <p:strVal val="1+#ppt_w/2"/>
                                          </p:val>
                                        </p:tav>
                                        <p:tav tm="100000">
                                          <p:val>
                                            <p:strVal val="#ppt_x"/>
                                          </p:val>
                                        </p:tav>
                                      </p:tavLst>
                                    </p:anim>
                                    <p:anim calcmode="lin" valueType="num">
                                      <p:cBhvr>
                                        <p:cTn id="82" dur="500" fill="hold"/>
                                        <p:tgtEl>
                                          <p:spTgt spid="235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autoUpdateAnimBg="0"/>
      <p:bldP spid="23555" grpId="0" bldLvl="0" animBg="1" autoUpdateAnimBg="0"/>
      <p:bldP spid="23556" grpId="0" bldLvl="0" animBg="1" autoUpdateAnimBg="0"/>
      <p:bldP spid="23557" grpId="0" bldLvl="0" animBg="1" autoUpdateAnimBg="0"/>
      <p:bldP spid="23558" grpId="0" bldLvl="0" animBg="1" autoUpdateAnimBg="0"/>
      <p:bldP spid="23559"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ransition spd="slow" advClick="0" advTm="300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advClick="0"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10242"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3"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4"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5"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6"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7" name="文本框 10"/>
          <p:cNvSpPr>
            <a:spLocks noChangeArrowheads="1"/>
          </p:cNvSpPr>
          <p:nvPr/>
        </p:nvSpPr>
        <p:spPr bwMode="auto">
          <a:xfrm>
            <a:off x="630238" y="320675"/>
            <a:ext cx="2003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论文综述</a:t>
            </a:r>
          </a:p>
        </p:txBody>
      </p:sp>
      <p:sp>
        <p:nvSpPr>
          <p:cNvPr id="10248" name="文本框 34"/>
          <p:cNvSpPr>
            <a:spLocks noChangeArrowheads="1"/>
          </p:cNvSpPr>
          <p:nvPr/>
        </p:nvSpPr>
        <p:spPr bwMode="auto">
          <a:xfrm>
            <a:off x="7131050" y="1746250"/>
            <a:ext cx="4040188" cy="418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chemeClr val="bg1"/>
                </a:solidFill>
                <a:latin typeface="微软雅黑" pitchFamily="34" charset="-122"/>
                <a:ea typeface="微软雅黑" pitchFamily="34" charset="-122"/>
                <a:sym typeface="微软雅黑" pitchFamily="34" charset="-122"/>
              </a:rPr>
              <a:t>我们工作室致力于专业</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模板的发布，课件及汇报</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的美化，并为您提供专业的</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200">
                <a:solidFill>
                  <a:schemeClr val="bg1"/>
                </a:solidFill>
                <a:latin typeface="微软雅黑" pitchFamily="34" charset="-122"/>
                <a:ea typeface="微软雅黑" pitchFamily="34" charset="-122"/>
                <a:sym typeface="微软雅黑" pitchFamily="34" charset="-122"/>
              </a:rPr>
              <a:t>,</a:t>
            </a:r>
            <a:r>
              <a:rPr lang="zh-CN" altLang="en-US" sz="1200">
                <a:solidFill>
                  <a:schemeClr val="bg1"/>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200">
              <a:solidFill>
                <a:schemeClr val="bg1"/>
              </a:solidFill>
              <a:latin typeface="微软雅黑" pitchFamily="34" charset="-122"/>
              <a:ea typeface="微软雅黑" pitchFamily="34" charset="-122"/>
              <a:sym typeface="微软雅黑" pitchFamily="34" charset="-122"/>
            </a:endParaRPr>
          </a:p>
          <a:p>
            <a:endParaRPr lang="zh-CN" altLang="en-US" sz="1200">
              <a:solidFill>
                <a:schemeClr val="bg1"/>
              </a:solidFill>
              <a:latin typeface="微软雅黑" pitchFamily="34" charset="-122"/>
              <a:ea typeface="微软雅黑" pitchFamily="34" charset="-122"/>
              <a:sym typeface="微软雅黑" pitchFamily="34" charset="-122"/>
            </a:endParaRPr>
          </a:p>
          <a:p>
            <a:endParaRPr lang="zh-CN" altLang="en-US" sz="1200">
              <a:solidFill>
                <a:schemeClr val="bg1"/>
              </a:solidFill>
              <a:latin typeface="微软雅黑" pitchFamily="34" charset="-122"/>
              <a:ea typeface="微软雅黑" pitchFamily="34" charset="-122"/>
              <a:sym typeface="微软雅黑" pitchFamily="34" charset="-122"/>
            </a:endParaRPr>
          </a:p>
          <a:p>
            <a:endParaRPr lang="zh-CN" altLang="en-US" sz="1200">
              <a:solidFill>
                <a:schemeClr val="bg1"/>
              </a:solidFill>
              <a:latin typeface="微软雅黑" pitchFamily="34" charset="-122"/>
              <a:ea typeface="微软雅黑" pitchFamily="34" charset="-122"/>
              <a:sym typeface="微软雅黑" pitchFamily="34" charset="-122"/>
            </a:endParaRPr>
          </a:p>
          <a:p>
            <a:endParaRPr lang="zh-CN" altLang="en-US" sz="1200">
              <a:solidFill>
                <a:srgbClr val="000000"/>
              </a:solidFill>
              <a:latin typeface="微软雅黑" pitchFamily="34" charset="-122"/>
              <a:ea typeface="微软雅黑" pitchFamily="34" charset="-122"/>
              <a:sym typeface="微软雅黑" pitchFamily="34" charset="-122"/>
            </a:endParaRPr>
          </a:p>
          <a:p>
            <a:endParaRPr lang="zh-CN" altLang="en-US" sz="1200">
              <a:solidFill>
                <a:srgbClr val="000000"/>
              </a:solidFill>
              <a:latin typeface="微软雅黑" pitchFamily="34" charset="-122"/>
              <a:ea typeface="微软雅黑" pitchFamily="34" charset="-122"/>
              <a:sym typeface="微软雅黑" pitchFamily="34" charset="-122"/>
            </a:endParaRPr>
          </a:p>
          <a:p>
            <a:endParaRPr lang="zh-CN" altLang="en-US" sz="1200">
              <a:solidFill>
                <a:srgbClr val="000000"/>
              </a:solidFill>
              <a:latin typeface="微软雅黑" pitchFamily="34" charset="-122"/>
              <a:ea typeface="微软雅黑" pitchFamily="34" charset="-122"/>
              <a:sym typeface="微软雅黑" pitchFamily="34" charset="-122"/>
            </a:endParaRPr>
          </a:p>
          <a:p>
            <a:endParaRPr lang="zh-CN" altLang="en-US" sz="1200">
              <a:solidFill>
                <a:srgbClr val="000000"/>
              </a:solidFill>
              <a:latin typeface="微软雅黑" pitchFamily="34" charset="-122"/>
              <a:ea typeface="微软雅黑" pitchFamily="34" charset="-122"/>
              <a:sym typeface="微软雅黑" pitchFamily="34" charset="-122"/>
            </a:endParaRPr>
          </a:p>
          <a:p>
            <a:endParaRPr lang="zh-CN" altLang="en-US" sz="1200">
              <a:solidFill>
                <a:srgbClr val="000000"/>
              </a:solidFill>
              <a:latin typeface="微软雅黑" pitchFamily="34" charset="-122"/>
              <a:ea typeface="微软雅黑" pitchFamily="34" charset="-122"/>
              <a:sym typeface="微软雅黑" pitchFamily="34" charset="-122"/>
            </a:endParaRPr>
          </a:p>
          <a:p>
            <a:endParaRPr lang="zh-CN" altLang="en-US" sz="1200">
              <a:solidFill>
                <a:srgbClr val="000000"/>
              </a:solidFill>
              <a:latin typeface="微软雅黑" pitchFamily="34" charset="-122"/>
              <a:ea typeface="微软雅黑" pitchFamily="34" charset="-122"/>
              <a:sym typeface="微软雅黑" pitchFamily="34" charset="-122"/>
            </a:endParaRPr>
          </a:p>
          <a:p>
            <a:endParaRPr lang="zh-CN" altLang="en-US" sz="1200">
              <a:solidFill>
                <a:schemeClr val="bg1"/>
              </a:solidFill>
              <a:latin typeface="微软雅黑" pitchFamily="34" charset="-122"/>
              <a:ea typeface="微软雅黑" pitchFamily="34" charset="-122"/>
              <a:sym typeface="微软雅黑" pitchFamily="34" charset="-122"/>
            </a:endParaRPr>
          </a:p>
          <a:p>
            <a:r>
              <a:rPr lang="zh-CN" altLang="en-US" sz="1200">
                <a:solidFill>
                  <a:schemeClr val="bg1"/>
                </a:solidFill>
                <a:latin typeface="微软雅黑" pitchFamily="34" charset="-122"/>
                <a:ea typeface="微软雅黑" pitchFamily="34" charset="-122"/>
                <a:sym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的巨大魅力与价值。我们诚祝您在工作中事事顺心，步步高升！最后让我们谨记：最重要的不是</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，是你。</a:t>
            </a:r>
            <a:endParaRPr lang="en-US" sz="1200">
              <a:solidFill>
                <a:schemeClr val="bg1"/>
              </a:solidFill>
              <a:latin typeface="微软雅黑" pitchFamily="34" charset="-122"/>
              <a:ea typeface="微软雅黑" pitchFamily="34" charset="-122"/>
              <a:sym typeface="微软雅黑" pitchFamily="34" charset="-122"/>
            </a:endParaRPr>
          </a:p>
          <a:p>
            <a:endParaRPr lang="zh-CN" altLang="en-US" sz="1200">
              <a:solidFill>
                <a:schemeClr val="bg1"/>
              </a:solidFill>
              <a:latin typeface="微软雅黑" pitchFamily="34" charset="-122"/>
              <a:ea typeface="微软雅黑" pitchFamily="34" charset="-122"/>
              <a:sym typeface="微软雅黑" pitchFamily="34" charset="-122"/>
            </a:endParaRPr>
          </a:p>
        </p:txBody>
      </p:sp>
      <p:pic>
        <p:nvPicPr>
          <p:cNvPr id="10249"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1700" y="3081338"/>
            <a:ext cx="1885950"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7188" y="3086100"/>
            <a:ext cx="1884362" cy="13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文本4"/>
          <p:cNvSpPr>
            <a:spLocks noChangeArrowheads="1"/>
          </p:cNvSpPr>
          <p:nvPr/>
        </p:nvSpPr>
        <p:spPr bwMode="auto">
          <a:xfrm>
            <a:off x="4448175" y="4578350"/>
            <a:ext cx="2336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r>
              <a:rPr lang="zh-CN" altLang="en-US">
                <a:solidFill>
                  <a:schemeClr val="bg1"/>
                </a:solidFill>
                <a:ea typeface="微软雅黑" pitchFamily="34" charset="-122"/>
              </a:rPr>
              <a:t>此处添加文本</a:t>
            </a:r>
            <a:r>
              <a:rPr lang="en-US" altLang="zh-CN">
                <a:solidFill>
                  <a:schemeClr val="bg1"/>
                </a:solidFill>
                <a:ea typeface="微软雅黑" pitchFamily="34" charset="-122"/>
              </a:rPr>
              <a:t>4</a:t>
            </a:r>
            <a:endParaRPr lang="zh-CN" altLang="en-US"/>
          </a:p>
        </p:txBody>
      </p:sp>
      <p:sp>
        <p:nvSpPr>
          <p:cNvPr id="10252" name="文本3"/>
          <p:cNvSpPr>
            <a:spLocks noChangeArrowheads="1"/>
          </p:cNvSpPr>
          <p:nvPr/>
        </p:nvSpPr>
        <p:spPr bwMode="auto">
          <a:xfrm>
            <a:off x="4719638" y="3673475"/>
            <a:ext cx="2335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r>
              <a:rPr lang="zh-CN" altLang="en-US">
                <a:solidFill>
                  <a:schemeClr val="bg1"/>
                </a:solidFill>
                <a:ea typeface="微软雅黑" pitchFamily="34" charset="-122"/>
              </a:rPr>
              <a:t>此处添加文本</a:t>
            </a:r>
            <a:r>
              <a:rPr lang="en-US" altLang="zh-CN">
                <a:solidFill>
                  <a:schemeClr val="bg1"/>
                </a:solidFill>
                <a:ea typeface="微软雅黑" pitchFamily="34" charset="-122"/>
              </a:rPr>
              <a:t>3</a:t>
            </a:r>
            <a:endParaRPr lang="zh-CN" altLang="en-US"/>
          </a:p>
        </p:txBody>
      </p:sp>
      <p:sp>
        <p:nvSpPr>
          <p:cNvPr id="10253" name="文本2"/>
          <p:cNvSpPr>
            <a:spLocks noChangeArrowheads="1"/>
          </p:cNvSpPr>
          <p:nvPr/>
        </p:nvSpPr>
        <p:spPr bwMode="auto">
          <a:xfrm>
            <a:off x="4451350" y="2795588"/>
            <a:ext cx="2336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r>
              <a:rPr lang="zh-CN" altLang="en-US">
                <a:solidFill>
                  <a:schemeClr val="bg1"/>
                </a:solidFill>
                <a:ea typeface="微软雅黑" pitchFamily="34" charset="-122"/>
              </a:rPr>
              <a:t>此处添加文本</a:t>
            </a:r>
            <a:r>
              <a:rPr lang="en-US" altLang="zh-CN">
                <a:solidFill>
                  <a:schemeClr val="bg1"/>
                </a:solidFill>
                <a:ea typeface="微软雅黑" pitchFamily="34" charset="-122"/>
              </a:rPr>
              <a:t>2</a:t>
            </a:r>
            <a:endParaRPr lang="zh-CN" altLang="en-US"/>
          </a:p>
        </p:txBody>
      </p:sp>
      <p:sp>
        <p:nvSpPr>
          <p:cNvPr id="10254" name="Line 16"/>
          <p:cNvSpPr>
            <a:spLocks noChangeShapeType="1"/>
          </p:cNvSpPr>
          <p:nvPr/>
        </p:nvSpPr>
        <p:spPr bwMode="auto">
          <a:xfrm>
            <a:off x="631825" y="3840163"/>
            <a:ext cx="3987800" cy="1587"/>
          </a:xfrm>
          <a:prstGeom prst="line">
            <a:avLst/>
          </a:prstGeom>
          <a:noFill/>
          <a:ln w="2857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5" name="Line 17"/>
          <p:cNvSpPr>
            <a:spLocks noChangeShapeType="1"/>
          </p:cNvSpPr>
          <p:nvPr/>
        </p:nvSpPr>
        <p:spPr bwMode="auto">
          <a:xfrm>
            <a:off x="2625725" y="1743075"/>
            <a:ext cx="1588" cy="4192588"/>
          </a:xfrm>
          <a:prstGeom prst="line">
            <a:avLst/>
          </a:prstGeom>
          <a:noFill/>
          <a:ln w="2857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6" name="Oval 10"/>
          <p:cNvSpPr>
            <a:spLocks noChangeArrowheads="1"/>
          </p:cNvSpPr>
          <p:nvPr/>
        </p:nvSpPr>
        <p:spPr bwMode="auto">
          <a:xfrm>
            <a:off x="1028700" y="2217738"/>
            <a:ext cx="3190875" cy="3217862"/>
          </a:xfrm>
          <a:prstGeom prst="ellipse">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ea typeface="微软雅黑" pitchFamily="34" charset="-122"/>
            </a:endParaRPr>
          </a:p>
        </p:txBody>
      </p:sp>
      <p:sp>
        <p:nvSpPr>
          <p:cNvPr id="10257" name="Oval 15"/>
          <p:cNvSpPr>
            <a:spLocks noChangeArrowheads="1"/>
          </p:cNvSpPr>
          <p:nvPr/>
        </p:nvSpPr>
        <p:spPr bwMode="auto">
          <a:xfrm>
            <a:off x="830263" y="2011363"/>
            <a:ext cx="3608387" cy="3643312"/>
          </a:xfrm>
          <a:prstGeom prst="ellipse">
            <a:avLst/>
          </a:prstGeom>
          <a:noFill/>
          <a:ln w="19050">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ea typeface="微软雅黑" pitchFamily="34" charset="-122"/>
            </a:endParaRPr>
          </a:p>
        </p:txBody>
      </p:sp>
      <p:sp>
        <p:nvSpPr>
          <p:cNvPr id="10258" name="Oval 12"/>
          <p:cNvSpPr>
            <a:spLocks noChangeArrowheads="1"/>
          </p:cNvSpPr>
          <p:nvPr/>
        </p:nvSpPr>
        <p:spPr bwMode="auto">
          <a:xfrm>
            <a:off x="1282700" y="2497138"/>
            <a:ext cx="2668588" cy="2722562"/>
          </a:xfrm>
          <a:prstGeom prst="ellipse">
            <a:avLst/>
          </a:prstGeom>
          <a:solidFill>
            <a:schemeClr val="bg1"/>
          </a:solidFill>
          <a:ln w="38100">
            <a:solidFill>
              <a:srgbClr val="F8F8F8"/>
            </a:solidFill>
            <a:bevel/>
            <a:headEnd/>
            <a:tailEnd/>
          </a:ln>
        </p:spPr>
        <p:txBody>
          <a:bodyPr wrap="none" anchor="ctr"/>
          <a:lstStyle/>
          <a:p>
            <a:endParaRPr lang="zh-CN" altLang="zh-CN">
              <a:solidFill>
                <a:srgbClr val="000000"/>
              </a:solidFill>
              <a:ea typeface="微软雅黑" pitchFamily="34" charset="-122"/>
            </a:endParaRPr>
          </a:p>
        </p:txBody>
      </p:sp>
      <p:sp>
        <p:nvSpPr>
          <p:cNvPr id="10259" name="Oval 13"/>
          <p:cNvSpPr>
            <a:spLocks noChangeArrowheads="1"/>
          </p:cNvSpPr>
          <p:nvPr/>
        </p:nvSpPr>
        <p:spPr bwMode="auto">
          <a:xfrm>
            <a:off x="1393825" y="2603500"/>
            <a:ext cx="2446338" cy="2498725"/>
          </a:xfrm>
          <a:prstGeom prst="ellipse">
            <a:avLst/>
          </a:prstGeom>
          <a:solidFill>
            <a:srgbClr val="AFD6F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zh-CN">
              <a:solidFill>
                <a:srgbClr val="000000"/>
              </a:solidFill>
              <a:ea typeface="微软雅黑" pitchFamily="34" charset="-122"/>
            </a:endParaRPr>
          </a:p>
        </p:txBody>
      </p:sp>
      <p:sp>
        <p:nvSpPr>
          <p:cNvPr id="10260" name="Oval 14"/>
          <p:cNvSpPr>
            <a:spLocks noChangeArrowheads="1"/>
          </p:cNvSpPr>
          <p:nvPr/>
        </p:nvSpPr>
        <p:spPr bwMode="auto">
          <a:xfrm>
            <a:off x="1844675" y="3081338"/>
            <a:ext cx="1565275" cy="1598612"/>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ctr"/>
            <a:r>
              <a:rPr lang="zh-CN" altLang="en-US" sz="2800" b="1">
                <a:solidFill>
                  <a:srgbClr val="3F3F3F"/>
                </a:solidFill>
                <a:ea typeface="微软雅黑" pitchFamily="34" charset="-122"/>
              </a:rPr>
              <a:t>标题</a:t>
            </a:r>
          </a:p>
        </p:txBody>
      </p:sp>
      <p:sp>
        <p:nvSpPr>
          <p:cNvPr id="10261" name="文本5"/>
          <p:cNvSpPr>
            <a:spLocks noChangeArrowheads="1"/>
          </p:cNvSpPr>
          <p:nvPr/>
        </p:nvSpPr>
        <p:spPr bwMode="auto">
          <a:xfrm>
            <a:off x="3733800" y="5294313"/>
            <a:ext cx="2336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r>
              <a:rPr lang="zh-CN" altLang="en-US">
                <a:solidFill>
                  <a:schemeClr val="bg1"/>
                </a:solidFill>
                <a:ea typeface="微软雅黑" pitchFamily="34" charset="-122"/>
              </a:rPr>
              <a:t>此处添加文本</a:t>
            </a:r>
            <a:r>
              <a:rPr lang="en-US" altLang="zh-CN">
                <a:solidFill>
                  <a:schemeClr val="bg1"/>
                </a:solidFill>
                <a:ea typeface="微软雅黑" pitchFamily="34" charset="-122"/>
              </a:rPr>
              <a:t>5</a:t>
            </a:r>
            <a:endParaRPr lang="zh-CN" altLang="en-US"/>
          </a:p>
        </p:txBody>
      </p:sp>
      <p:sp>
        <p:nvSpPr>
          <p:cNvPr id="10262" name="文本1"/>
          <p:cNvSpPr>
            <a:spLocks noChangeArrowheads="1"/>
          </p:cNvSpPr>
          <p:nvPr/>
        </p:nvSpPr>
        <p:spPr bwMode="auto">
          <a:xfrm>
            <a:off x="3679825" y="2008188"/>
            <a:ext cx="2336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r>
              <a:rPr lang="zh-CN" altLang="en-US">
                <a:solidFill>
                  <a:schemeClr val="bg1"/>
                </a:solidFill>
                <a:ea typeface="微软雅黑" pitchFamily="34" charset="-122"/>
              </a:rPr>
              <a:t>此处添加文本</a:t>
            </a:r>
            <a:r>
              <a:rPr lang="en-US" altLang="zh-CN">
                <a:solidFill>
                  <a:schemeClr val="bg1"/>
                </a:solidFill>
                <a:ea typeface="微软雅黑" pitchFamily="34" charset="-122"/>
              </a:rPr>
              <a:t>1</a:t>
            </a:r>
          </a:p>
        </p:txBody>
      </p:sp>
      <p:sp>
        <p:nvSpPr>
          <p:cNvPr id="10263" name="Oval 19"/>
          <p:cNvSpPr>
            <a:spLocks noChangeArrowheads="1"/>
          </p:cNvSpPr>
          <p:nvPr/>
        </p:nvSpPr>
        <p:spPr bwMode="auto">
          <a:xfrm>
            <a:off x="3265488" y="1992313"/>
            <a:ext cx="381000" cy="381000"/>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wrap="none" anchor="ctr"/>
          <a:lstStyle/>
          <a:p>
            <a:endParaRPr lang="zh-CN" altLang="zh-CN">
              <a:solidFill>
                <a:srgbClr val="000000"/>
              </a:solidFill>
              <a:ea typeface="微软雅黑" pitchFamily="34" charset="-122"/>
            </a:endParaRPr>
          </a:p>
        </p:txBody>
      </p:sp>
      <p:sp>
        <p:nvSpPr>
          <p:cNvPr id="10264" name="Oval 28"/>
          <p:cNvSpPr>
            <a:spLocks noChangeArrowheads="1"/>
          </p:cNvSpPr>
          <p:nvPr/>
        </p:nvSpPr>
        <p:spPr bwMode="auto">
          <a:xfrm>
            <a:off x="4064000" y="2782888"/>
            <a:ext cx="381000" cy="381000"/>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wrap="none" anchor="ctr"/>
          <a:lstStyle/>
          <a:p>
            <a:endParaRPr lang="zh-CN" altLang="zh-CN">
              <a:solidFill>
                <a:srgbClr val="000000"/>
              </a:solidFill>
              <a:ea typeface="微软雅黑" pitchFamily="34" charset="-122"/>
            </a:endParaRPr>
          </a:p>
        </p:txBody>
      </p:sp>
      <p:sp>
        <p:nvSpPr>
          <p:cNvPr id="10265" name="Oval 31"/>
          <p:cNvSpPr>
            <a:spLocks noChangeArrowheads="1"/>
          </p:cNvSpPr>
          <p:nvPr/>
        </p:nvSpPr>
        <p:spPr bwMode="auto">
          <a:xfrm>
            <a:off x="4324350" y="3644900"/>
            <a:ext cx="381000" cy="381000"/>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wrap="none" anchor="ctr"/>
          <a:lstStyle/>
          <a:p>
            <a:endParaRPr lang="zh-CN" altLang="zh-CN">
              <a:solidFill>
                <a:srgbClr val="000000"/>
              </a:solidFill>
              <a:ea typeface="微软雅黑" pitchFamily="34" charset="-122"/>
            </a:endParaRPr>
          </a:p>
        </p:txBody>
      </p:sp>
      <p:sp>
        <p:nvSpPr>
          <p:cNvPr id="10266" name="Oval 34"/>
          <p:cNvSpPr>
            <a:spLocks noChangeArrowheads="1"/>
          </p:cNvSpPr>
          <p:nvPr/>
        </p:nvSpPr>
        <p:spPr bwMode="auto">
          <a:xfrm>
            <a:off x="4052888" y="4560888"/>
            <a:ext cx="381000" cy="381000"/>
          </a:xfrm>
          <a:prstGeom prst="ellipse">
            <a:avLst/>
          </a:prstGeom>
          <a:solidFill>
            <a:schemeClr val="bg1"/>
          </a:solidFill>
          <a:ln w="12700">
            <a:solidFill>
              <a:srgbClr val="F8F8F8"/>
            </a:solidFill>
            <a:bevel/>
            <a:headEnd/>
            <a:tailEnd/>
          </a:ln>
        </p:spPr>
        <p:txBody>
          <a:bodyPr wrap="none" anchor="ctr"/>
          <a:lstStyle/>
          <a:p>
            <a:endParaRPr lang="zh-CN" altLang="zh-CN">
              <a:solidFill>
                <a:srgbClr val="000000"/>
              </a:solidFill>
              <a:ea typeface="微软雅黑" pitchFamily="34" charset="-122"/>
            </a:endParaRPr>
          </a:p>
        </p:txBody>
      </p:sp>
      <p:sp>
        <p:nvSpPr>
          <p:cNvPr id="10267" name="Oval 37"/>
          <p:cNvSpPr>
            <a:spLocks noChangeArrowheads="1"/>
          </p:cNvSpPr>
          <p:nvPr/>
        </p:nvSpPr>
        <p:spPr bwMode="auto">
          <a:xfrm>
            <a:off x="3351213" y="5257800"/>
            <a:ext cx="381000" cy="381000"/>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wrap="none" anchor="ctr"/>
          <a:lstStyle/>
          <a:p>
            <a:endParaRPr lang="zh-CN" altLang="zh-CN">
              <a:solidFill>
                <a:srgbClr val="000000"/>
              </a:solidFill>
              <a:ea typeface="微软雅黑" pitchFamily="34"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p:cTn id="7" dur="500" fill="hold"/>
                                        <p:tgtEl>
                                          <p:spTgt spid="10246"/>
                                        </p:tgtEl>
                                        <p:attrNameLst>
                                          <p:attrName>ppt_x</p:attrName>
                                        </p:attrNameLst>
                                      </p:cBhvr>
                                      <p:tavLst>
                                        <p:tav tm="0">
                                          <p:val>
                                            <p:strVal val="0-#ppt_w/2"/>
                                          </p:val>
                                        </p:tav>
                                        <p:tav tm="100000">
                                          <p:val>
                                            <p:strVal val="#ppt_x"/>
                                          </p:val>
                                        </p:tav>
                                      </p:tavLst>
                                    </p:anim>
                                    <p:anim calcmode="lin" valueType="num">
                                      <p:cBhvr>
                                        <p:cTn id="8" dur="500" fill="hold"/>
                                        <p:tgtEl>
                                          <p:spTgt spid="102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0245"/>
                                        </p:tgtEl>
                                        <p:attrNameLst>
                                          <p:attrName>style.visibility</p:attrName>
                                        </p:attrNameLst>
                                      </p:cBhvr>
                                      <p:to>
                                        <p:strVal val="visible"/>
                                      </p:to>
                                    </p:set>
                                    <p:anim calcmode="lin" valueType="num">
                                      <p:cBhvr>
                                        <p:cTn id="11" dur="500" fill="hold"/>
                                        <p:tgtEl>
                                          <p:spTgt spid="10245"/>
                                        </p:tgtEl>
                                        <p:attrNameLst>
                                          <p:attrName>ppt_x</p:attrName>
                                        </p:attrNameLst>
                                      </p:cBhvr>
                                      <p:tavLst>
                                        <p:tav tm="0">
                                          <p:val>
                                            <p:strVal val="0-#ppt_w/2"/>
                                          </p:val>
                                        </p:tav>
                                        <p:tav tm="100000">
                                          <p:val>
                                            <p:strVal val="#ppt_x"/>
                                          </p:val>
                                        </p:tav>
                                      </p:tavLst>
                                    </p:anim>
                                    <p:anim calcmode="lin" valueType="num">
                                      <p:cBhvr>
                                        <p:cTn id="12" dur="500" fill="hold"/>
                                        <p:tgtEl>
                                          <p:spTgt spid="102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0244"/>
                                        </p:tgtEl>
                                        <p:attrNameLst>
                                          <p:attrName>style.visibility</p:attrName>
                                        </p:attrNameLst>
                                      </p:cBhvr>
                                      <p:to>
                                        <p:strVal val="visible"/>
                                      </p:to>
                                    </p:set>
                                    <p:anim calcmode="lin" valueType="num">
                                      <p:cBhvr>
                                        <p:cTn id="15" dur="500" fill="hold"/>
                                        <p:tgtEl>
                                          <p:spTgt spid="10244"/>
                                        </p:tgtEl>
                                        <p:attrNameLst>
                                          <p:attrName>ppt_x</p:attrName>
                                        </p:attrNameLst>
                                      </p:cBhvr>
                                      <p:tavLst>
                                        <p:tav tm="0">
                                          <p:val>
                                            <p:strVal val="0-#ppt_w/2"/>
                                          </p:val>
                                        </p:tav>
                                        <p:tav tm="100000">
                                          <p:val>
                                            <p:strVal val="#ppt_x"/>
                                          </p:val>
                                        </p:tav>
                                      </p:tavLst>
                                    </p:anim>
                                    <p:anim calcmode="lin" valueType="num">
                                      <p:cBhvr>
                                        <p:cTn id="16" dur="500" fill="hold"/>
                                        <p:tgtEl>
                                          <p:spTgt spid="1024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0243"/>
                                        </p:tgtEl>
                                        <p:attrNameLst>
                                          <p:attrName>style.visibility</p:attrName>
                                        </p:attrNameLst>
                                      </p:cBhvr>
                                      <p:to>
                                        <p:strVal val="visible"/>
                                      </p:to>
                                    </p:set>
                                    <p:anim calcmode="lin" valueType="num">
                                      <p:cBhvr>
                                        <p:cTn id="19" dur="500" fill="hold"/>
                                        <p:tgtEl>
                                          <p:spTgt spid="10243"/>
                                        </p:tgtEl>
                                        <p:attrNameLst>
                                          <p:attrName>ppt_x</p:attrName>
                                        </p:attrNameLst>
                                      </p:cBhvr>
                                      <p:tavLst>
                                        <p:tav tm="0">
                                          <p:val>
                                            <p:strVal val="0-#ppt_w/2"/>
                                          </p:val>
                                        </p:tav>
                                        <p:tav tm="100000">
                                          <p:val>
                                            <p:strVal val="#ppt_x"/>
                                          </p:val>
                                        </p:tav>
                                      </p:tavLst>
                                    </p:anim>
                                    <p:anim calcmode="lin" valueType="num">
                                      <p:cBhvr>
                                        <p:cTn id="20" dur="500" fill="hold"/>
                                        <p:tgtEl>
                                          <p:spTgt spid="1024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0242"/>
                                        </p:tgtEl>
                                        <p:attrNameLst>
                                          <p:attrName>style.visibility</p:attrName>
                                        </p:attrNameLst>
                                      </p:cBhvr>
                                      <p:to>
                                        <p:strVal val="visible"/>
                                      </p:to>
                                    </p:set>
                                    <p:anim calcmode="lin" valueType="num">
                                      <p:cBhvr>
                                        <p:cTn id="23" dur="500" fill="hold"/>
                                        <p:tgtEl>
                                          <p:spTgt spid="10242"/>
                                        </p:tgtEl>
                                        <p:attrNameLst>
                                          <p:attrName>ppt_x</p:attrName>
                                        </p:attrNameLst>
                                      </p:cBhvr>
                                      <p:tavLst>
                                        <p:tav tm="0">
                                          <p:val>
                                            <p:strVal val="0-#ppt_w/2"/>
                                          </p:val>
                                        </p:tav>
                                        <p:tav tm="100000">
                                          <p:val>
                                            <p:strVal val="#ppt_x"/>
                                          </p:val>
                                        </p:tav>
                                      </p:tavLst>
                                    </p:anim>
                                    <p:anim calcmode="lin" valueType="num">
                                      <p:cBhvr>
                                        <p:cTn id="24" dur="500" fill="hold"/>
                                        <p:tgtEl>
                                          <p:spTgt spid="1024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247"/>
                                        </p:tgtEl>
                                        <p:attrNameLst>
                                          <p:attrName>style.visibility</p:attrName>
                                        </p:attrNameLst>
                                      </p:cBhvr>
                                      <p:to>
                                        <p:strVal val="visible"/>
                                      </p:to>
                                    </p:set>
                                    <p:anim calcmode="lin" valueType="num">
                                      <p:cBhvr>
                                        <p:cTn id="27" dur="500" fill="hold"/>
                                        <p:tgtEl>
                                          <p:spTgt spid="10247"/>
                                        </p:tgtEl>
                                        <p:attrNameLst>
                                          <p:attrName>ppt_x</p:attrName>
                                        </p:attrNameLst>
                                      </p:cBhvr>
                                      <p:tavLst>
                                        <p:tav tm="0">
                                          <p:val>
                                            <p:strVal val="1+#ppt_w/2"/>
                                          </p:val>
                                        </p:tav>
                                        <p:tav tm="100000">
                                          <p:val>
                                            <p:strVal val="#ppt_x"/>
                                          </p:val>
                                        </p:tav>
                                      </p:tavLst>
                                    </p:anim>
                                    <p:anim calcmode="lin" valueType="num">
                                      <p:cBhvr>
                                        <p:cTn id="28" dur="500" fill="hold"/>
                                        <p:tgtEl>
                                          <p:spTgt spid="10247"/>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10" presetClass="entr" presetSubtype="0" fill="hold" grpId="0" nodeType="afterEffect">
                                  <p:stCondLst>
                                    <p:cond delay="0"/>
                                  </p:stCondLst>
                                  <p:childTnLst>
                                    <p:set>
                                      <p:cBhvr>
                                        <p:cTn id="31" dur="1" fill="hold">
                                          <p:stCondLst>
                                            <p:cond delay="0"/>
                                          </p:stCondLst>
                                        </p:cTn>
                                        <p:tgtEl>
                                          <p:spTgt spid="10260"/>
                                        </p:tgtEl>
                                        <p:attrNameLst>
                                          <p:attrName>style.visibility</p:attrName>
                                        </p:attrNameLst>
                                      </p:cBhvr>
                                      <p:to>
                                        <p:strVal val="visible"/>
                                      </p:to>
                                    </p:set>
                                    <p:anim calcmode="lin" valueType="num">
                                      <p:cBhvr>
                                        <p:cTn id="32" dur="500" fill="hold"/>
                                        <p:tgtEl>
                                          <p:spTgt spid="10260"/>
                                        </p:tgtEl>
                                        <p:attrNameLst>
                                          <p:attrName>ppt_w</p:attrName>
                                        </p:attrNameLst>
                                      </p:cBhvr>
                                      <p:tavLst>
                                        <p:tav tm="0">
                                          <p:val>
                                            <p:fltVal val="0"/>
                                          </p:val>
                                        </p:tav>
                                        <p:tav tm="100000">
                                          <p:val>
                                            <p:strVal val="#ppt_w"/>
                                          </p:val>
                                        </p:tav>
                                      </p:tavLst>
                                    </p:anim>
                                    <p:anim calcmode="lin" valueType="num">
                                      <p:cBhvr>
                                        <p:cTn id="33" dur="500" fill="hold"/>
                                        <p:tgtEl>
                                          <p:spTgt spid="10260"/>
                                        </p:tgtEl>
                                        <p:attrNameLst>
                                          <p:attrName>ppt_h</p:attrName>
                                        </p:attrNameLst>
                                      </p:cBhvr>
                                      <p:tavLst>
                                        <p:tav tm="0">
                                          <p:val>
                                            <p:fltVal val="0"/>
                                          </p:val>
                                        </p:tav>
                                        <p:tav tm="100000">
                                          <p:val>
                                            <p:strVal val="#ppt_h"/>
                                          </p:val>
                                        </p:tav>
                                      </p:tavLst>
                                    </p:anim>
                                    <p:animEffect>
                                      <p:cBhvr>
                                        <p:cTn id="34" dur="500"/>
                                        <p:tgtEl>
                                          <p:spTgt spid="10260"/>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10259"/>
                                        </p:tgtEl>
                                        <p:attrNameLst>
                                          <p:attrName>style.visibility</p:attrName>
                                        </p:attrNameLst>
                                      </p:cBhvr>
                                      <p:to>
                                        <p:strVal val="visible"/>
                                      </p:to>
                                    </p:set>
                                    <p:anim calcmode="lin" valueType="num">
                                      <p:cBhvr>
                                        <p:cTn id="37" dur="500" fill="hold"/>
                                        <p:tgtEl>
                                          <p:spTgt spid="10259"/>
                                        </p:tgtEl>
                                        <p:attrNameLst>
                                          <p:attrName>ppt_w</p:attrName>
                                        </p:attrNameLst>
                                      </p:cBhvr>
                                      <p:tavLst>
                                        <p:tav tm="0">
                                          <p:val>
                                            <p:fltVal val="0"/>
                                          </p:val>
                                        </p:tav>
                                        <p:tav tm="100000">
                                          <p:val>
                                            <p:strVal val="#ppt_w"/>
                                          </p:val>
                                        </p:tav>
                                      </p:tavLst>
                                    </p:anim>
                                    <p:anim calcmode="lin" valueType="num">
                                      <p:cBhvr>
                                        <p:cTn id="38" dur="500" fill="hold"/>
                                        <p:tgtEl>
                                          <p:spTgt spid="10259"/>
                                        </p:tgtEl>
                                        <p:attrNameLst>
                                          <p:attrName>ppt_h</p:attrName>
                                        </p:attrNameLst>
                                      </p:cBhvr>
                                      <p:tavLst>
                                        <p:tav tm="0">
                                          <p:val>
                                            <p:fltVal val="0"/>
                                          </p:val>
                                        </p:tav>
                                        <p:tav tm="100000">
                                          <p:val>
                                            <p:strVal val="#ppt_h"/>
                                          </p:val>
                                        </p:tav>
                                      </p:tavLst>
                                    </p:anim>
                                    <p:animEffect>
                                      <p:cBhvr>
                                        <p:cTn id="39" dur="500"/>
                                        <p:tgtEl>
                                          <p:spTgt spid="10259"/>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0258"/>
                                        </p:tgtEl>
                                        <p:attrNameLst>
                                          <p:attrName>style.visibility</p:attrName>
                                        </p:attrNameLst>
                                      </p:cBhvr>
                                      <p:to>
                                        <p:strVal val="visible"/>
                                      </p:to>
                                    </p:set>
                                    <p:anim calcmode="lin" valueType="num">
                                      <p:cBhvr>
                                        <p:cTn id="42" dur="500" fill="hold"/>
                                        <p:tgtEl>
                                          <p:spTgt spid="10258"/>
                                        </p:tgtEl>
                                        <p:attrNameLst>
                                          <p:attrName>ppt_w</p:attrName>
                                        </p:attrNameLst>
                                      </p:cBhvr>
                                      <p:tavLst>
                                        <p:tav tm="0">
                                          <p:val>
                                            <p:fltVal val="0"/>
                                          </p:val>
                                        </p:tav>
                                        <p:tav tm="100000">
                                          <p:val>
                                            <p:strVal val="#ppt_w"/>
                                          </p:val>
                                        </p:tav>
                                      </p:tavLst>
                                    </p:anim>
                                    <p:anim calcmode="lin" valueType="num">
                                      <p:cBhvr>
                                        <p:cTn id="43" dur="500" fill="hold"/>
                                        <p:tgtEl>
                                          <p:spTgt spid="10258"/>
                                        </p:tgtEl>
                                        <p:attrNameLst>
                                          <p:attrName>ppt_h</p:attrName>
                                        </p:attrNameLst>
                                      </p:cBhvr>
                                      <p:tavLst>
                                        <p:tav tm="0">
                                          <p:val>
                                            <p:fltVal val="0"/>
                                          </p:val>
                                        </p:tav>
                                        <p:tav tm="100000">
                                          <p:val>
                                            <p:strVal val="#ppt_h"/>
                                          </p:val>
                                        </p:tav>
                                      </p:tavLst>
                                    </p:anim>
                                    <p:animEffect>
                                      <p:cBhvr>
                                        <p:cTn id="44" dur="500"/>
                                        <p:tgtEl>
                                          <p:spTgt spid="10258"/>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10256"/>
                                        </p:tgtEl>
                                        <p:attrNameLst>
                                          <p:attrName>style.visibility</p:attrName>
                                        </p:attrNameLst>
                                      </p:cBhvr>
                                      <p:to>
                                        <p:strVal val="visible"/>
                                      </p:to>
                                    </p:set>
                                    <p:anim calcmode="lin" valueType="num">
                                      <p:cBhvr>
                                        <p:cTn id="47" dur="500" fill="hold"/>
                                        <p:tgtEl>
                                          <p:spTgt spid="10256"/>
                                        </p:tgtEl>
                                        <p:attrNameLst>
                                          <p:attrName>ppt_w</p:attrName>
                                        </p:attrNameLst>
                                      </p:cBhvr>
                                      <p:tavLst>
                                        <p:tav tm="0">
                                          <p:val>
                                            <p:fltVal val="0"/>
                                          </p:val>
                                        </p:tav>
                                        <p:tav tm="100000">
                                          <p:val>
                                            <p:strVal val="#ppt_w"/>
                                          </p:val>
                                        </p:tav>
                                      </p:tavLst>
                                    </p:anim>
                                    <p:anim calcmode="lin" valueType="num">
                                      <p:cBhvr>
                                        <p:cTn id="48" dur="500" fill="hold"/>
                                        <p:tgtEl>
                                          <p:spTgt spid="10256"/>
                                        </p:tgtEl>
                                        <p:attrNameLst>
                                          <p:attrName>ppt_h</p:attrName>
                                        </p:attrNameLst>
                                      </p:cBhvr>
                                      <p:tavLst>
                                        <p:tav tm="0">
                                          <p:val>
                                            <p:fltVal val="0"/>
                                          </p:val>
                                        </p:tav>
                                        <p:tav tm="100000">
                                          <p:val>
                                            <p:strVal val="#ppt_h"/>
                                          </p:val>
                                        </p:tav>
                                      </p:tavLst>
                                    </p:anim>
                                    <p:animEffect>
                                      <p:cBhvr>
                                        <p:cTn id="49" dur="500"/>
                                        <p:tgtEl>
                                          <p:spTgt spid="10256"/>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10257"/>
                                        </p:tgtEl>
                                        <p:attrNameLst>
                                          <p:attrName>style.visibility</p:attrName>
                                        </p:attrNameLst>
                                      </p:cBhvr>
                                      <p:to>
                                        <p:strVal val="visible"/>
                                      </p:to>
                                    </p:set>
                                    <p:anim calcmode="lin" valueType="num">
                                      <p:cBhvr>
                                        <p:cTn id="52" dur="500" fill="hold"/>
                                        <p:tgtEl>
                                          <p:spTgt spid="10257"/>
                                        </p:tgtEl>
                                        <p:attrNameLst>
                                          <p:attrName>ppt_w</p:attrName>
                                        </p:attrNameLst>
                                      </p:cBhvr>
                                      <p:tavLst>
                                        <p:tav tm="0">
                                          <p:val>
                                            <p:fltVal val="0"/>
                                          </p:val>
                                        </p:tav>
                                        <p:tav tm="100000">
                                          <p:val>
                                            <p:strVal val="#ppt_w"/>
                                          </p:val>
                                        </p:tav>
                                      </p:tavLst>
                                    </p:anim>
                                    <p:anim calcmode="lin" valueType="num">
                                      <p:cBhvr>
                                        <p:cTn id="53" dur="500" fill="hold"/>
                                        <p:tgtEl>
                                          <p:spTgt spid="10257"/>
                                        </p:tgtEl>
                                        <p:attrNameLst>
                                          <p:attrName>ppt_h</p:attrName>
                                        </p:attrNameLst>
                                      </p:cBhvr>
                                      <p:tavLst>
                                        <p:tav tm="0">
                                          <p:val>
                                            <p:fltVal val="0"/>
                                          </p:val>
                                        </p:tav>
                                        <p:tav tm="100000">
                                          <p:val>
                                            <p:strVal val="#ppt_h"/>
                                          </p:val>
                                        </p:tav>
                                      </p:tavLst>
                                    </p:anim>
                                    <p:animEffect>
                                      <p:cBhvr>
                                        <p:cTn id="54" dur="500"/>
                                        <p:tgtEl>
                                          <p:spTgt spid="10257"/>
                                        </p:tgtEl>
                                      </p:cBhvr>
                                    </p:animEffect>
                                  </p:childTnLst>
                                </p:cTn>
                              </p:par>
                            </p:childTnLst>
                          </p:cTn>
                        </p:par>
                        <p:par>
                          <p:cTn id="55" fill="hold" nodeType="afterGroup">
                            <p:stCondLst>
                              <p:cond delay="2200"/>
                            </p:stCondLst>
                            <p:childTnLst>
                              <p:par>
                                <p:cTn id="56" presetID="16" presetClass="entr" presetSubtype="37" fill="hold" grpId="0" nodeType="afterEffect">
                                  <p:stCondLst>
                                    <p:cond delay="0"/>
                                  </p:stCondLst>
                                  <p:childTnLst>
                                    <p:set>
                                      <p:cBhvr>
                                        <p:cTn id="57" dur="1" fill="hold">
                                          <p:stCondLst>
                                            <p:cond delay="0"/>
                                          </p:stCondLst>
                                        </p:cTn>
                                        <p:tgtEl>
                                          <p:spTgt spid="10254"/>
                                        </p:tgtEl>
                                        <p:attrNameLst>
                                          <p:attrName>style.visibility</p:attrName>
                                        </p:attrNameLst>
                                      </p:cBhvr>
                                      <p:to>
                                        <p:strVal val="visible"/>
                                      </p:to>
                                    </p:set>
                                    <p:animEffect>
                                      <p:cBhvr>
                                        <p:cTn id="58" dur="500"/>
                                        <p:tgtEl>
                                          <p:spTgt spid="10254"/>
                                        </p:tgtEl>
                                      </p:cBhvr>
                                    </p:animEffect>
                                  </p:childTnLst>
                                </p:cTn>
                              </p:par>
                            </p:childTnLst>
                          </p:cTn>
                        </p:par>
                        <p:par>
                          <p:cTn id="59" fill="hold" nodeType="afterGroup">
                            <p:stCondLst>
                              <p:cond delay="2700"/>
                            </p:stCondLst>
                            <p:childTnLst>
                              <p:par>
                                <p:cTn id="60" presetID="16" presetClass="entr" presetSubtype="42" fill="hold" grpId="0" nodeType="afterEffect">
                                  <p:stCondLst>
                                    <p:cond delay="0"/>
                                  </p:stCondLst>
                                  <p:childTnLst>
                                    <p:set>
                                      <p:cBhvr>
                                        <p:cTn id="61" dur="1" fill="hold">
                                          <p:stCondLst>
                                            <p:cond delay="0"/>
                                          </p:stCondLst>
                                        </p:cTn>
                                        <p:tgtEl>
                                          <p:spTgt spid="10255"/>
                                        </p:tgtEl>
                                        <p:attrNameLst>
                                          <p:attrName>style.visibility</p:attrName>
                                        </p:attrNameLst>
                                      </p:cBhvr>
                                      <p:to>
                                        <p:strVal val="visible"/>
                                      </p:to>
                                    </p:set>
                                    <p:animEffect>
                                      <p:cBhvr>
                                        <p:cTn id="62" dur="500"/>
                                        <p:tgtEl>
                                          <p:spTgt spid="10255"/>
                                        </p:tgtEl>
                                      </p:cBhvr>
                                    </p:animEffect>
                                  </p:childTnLst>
                                </p:cTn>
                              </p:par>
                            </p:childTnLst>
                          </p:cTn>
                        </p:par>
                        <p:par>
                          <p:cTn id="63" fill="hold" nodeType="afterGroup">
                            <p:stCondLst>
                              <p:cond delay="3200"/>
                            </p:stCondLst>
                            <p:childTnLst>
                              <p:par>
                                <p:cTn id="64" presetID="8" presetClass="emph" presetSubtype="0" fill="hold" grpId="1" nodeType="afterEffect">
                                  <p:stCondLst>
                                    <p:cond delay="0"/>
                                  </p:stCondLst>
                                  <p:childTnLst>
                                    <p:animRot by="21600000">
                                      <p:cBhvr>
                                        <p:cTn id="65" dur="1000" fill="hold"/>
                                        <p:tgtEl>
                                          <p:spTgt spid="10260"/>
                                        </p:tgtEl>
                                        <p:attrNameLst>
                                          <p:attrName>r</p:attrName>
                                        </p:attrNameLst>
                                      </p:cBhvr>
                                    </p:animRot>
                                  </p:childTnLst>
                                </p:cTn>
                              </p:par>
                            </p:childTnLst>
                          </p:cTn>
                        </p:par>
                        <p:par>
                          <p:cTn id="66" fill="hold" nodeType="afterGroup">
                            <p:stCondLst>
                              <p:cond delay="4200"/>
                            </p:stCondLst>
                            <p:childTnLst>
                              <p:par>
                                <p:cTn id="67" presetID="10" presetClass="entr" presetSubtype="0" repeatCount="2000" fill="hold" grpId="0" nodeType="afterEffect">
                                  <p:stCondLst>
                                    <p:cond delay="0"/>
                                  </p:stCondLst>
                                  <p:childTnLst>
                                    <p:set>
                                      <p:cBhvr>
                                        <p:cTn id="68" dur="1" fill="hold">
                                          <p:stCondLst>
                                            <p:cond delay="0"/>
                                          </p:stCondLst>
                                        </p:cTn>
                                        <p:tgtEl>
                                          <p:spTgt spid="10263"/>
                                        </p:tgtEl>
                                        <p:attrNameLst>
                                          <p:attrName>style.visibility</p:attrName>
                                        </p:attrNameLst>
                                      </p:cBhvr>
                                      <p:to>
                                        <p:strVal val="visible"/>
                                      </p:to>
                                    </p:set>
                                    <p:animEffect>
                                      <p:cBhvr>
                                        <p:cTn id="69" dur="250"/>
                                        <p:tgtEl>
                                          <p:spTgt spid="10263"/>
                                        </p:tgtEl>
                                      </p:cBhvr>
                                    </p:animEffect>
                                  </p:childTnLst>
                                </p:cTn>
                              </p:par>
                              <p:par>
                                <p:cTn id="70" presetID="2" presetClass="entr" presetSubtype="2" fill="hold" grpId="0" nodeType="withEffect">
                                  <p:stCondLst>
                                    <p:cond delay="0"/>
                                  </p:stCondLst>
                                  <p:childTnLst>
                                    <p:set>
                                      <p:cBhvr>
                                        <p:cTn id="71" dur="1" fill="hold">
                                          <p:stCondLst>
                                            <p:cond delay="0"/>
                                          </p:stCondLst>
                                        </p:cTn>
                                        <p:tgtEl>
                                          <p:spTgt spid="10262"/>
                                        </p:tgtEl>
                                        <p:attrNameLst>
                                          <p:attrName>style.visibility</p:attrName>
                                        </p:attrNameLst>
                                      </p:cBhvr>
                                      <p:to>
                                        <p:strVal val="visible"/>
                                      </p:to>
                                    </p:set>
                                    <p:anim calcmode="lin" valueType="num">
                                      <p:cBhvr>
                                        <p:cTn id="72" dur="500" fill="hold"/>
                                        <p:tgtEl>
                                          <p:spTgt spid="10262"/>
                                        </p:tgtEl>
                                        <p:attrNameLst>
                                          <p:attrName>ppt_x</p:attrName>
                                        </p:attrNameLst>
                                      </p:cBhvr>
                                      <p:tavLst>
                                        <p:tav tm="0">
                                          <p:val>
                                            <p:strVal val="1+#ppt_w/2"/>
                                          </p:val>
                                        </p:tav>
                                        <p:tav tm="100000">
                                          <p:val>
                                            <p:strVal val="#ppt_x"/>
                                          </p:val>
                                        </p:tav>
                                      </p:tavLst>
                                    </p:anim>
                                    <p:anim calcmode="lin" valueType="num">
                                      <p:cBhvr>
                                        <p:cTn id="73" dur="500" fill="hold"/>
                                        <p:tgtEl>
                                          <p:spTgt spid="10262"/>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4700"/>
                            </p:stCondLst>
                            <p:childTnLst>
                              <p:par>
                                <p:cTn id="75" presetID="10" presetClass="entr" presetSubtype="0" repeatCount="2000" fill="hold" grpId="0" nodeType="afterEffect">
                                  <p:stCondLst>
                                    <p:cond delay="0"/>
                                  </p:stCondLst>
                                  <p:childTnLst>
                                    <p:set>
                                      <p:cBhvr>
                                        <p:cTn id="76" dur="1" fill="hold">
                                          <p:stCondLst>
                                            <p:cond delay="0"/>
                                          </p:stCondLst>
                                        </p:cTn>
                                        <p:tgtEl>
                                          <p:spTgt spid="10264"/>
                                        </p:tgtEl>
                                        <p:attrNameLst>
                                          <p:attrName>style.visibility</p:attrName>
                                        </p:attrNameLst>
                                      </p:cBhvr>
                                      <p:to>
                                        <p:strVal val="visible"/>
                                      </p:to>
                                    </p:set>
                                    <p:animEffect>
                                      <p:cBhvr>
                                        <p:cTn id="77" dur="250"/>
                                        <p:tgtEl>
                                          <p:spTgt spid="10264"/>
                                        </p:tgtEl>
                                      </p:cBhvr>
                                    </p:animEffect>
                                  </p:childTnLst>
                                </p:cTn>
                              </p:par>
                              <p:par>
                                <p:cTn id="78" presetID="2" presetClass="entr" presetSubtype="2" fill="hold" grpId="0" nodeType="withEffect">
                                  <p:stCondLst>
                                    <p:cond delay="0"/>
                                  </p:stCondLst>
                                  <p:childTnLst>
                                    <p:set>
                                      <p:cBhvr>
                                        <p:cTn id="79" dur="1" fill="hold">
                                          <p:stCondLst>
                                            <p:cond delay="0"/>
                                          </p:stCondLst>
                                        </p:cTn>
                                        <p:tgtEl>
                                          <p:spTgt spid="10253"/>
                                        </p:tgtEl>
                                        <p:attrNameLst>
                                          <p:attrName>style.visibility</p:attrName>
                                        </p:attrNameLst>
                                      </p:cBhvr>
                                      <p:to>
                                        <p:strVal val="visible"/>
                                      </p:to>
                                    </p:set>
                                    <p:anim calcmode="lin" valueType="num">
                                      <p:cBhvr>
                                        <p:cTn id="80" dur="500" fill="hold"/>
                                        <p:tgtEl>
                                          <p:spTgt spid="10253"/>
                                        </p:tgtEl>
                                        <p:attrNameLst>
                                          <p:attrName>ppt_x</p:attrName>
                                        </p:attrNameLst>
                                      </p:cBhvr>
                                      <p:tavLst>
                                        <p:tav tm="0">
                                          <p:val>
                                            <p:strVal val="1+#ppt_w/2"/>
                                          </p:val>
                                        </p:tav>
                                        <p:tav tm="100000">
                                          <p:val>
                                            <p:strVal val="#ppt_x"/>
                                          </p:val>
                                        </p:tav>
                                      </p:tavLst>
                                    </p:anim>
                                    <p:anim calcmode="lin" valueType="num">
                                      <p:cBhvr>
                                        <p:cTn id="81" dur="500" fill="hold"/>
                                        <p:tgtEl>
                                          <p:spTgt spid="10253"/>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5200"/>
                            </p:stCondLst>
                            <p:childTnLst>
                              <p:par>
                                <p:cTn id="83" presetID="10" presetClass="entr" presetSubtype="0" repeatCount="2000" fill="hold" grpId="0" nodeType="afterEffect">
                                  <p:stCondLst>
                                    <p:cond delay="0"/>
                                  </p:stCondLst>
                                  <p:childTnLst>
                                    <p:set>
                                      <p:cBhvr>
                                        <p:cTn id="84" dur="1" fill="hold">
                                          <p:stCondLst>
                                            <p:cond delay="0"/>
                                          </p:stCondLst>
                                        </p:cTn>
                                        <p:tgtEl>
                                          <p:spTgt spid="10265"/>
                                        </p:tgtEl>
                                        <p:attrNameLst>
                                          <p:attrName>style.visibility</p:attrName>
                                        </p:attrNameLst>
                                      </p:cBhvr>
                                      <p:to>
                                        <p:strVal val="visible"/>
                                      </p:to>
                                    </p:set>
                                    <p:animEffect>
                                      <p:cBhvr>
                                        <p:cTn id="85" dur="250"/>
                                        <p:tgtEl>
                                          <p:spTgt spid="10265"/>
                                        </p:tgtEl>
                                      </p:cBhvr>
                                    </p:animEffect>
                                  </p:childTnLst>
                                </p:cTn>
                              </p:par>
                              <p:par>
                                <p:cTn id="86" presetID="2" presetClass="entr" presetSubtype="2" fill="hold" grpId="0" nodeType="withEffect">
                                  <p:stCondLst>
                                    <p:cond delay="0"/>
                                  </p:stCondLst>
                                  <p:childTnLst>
                                    <p:set>
                                      <p:cBhvr>
                                        <p:cTn id="87" dur="1" fill="hold">
                                          <p:stCondLst>
                                            <p:cond delay="0"/>
                                          </p:stCondLst>
                                        </p:cTn>
                                        <p:tgtEl>
                                          <p:spTgt spid="10252"/>
                                        </p:tgtEl>
                                        <p:attrNameLst>
                                          <p:attrName>style.visibility</p:attrName>
                                        </p:attrNameLst>
                                      </p:cBhvr>
                                      <p:to>
                                        <p:strVal val="visible"/>
                                      </p:to>
                                    </p:set>
                                    <p:anim calcmode="lin" valueType="num">
                                      <p:cBhvr>
                                        <p:cTn id="88" dur="500" fill="hold"/>
                                        <p:tgtEl>
                                          <p:spTgt spid="10252"/>
                                        </p:tgtEl>
                                        <p:attrNameLst>
                                          <p:attrName>ppt_x</p:attrName>
                                        </p:attrNameLst>
                                      </p:cBhvr>
                                      <p:tavLst>
                                        <p:tav tm="0">
                                          <p:val>
                                            <p:strVal val="1+#ppt_w/2"/>
                                          </p:val>
                                        </p:tav>
                                        <p:tav tm="100000">
                                          <p:val>
                                            <p:strVal val="#ppt_x"/>
                                          </p:val>
                                        </p:tav>
                                      </p:tavLst>
                                    </p:anim>
                                    <p:anim calcmode="lin" valueType="num">
                                      <p:cBhvr>
                                        <p:cTn id="89" dur="500" fill="hold"/>
                                        <p:tgtEl>
                                          <p:spTgt spid="10252"/>
                                        </p:tgtEl>
                                        <p:attrNameLst>
                                          <p:attrName>ppt_y</p:attrName>
                                        </p:attrNameLst>
                                      </p:cBhvr>
                                      <p:tavLst>
                                        <p:tav tm="0">
                                          <p:val>
                                            <p:strVal val="#ppt_y"/>
                                          </p:val>
                                        </p:tav>
                                        <p:tav tm="100000">
                                          <p:val>
                                            <p:strVal val="#ppt_y"/>
                                          </p:val>
                                        </p:tav>
                                      </p:tavLst>
                                    </p:anim>
                                  </p:childTnLst>
                                </p:cTn>
                              </p:par>
                            </p:childTnLst>
                          </p:cTn>
                        </p:par>
                        <p:par>
                          <p:cTn id="90" fill="hold" nodeType="afterGroup">
                            <p:stCondLst>
                              <p:cond delay="5700"/>
                            </p:stCondLst>
                            <p:childTnLst>
                              <p:par>
                                <p:cTn id="91" presetID="10" presetClass="entr" presetSubtype="0" repeatCount="2000" fill="hold" grpId="0" nodeType="afterEffect">
                                  <p:stCondLst>
                                    <p:cond delay="0"/>
                                  </p:stCondLst>
                                  <p:childTnLst>
                                    <p:set>
                                      <p:cBhvr>
                                        <p:cTn id="92" dur="1" fill="hold">
                                          <p:stCondLst>
                                            <p:cond delay="0"/>
                                          </p:stCondLst>
                                        </p:cTn>
                                        <p:tgtEl>
                                          <p:spTgt spid="10266"/>
                                        </p:tgtEl>
                                        <p:attrNameLst>
                                          <p:attrName>style.visibility</p:attrName>
                                        </p:attrNameLst>
                                      </p:cBhvr>
                                      <p:to>
                                        <p:strVal val="visible"/>
                                      </p:to>
                                    </p:set>
                                    <p:animEffect>
                                      <p:cBhvr>
                                        <p:cTn id="93" dur="250"/>
                                        <p:tgtEl>
                                          <p:spTgt spid="10266"/>
                                        </p:tgtEl>
                                      </p:cBhvr>
                                    </p:animEffect>
                                  </p:childTnLst>
                                </p:cTn>
                              </p:par>
                              <p:par>
                                <p:cTn id="94" presetID="2" presetClass="entr" presetSubtype="2" fill="hold" grpId="0" nodeType="withEffect">
                                  <p:stCondLst>
                                    <p:cond delay="0"/>
                                  </p:stCondLst>
                                  <p:childTnLst>
                                    <p:set>
                                      <p:cBhvr>
                                        <p:cTn id="95" dur="1" fill="hold">
                                          <p:stCondLst>
                                            <p:cond delay="0"/>
                                          </p:stCondLst>
                                        </p:cTn>
                                        <p:tgtEl>
                                          <p:spTgt spid="10251"/>
                                        </p:tgtEl>
                                        <p:attrNameLst>
                                          <p:attrName>style.visibility</p:attrName>
                                        </p:attrNameLst>
                                      </p:cBhvr>
                                      <p:to>
                                        <p:strVal val="visible"/>
                                      </p:to>
                                    </p:set>
                                    <p:anim calcmode="lin" valueType="num">
                                      <p:cBhvr>
                                        <p:cTn id="96" dur="500" fill="hold"/>
                                        <p:tgtEl>
                                          <p:spTgt spid="10251"/>
                                        </p:tgtEl>
                                        <p:attrNameLst>
                                          <p:attrName>ppt_x</p:attrName>
                                        </p:attrNameLst>
                                      </p:cBhvr>
                                      <p:tavLst>
                                        <p:tav tm="0">
                                          <p:val>
                                            <p:strVal val="1+#ppt_w/2"/>
                                          </p:val>
                                        </p:tav>
                                        <p:tav tm="100000">
                                          <p:val>
                                            <p:strVal val="#ppt_x"/>
                                          </p:val>
                                        </p:tav>
                                      </p:tavLst>
                                    </p:anim>
                                    <p:anim calcmode="lin" valueType="num">
                                      <p:cBhvr>
                                        <p:cTn id="97" dur="500" fill="hold"/>
                                        <p:tgtEl>
                                          <p:spTgt spid="10251"/>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6200"/>
                            </p:stCondLst>
                            <p:childTnLst>
                              <p:par>
                                <p:cTn id="99" presetID="10" presetClass="entr" presetSubtype="0" repeatCount="2000" fill="hold" grpId="0" nodeType="afterEffect">
                                  <p:stCondLst>
                                    <p:cond delay="0"/>
                                  </p:stCondLst>
                                  <p:childTnLst>
                                    <p:set>
                                      <p:cBhvr>
                                        <p:cTn id="100" dur="1" fill="hold">
                                          <p:stCondLst>
                                            <p:cond delay="0"/>
                                          </p:stCondLst>
                                        </p:cTn>
                                        <p:tgtEl>
                                          <p:spTgt spid="10267"/>
                                        </p:tgtEl>
                                        <p:attrNameLst>
                                          <p:attrName>style.visibility</p:attrName>
                                        </p:attrNameLst>
                                      </p:cBhvr>
                                      <p:to>
                                        <p:strVal val="visible"/>
                                      </p:to>
                                    </p:set>
                                    <p:animEffect>
                                      <p:cBhvr>
                                        <p:cTn id="101" dur="250"/>
                                        <p:tgtEl>
                                          <p:spTgt spid="10267"/>
                                        </p:tgtEl>
                                      </p:cBhvr>
                                    </p:animEffect>
                                  </p:childTnLst>
                                </p:cTn>
                              </p:par>
                              <p:par>
                                <p:cTn id="102" presetID="2" presetClass="entr" presetSubtype="2" fill="hold" grpId="0" nodeType="withEffect">
                                  <p:stCondLst>
                                    <p:cond delay="0"/>
                                  </p:stCondLst>
                                  <p:childTnLst>
                                    <p:set>
                                      <p:cBhvr>
                                        <p:cTn id="103" dur="1" fill="hold">
                                          <p:stCondLst>
                                            <p:cond delay="0"/>
                                          </p:stCondLst>
                                        </p:cTn>
                                        <p:tgtEl>
                                          <p:spTgt spid="10261"/>
                                        </p:tgtEl>
                                        <p:attrNameLst>
                                          <p:attrName>style.visibility</p:attrName>
                                        </p:attrNameLst>
                                      </p:cBhvr>
                                      <p:to>
                                        <p:strVal val="visible"/>
                                      </p:to>
                                    </p:set>
                                    <p:anim calcmode="lin" valueType="num">
                                      <p:cBhvr>
                                        <p:cTn id="104" dur="500" fill="hold"/>
                                        <p:tgtEl>
                                          <p:spTgt spid="10261"/>
                                        </p:tgtEl>
                                        <p:attrNameLst>
                                          <p:attrName>ppt_x</p:attrName>
                                        </p:attrNameLst>
                                      </p:cBhvr>
                                      <p:tavLst>
                                        <p:tav tm="0">
                                          <p:val>
                                            <p:strVal val="1+#ppt_w/2"/>
                                          </p:val>
                                        </p:tav>
                                        <p:tav tm="100000">
                                          <p:val>
                                            <p:strVal val="#ppt_x"/>
                                          </p:val>
                                        </p:tav>
                                      </p:tavLst>
                                    </p:anim>
                                    <p:anim calcmode="lin" valueType="num">
                                      <p:cBhvr>
                                        <p:cTn id="105" dur="500" fill="hold"/>
                                        <p:tgtEl>
                                          <p:spTgt spid="10261"/>
                                        </p:tgtEl>
                                        <p:attrNameLst>
                                          <p:attrName>ppt_y</p:attrName>
                                        </p:attrNameLst>
                                      </p:cBhvr>
                                      <p:tavLst>
                                        <p:tav tm="0">
                                          <p:val>
                                            <p:strVal val="#ppt_y"/>
                                          </p:val>
                                        </p:tav>
                                        <p:tav tm="100000">
                                          <p:val>
                                            <p:strVal val="#ppt_y"/>
                                          </p:val>
                                        </p:tav>
                                      </p:tavLst>
                                    </p:anim>
                                  </p:childTnLst>
                                </p:cTn>
                              </p:par>
                            </p:childTnLst>
                          </p:cTn>
                        </p:par>
                        <p:par>
                          <p:cTn id="106" fill="hold" nodeType="afterGroup">
                            <p:stCondLst>
                              <p:cond delay="6700"/>
                            </p:stCondLst>
                            <p:childTnLst>
                              <p:par>
                                <p:cTn id="107" presetID="2" presetClass="entr" presetSubtype="8" fill="hold" nodeType="afterEffect">
                                  <p:stCondLst>
                                    <p:cond delay="0"/>
                                  </p:stCondLst>
                                  <p:childTnLst>
                                    <p:set>
                                      <p:cBhvr>
                                        <p:cTn id="108" dur="1" fill="hold">
                                          <p:stCondLst>
                                            <p:cond delay="0"/>
                                          </p:stCondLst>
                                        </p:cTn>
                                        <p:tgtEl>
                                          <p:spTgt spid="10249"/>
                                        </p:tgtEl>
                                        <p:attrNameLst>
                                          <p:attrName>style.visibility</p:attrName>
                                        </p:attrNameLst>
                                      </p:cBhvr>
                                      <p:to>
                                        <p:strVal val="visible"/>
                                      </p:to>
                                    </p:set>
                                    <p:anim calcmode="lin" valueType="num">
                                      <p:cBhvr>
                                        <p:cTn id="109" dur="500" fill="hold"/>
                                        <p:tgtEl>
                                          <p:spTgt spid="10249"/>
                                        </p:tgtEl>
                                        <p:attrNameLst>
                                          <p:attrName>ppt_x</p:attrName>
                                        </p:attrNameLst>
                                      </p:cBhvr>
                                      <p:tavLst>
                                        <p:tav tm="0">
                                          <p:val>
                                            <p:strVal val="0-#ppt_w/2"/>
                                          </p:val>
                                        </p:tav>
                                        <p:tav tm="100000">
                                          <p:val>
                                            <p:strVal val="#ppt_x"/>
                                          </p:val>
                                        </p:tav>
                                      </p:tavLst>
                                    </p:anim>
                                    <p:anim calcmode="lin" valueType="num">
                                      <p:cBhvr>
                                        <p:cTn id="110" dur="500" fill="hold"/>
                                        <p:tgtEl>
                                          <p:spTgt spid="10249"/>
                                        </p:tgtEl>
                                        <p:attrNameLst>
                                          <p:attrName>ppt_y</p:attrName>
                                        </p:attrNameLst>
                                      </p:cBhvr>
                                      <p:tavLst>
                                        <p:tav tm="0">
                                          <p:val>
                                            <p:strVal val="#ppt_y"/>
                                          </p:val>
                                        </p:tav>
                                        <p:tav tm="100000">
                                          <p:val>
                                            <p:strVal val="#ppt_y"/>
                                          </p:val>
                                        </p:tav>
                                      </p:tavLst>
                                    </p:anim>
                                  </p:childTnLst>
                                </p:cTn>
                              </p:par>
                              <p:par>
                                <p:cTn id="111" presetID="2" presetClass="entr" presetSubtype="2" fill="hold" nodeType="withEffect">
                                  <p:stCondLst>
                                    <p:cond delay="0"/>
                                  </p:stCondLst>
                                  <p:childTnLst>
                                    <p:set>
                                      <p:cBhvr>
                                        <p:cTn id="112" dur="1" fill="hold">
                                          <p:stCondLst>
                                            <p:cond delay="0"/>
                                          </p:stCondLst>
                                        </p:cTn>
                                        <p:tgtEl>
                                          <p:spTgt spid="10250"/>
                                        </p:tgtEl>
                                        <p:attrNameLst>
                                          <p:attrName>style.visibility</p:attrName>
                                        </p:attrNameLst>
                                      </p:cBhvr>
                                      <p:to>
                                        <p:strVal val="visible"/>
                                      </p:to>
                                    </p:set>
                                    <p:anim calcmode="lin" valueType="num">
                                      <p:cBhvr>
                                        <p:cTn id="113" dur="500" fill="hold"/>
                                        <p:tgtEl>
                                          <p:spTgt spid="10250"/>
                                        </p:tgtEl>
                                        <p:attrNameLst>
                                          <p:attrName>ppt_x</p:attrName>
                                        </p:attrNameLst>
                                      </p:cBhvr>
                                      <p:tavLst>
                                        <p:tav tm="0">
                                          <p:val>
                                            <p:strVal val="1+#ppt_w/2"/>
                                          </p:val>
                                        </p:tav>
                                        <p:tav tm="100000">
                                          <p:val>
                                            <p:strVal val="#ppt_x"/>
                                          </p:val>
                                        </p:tav>
                                      </p:tavLst>
                                    </p:anim>
                                    <p:anim calcmode="lin" valueType="num">
                                      <p:cBhvr>
                                        <p:cTn id="114" dur="500" fill="hold"/>
                                        <p:tgtEl>
                                          <p:spTgt spid="10250"/>
                                        </p:tgtEl>
                                        <p:attrNameLst>
                                          <p:attrName>ppt_y</p:attrName>
                                        </p:attrNameLst>
                                      </p:cBhvr>
                                      <p:tavLst>
                                        <p:tav tm="0">
                                          <p:val>
                                            <p:strVal val="#ppt_y"/>
                                          </p:val>
                                        </p:tav>
                                        <p:tav tm="100000">
                                          <p:val>
                                            <p:strVal val="#ppt_y"/>
                                          </p:val>
                                        </p:tav>
                                      </p:tavLst>
                                    </p:anim>
                                  </p:childTnLst>
                                </p:cTn>
                              </p:par>
                            </p:childTnLst>
                          </p:cTn>
                        </p:par>
                        <p:par>
                          <p:cTn id="115" fill="hold" nodeType="afterGroup">
                            <p:stCondLst>
                              <p:cond delay="7200"/>
                            </p:stCondLst>
                            <p:childTnLst>
                              <p:par>
                                <p:cTn id="116" presetID="41" presetClass="entr" presetSubtype="0" fill="hold" grpId="0" nodeType="afterEffect">
                                  <p:stCondLst>
                                    <p:cond delay="0"/>
                                  </p:stCondLst>
                                  <p:iterate type="lt">
                                    <p:tmPct val="10000"/>
                                  </p:iterate>
                                  <p:childTnLst>
                                    <p:set>
                                      <p:cBhvr>
                                        <p:cTn id="117" dur="1" fill="hold">
                                          <p:stCondLst>
                                            <p:cond delay="0"/>
                                          </p:stCondLst>
                                        </p:cTn>
                                        <p:tgtEl>
                                          <p:spTgt spid="10248"/>
                                        </p:tgtEl>
                                        <p:attrNameLst>
                                          <p:attrName>style.visibility</p:attrName>
                                        </p:attrNameLst>
                                      </p:cBhvr>
                                      <p:to>
                                        <p:strVal val="visible"/>
                                      </p:to>
                                    </p:set>
                                    <p:anim calcmode="lin" valueType="num">
                                      <p:cBhvr>
                                        <p:cTn id="118" dur="250" fill="hold"/>
                                        <p:tgtEl>
                                          <p:spTgt spid="10248"/>
                                        </p:tgtEl>
                                        <p:attrNameLst>
                                          <p:attrName>ppt_x</p:attrName>
                                        </p:attrNameLst>
                                      </p:cBhvr>
                                      <p:tavLst>
                                        <p:tav tm="0">
                                          <p:val>
                                            <p:strVal val="#ppt_x"/>
                                          </p:val>
                                        </p:tav>
                                        <p:tav tm="50000">
                                          <p:val>
                                            <p:strVal val="#ppt_x+.1"/>
                                          </p:val>
                                        </p:tav>
                                        <p:tav tm="100000">
                                          <p:val>
                                            <p:strVal val="#ppt_x"/>
                                          </p:val>
                                        </p:tav>
                                      </p:tavLst>
                                    </p:anim>
                                    <p:anim calcmode="lin" valueType="num">
                                      <p:cBhvr>
                                        <p:cTn id="119" dur="250" fill="hold"/>
                                        <p:tgtEl>
                                          <p:spTgt spid="10248"/>
                                        </p:tgtEl>
                                        <p:attrNameLst>
                                          <p:attrName>ppt_y</p:attrName>
                                        </p:attrNameLst>
                                      </p:cBhvr>
                                      <p:tavLst>
                                        <p:tav tm="0">
                                          <p:val>
                                            <p:strVal val="#ppt_y"/>
                                          </p:val>
                                        </p:tav>
                                        <p:tav tm="100000">
                                          <p:val>
                                            <p:strVal val="#ppt_y"/>
                                          </p:val>
                                        </p:tav>
                                      </p:tavLst>
                                    </p:anim>
                                    <p:anim calcmode="lin" valueType="num">
                                      <p:cBhvr>
                                        <p:cTn id="120" dur="250" fill="hold"/>
                                        <p:tgtEl>
                                          <p:spTgt spid="10248"/>
                                        </p:tgtEl>
                                        <p:attrNameLst>
                                          <p:attrName>ppt_h</p:attrName>
                                        </p:attrNameLst>
                                      </p:cBhvr>
                                      <p:tavLst>
                                        <p:tav tm="0">
                                          <p:val>
                                            <p:strVal val="#ppt_h/10"/>
                                          </p:val>
                                        </p:tav>
                                        <p:tav tm="50000">
                                          <p:val>
                                            <p:strVal val="#ppt_h+.01"/>
                                          </p:val>
                                        </p:tav>
                                        <p:tav tm="100000">
                                          <p:val>
                                            <p:strVal val="#ppt_h"/>
                                          </p:val>
                                        </p:tav>
                                      </p:tavLst>
                                    </p:anim>
                                    <p:anim calcmode="lin" valueType="num">
                                      <p:cBhvr>
                                        <p:cTn id="121" dur="250" fill="hold"/>
                                        <p:tgtEl>
                                          <p:spTgt spid="10248"/>
                                        </p:tgtEl>
                                        <p:attrNameLst>
                                          <p:attrName>ppt_w</p:attrName>
                                        </p:attrNameLst>
                                      </p:cBhvr>
                                      <p:tavLst>
                                        <p:tav tm="0">
                                          <p:val>
                                            <p:strVal val="#ppt_w/10"/>
                                          </p:val>
                                        </p:tav>
                                        <p:tav tm="50000">
                                          <p:val>
                                            <p:strVal val="#ppt_w+.01"/>
                                          </p:val>
                                        </p:tav>
                                        <p:tav tm="100000">
                                          <p:val>
                                            <p:strVal val="#ppt_w"/>
                                          </p:val>
                                        </p:tav>
                                      </p:tavLst>
                                    </p:anim>
                                    <p:animEffect>
                                      <p:cBhvr>
                                        <p:cTn id="122" dur="250" tmFilter="0,0; .5, 1; 1, 1"/>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nimBg="1" autoUpdateAnimBg="0"/>
      <p:bldP spid="10243" grpId="0" bldLvl="0" animBg="1" autoUpdateAnimBg="0"/>
      <p:bldP spid="10244" grpId="0" bldLvl="0" animBg="1" autoUpdateAnimBg="0"/>
      <p:bldP spid="10245" grpId="0" bldLvl="0" animBg="1" autoUpdateAnimBg="0"/>
      <p:bldP spid="10246" grpId="0" bldLvl="0" animBg="1" autoUpdateAnimBg="0"/>
      <p:bldP spid="10247" grpId="0" bldLvl="0" autoUpdateAnimBg="0"/>
      <p:bldP spid="10248" grpId="0" bldLvl="0" autoUpdateAnimBg="0"/>
      <p:bldP spid="10251" grpId="0" bldLvl="0" autoUpdateAnimBg="0"/>
      <p:bldP spid="10252" grpId="0" bldLvl="0" autoUpdateAnimBg="0"/>
      <p:bldP spid="10253" grpId="0" bldLvl="0" autoUpdateAnimBg="0"/>
      <p:bldP spid="10254" grpId="0" animBg="1"/>
      <p:bldP spid="10255" grpId="0" animBg="1"/>
      <p:bldP spid="10256" grpId="0" bldLvl="0" animBg="1" autoUpdateAnimBg="0"/>
      <p:bldP spid="10257" grpId="0" bldLvl="0" animBg="1" autoUpdateAnimBg="0"/>
      <p:bldP spid="10258" grpId="0" bldLvl="0" animBg="1" autoUpdateAnimBg="0"/>
      <p:bldP spid="10259" grpId="0" bldLvl="0" animBg="1" autoUpdateAnimBg="0"/>
      <p:bldP spid="10260" grpId="0" bldLvl="0" animBg="1" autoUpdateAnimBg="0"/>
      <p:bldP spid="10260" grpId="1" bldLvl="0" animBg="1" autoUpdateAnimBg="0"/>
      <p:bldP spid="10261" grpId="0" bldLvl="0" autoUpdateAnimBg="0"/>
      <p:bldP spid="10262" grpId="0" bldLvl="0" autoUpdateAnimBg="0"/>
      <p:bldP spid="10263" grpId="0" bldLvl="0" animBg="1" autoUpdateAnimBg="0"/>
      <p:bldP spid="10264" grpId="0" bldLvl="0" animBg="1" autoUpdateAnimBg="0"/>
      <p:bldP spid="10265" grpId="0" bldLvl="0" animBg="1" autoUpdateAnimBg="0"/>
      <p:bldP spid="10266" grpId="0" bldLvl="0" animBg="1" autoUpdateAnimBg="0"/>
      <p:bldP spid="10267"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11266"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7"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8"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9"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0"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1" name="文本框 10"/>
          <p:cNvSpPr>
            <a:spLocks noChangeArrowheads="1"/>
          </p:cNvSpPr>
          <p:nvPr/>
        </p:nvSpPr>
        <p:spPr bwMode="auto">
          <a:xfrm>
            <a:off x="630238" y="320675"/>
            <a:ext cx="3409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选题背景与意义</a:t>
            </a:r>
            <a:endParaRPr lang="zh-CN" altLang="en-US"/>
          </a:p>
        </p:txBody>
      </p:sp>
      <p:grpSp>
        <p:nvGrpSpPr>
          <p:cNvPr id="11272" name="Group 8"/>
          <p:cNvGrpSpPr>
            <a:grpSpLocks/>
          </p:cNvGrpSpPr>
          <p:nvPr/>
        </p:nvGrpSpPr>
        <p:grpSpPr bwMode="auto">
          <a:xfrm>
            <a:off x="1220788" y="1685925"/>
            <a:ext cx="2819400" cy="4856163"/>
            <a:chOff x="0" y="0"/>
            <a:chExt cx="2819400" cy="4856162"/>
          </a:xfrm>
        </p:grpSpPr>
        <p:sp>
          <p:nvSpPr>
            <p:cNvPr id="4107" name="AutoShape 3"/>
            <p:cNvSpPr>
              <a:spLocks noChangeAspect="1" noChangeArrowheads="1" noTextEdit="1"/>
            </p:cNvSpPr>
            <p:nvPr/>
          </p:nvSpPr>
          <p:spPr bwMode="auto">
            <a:xfrm>
              <a:off x="0" y="0"/>
              <a:ext cx="2819400"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4108" name="Freeform 5"/>
            <p:cNvSpPr>
              <a:spLocks noChangeArrowheads="1"/>
            </p:cNvSpPr>
            <p:nvPr/>
          </p:nvSpPr>
          <p:spPr bwMode="auto">
            <a:xfrm>
              <a:off x="1371600" y="1685925"/>
              <a:ext cx="1443038" cy="776287"/>
            </a:xfrm>
            <a:custGeom>
              <a:avLst/>
              <a:gdLst>
                <a:gd name="T0" fmla="*/ 1443038 w 298"/>
                <a:gd name="T1" fmla="*/ 0 h 160"/>
                <a:gd name="T2" fmla="*/ 1443038 w 298"/>
                <a:gd name="T3" fmla="*/ 776287 h 160"/>
                <a:gd name="T4" fmla="*/ 1244499 w 298"/>
                <a:gd name="T5" fmla="*/ 776287 h 160"/>
                <a:gd name="T6" fmla="*/ 67794 w 298"/>
                <a:gd name="T7" fmla="*/ 776287 h 160"/>
                <a:gd name="T8" fmla="*/ 0 w 298"/>
                <a:gd name="T9" fmla="*/ 776287 h 160"/>
                <a:gd name="T10" fmla="*/ 0 w 298"/>
                <a:gd name="T11" fmla="*/ 0 h 160"/>
                <a:gd name="T12" fmla="*/ 290545 w 298"/>
                <a:gd name="T13" fmla="*/ 0 h 160"/>
                <a:gd name="T14" fmla="*/ 435817 w 298"/>
                <a:gd name="T15" fmla="*/ 0 h 160"/>
                <a:gd name="T16" fmla="*/ 1186390 w 298"/>
                <a:gd name="T17" fmla="*/ 0 h 160"/>
                <a:gd name="T18" fmla="*/ 1186390 w 298"/>
                <a:gd name="T19" fmla="*/ 4852 h 160"/>
                <a:gd name="T20" fmla="*/ 1196075 w 298"/>
                <a:gd name="T21" fmla="*/ 29111 h 160"/>
                <a:gd name="T22" fmla="*/ 1220287 w 298"/>
                <a:gd name="T23" fmla="*/ 38814 h 160"/>
                <a:gd name="T24" fmla="*/ 1254184 w 298"/>
                <a:gd name="T25" fmla="*/ 4852 h 160"/>
                <a:gd name="T26" fmla="*/ 1254184 w 298"/>
                <a:gd name="T27" fmla="*/ 0 h 160"/>
                <a:gd name="T28" fmla="*/ 1443038 w 2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8"/>
                <a:gd name="T46" fmla="*/ 0 h 160"/>
                <a:gd name="T47" fmla="*/ 298 w 2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8" h="160">
                  <a:moveTo>
                    <a:pt x="298" y="0"/>
                  </a:moveTo>
                  <a:cubicBezTo>
                    <a:pt x="298" y="160"/>
                    <a:pt x="298" y="160"/>
                    <a:pt x="298" y="160"/>
                  </a:cubicBezTo>
                  <a:cubicBezTo>
                    <a:pt x="257" y="160"/>
                    <a:pt x="257" y="160"/>
                    <a:pt x="257" y="160"/>
                  </a:cubicBezTo>
                  <a:cubicBezTo>
                    <a:pt x="14" y="160"/>
                    <a:pt x="14" y="160"/>
                    <a:pt x="14" y="160"/>
                  </a:cubicBezTo>
                  <a:cubicBezTo>
                    <a:pt x="0" y="160"/>
                    <a:pt x="0" y="160"/>
                    <a:pt x="0" y="160"/>
                  </a:cubicBezTo>
                  <a:cubicBezTo>
                    <a:pt x="0" y="0"/>
                    <a:pt x="0" y="0"/>
                    <a:pt x="0" y="0"/>
                  </a:cubicBezTo>
                  <a:cubicBezTo>
                    <a:pt x="60" y="0"/>
                    <a:pt x="60" y="0"/>
                    <a:pt x="60" y="0"/>
                  </a:cubicBezTo>
                  <a:cubicBezTo>
                    <a:pt x="90" y="0"/>
                    <a:pt x="90" y="0"/>
                    <a:pt x="90" y="0"/>
                  </a:cubicBezTo>
                  <a:cubicBezTo>
                    <a:pt x="245" y="0"/>
                    <a:pt x="245" y="0"/>
                    <a:pt x="245" y="0"/>
                  </a:cubicBezTo>
                  <a:cubicBezTo>
                    <a:pt x="245" y="1"/>
                    <a:pt x="245" y="1"/>
                    <a:pt x="245" y="1"/>
                  </a:cubicBezTo>
                  <a:cubicBezTo>
                    <a:pt x="245" y="3"/>
                    <a:pt x="246" y="4"/>
                    <a:pt x="247" y="6"/>
                  </a:cubicBezTo>
                  <a:cubicBezTo>
                    <a:pt x="248" y="7"/>
                    <a:pt x="250" y="8"/>
                    <a:pt x="252" y="8"/>
                  </a:cubicBezTo>
                  <a:cubicBezTo>
                    <a:pt x="256" y="8"/>
                    <a:pt x="259" y="4"/>
                    <a:pt x="259" y="1"/>
                  </a:cubicBezTo>
                  <a:cubicBezTo>
                    <a:pt x="259" y="0"/>
                    <a:pt x="259" y="0"/>
                    <a:pt x="259" y="0"/>
                  </a:cubicBezTo>
                  <a:lnTo>
                    <a:pt x="298"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09" name="Freeform 6"/>
            <p:cNvSpPr>
              <a:spLocks noChangeArrowheads="1"/>
            </p:cNvSpPr>
            <p:nvPr/>
          </p:nvSpPr>
          <p:spPr bwMode="auto">
            <a:xfrm>
              <a:off x="2436813" y="1046162"/>
              <a:ext cx="377825" cy="271462"/>
            </a:xfrm>
            <a:custGeom>
              <a:avLst/>
              <a:gdLst>
                <a:gd name="T0" fmla="*/ 319698 w 78"/>
                <a:gd name="T1" fmla="*/ 96951 h 56"/>
                <a:gd name="T2" fmla="*/ 358449 w 78"/>
                <a:gd name="T3" fmla="*/ 208444 h 56"/>
                <a:gd name="T4" fmla="*/ 247039 w 78"/>
                <a:gd name="T5" fmla="*/ 252072 h 56"/>
                <a:gd name="T6" fmla="*/ 188913 w 78"/>
                <a:gd name="T7" fmla="*/ 222987 h 56"/>
                <a:gd name="T8" fmla="*/ 188913 w 78"/>
                <a:gd name="T9" fmla="*/ 164816 h 56"/>
                <a:gd name="T10" fmla="*/ 179225 w 78"/>
                <a:gd name="T11" fmla="*/ 140579 h 56"/>
                <a:gd name="T12" fmla="*/ 155005 w 78"/>
                <a:gd name="T13" fmla="*/ 130883 h 56"/>
                <a:gd name="T14" fmla="*/ 121098 w 78"/>
                <a:gd name="T15" fmla="*/ 164816 h 56"/>
                <a:gd name="T16" fmla="*/ 121098 w 78"/>
                <a:gd name="T17" fmla="*/ 193901 h 56"/>
                <a:gd name="T18" fmla="*/ 58127 w 78"/>
                <a:gd name="T19" fmla="*/ 159969 h 56"/>
                <a:gd name="T20" fmla="*/ 19376 w 78"/>
                <a:gd name="T21" fmla="*/ 48475 h 56"/>
                <a:gd name="T22" fmla="*/ 96878 w 78"/>
                <a:gd name="T23" fmla="*/ 0 h 56"/>
                <a:gd name="T24" fmla="*/ 130786 w 78"/>
                <a:gd name="T25" fmla="*/ 9695 h 56"/>
                <a:gd name="T26" fmla="*/ 319698 w 78"/>
                <a:gd name="T27" fmla="*/ 96951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
                <a:gd name="T43" fmla="*/ 0 h 56"/>
                <a:gd name="T44" fmla="*/ 78 w 7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 h="56">
                  <a:moveTo>
                    <a:pt x="66" y="20"/>
                  </a:moveTo>
                  <a:cubicBezTo>
                    <a:pt x="74" y="24"/>
                    <a:pt x="78" y="35"/>
                    <a:pt x="74" y="43"/>
                  </a:cubicBezTo>
                  <a:cubicBezTo>
                    <a:pt x="70" y="52"/>
                    <a:pt x="59" y="56"/>
                    <a:pt x="51" y="52"/>
                  </a:cubicBezTo>
                  <a:cubicBezTo>
                    <a:pt x="39" y="46"/>
                    <a:pt x="39" y="46"/>
                    <a:pt x="39" y="46"/>
                  </a:cubicBezTo>
                  <a:cubicBezTo>
                    <a:pt x="39" y="34"/>
                    <a:pt x="39" y="34"/>
                    <a:pt x="39" y="34"/>
                  </a:cubicBezTo>
                  <a:cubicBezTo>
                    <a:pt x="39" y="32"/>
                    <a:pt x="38" y="30"/>
                    <a:pt x="37" y="29"/>
                  </a:cubicBezTo>
                  <a:cubicBezTo>
                    <a:pt x="36" y="27"/>
                    <a:pt x="34" y="27"/>
                    <a:pt x="32" y="27"/>
                  </a:cubicBezTo>
                  <a:cubicBezTo>
                    <a:pt x="28" y="27"/>
                    <a:pt x="25" y="30"/>
                    <a:pt x="25" y="34"/>
                  </a:cubicBezTo>
                  <a:cubicBezTo>
                    <a:pt x="25" y="40"/>
                    <a:pt x="25" y="40"/>
                    <a:pt x="25" y="40"/>
                  </a:cubicBezTo>
                  <a:cubicBezTo>
                    <a:pt x="12" y="33"/>
                    <a:pt x="12" y="33"/>
                    <a:pt x="12" y="33"/>
                  </a:cubicBezTo>
                  <a:cubicBezTo>
                    <a:pt x="3" y="29"/>
                    <a:pt x="0" y="19"/>
                    <a:pt x="4" y="10"/>
                  </a:cubicBezTo>
                  <a:cubicBezTo>
                    <a:pt x="7" y="4"/>
                    <a:pt x="13" y="0"/>
                    <a:pt x="20" y="0"/>
                  </a:cubicBezTo>
                  <a:cubicBezTo>
                    <a:pt x="22" y="0"/>
                    <a:pt x="25" y="1"/>
                    <a:pt x="27" y="2"/>
                  </a:cubicBezTo>
                  <a:lnTo>
                    <a:pt x="66"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0" name="Freeform 7"/>
            <p:cNvSpPr>
              <a:spLocks noChangeArrowheads="1"/>
            </p:cNvSpPr>
            <p:nvPr/>
          </p:nvSpPr>
          <p:spPr bwMode="auto">
            <a:xfrm>
              <a:off x="1371600" y="2554287"/>
              <a:ext cx="1336675" cy="2301875"/>
            </a:xfrm>
            <a:custGeom>
              <a:avLst/>
              <a:gdLst>
                <a:gd name="T0" fmla="*/ 1249363 w 842"/>
                <a:gd name="T1" fmla="*/ 0 h 1450"/>
                <a:gd name="T2" fmla="*/ 1336675 w 842"/>
                <a:gd name="T3" fmla="*/ 1812925 h 1450"/>
                <a:gd name="T4" fmla="*/ 66675 w 842"/>
                <a:gd name="T5" fmla="*/ 2301875 h 1450"/>
                <a:gd name="T6" fmla="*/ 0 w 842"/>
                <a:gd name="T7" fmla="*/ 2268538 h 1450"/>
                <a:gd name="T8" fmla="*/ 0 w 842"/>
                <a:gd name="T9" fmla="*/ 0 h 1450"/>
                <a:gd name="T10" fmla="*/ 1249363 w 842"/>
                <a:gd name="T11" fmla="*/ 0 h 1450"/>
                <a:gd name="T12" fmla="*/ 0 60000 65536"/>
                <a:gd name="T13" fmla="*/ 0 60000 65536"/>
                <a:gd name="T14" fmla="*/ 0 60000 65536"/>
                <a:gd name="T15" fmla="*/ 0 60000 65536"/>
                <a:gd name="T16" fmla="*/ 0 60000 65536"/>
                <a:gd name="T17" fmla="*/ 0 60000 65536"/>
                <a:gd name="T18" fmla="*/ 0 w 842"/>
                <a:gd name="T19" fmla="*/ 0 h 1450"/>
                <a:gd name="T20" fmla="*/ 842 w 842"/>
                <a:gd name="T21" fmla="*/ 1450 h 1450"/>
              </a:gdLst>
              <a:ahLst/>
              <a:cxnLst>
                <a:cxn ang="T12">
                  <a:pos x="T0" y="T1"/>
                </a:cxn>
                <a:cxn ang="T13">
                  <a:pos x="T2" y="T3"/>
                </a:cxn>
                <a:cxn ang="T14">
                  <a:pos x="T4" y="T5"/>
                </a:cxn>
                <a:cxn ang="T15">
                  <a:pos x="T6" y="T7"/>
                </a:cxn>
                <a:cxn ang="T16">
                  <a:pos x="T8" y="T9"/>
                </a:cxn>
                <a:cxn ang="T17">
                  <a:pos x="T10" y="T11"/>
                </a:cxn>
              </a:cxnLst>
              <a:rect l="T18" t="T19" r="T20" b="T21"/>
              <a:pathLst>
                <a:path w="842" h="1450">
                  <a:moveTo>
                    <a:pt x="787" y="0"/>
                  </a:moveTo>
                  <a:lnTo>
                    <a:pt x="842" y="1142"/>
                  </a:lnTo>
                  <a:lnTo>
                    <a:pt x="42" y="1450"/>
                  </a:lnTo>
                  <a:lnTo>
                    <a:pt x="0" y="1429"/>
                  </a:lnTo>
                  <a:lnTo>
                    <a:pt x="0" y="0"/>
                  </a:lnTo>
                  <a:lnTo>
                    <a:pt x="78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1" name="Freeform 8"/>
            <p:cNvSpPr>
              <a:spLocks noChangeArrowheads="1"/>
            </p:cNvSpPr>
            <p:nvPr/>
          </p:nvSpPr>
          <p:spPr bwMode="auto">
            <a:xfrm>
              <a:off x="2557463" y="1241425"/>
              <a:ext cx="68263" cy="444500"/>
            </a:xfrm>
            <a:custGeom>
              <a:avLst/>
              <a:gdLst>
                <a:gd name="T0" fmla="*/ 68263 w 43"/>
                <a:gd name="T1" fmla="*/ 28575 h 280"/>
                <a:gd name="T2" fmla="*/ 68263 w 43"/>
                <a:gd name="T3" fmla="*/ 444500 h 280"/>
                <a:gd name="T4" fmla="*/ 0 w 43"/>
                <a:gd name="T5" fmla="*/ 444500 h 280"/>
                <a:gd name="T6" fmla="*/ 0 w 43"/>
                <a:gd name="T7" fmla="*/ 0 h 280"/>
                <a:gd name="T8" fmla="*/ 68263 w 43"/>
                <a:gd name="T9" fmla="*/ 28575 h 280"/>
                <a:gd name="T10" fmla="*/ 0 60000 65536"/>
                <a:gd name="T11" fmla="*/ 0 60000 65536"/>
                <a:gd name="T12" fmla="*/ 0 60000 65536"/>
                <a:gd name="T13" fmla="*/ 0 60000 65536"/>
                <a:gd name="T14" fmla="*/ 0 60000 65536"/>
                <a:gd name="T15" fmla="*/ 0 w 43"/>
                <a:gd name="T16" fmla="*/ 0 h 280"/>
                <a:gd name="T17" fmla="*/ 43 w 43"/>
                <a:gd name="T18" fmla="*/ 280 h 280"/>
              </a:gdLst>
              <a:ahLst/>
              <a:cxnLst>
                <a:cxn ang="T10">
                  <a:pos x="T0" y="T1"/>
                </a:cxn>
                <a:cxn ang="T11">
                  <a:pos x="T2" y="T3"/>
                </a:cxn>
                <a:cxn ang="T12">
                  <a:pos x="T4" y="T5"/>
                </a:cxn>
                <a:cxn ang="T13">
                  <a:pos x="T6" y="T7"/>
                </a:cxn>
                <a:cxn ang="T14">
                  <a:pos x="T8" y="T9"/>
                </a:cxn>
              </a:cxnLst>
              <a:rect l="T15" t="T16" r="T17" b="T18"/>
              <a:pathLst>
                <a:path w="43" h="280">
                  <a:moveTo>
                    <a:pt x="43" y="18"/>
                  </a:moveTo>
                  <a:lnTo>
                    <a:pt x="43" y="280"/>
                  </a:lnTo>
                  <a:lnTo>
                    <a:pt x="0" y="280"/>
                  </a:lnTo>
                  <a:lnTo>
                    <a:pt x="0" y="0"/>
                  </a:lnTo>
                  <a:lnTo>
                    <a:pt x="43" y="1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2" name="Freeform 9"/>
            <p:cNvSpPr>
              <a:spLocks noChangeArrowheads="1"/>
            </p:cNvSpPr>
            <p:nvPr/>
          </p:nvSpPr>
          <p:spPr bwMode="auto">
            <a:xfrm>
              <a:off x="2557463" y="1177925"/>
              <a:ext cx="68263" cy="92075"/>
            </a:xfrm>
            <a:custGeom>
              <a:avLst/>
              <a:gdLst>
                <a:gd name="T0" fmla="*/ 68263 w 14"/>
                <a:gd name="T1" fmla="*/ 33922 h 19"/>
                <a:gd name="T2" fmla="*/ 68263 w 14"/>
                <a:gd name="T3" fmla="*/ 92075 h 19"/>
                <a:gd name="T4" fmla="*/ 0 w 14"/>
                <a:gd name="T5" fmla="*/ 62999 h 19"/>
                <a:gd name="T6" fmla="*/ 0 w 14"/>
                <a:gd name="T7" fmla="*/ 33922 h 19"/>
                <a:gd name="T8" fmla="*/ 34132 w 14"/>
                <a:gd name="T9" fmla="*/ 0 h 19"/>
                <a:gd name="T10" fmla="*/ 58511 w 14"/>
                <a:gd name="T11" fmla="*/ 9692 h 19"/>
                <a:gd name="T12" fmla="*/ 68263 w 14"/>
                <a:gd name="T13" fmla="*/ 33922 h 19"/>
                <a:gd name="T14" fmla="*/ 0 60000 65536"/>
                <a:gd name="T15" fmla="*/ 0 60000 65536"/>
                <a:gd name="T16" fmla="*/ 0 60000 65536"/>
                <a:gd name="T17" fmla="*/ 0 60000 65536"/>
                <a:gd name="T18" fmla="*/ 0 60000 65536"/>
                <a:gd name="T19" fmla="*/ 0 60000 65536"/>
                <a:gd name="T20" fmla="*/ 0 60000 65536"/>
                <a:gd name="T21" fmla="*/ 0 w 14"/>
                <a:gd name="T22" fmla="*/ 0 h 19"/>
                <a:gd name="T23" fmla="*/ 14 w 14"/>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9">
                  <a:moveTo>
                    <a:pt x="14" y="7"/>
                  </a:moveTo>
                  <a:cubicBezTo>
                    <a:pt x="14" y="19"/>
                    <a:pt x="14" y="19"/>
                    <a:pt x="14" y="19"/>
                  </a:cubicBezTo>
                  <a:cubicBezTo>
                    <a:pt x="0" y="13"/>
                    <a:pt x="0" y="13"/>
                    <a:pt x="0" y="13"/>
                  </a:cubicBezTo>
                  <a:cubicBezTo>
                    <a:pt x="0" y="7"/>
                    <a:pt x="0" y="7"/>
                    <a:pt x="0" y="7"/>
                  </a:cubicBezTo>
                  <a:cubicBezTo>
                    <a:pt x="0" y="3"/>
                    <a:pt x="3" y="0"/>
                    <a:pt x="7" y="0"/>
                  </a:cubicBezTo>
                  <a:cubicBezTo>
                    <a:pt x="9" y="0"/>
                    <a:pt x="11" y="0"/>
                    <a:pt x="12" y="2"/>
                  </a:cubicBezTo>
                  <a:cubicBezTo>
                    <a:pt x="13" y="3"/>
                    <a:pt x="14" y="5"/>
                    <a:pt x="14"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3" name="Freeform 10"/>
            <p:cNvSpPr>
              <a:spLocks noChangeArrowheads="1"/>
            </p:cNvSpPr>
            <p:nvPr/>
          </p:nvSpPr>
          <p:spPr bwMode="auto">
            <a:xfrm>
              <a:off x="2557463" y="1685925"/>
              <a:ext cx="68263" cy="39687"/>
            </a:xfrm>
            <a:custGeom>
              <a:avLst/>
              <a:gdLst>
                <a:gd name="T0" fmla="*/ 68263 w 14"/>
                <a:gd name="T1" fmla="*/ 4961 h 8"/>
                <a:gd name="T2" fmla="*/ 34132 w 14"/>
                <a:gd name="T3" fmla="*/ 39687 h 8"/>
                <a:gd name="T4" fmla="*/ 9752 w 14"/>
                <a:gd name="T5" fmla="*/ 29765 h 8"/>
                <a:gd name="T6" fmla="*/ 0 w 14"/>
                <a:gd name="T7" fmla="*/ 4961 h 8"/>
                <a:gd name="T8" fmla="*/ 0 w 14"/>
                <a:gd name="T9" fmla="*/ 0 h 8"/>
                <a:gd name="T10" fmla="*/ 68263 w 14"/>
                <a:gd name="T11" fmla="*/ 0 h 8"/>
                <a:gd name="T12" fmla="*/ 68263 w 14"/>
                <a:gd name="T13" fmla="*/ 4961 h 8"/>
                <a:gd name="T14" fmla="*/ 0 60000 65536"/>
                <a:gd name="T15" fmla="*/ 0 60000 65536"/>
                <a:gd name="T16" fmla="*/ 0 60000 65536"/>
                <a:gd name="T17" fmla="*/ 0 60000 65536"/>
                <a:gd name="T18" fmla="*/ 0 60000 65536"/>
                <a:gd name="T19" fmla="*/ 0 60000 65536"/>
                <a:gd name="T20" fmla="*/ 0 60000 65536"/>
                <a:gd name="T21" fmla="*/ 0 w 14"/>
                <a:gd name="T22" fmla="*/ 0 h 8"/>
                <a:gd name="T23" fmla="*/ 14 w 14"/>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8">
                  <a:moveTo>
                    <a:pt x="14" y="1"/>
                  </a:moveTo>
                  <a:cubicBezTo>
                    <a:pt x="14" y="4"/>
                    <a:pt x="11" y="8"/>
                    <a:pt x="7" y="8"/>
                  </a:cubicBezTo>
                  <a:cubicBezTo>
                    <a:pt x="5" y="8"/>
                    <a:pt x="3" y="7"/>
                    <a:pt x="2" y="6"/>
                  </a:cubicBezTo>
                  <a:cubicBezTo>
                    <a:pt x="1" y="4"/>
                    <a:pt x="0" y="3"/>
                    <a:pt x="0" y="1"/>
                  </a:cubicBezTo>
                  <a:cubicBezTo>
                    <a:pt x="0" y="0"/>
                    <a:pt x="0" y="0"/>
                    <a:pt x="0" y="0"/>
                  </a:cubicBezTo>
                  <a:cubicBezTo>
                    <a:pt x="14" y="0"/>
                    <a:pt x="14" y="0"/>
                    <a:pt x="14" y="0"/>
                  </a:cubicBezTo>
                  <a:lnTo>
                    <a:pt x="14" y="1"/>
                  </a:lnTo>
                  <a:close/>
                </a:path>
              </a:pathLst>
            </a:custGeom>
            <a:solidFill>
              <a:srgbClr val="00A0C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4" name="Freeform 11"/>
            <p:cNvSpPr>
              <a:spLocks noChangeArrowheads="1"/>
            </p:cNvSpPr>
            <p:nvPr/>
          </p:nvSpPr>
          <p:spPr bwMode="auto">
            <a:xfrm>
              <a:off x="1100138" y="866775"/>
              <a:ext cx="1355725" cy="819150"/>
            </a:xfrm>
            <a:custGeom>
              <a:avLst/>
              <a:gdLst>
                <a:gd name="T0" fmla="*/ 1355725 w 280"/>
                <a:gd name="T1" fmla="*/ 159952 h 169"/>
                <a:gd name="T2" fmla="*/ 706914 w 280"/>
                <a:gd name="T3" fmla="*/ 819150 h 169"/>
                <a:gd name="T4" fmla="*/ 561658 w 280"/>
                <a:gd name="T5" fmla="*/ 819150 h 169"/>
                <a:gd name="T6" fmla="*/ 348615 w 280"/>
                <a:gd name="T7" fmla="*/ 518633 h 169"/>
                <a:gd name="T8" fmla="*/ 295354 w 280"/>
                <a:gd name="T9" fmla="*/ 727056 h 169"/>
                <a:gd name="T10" fmla="*/ 0 w 280"/>
                <a:gd name="T11" fmla="*/ 819150 h 169"/>
                <a:gd name="T12" fmla="*/ 130731 w 280"/>
                <a:gd name="T13" fmla="*/ 659198 h 169"/>
                <a:gd name="T14" fmla="*/ 43577 w 280"/>
                <a:gd name="T15" fmla="*/ 218117 h 169"/>
                <a:gd name="T16" fmla="*/ 130731 w 280"/>
                <a:gd name="T17" fmla="*/ 19388 h 169"/>
                <a:gd name="T18" fmla="*/ 518081 w 280"/>
                <a:gd name="T19" fmla="*/ 159952 h 169"/>
                <a:gd name="T20" fmla="*/ 706914 w 280"/>
                <a:gd name="T21" fmla="*/ 436234 h 169"/>
                <a:gd name="T22" fmla="*/ 1186259 w 280"/>
                <a:gd name="T23" fmla="*/ 0 h 169"/>
                <a:gd name="T24" fmla="*/ 1355725 w 280"/>
                <a:gd name="T25" fmla="*/ 159952 h 1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
                <a:gd name="T40" fmla="*/ 0 h 169"/>
                <a:gd name="T41" fmla="*/ 280 w 280"/>
                <a:gd name="T42" fmla="*/ 169 h 1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 h="169">
                  <a:moveTo>
                    <a:pt x="280" y="33"/>
                  </a:moveTo>
                  <a:cubicBezTo>
                    <a:pt x="146" y="169"/>
                    <a:pt x="146" y="169"/>
                    <a:pt x="146" y="169"/>
                  </a:cubicBezTo>
                  <a:cubicBezTo>
                    <a:pt x="116" y="169"/>
                    <a:pt x="116" y="169"/>
                    <a:pt x="116" y="169"/>
                  </a:cubicBezTo>
                  <a:cubicBezTo>
                    <a:pt x="72" y="107"/>
                    <a:pt x="72" y="107"/>
                    <a:pt x="72" y="107"/>
                  </a:cubicBezTo>
                  <a:cubicBezTo>
                    <a:pt x="61" y="150"/>
                    <a:pt x="61" y="150"/>
                    <a:pt x="61" y="150"/>
                  </a:cubicBezTo>
                  <a:cubicBezTo>
                    <a:pt x="0" y="169"/>
                    <a:pt x="0" y="169"/>
                    <a:pt x="0" y="169"/>
                  </a:cubicBezTo>
                  <a:cubicBezTo>
                    <a:pt x="27" y="136"/>
                    <a:pt x="27" y="136"/>
                    <a:pt x="27" y="136"/>
                  </a:cubicBezTo>
                  <a:cubicBezTo>
                    <a:pt x="9" y="45"/>
                    <a:pt x="9" y="45"/>
                    <a:pt x="9" y="45"/>
                  </a:cubicBezTo>
                  <a:cubicBezTo>
                    <a:pt x="55" y="53"/>
                    <a:pt x="28" y="6"/>
                    <a:pt x="27" y="4"/>
                  </a:cubicBezTo>
                  <a:cubicBezTo>
                    <a:pt x="57" y="8"/>
                    <a:pt x="93" y="17"/>
                    <a:pt x="107" y="33"/>
                  </a:cubicBezTo>
                  <a:cubicBezTo>
                    <a:pt x="134" y="64"/>
                    <a:pt x="146" y="90"/>
                    <a:pt x="146" y="90"/>
                  </a:cubicBezTo>
                  <a:cubicBezTo>
                    <a:pt x="245" y="0"/>
                    <a:pt x="245" y="0"/>
                    <a:pt x="245" y="0"/>
                  </a:cubicBezTo>
                  <a:lnTo>
                    <a:pt x="280" y="3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5" name="Oval 12"/>
            <p:cNvSpPr>
              <a:spLocks noChangeArrowheads="1"/>
            </p:cNvSpPr>
            <p:nvPr/>
          </p:nvSpPr>
          <p:spPr bwMode="auto">
            <a:xfrm>
              <a:off x="765175" y="4762"/>
              <a:ext cx="809625" cy="80962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116" name="Freeform 13"/>
            <p:cNvSpPr>
              <a:spLocks noChangeArrowheads="1"/>
            </p:cNvSpPr>
            <p:nvPr/>
          </p:nvSpPr>
          <p:spPr bwMode="auto">
            <a:xfrm>
              <a:off x="620713" y="2554287"/>
              <a:ext cx="647700" cy="2219325"/>
            </a:xfrm>
            <a:custGeom>
              <a:avLst/>
              <a:gdLst>
                <a:gd name="T0" fmla="*/ 647700 w 408"/>
                <a:gd name="T1" fmla="*/ 0 h 1398"/>
                <a:gd name="T2" fmla="*/ 647700 w 408"/>
                <a:gd name="T3" fmla="*/ 2219325 h 1398"/>
                <a:gd name="T4" fmla="*/ 0 w 408"/>
                <a:gd name="T5" fmla="*/ 1914525 h 1398"/>
                <a:gd name="T6" fmla="*/ 0 w 408"/>
                <a:gd name="T7" fmla="*/ 0 h 1398"/>
                <a:gd name="T8" fmla="*/ 647700 w 408"/>
                <a:gd name="T9" fmla="*/ 0 h 1398"/>
                <a:gd name="T10" fmla="*/ 0 60000 65536"/>
                <a:gd name="T11" fmla="*/ 0 60000 65536"/>
                <a:gd name="T12" fmla="*/ 0 60000 65536"/>
                <a:gd name="T13" fmla="*/ 0 60000 65536"/>
                <a:gd name="T14" fmla="*/ 0 60000 65536"/>
                <a:gd name="T15" fmla="*/ 0 w 408"/>
                <a:gd name="T16" fmla="*/ 0 h 1398"/>
                <a:gd name="T17" fmla="*/ 408 w 408"/>
                <a:gd name="T18" fmla="*/ 1398 h 1398"/>
              </a:gdLst>
              <a:ahLst/>
              <a:cxnLst>
                <a:cxn ang="T10">
                  <a:pos x="T0" y="T1"/>
                </a:cxn>
                <a:cxn ang="T11">
                  <a:pos x="T2" y="T3"/>
                </a:cxn>
                <a:cxn ang="T12">
                  <a:pos x="T4" y="T5"/>
                </a:cxn>
                <a:cxn ang="T13">
                  <a:pos x="T6" y="T7"/>
                </a:cxn>
                <a:cxn ang="T14">
                  <a:pos x="T8" y="T9"/>
                </a:cxn>
              </a:cxnLst>
              <a:rect l="T15" t="T16" r="T17" b="T18"/>
              <a:pathLst>
                <a:path w="408" h="1398">
                  <a:moveTo>
                    <a:pt x="408" y="0"/>
                  </a:moveTo>
                  <a:lnTo>
                    <a:pt x="408" y="1398"/>
                  </a:lnTo>
                  <a:lnTo>
                    <a:pt x="0" y="1206"/>
                  </a:lnTo>
                  <a:lnTo>
                    <a:pt x="0" y="0"/>
                  </a:lnTo>
                  <a:lnTo>
                    <a:pt x="408"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7" name="Freeform 14"/>
            <p:cNvSpPr>
              <a:spLocks noChangeArrowheads="1"/>
            </p:cNvSpPr>
            <p:nvPr/>
          </p:nvSpPr>
          <p:spPr bwMode="auto">
            <a:xfrm>
              <a:off x="455613" y="1725612"/>
              <a:ext cx="812800" cy="736600"/>
            </a:xfrm>
            <a:custGeom>
              <a:avLst/>
              <a:gdLst>
                <a:gd name="T0" fmla="*/ 812800 w 512"/>
                <a:gd name="T1" fmla="*/ 0 h 464"/>
                <a:gd name="T2" fmla="*/ 812800 w 512"/>
                <a:gd name="T3" fmla="*/ 736600 h 464"/>
                <a:gd name="T4" fmla="*/ 165100 w 512"/>
                <a:gd name="T5" fmla="*/ 736600 h 464"/>
                <a:gd name="T6" fmla="*/ 0 w 512"/>
                <a:gd name="T7" fmla="*/ 736600 h 464"/>
                <a:gd name="T8" fmla="*/ 0 w 512"/>
                <a:gd name="T9" fmla="*/ 276225 h 464"/>
                <a:gd name="T10" fmla="*/ 77788 w 512"/>
                <a:gd name="T11" fmla="*/ 247650 h 464"/>
                <a:gd name="T12" fmla="*/ 812800 w 512"/>
                <a:gd name="T13" fmla="*/ 0 h 464"/>
                <a:gd name="T14" fmla="*/ 0 60000 65536"/>
                <a:gd name="T15" fmla="*/ 0 60000 65536"/>
                <a:gd name="T16" fmla="*/ 0 60000 65536"/>
                <a:gd name="T17" fmla="*/ 0 60000 65536"/>
                <a:gd name="T18" fmla="*/ 0 60000 65536"/>
                <a:gd name="T19" fmla="*/ 0 60000 65536"/>
                <a:gd name="T20" fmla="*/ 0 60000 65536"/>
                <a:gd name="T21" fmla="*/ 0 w 512"/>
                <a:gd name="T22" fmla="*/ 0 h 464"/>
                <a:gd name="T23" fmla="*/ 512 w 512"/>
                <a:gd name="T24" fmla="*/ 464 h 4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2" h="464">
                  <a:moveTo>
                    <a:pt x="512" y="0"/>
                  </a:moveTo>
                  <a:lnTo>
                    <a:pt x="512" y="464"/>
                  </a:lnTo>
                  <a:lnTo>
                    <a:pt x="104" y="464"/>
                  </a:lnTo>
                  <a:lnTo>
                    <a:pt x="0" y="464"/>
                  </a:lnTo>
                  <a:lnTo>
                    <a:pt x="0" y="174"/>
                  </a:lnTo>
                  <a:lnTo>
                    <a:pt x="49" y="156"/>
                  </a:lnTo>
                  <a:lnTo>
                    <a:pt x="512"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8" name="Freeform 15"/>
            <p:cNvSpPr>
              <a:spLocks noChangeArrowheads="1"/>
            </p:cNvSpPr>
            <p:nvPr/>
          </p:nvSpPr>
          <p:spPr bwMode="auto">
            <a:xfrm>
              <a:off x="1012825" y="1085850"/>
              <a:ext cx="217488" cy="600075"/>
            </a:xfrm>
            <a:custGeom>
              <a:avLst/>
              <a:gdLst>
                <a:gd name="T0" fmla="*/ 130175 w 137"/>
                <a:gd name="T1" fmla="*/ 0 h 378"/>
                <a:gd name="T2" fmla="*/ 217488 w 137"/>
                <a:gd name="T3" fmla="*/ 441325 h 378"/>
                <a:gd name="T4" fmla="*/ 87313 w 137"/>
                <a:gd name="T5" fmla="*/ 600075 h 378"/>
                <a:gd name="T6" fmla="*/ 87313 w 137"/>
                <a:gd name="T7" fmla="*/ 600075 h 378"/>
                <a:gd name="T8" fmla="*/ 0 w 137"/>
                <a:gd name="T9" fmla="*/ 441325 h 378"/>
                <a:gd name="T10" fmla="*/ 130175 w 137"/>
                <a:gd name="T11" fmla="*/ 0 h 378"/>
                <a:gd name="T12" fmla="*/ 0 60000 65536"/>
                <a:gd name="T13" fmla="*/ 0 60000 65536"/>
                <a:gd name="T14" fmla="*/ 0 60000 65536"/>
                <a:gd name="T15" fmla="*/ 0 60000 65536"/>
                <a:gd name="T16" fmla="*/ 0 60000 65536"/>
                <a:gd name="T17" fmla="*/ 0 60000 65536"/>
                <a:gd name="T18" fmla="*/ 0 w 137"/>
                <a:gd name="T19" fmla="*/ 0 h 378"/>
                <a:gd name="T20" fmla="*/ 137 w 137"/>
                <a:gd name="T21" fmla="*/ 378 h 378"/>
              </a:gdLst>
              <a:ahLst/>
              <a:cxnLst>
                <a:cxn ang="T12">
                  <a:pos x="T0" y="T1"/>
                </a:cxn>
                <a:cxn ang="T13">
                  <a:pos x="T2" y="T3"/>
                </a:cxn>
                <a:cxn ang="T14">
                  <a:pos x="T4" y="T5"/>
                </a:cxn>
                <a:cxn ang="T15">
                  <a:pos x="T6" y="T7"/>
                </a:cxn>
                <a:cxn ang="T16">
                  <a:pos x="T8" y="T9"/>
                </a:cxn>
                <a:cxn ang="T17">
                  <a:pos x="T10" y="T11"/>
                </a:cxn>
              </a:cxnLst>
              <a:rect l="T18" t="T19" r="T20" b="T21"/>
              <a:pathLst>
                <a:path w="137" h="378">
                  <a:moveTo>
                    <a:pt x="82" y="0"/>
                  </a:moveTo>
                  <a:lnTo>
                    <a:pt x="137" y="278"/>
                  </a:lnTo>
                  <a:lnTo>
                    <a:pt x="55" y="378"/>
                  </a:lnTo>
                  <a:lnTo>
                    <a:pt x="0" y="278"/>
                  </a:lnTo>
                  <a:lnTo>
                    <a:pt x="82" y="0"/>
                  </a:lnTo>
                  <a:close/>
                </a:path>
              </a:pathLst>
            </a:custGeom>
            <a:solidFill>
              <a:srgbClr val="00A0C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9" name="Freeform 16"/>
            <p:cNvSpPr>
              <a:spLocks noChangeArrowheads="1"/>
            </p:cNvSpPr>
            <p:nvPr/>
          </p:nvSpPr>
          <p:spPr bwMode="auto">
            <a:xfrm>
              <a:off x="4763" y="857250"/>
              <a:ext cx="1138238" cy="1697037"/>
            </a:xfrm>
            <a:custGeom>
              <a:avLst/>
              <a:gdLst>
                <a:gd name="T0" fmla="*/ 1138238 w 235"/>
                <a:gd name="T1" fmla="*/ 227888 h 350"/>
                <a:gd name="T2" fmla="*/ 1007462 w 235"/>
                <a:gd name="T3" fmla="*/ 669117 h 350"/>
                <a:gd name="T4" fmla="*/ 1094646 w 235"/>
                <a:gd name="T5" fmla="*/ 829124 h 350"/>
                <a:gd name="T6" fmla="*/ 547323 w 235"/>
                <a:gd name="T7" fmla="*/ 1008525 h 350"/>
                <a:gd name="T8" fmla="*/ 615133 w 235"/>
                <a:gd name="T9" fmla="*/ 567295 h 350"/>
                <a:gd name="T10" fmla="*/ 329362 w 235"/>
                <a:gd name="T11" fmla="*/ 916400 h 350"/>
                <a:gd name="T12" fmla="*/ 387485 w 235"/>
                <a:gd name="T13" fmla="*/ 1658248 h 350"/>
                <a:gd name="T14" fmla="*/ 188899 w 235"/>
                <a:gd name="T15" fmla="*/ 1697037 h 350"/>
                <a:gd name="T16" fmla="*/ 0 w 235"/>
                <a:gd name="T17" fmla="*/ 998827 h 350"/>
                <a:gd name="T18" fmla="*/ 319675 w 235"/>
                <a:gd name="T19" fmla="*/ 300618 h 350"/>
                <a:gd name="T20" fmla="*/ 876685 w 235"/>
                <a:gd name="T21" fmla="*/ 0 h 350"/>
                <a:gd name="T22" fmla="*/ 1138238 w 235"/>
                <a:gd name="T23" fmla="*/ 227888 h 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5"/>
                <a:gd name="T37" fmla="*/ 0 h 350"/>
                <a:gd name="T38" fmla="*/ 235 w 235"/>
                <a:gd name="T39" fmla="*/ 350 h 3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5" h="350">
                  <a:moveTo>
                    <a:pt x="235" y="47"/>
                  </a:moveTo>
                  <a:cubicBezTo>
                    <a:pt x="208" y="138"/>
                    <a:pt x="208" y="138"/>
                    <a:pt x="208" y="138"/>
                  </a:cubicBezTo>
                  <a:cubicBezTo>
                    <a:pt x="226" y="171"/>
                    <a:pt x="226" y="171"/>
                    <a:pt x="226" y="171"/>
                  </a:cubicBezTo>
                  <a:cubicBezTo>
                    <a:pt x="113" y="208"/>
                    <a:pt x="113" y="208"/>
                    <a:pt x="113" y="208"/>
                  </a:cubicBezTo>
                  <a:cubicBezTo>
                    <a:pt x="127" y="117"/>
                    <a:pt x="127" y="117"/>
                    <a:pt x="127" y="117"/>
                  </a:cubicBezTo>
                  <a:cubicBezTo>
                    <a:pt x="127" y="117"/>
                    <a:pt x="84" y="158"/>
                    <a:pt x="68" y="189"/>
                  </a:cubicBezTo>
                  <a:cubicBezTo>
                    <a:pt x="53" y="220"/>
                    <a:pt x="80" y="342"/>
                    <a:pt x="80" y="342"/>
                  </a:cubicBezTo>
                  <a:cubicBezTo>
                    <a:pt x="39" y="350"/>
                    <a:pt x="39" y="350"/>
                    <a:pt x="39" y="350"/>
                  </a:cubicBezTo>
                  <a:cubicBezTo>
                    <a:pt x="0" y="206"/>
                    <a:pt x="0" y="206"/>
                    <a:pt x="0" y="206"/>
                  </a:cubicBezTo>
                  <a:cubicBezTo>
                    <a:pt x="0" y="206"/>
                    <a:pt x="22" y="140"/>
                    <a:pt x="66" y="62"/>
                  </a:cubicBezTo>
                  <a:cubicBezTo>
                    <a:pt x="97" y="9"/>
                    <a:pt x="150" y="1"/>
                    <a:pt x="181" y="0"/>
                  </a:cubicBezTo>
                  <a:cubicBezTo>
                    <a:pt x="181" y="0"/>
                    <a:pt x="189" y="39"/>
                    <a:pt x="235" y="4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20" name="Freeform 17"/>
            <p:cNvSpPr>
              <a:spLocks noChangeArrowheads="1"/>
            </p:cNvSpPr>
            <p:nvPr/>
          </p:nvSpPr>
          <p:spPr bwMode="auto">
            <a:xfrm>
              <a:off x="96838" y="2592387"/>
              <a:ext cx="455613" cy="1725612"/>
            </a:xfrm>
            <a:custGeom>
              <a:avLst/>
              <a:gdLst>
                <a:gd name="T0" fmla="*/ 455613 w 287"/>
                <a:gd name="T1" fmla="*/ 0 h 1087"/>
                <a:gd name="T2" fmla="*/ 450850 w 287"/>
                <a:gd name="T3" fmla="*/ 950912 h 1087"/>
                <a:gd name="T4" fmla="*/ 222250 w 287"/>
                <a:gd name="T5" fmla="*/ 1725612 h 1087"/>
                <a:gd name="T6" fmla="*/ 0 w 287"/>
                <a:gd name="T7" fmla="*/ 1725612 h 1087"/>
                <a:gd name="T8" fmla="*/ 290513 w 287"/>
                <a:gd name="T9" fmla="*/ 708025 h 1087"/>
                <a:gd name="T10" fmla="*/ 373063 w 287"/>
                <a:gd name="T11" fmla="*/ 0 h 1087"/>
                <a:gd name="T12" fmla="*/ 455613 w 287"/>
                <a:gd name="T13" fmla="*/ 0 h 1087"/>
                <a:gd name="T14" fmla="*/ 0 60000 65536"/>
                <a:gd name="T15" fmla="*/ 0 60000 65536"/>
                <a:gd name="T16" fmla="*/ 0 60000 65536"/>
                <a:gd name="T17" fmla="*/ 0 60000 65536"/>
                <a:gd name="T18" fmla="*/ 0 60000 65536"/>
                <a:gd name="T19" fmla="*/ 0 60000 65536"/>
                <a:gd name="T20" fmla="*/ 0 60000 65536"/>
                <a:gd name="T21" fmla="*/ 0 w 287"/>
                <a:gd name="T22" fmla="*/ 0 h 1087"/>
                <a:gd name="T23" fmla="*/ 287 w 287"/>
                <a:gd name="T24" fmla="*/ 1087 h 10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7" h="1087">
                  <a:moveTo>
                    <a:pt x="287" y="0"/>
                  </a:moveTo>
                  <a:lnTo>
                    <a:pt x="284" y="599"/>
                  </a:lnTo>
                  <a:lnTo>
                    <a:pt x="140" y="1087"/>
                  </a:lnTo>
                  <a:lnTo>
                    <a:pt x="0" y="1087"/>
                  </a:lnTo>
                  <a:lnTo>
                    <a:pt x="183" y="446"/>
                  </a:lnTo>
                  <a:lnTo>
                    <a:pt x="235" y="0"/>
                  </a:lnTo>
                  <a:lnTo>
                    <a:pt x="28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pic>
        <p:nvPicPr>
          <p:cNvPr id="11287"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7025" y="1433513"/>
            <a:ext cx="5635625" cy="363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8" name="文本框 27"/>
          <p:cNvSpPr>
            <a:spLocks noChangeArrowheads="1"/>
          </p:cNvSpPr>
          <p:nvPr/>
        </p:nvSpPr>
        <p:spPr bwMode="auto">
          <a:xfrm>
            <a:off x="5310188" y="5311775"/>
            <a:ext cx="5919787"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solidFill>
                <a:latin typeface="微软雅黑" pitchFamily="34" charset="-122"/>
                <a:ea typeface="微软雅黑" pitchFamily="34" charset="-122"/>
                <a:sym typeface="微软雅黑" pitchFamily="34" charset="-122"/>
              </a:rPr>
              <a:t>输入您的标题</a:t>
            </a:r>
            <a:endParaRPr lang="en-US" b="1">
              <a:solidFill>
                <a:schemeClr val="bg1"/>
              </a:solidFill>
              <a:latin typeface="微软雅黑" pitchFamily="34" charset="-122"/>
              <a:ea typeface="微软雅黑" pitchFamily="34" charset="-122"/>
              <a:sym typeface="微软雅黑" pitchFamily="34" charset="-122"/>
            </a:endParaRPr>
          </a:p>
          <a:p>
            <a:r>
              <a:rPr lang="zh-CN" altLang="en-US" sz="1200">
                <a:solidFill>
                  <a:schemeClr val="bg1"/>
                </a:solidFill>
                <a:latin typeface="微软雅黑" pitchFamily="34" charset="-122"/>
                <a:ea typeface="微软雅黑" pitchFamily="34" charset="-122"/>
                <a:sym typeface="微软雅黑" pitchFamily="34" charset="-122"/>
              </a:rPr>
              <a:t>我们工作室致力于专业</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模板的发布，课件及汇报</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的美化，并为您提供专业的</a:t>
            </a:r>
            <a:r>
              <a:rPr lang="en-US" altLang="zh-CN" sz="1200">
                <a:solidFill>
                  <a:schemeClr val="bg1"/>
                </a:solidFill>
                <a:latin typeface="微软雅黑" pitchFamily="34" charset="-122"/>
                <a:ea typeface="微软雅黑" pitchFamily="34" charset="-122"/>
                <a:sym typeface="微软雅黑" pitchFamily="34" charset="-122"/>
              </a:rPr>
              <a:t>PPT</a:t>
            </a:r>
            <a:r>
              <a:rPr lang="zh-CN" altLang="en-US" sz="1200">
                <a:solidFill>
                  <a:schemeClr val="bg1"/>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200">
                <a:solidFill>
                  <a:schemeClr val="bg1"/>
                </a:solidFill>
                <a:latin typeface="微软雅黑" pitchFamily="34" charset="-122"/>
                <a:ea typeface="微软雅黑" pitchFamily="34" charset="-122"/>
                <a:sym typeface="微软雅黑" pitchFamily="34" charset="-122"/>
              </a:rPr>
              <a:t>,</a:t>
            </a:r>
            <a:r>
              <a:rPr lang="zh-CN" altLang="en-US" sz="1200">
                <a:solidFill>
                  <a:schemeClr val="bg1"/>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200">
              <a:solidFill>
                <a:schemeClr val="bg1"/>
              </a:solidFill>
              <a:latin typeface="微软雅黑" pitchFamily="34" charset="-122"/>
              <a:ea typeface="微软雅黑" pitchFamily="34" charset="-122"/>
              <a:sym typeface="微软雅黑" pitchFamily="34" charset="-122"/>
            </a:endParaRPr>
          </a:p>
          <a:p>
            <a:endParaRPr lang="zh-CN" altLang="en-US" sz="1100">
              <a:solidFill>
                <a:schemeClr val="bg1"/>
              </a:solidFill>
              <a:latin typeface="微软雅黑" pitchFamily="34" charset="-122"/>
              <a:ea typeface="微软雅黑" pitchFamily="34" charset="-122"/>
              <a:sym typeface="微软雅黑" pitchFamily="34" charset="-122"/>
            </a:endParaRPr>
          </a:p>
          <a:p>
            <a:endParaRPr lang="zh-CN" altLang="en-US" sz="1100">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p:cTn id="7" dur="500" fill="hold"/>
                                        <p:tgtEl>
                                          <p:spTgt spid="11270"/>
                                        </p:tgtEl>
                                        <p:attrNameLst>
                                          <p:attrName>ppt_x</p:attrName>
                                        </p:attrNameLst>
                                      </p:cBhvr>
                                      <p:tavLst>
                                        <p:tav tm="0">
                                          <p:val>
                                            <p:strVal val="0-#ppt_w/2"/>
                                          </p:val>
                                        </p:tav>
                                        <p:tav tm="100000">
                                          <p:val>
                                            <p:strVal val="#ppt_x"/>
                                          </p:val>
                                        </p:tav>
                                      </p:tavLst>
                                    </p:anim>
                                    <p:anim calcmode="lin" valueType="num">
                                      <p:cBhvr>
                                        <p:cTn id="8" dur="500" fill="hold"/>
                                        <p:tgtEl>
                                          <p:spTgt spid="1127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1269"/>
                                        </p:tgtEl>
                                        <p:attrNameLst>
                                          <p:attrName>style.visibility</p:attrName>
                                        </p:attrNameLst>
                                      </p:cBhvr>
                                      <p:to>
                                        <p:strVal val="visible"/>
                                      </p:to>
                                    </p:set>
                                    <p:anim calcmode="lin" valueType="num">
                                      <p:cBhvr>
                                        <p:cTn id="11" dur="500" fill="hold"/>
                                        <p:tgtEl>
                                          <p:spTgt spid="11269"/>
                                        </p:tgtEl>
                                        <p:attrNameLst>
                                          <p:attrName>ppt_x</p:attrName>
                                        </p:attrNameLst>
                                      </p:cBhvr>
                                      <p:tavLst>
                                        <p:tav tm="0">
                                          <p:val>
                                            <p:strVal val="0-#ppt_w/2"/>
                                          </p:val>
                                        </p:tav>
                                        <p:tav tm="100000">
                                          <p:val>
                                            <p:strVal val="#ppt_x"/>
                                          </p:val>
                                        </p:tav>
                                      </p:tavLst>
                                    </p:anim>
                                    <p:anim calcmode="lin" valueType="num">
                                      <p:cBhvr>
                                        <p:cTn id="12" dur="500" fill="hold"/>
                                        <p:tgtEl>
                                          <p:spTgt spid="1126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1268"/>
                                        </p:tgtEl>
                                        <p:attrNameLst>
                                          <p:attrName>style.visibility</p:attrName>
                                        </p:attrNameLst>
                                      </p:cBhvr>
                                      <p:to>
                                        <p:strVal val="visible"/>
                                      </p:to>
                                    </p:set>
                                    <p:anim calcmode="lin" valueType="num">
                                      <p:cBhvr>
                                        <p:cTn id="15" dur="500" fill="hold"/>
                                        <p:tgtEl>
                                          <p:spTgt spid="11268"/>
                                        </p:tgtEl>
                                        <p:attrNameLst>
                                          <p:attrName>ppt_x</p:attrName>
                                        </p:attrNameLst>
                                      </p:cBhvr>
                                      <p:tavLst>
                                        <p:tav tm="0">
                                          <p:val>
                                            <p:strVal val="0-#ppt_w/2"/>
                                          </p:val>
                                        </p:tav>
                                        <p:tav tm="100000">
                                          <p:val>
                                            <p:strVal val="#ppt_x"/>
                                          </p:val>
                                        </p:tav>
                                      </p:tavLst>
                                    </p:anim>
                                    <p:anim calcmode="lin" valueType="num">
                                      <p:cBhvr>
                                        <p:cTn id="16" dur="500" fill="hold"/>
                                        <p:tgtEl>
                                          <p:spTgt spid="1126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ppt_x</p:attrName>
                                        </p:attrNameLst>
                                      </p:cBhvr>
                                      <p:tavLst>
                                        <p:tav tm="0">
                                          <p:val>
                                            <p:strVal val="0-#ppt_w/2"/>
                                          </p:val>
                                        </p:tav>
                                        <p:tav tm="100000">
                                          <p:val>
                                            <p:strVal val="#ppt_x"/>
                                          </p:val>
                                        </p:tav>
                                      </p:tavLst>
                                    </p:anim>
                                    <p:anim calcmode="lin" valueType="num">
                                      <p:cBhvr>
                                        <p:cTn id="20" dur="500" fill="hold"/>
                                        <p:tgtEl>
                                          <p:spTgt spid="1126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1266"/>
                                        </p:tgtEl>
                                        <p:attrNameLst>
                                          <p:attrName>style.visibility</p:attrName>
                                        </p:attrNameLst>
                                      </p:cBhvr>
                                      <p:to>
                                        <p:strVal val="visible"/>
                                      </p:to>
                                    </p:set>
                                    <p:anim calcmode="lin" valueType="num">
                                      <p:cBhvr>
                                        <p:cTn id="23" dur="500" fill="hold"/>
                                        <p:tgtEl>
                                          <p:spTgt spid="11266"/>
                                        </p:tgtEl>
                                        <p:attrNameLst>
                                          <p:attrName>ppt_x</p:attrName>
                                        </p:attrNameLst>
                                      </p:cBhvr>
                                      <p:tavLst>
                                        <p:tav tm="0">
                                          <p:val>
                                            <p:strVal val="0-#ppt_w/2"/>
                                          </p:val>
                                        </p:tav>
                                        <p:tav tm="100000">
                                          <p:val>
                                            <p:strVal val="#ppt_x"/>
                                          </p:val>
                                        </p:tav>
                                      </p:tavLst>
                                    </p:anim>
                                    <p:anim calcmode="lin" valueType="num">
                                      <p:cBhvr>
                                        <p:cTn id="24" dur="500" fill="hold"/>
                                        <p:tgtEl>
                                          <p:spTgt spid="1126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1271"/>
                                        </p:tgtEl>
                                        <p:attrNameLst>
                                          <p:attrName>style.visibility</p:attrName>
                                        </p:attrNameLst>
                                      </p:cBhvr>
                                      <p:to>
                                        <p:strVal val="visible"/>
                                      </p:to>
                                    </p:set>
                                    <p:anim calcmode="lin" valueType="num">
                                      <p:cBhvr>
                                        <p:cTn id="27" dur="500" fill="hold"/>
                                        <p:tgtEl>
                                          <p:spTgt spid="11271"/>
                                        </p:tgtEl>
                                        <p:attrNameLst>
                                          <p:attrName>ppt_x</p:attrName>
                                        </p:attrNameLst>
                                      </p:cBhvr>
                                      <p:tavLst>
                                        <p:tav tm="0">
                                          <p:val>
                                            <p:strVal val="1+#ppt_w/2"/>
                                          </p:val>
                                        </p:tav>
                                        <p:tav tm="100000">
                                          <p:val>
                                            <p:strVal val="#ppt_x"/>
                                          </p:val>
                                        </p:tav>
                                      </p:tavLst>
                                    </p:anim>
                                    <p:anim calcmode="lin" valueType="num">
                                      <p:cBhvr>
                                        <p:cTn id="28" dur="500" fill="hold"/>
                                        <p:tgtEl>
                                          <p:spTgt spid="11271"/>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26" presetClass="entr" presetSubtype="0" fill="hold" nodeType="afterEffect">
                                  <p:stCondLst>
                                    <p:cond delay="0"/>
                                  </p:stCondLst>
                                  <p:childTnLst>
                                    <p:set>
                                      <p:cBhvr>
                                        <p:cTn id="31" dur="1" fill="hold">
                                          <p:stCondLst>
                                            <p:cond delay="0"/>
                                          </p:stCondLst>
                                        </p:cTn>
                                        <p:tgtEl>
                                          <p:spTgt spid="11272"/>
                                        </p:tgtEl>
                                        <p:attrNameLst>
                                          <p:attrName>style.visibility</p:attrName>
                                        </p:attrNameLst>
                                      </p:cBhvr>
                                      <p:to>
                                        <p:strVal val="visible"/>
                                      </p:to>
                                    </p:set>
                                    <p:animEffect>
                                      <p:cBhvr>
                                        <p:cTn id="32" dur="580">
                                          <p:stCondLst>
                                            <p:cond delay="0"/>
                                          </p:stCondLst>
                                        </p:cTn>
                                        <p:tgtEl>
                                          <p:spTgt spid="11272"/>
                                        </p:tgtEl>
                                      </p:cBhvr>
                                    </p:animEffect>
                                    <p:anim calcmode="lin" valueType="num">
                                      <p:cBhvr>
                                        <p:cTn id="33" dur="1822" tmFilter="0,0; 0.14,0.36; 0.43,0.73; 0.71,0.91; 1.0,1.0">
                                          <p:stCondLst>
                                            <p:cond delay="0"/>
                                          </p:stCondLst>
                                        </p:cTn>
                                        <p:tgtEl>
                                          <p:spTgt spid="11272"/>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1272"/>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1272"/>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1272"/>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1272"/>
                                        </p:tgtEl>
                                        <p:attrNameLst>
                                          <p:attrName>ppt_y</p:attrName>
                                        </p:attrNameLst>
                                      </p:cBhvr>
                                      <p:tavLst>
                                        <p:tav tm="0" fmla="#ppt_y-sin(pi*$)/81">
                                          <p:val>
                                            <p:fltVal val="0"/>
                                          </p:val>
                                        </p:tav>
                                        <p:tav tm="100000">
                                          <p:val>
                                            <p:fltVal val="1"/>
                                          </p:val>
                                        </p:tav>
                                      </p:tavLst>
                                    </p:anim>
                                    <p:animScale>
                                      <p:cBhvr>
                                        <p:cTn id="38" dur="26">
                                          <p:stCondLst>
                                            <p:cond delay="650"/>
                                          </p:stCondLst>
                                        </p:cTn>
                                        <p:tgtEl>
                                          <p:spTgt spid="11272"/>
                                        </p:tgtEl>
                                      </p:cBhvr>
                                      <p:to x="100000" y="60000"/>
                                    </p:animScale>
                                    <p:animScale>
                                      <p:cBhvr>
                                        <p:cTn id="39" dur="166" decel="50000">
                                          <p:stCondLst>
                                            <p:cond delay="676"/>
                                          </p:stCondLst>
                                        </p:cTn>
                                        <p:tgtEl>
                                          <p:spTgt spid="11272"/>
                                        </p:tgtEl>
                                      </p:cBhvr>
                                      <p:to x="100000" y="100000"/>
                                    </p:animScale>
                                    <p:animScale>
                                      <p:cBhvr>
                                        <p:cTn id="40" dur="26">
                                          <p:stCondLst>
                                            <p:cond delay="1312"/>
                                          </p:stCondLst>
                                        </p:cTn>
                                        <p:tgtEl>
                                          <p:spTgt spid="11272"/>
                                        </p:tgtEl>
                                      </p:cBhvr>
                                      <p:to x="100000" y="80000"/>
                                    </p:animScale>
                                    <p:animScale>
                                      <p:cBhvr>
                                        <p:cTn id="41" dur="166" decel="50000">
                                          <p:stCondLst>
                                            <p:cond delay="1338"/>
                                          </p:stCondLst>
                                        </p:cTn>
                                        <p:tgtEl>
                                          <p:spTgt spid="11272"/>
                                        </p:tgtEl>
                                      </p:cBhvr>
                                      <p:to x="100000" y="100000"/>
                                    </p:animScale>
                                    <p:animScale>
                                      <p:cBhvr>
                                        <p:cTn id="42" dur="26">
                                          <p:stCondLst>
                                            <p:cond delay="1642"/>
                                          </p:stCondLst>
                                        </p:cTn>
                                        <p:tgtEl>
                                          <p:spTgt spid="11272"/>
                                        </p:tgtEl>
                                      </p:cBhvr>
                                      <p:to x="100000" y="90000"/>
                                    </p:animScale>
                                    <p:animScale>
                                      <p:cBhvr>
                                        <p:cTn id="43" dur="166" decel="50000">
                                          <p:stCondLst>
                                            <p:cond delay="1668"/>
                                          </p:stCondLst>
                                        </p:cTn>
                                        <p:tgtEl>
                                          <p:spTgt spid="11272"/>
                                        </p:tgtEl>
                                      </p:cBhvr>
                                      <p:to x="100000" y="100000"/>
                                    </p:animScale>
                                    <p:animScale>
                                      <p:cBhvr>
                                        <p:cTn id="44" dur="26">
                                          <p:stCondLst>
                                            <p:cond delay="1808"/>
                                          </p:stCondLst>
                                        </p:cTn>
                                        <p:tgtEl>
                                          <p:spTgt spid="11272"/>
                                        </p:tgtEl>
                                      </p:cBhvr>
                                      <p:to x="100000" y="95000"/>
                                    </p:animScale>
                                    <p:animScale>
                                      <p:cBhvr>
                                        <p:cTn id="45" dur="166" decel="50000">
                                          <p:stCondLst>
                                            <p:cond delay="1834"/>
                                          </p:stCondLst>
                                        </p:cTn>
                                        <p:tgtEl>
                                          <p:spTgt spid="11272"/>
                                        </p:tgtEl>
                                      </p:cBhvr>
                                      <p:to x="100000" y="100000"/>
                                    </p:animScale>
                                  </p:childTnLst>
                                </p:cTn>
                              </p:par>
                            </p:childTnLst>
                          </p:cTn>
                        </p:par>
                        <p:par>
                          <p:cTn id="46" fill="hold" nodeType="afterGroup">
                            <p:stCondLst>
                              <p:cond delay="2700"/>
                            </p:stCondLst>
                            <p:childTnLst>
                              <p:par>
                                <p:cTn id="47" presetID="8" presetClass="entr" presetSubtype="16" fill="hold" nodeType="afterEffect">
                                  <p:stCondLst>
                                    <p:cond delay="0"/>
                                  </p:stCondLst>
                                  <p:childTnLst>
                                    <p:set>
                                      <p:cBhvr>
                                        <p:cTn id="48" dur="1" fill="hold">
                                          <p:stCondLst>
                                            <p:cond delay="0"/>
                                          </p:stCondLst>
                                        </p:cTn>
                                        <p:tgtEl>
                                          <p:spTgt spid="11287"/>
                                        </p:tgtEl>
                                        <p:attrNameLst>
                                          <p:attrName>style.visibility</p:attrName>
                                        </p:attrNameLst>
                                      </p:cBhvr>
                                      <p:to>
                                        <p:strVal val="visible"/>
                                      </p:to>
                                    </p:set>
                                    <p:animEffect>
                                      <p:cBhvr>
                                        <p:cTn id="49" dur="2000"/>
                                        <p:tgtEl>
                                          <p:spTgt spid="11287"/>
                                        </p:tgtEl>
                                      </p:cBhvr>
                                    </p:animEffect>
                                  </p:childTnLst>
                                </p:cTn>
                              </p:par>
                            </p:childTnLst>
                          </p:cTn>
                        </p:par>
                        <p:par>
                          <p:cTn id="50" fill="hold" nodeType="afterGroup">
                            <p:stCondLst>
                              <p:cond delay="4700"/>
                            </p:stCondLst>
                            <p:childTnLst>
                              <p:par>
                                <p:cTn id="51" presetID="42" presetClass="entr" presetSubtype="0" fill="hold" grpId="0" nodeType="afterEffect">
                                  <p:stCondLst>
                                    <p:cond delay="0"/>
                                  </p:stCondLst>
                                  <p:childTnLst>
                                    <p:set>
                                      <p:cBhvr>
                                        <p:cTn id="52" dur="1" fill="hold">
                                          <p:stCondLst>
                                            <p:cond delay="0"/>
                                          </p:stCondLst>
                                        </p:cTn>
                                        <p:tgtEl>
                                          <p:spTgt spid="11288"/>
                                        </p:tgtEl>
                                        <p:attrNameLst>
                                          <p:attrName>style.visibility</p:attrName>
                                        </p:attrNameLst>
                                      </p:cBhvr>
                                      <p:to>
                                        <p:strVal val="visible"/>
                                      </p:to>
                                    </p:set>
                                    <p:animEffect>
                                      <p:cBhvr>
                                        <p:cTn id="53" dur="1000"/>
                                        <p:tgtEl>
                                          <p:spTgt spid="11288"/>
                                        </p:tgtEl>
                                      </p:cBhvr>
                                    </p:animEffect>
                                    <p:anim calcmode="lin" valueType="num">
                                      <p:cBhvr>
                                        <p:cTn id="54" dur="1000" fill="hold"/>
                                        <p:tgtEl>
                                          <p:spTgt spid="11288"/>
                                        </p:tgtEl>
                                        <p:attrNameLst>
                                          <p:attrName>ppt_x</p:attrName>
                                        </p:attrNameLst>
                                      </p:cBhvr>
                                      <p:tavLst>
                                        <p:tav tm="0">
                                          <p:val>
                                            <p:strVal val="#ppt_x"/>
                                          </p:val>
                                        </p:tav>
                                        <p:tav tm="100000">
                                          <p:val>
                                            <p:strVal val="#ppt_x"/>
                                          </p:val>
                                        </p:tav>
                                      </p:tavLst>
                                    </p:anim>
                                    <p:anim calcmode="lin" valueType="num">
                                      <p:cBhvr>
                                        <p:cTn id="55" dur="1000" fill="hold"/>
                                        <p:tgtEl>
                                          <p:spTgt spid="112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autoUpdateAnimBg="0"/>
      <p:bldP spid="11267" grpId="0" bldLvl="0" animBg="1" autoUpdateAnimBg="0"/>
      <p:bldP spid="11268" grpId="0" bldLvl="0" animBg="1" autoUpdateAnimBg="0"/>
      <p:bldP spid="11269" grpId="0" bldLvl="0" animBg="1" autoUpdateAnimBg="0"/>
      <p:bldP spid="11270" grpId="0" bldLvl="0" animBg="1" autoUpdateAnimBg="0"/>
      <p:bldP spid="11271" grpId="0" bldLvl="0" autoUpdateAnimBg="0"/>
      <p:bldP spid="11288"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12290"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1"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2"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3"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4"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5" name="文本框 10"/>
          <p:cNvSpPr>
            <a:spLocks noChangeArrowheads="1"/>
          </p:cNvSpPr>
          <p:nvPr/>
        </p:nvSpPr>
        <p:spPr bwMode="auto">
          <a:xfrm>
            <a:off x="630238" y="320675"/>
            <a:ext cx="31638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选题背景与意义</a:t>
            </a:r>
          </a:p>
        </p:txBody>
      </p:sp>
      <p:grpSp>
        <p:nvGrpSpPr>
          <p:cNvPr id="12296" name="Group 8"/>
          <p:cNvGrpSpPr>
            <a:grpSpLocks/>
          </p:cNvGrpSpPr>
          <p:nvPr/>
        </p:nvGrpSpPr>
        <p:grpSpPr bwMode="auto">
          <a:xfrm>
            <a:off x="7551738" y="4281488"/>
            <a:ext cx="1765300" cy="1500187"/>
            <a:chOff x="0" y="0"/>
            <a:chExt cx="1765052" cy="1500603"/>
          </a:xfrm>
        </p:grpSpPr>
        <p:sp>
          <p:nvSpPr>
            <p:cNvPr id="5151" name="等腰三角形 7"/>
            <p:cNvSpPr>
              <a:spLocks noChangeArrowheads="1"/>
            </p:cNvSpPr>
            <p:nvPr/>
          </p:nvSpPr>
          <p:spPr bwMode="auto">
            <a:xfrm>
              <a:off x="0" y="0"/>
              <a:ext cx="1765052" cy="1500603"/>
            </a:xfrm>
            <a:custGeom>
              <a:avLst/>
              <a:gdLst>
                <a:gd name="T0" fmla="*/ 882526 w 1765052"/>
                <a:gd name="T1" fmla="*/ 0 h 1500603"/>
                <a:gd name="T2" fmla="*/ 1765052 w 1765052"/>
                <a:gd name="T3" fmla="*/ 1500603 h 1500603"/>
                <a:gd name="T4" fmla="*/ 0 w 1765052"/>
                <a:gd name="T5" fmla="*/ 1500603 h 1500603"/>
                <a:gd name="T6" fmla="*/ 375894 w 1765052"/>
                <a:gd name="T7" fmla="*/ 861452 h 1500603"/>
                <a:gd name="T8" fmla="*/ 464514 w 1765052"/>
                <a:gd name="T9" fmla="*/ 915388 h 1500603"/>
                <a:gd name="T10" fmla="*/ 392059 w 1765052"/>
                <a:gd name="T11" fmla="*/ 1034436 h 1500603"/>
                <a:gd name="T12" fmla="*/ 748236 w 1765052"/>
                <a:gd name="T13" fmla="*/ 924919 h 1500603"/>
                <a:gd name="T14" fmla="*/ 681880 w 1765052"/>
                <a:gd name="T15" fmla="*/ 558240 h 1500603"/>
                <a:gd name="T16" fmla="*/ 609424 w 1765052"/>
                <a:gd name="T17" fmla="*/ 677289 h 1500603"/>
                <a:gd name="T18" fmla="*/ 517210 w 1765052"/>
                <a:gd name="T19" fmla="*/ 621166 h 1500603"/>
                <a:gd name="T20" fmla="*/ 882526 w 1765052"/>
                <a:gd name="T21" fmla="*/ 0 h 1500603"/>
                <a:gd name="T22" fmla="*/ 0 w 1765052"/>
                <a:gd name="T23" fmla="*/ 0 h 1500603"/>
                <a:gd name="T24" fmla="*/ 1765052 w 1765052"/>
                <a:gd name="T25" fmla="*/ 1500603 h 1500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lnTo>
                    <a:pt x="882526" y="0"/>
                  </a:lnTo>
                  <a:close/>
                </a:path>
              </a:pathLst>
            </a:custGeom>
            <a:solidFill>
              <a:schemeClr val="bg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a:p>
          </p:txBody>
        </p:sp>
        <p:sp>
          <p:nvSpPr>
            <p:cNvPr id="5152" name="TextBox 9"/>
            <p:cNvSpPr>
              <a:spLocks noChangeArrowheads="1"/>
            </p:cNvSpPr>
            <p:nvPr/>
          </p:nvSpPr>
          <p:spPr bwMode="auto">
            <a:xfrm>
              <a:off x="739651" y="665229"/>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b="1">
                  <a:solidFill>
                    <a:srgbClr val="000000"/>
                  </a:solidFill>
                  <a:latin typeface="Calibri" pitchFamily="34" charset="0"/>
                  <a:cs typeface="Calibri" pitchFamily="34" charset="0"/>
                  <a:sym typeface="Calibri" pitchFamily="34" charset="0"/>
                </a:rPr>
                <a:t>2</a:t>
              </a:r>
              <a:endParaRPr lang="zh-CN" altLang="en-US" sz="3600" b="1">
                <a:solidFill>
                  <a:srgbClr val="000000"/>
                </a:solidFill>
                <a:latin typeface="Calibri" pitchFamily="34" charset="0"/>
                <a:sym typeface="宋体" pitchFamily="2" charset="-122"/>
              </a:endParaRPr>
            </a:p>
          </p:txBody>
        </p:sp>
      </p:grpSp>
      <p:grpSp>
        <p:nvGrpSpPr>
          <p:cNvPr id="12299" name="Group 11"/>
          <p:cNvGrpSpPr>
            <a:grpSpLocks/>
          </p:cNvGrpSpPr>
          <p:nvPr/>
        </p:nvGrpSpPr>
        <p:grpSpPr bwMode="auto">
          <a:xfrm>
            <a:off x="6557963" y="2620963"/>
            <a:ext cx="1797050" cy="1468437"/>
            <a:chOff x="0" y="0"/>
            <a:chExt cx="1796802" cy="1469072"/>
          </a:xfrm>
        </p:grpSpPr>
        <p:sp>
          <p:nvSpPr>
            <p:cNvPr id="5149" name="等腰三角形 6"/>
            <p:cNvSpPr>
              <a:spLocks noChangeArrowheads="1"/>
            </p:cNvSpPr>
            <p:nvPr/>
          </p:nvSpPr>
          <p:spPr bwMode="auto">
            <a:xfrm>
              <a:off x="0" y="0"/>
              <a:ext cx="1796802" cy="1469072"/>
            </a:xfrm>
            <a:custGeom>
              <a:avLst/>
              <a:gdLst>
                <a:gd name="T0" fmla="*/ 898401 w 1796802"/>
                <a:gd name="T1" fmla="*/ 0 h 1469072"/>
                <a:gd name="T2" fmla="*/ 1796802 w 1796802"/>
                <a:gd name="T3" fmla="*/ 1469072 h 1469072"/>
                <a:gd name="T4" fmla="*/ 1015417 w 1796802"/>
                <a:gd name="T5" fmla="*/ 1469072 h 1469072"/>
                <a:gd name="T6" fmla="*/ 1015417 w 1796802"/>
                <a:gd name="T7" fmla="*/ 1372637 h 1469072"/>
                <a:gd name="T8" fmla="*/ 1154781 w 1796802"/>
                <a:gd name="T9" fmla="*/ 1372637 h 1469072"/>
                <a:gd name="T10" fmla="*/ 876052 w 1796802"/>
                <a:gd name="T11" fmla="*/ 1125318 h 1469072"/>
                <a:gd name="T12" fmla="*/ 597323 w 1796802"/>
                <a:gd name="T13" fmla="*/ 1372637 h 1469072"/>
                <a:gd name="T14" fmla="*/ 736688 w 1796802"/>
                <a:gd name="T15" fmla="*/ 1372637 h 1469072"/>
                <a:gd name="T16" fmla="*/ 736688 w 1796802"/>
                <a:gd name="T17" fmla="*/ 1469072 h 1469072"/>
                <a:gd name="T18" fmla="*/ 0 w 1796802"/>
                <a:gd name="T19" fmla="*/ 1469072 h 1469072"/>
                <a:gd name="T20" fmla="*/ 898401 w 1796802"/>
                <a:gd name="T21" fmla="*/ 0 h 1469072"/>
                <a:gd name="T22" fmla="*/ 0 w 1796802"/>
                <a:gd name="T23" fmla="*/ 0 h 1469072"/>
                <a:gd name="T24" fmla="*/ 1796802 w 1796802"/>
                <a:gd name="T25" fmla="*/ 1469072 h 1469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lnTo>
                    <a:pt x="898401" y="0"/>
                  </a:lnTo>
                  <a:close/>
                </a:path>
              </a:pathLst>
            </a:custGeom>
            <a:solidFill>
              <a:schemeClr val="bg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a:p>
          </p:txBody>
        </p:sp>
        <p:sp>
          <p:nvSpPr>
            <p:cNvPr id="5150" name="TextBox 10"/>
            <p:cNvSpPr>
              <a:spLocks noChangeArrowheads="1"/>
            </p:cNvSpPr>
            <p:nvPr/>
          </p:nvSpPr>
          <p:spPr bwMode="auto">
            <a:xfrm>
              <a:off x="669999" y="521273"/>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b="1">
                  <a:solidFill>
                    <a:srgbClr val="000000"/>
                  </a:solidFill>
                  <a:latin typeface="Calibri" pitchFamily="34" charset="0"/>
                  <a:cs typeface="Calibri" pitchFamily="34" charset="0"/>
                  <a:sym typeface="Calibri" pitchFamily="34" charset="0"/>
                </a:rPr>
                <a:t>1</a:t>
              </a:r>
              <a:endParaRPr lang="zh-CN" altLang="en-US" sz="3600" b="1">
                <a:solidFill>
                  <a:srgbClr val="000000"/>
                </a:solidFill>
                <a:latin typeface="Calibri" pitchFamily="34" charset="0"/>
                <a:sym typeface="宋体" pitchFamily="2" charset="-122"/>
              </a:endParaRPr>
            </a:p>
          </p:txBody>
        </p:sp>
      </p:grpSp>
      <p:grpSp>
        <p:nvGrpSpPr>
          <p:cNvPr id="12302" name="Group 14"/>
          <p:cNvGrpSpPr>
            <a:grpSpLocks/>
          </p:cNvGrpSpPr>
          <p:nvPr/>
        </p:nvGrpSpPr>
        <p:grpSpPr bwMode="auto">
          <a:xfrm>
            <a:off x="5589588" y="4281488"/>
            <a:ext cx="1765300" cy="1500187"/>
            <a:chOff x="0" y="0"/>
            <a:chExt cx="1765052" cy="1500603"/>
          </a:xfrm>
        </p:grpSpPr>
        <p:sp>
          <p:nvSpPr>
            <p:cNvPr id="5147" name="等腰三角形 11"/>
            <p:cNvSpPr>
              <a:spLocks noChangeArrowheads="1"/>
            </p:cNvSpPr>
            <p:nvPr/>
          </p:nvSpPr>
          <p:spPr bwMode="auto">
            <a:xfrm>
              <a:off x="0" y="0"/>
              <a:ext cx="1765052" cy="1500603"/>
            </a:xfrm>
            <a:custGeom>
              <a:avLst/>
              <a:gdLst>
                <a:gd name="T0" fmla="*/ 882526 w 1765052"/>
                <a:gd name="T1" fmla="*/ 0 h 1500603"/>
                <a:gd name="T2" fmla="*/ 1236032 w 1765052"/>
                <a:gd name="T3" fmla="*/ 601083 h 1500603"/>
                <a:gd name="T4" fmla="*/ 1121186 w 1765052"/>
                <a:gd name="T5" fmla="*/ 667974 h 1500603"/>
                <a:gd name="T6" fmla="*/ 1051045 w 1765052"/>
                <a:gd name="T7" fmla="*/ 547547 h 1500603"/>
                <a:gd name="T8" fmla="*/ 977616 w 1765052"/>
                <a:gd name="T9" fmla="*/ 912876 h 1500603"/>
                <a:gd name="T10" fmla="*/ 1331611 w 1765052"/>
                <a:gd name="T11" fmla="*/ 1029255 h 1500603"/>
                <a:gd name="T12" fmla="*/ 1261469 w 1765052"/>
                <a:gd name="T13" fmla="*/ 908828 h 1500603"/>
                <a:gd name="T14" fmla="*/ 1377332 w 1765052"/>
                <a:gd name="T15" fmla="*/ 841344 h 1500603"/>
                <a:gd name="T16" fmla="*/ 1765052 w 1765052"/>
                <a:gd name="T17" fmla="*/ 1500603 h 1500603"/>
                <a:gd name="T18" fmla="*/ 0 w 1765052"/>
                <a:gd name="T19" fmla="*/ 1500603 h 1500603"/>
                <a:gd name="T20" fmla="*/ 882526 w 1765052"/>
                <a:gd name="T21" fmla="*/ 0 h 1500603"/>
                <a:gd name="T22" fmla="*/ 0 w 1765052"/>
                <a:gd name="T23" fmla="*/ 0 h 1500603"/>
                <a:gd name="T24" fmla="*/ 1765052 w 1765052"/>
                <a:gd name="T25" fmla="*/ 1500603 h 1500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lnTo>
                    <a:pt x="882526" y="0"/>
                  </a:lnTo>
                  <a:close/>
                </a:path>
              </a:pathLst>
            </a:custGeom>
            <a:solidFill>
              <a:schemeClr val="bg1"/>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endParaRPr lang="zh-CN" altLang="en-US"/>
            </a:p>
          </p:txBody>
        </p:sp>
        <p:sp>
          <p:nvSpPr>
            <p:cNvPr id="5148" name="TextBox 11"/>
            <p:cNvSpPr>
              <a:spLocks noChangeArrowheads="1"/>
            </p:cNvSpPr>
            <p:nvPr/>
          </p:nvSpPr>
          <p:spPr bwMode="auto">
            <a:xfrm>
              <a:off x="584471" y="665229"/>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b="1">
                  <a:solidFill>
                    <a:srgbClr val="000000"/>
                  </a:solidFill>
                  <a:latin typeface="Calibri" pitchFamily="34" charset="0"/>
                  <a:cs typeface="Calibri" pitchFamily="34" charset="0"/>
                  <a:sym typeface="Calibri" pitchFamily="34" charset="0"/>
                </a:rPr>
                <a:t>3</a:t>
              </a:r>
              <a:endParaRPr lang="zh-CN" altLang="en-US" sz="3600" b="1">
                <a:solidFill>
                  <a:srgbClr val="000000"/>
                </a:solidFill>
                <a:latin typeface="Calibri" pitchFamily="34" charset="0"/>
                <a:sym typeface="宋体" pitchFamily="2" charset="-122"/>
              </a:endParaRPr>
            </a:p>
          </p:txBody>
        </p:sp>
      </p:grpSp>
      <p:grpSp>
        <p:nvGrpSpPr>
          <p:cNvPr id="12305" name="Group 17"/>
          <p:cNvGrpSpPr>
            <a:grpSpLocks/>
          </p:cNvGrpSpPr>
          <p:nvPr/>
        </p:nvGrpSpPr>
        <p:grpSpPr bwMode="auto">
          <a:xfrm>
            <a:off x="3784600" y="4800600"/>
            <a:ext cx="2049463" cy="922338"/>
            <a:chOff x="0" y="0"/>
            <a:chExt cx="2049515" cy="923133"/>
          </a:xfrm>
        </p:grpSpPr>
        <p:sp>
          <p:nvSpPr>
            <p:cNvPr id="5144" name="TextBox 20"/>
            <p:cNvSpPr>
              <a:spLocks noChangeArrowheads="1"/>
            </p:cNvSpPr>
            <p:nvPr/>
          </p:nvSpPr>
          <p:spPr bwMode="auto">
            <a:xfrm flipH="1">
              <a:off x="0" y="0"/>
              <a:ext cx="2049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微软雅黑" pitchFamily="34" charset="-122"/>
                </a:rPr>
                <a:t>点击添加标题    </a:t>
              </a:r>
              <a:endParaRPr lang="en-US" b="1">
                <a:solidFill>
                  <a:schemeClr val="bg1"/>
                </a:solidFill>
                <a:latin typeface="微软雅黑" pitchFamily="34" charset="-122"/>
                <a:ea typeface="微软雅黑" pitchFamily="34" charset="-122"/>
                <a:sym typeface="微软雅黑" pitchFamily="34" charset="-122"/>
              </a:endParaRPr>
            </a:p>
          </p:txBody>
        </p:sp>
        <p:sp>
          <p:nvSpPr>
            <p:cNvPr id="5145" name="TextBox 11"/>
            <p:cNvSpPr>
              <a:spLocks noChangeArrowheads="1"/>
            </p:cNvSpPr>
            <p:nvPr/>
          </p:nvSpPr>
          <p:spPr bwMode="auto">
            <a:xfrm flipH="1">
              <a:off x="398581" y="369332"/>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rgbClr val="FFFFFF"/>
                  </a:solidFill>
                  <a:latin typeface="微软雅黑" pitchFamily="34" charset="-122"/>
                  <a:ea typeface="微软雅黑" pitchFamily="34" charset="-122"/>
                  <a:sym typeface="微软雅黑" pitchFamily="34" charset="-122"/>
                </a:rPr>
                <a:t>点击添加文本    </a:t>
              </a:r>
              <a:endParaRPr lang="en-US" sz="1200">
                <a:solidFill>
                  <a:srgbClr val="FFFFFF"/>
                </a:solidFill>
                <a:latin typeface="微软雅黑" pitchFamily="34" charset="-122"/>
                <a:ea typeface="微软雅黑" pitchFamily="34" charset="-122"/>
                <a:sym typeface="微软雅黑" pitchFamily="34" charset="-122"/>
              </a:endParaRPr>
            </a:p>
          </p:txBody>
        </p:sp>
        <p:sp>
          <p:nvSpPr>
            <p:cNvPr id="5146" name="TextBox 11"/>
            <p:cNvSpPr>
              <a:spLocks noChangeArrowheads="1"/>
            </p:cNvSpPr>
            <p:nvPr/>
          </p:nvSpPr>
          <p:spPr bwMode="auto">
            <a:xfrm flipH="1">
              <a:off x="398581" y="646134"/>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rgbClr val="FFFFFF"/>
                  </a:solidFill>
                  <a:latin typeface="微软雅黑" pitchFamily="34" charset="-122"/>
                  <a:ea typeface="微软雅黑" pitchFamily="34" charset="-122"/>
                  <a:sym typeface="微软雅黑" pitchFamily="34" charset="-122"/>
                </a:rPr>
                <a:t>点击添加文本    </a:t>
              </a:r>
              <a:endParaRPr lang="en-US" sz="1200">
                <a:solidFill>
                  <a:srgbClr val="FFFFFF"/>
                </a:solidFill>
                <a:latin typeface="微软雅黑" pitchFamily="34" charset="-122"/>
                <a:ea typeface="微软雅黑" pitchFamily="34" charset="-122"/>
                <a:sym typeface="微软雅黑" pitchFamily="34" charset="-122"/>
              </a:endParaRPr>
            </a:p>
          </p:txBody>
        </p:sp>
      </p:grpSp>
      <p:grpSp>
        <p:nvGrpSpPr>
          <p:cNvPr id="12309" name="Group 21"/>
          <p:cNvGrpSpPr>
            <a:grpSpLocks/>
          </p:cNvGrpSpPr>
          <p:nvPr/>
        </p:nvGrpSpPr>
        <p:grpSpPr bwMode="auto">
          <a:xfrm>
            <a:off x="9051925" y="4800600"/>
            <a:ext cx="2049463" cy="922338"/>
            <a:chOff x="0" y="0"/>
            <a:chExt cx="2049515" cy="923133"/>
          </a:xfrm>
        </p:grpSpPr>
        <p:sp>
          <p:nvSpPr>
            <p:cNvPr id="5141" name="TextBox 11"/>
            <p:cNvSpPr>
              <a:spLocks noChangeArrowheads="1"/>
            </p:cNvSpPr>
            <p:nvPr/>
          </p:nvSpPr>
          <p:spPr bwMode="auto">
            <a:xfrm flipH="1">
              <a:off x="0" y="0"/>
              <a:ext cx="2049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微软雅黑" pitchFamily="34" charset="-122"/>
                </a:rPr>
                <a:t>点击添加标题    </a:t>
              </a:r>
              <a:endParaRPr lang="en-US" b="1">
                <a:solidFill>
                  <a:schemeClr val="bg1"/>
                </a:solidFill>
                <a:latin typeface="微软雅黑" pitchFamily="34" charset="-122"/>
                <a:ea typeface="微软雅黑" pitchFamily="34" charset="-122"/>
                <a:sym typeface="微软雅黑" pitchFamily="34" charset="-122"/>
              </a:endParaRPr>
            </a:p>
          </p:txBody>
        </p:sp>
        <p:sp>
          <p:nvSpPr>
            <p:cNvPr id="5142" name="TextBox 11"/>
            <p:cNvSpPr>
              <a:spLocks noChangeArrowheads="1"/>
            </p:cNvSpPr>
            <p:nvPr/>
          </p:nvSpPr>
          <p:spPr bwMode="auto">
            <a:xfrm flipH="1">
              <a:off x="398581" y="369332"/>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rgbClr val="FFFFFF"/>
                  </a:solidFill>
                  <a:latin typeface="微软雅黑" pitchFamily="34" charset="-122"/>
                  <a:ea typeface="微软雅黑" pitchFamily="34" charset="-122"/>
                  <a:sym typeface="微软雅黑" pitchFamily="34" charset="-122"/>
                </a:rPr>
                <a:t>点击添加文本    </a:t>
              </a:r>
              <a:endParaRPr lang="en-US" sz="1200">
                <a:solidFill>
                  <a:srgbClr val="FFFFFF"/>
                </a:solidFill>
                <a:latin typeface="微软雅黑" pitchFamily="34" charset="-122"/>
                <a:ea typeface="微软雅黑" pitchFamily="34" charset="-122"/>
                <a:sym typeface="微软雅黑" pitchFamily="34" charset="-122"/>
              </a:endParaRPr>
            </a:p>
          </p:txBody>
        </p:sp>
        <p:sp>
          <p:nvSpPr>
            <p:cNvPr id="5143" name="TextBox 11"/>
            <p:cNvSpPr>
              <a:spLocks noChangeArrowheads="1"/>
            </p:cNvSpPr>
            <p:nvPr/>
          </p:nvSpPr>
          <p:spPr bwMode="auto">
            <a:xfrm flipH="1">
              <a:off x="398581" y="646134"/>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rgbClr val="FFFFFF"/>
                  </a:solidFill>
                  <a:latin typeface="微软雅黑" pitchFamily="34" charset="-122"/>
                  <a:ea typeface="微软雅黑" pitchFamily="34" charset="-122"/>
                  <a:sym typeface="微软雅黑" pitchFamily="34" charset="-122"/>
                </a:rPr>
                <a:t>点击添加文本    </a:t>
              </a:r>
              <a:endParaRPr lang="en-US" sz="1200">
                <a:solidFill>
                  <a:srgbClr val="FFFFFF"/>
                </a:solidFill>
                <a:latin typeface="微软雅黑" pitchFamily="34" charset="-122"/>
                <a:ea typeface="微软雅黑" pitchFamily="34" charset="-122"/>
                <a:sym typeface="微软雅黑" pitchFamily="34" charset="-122"/>
              </a:endParaRPr>
            </a:p>
          </p:txBody>
        </p:sp>
      </p:grpSp>
      <p:grpSp>
        <p:nvGrpSpPr>
          <p:cNvPr id="12313" name="Group 25"/>
          <p:cNvGrpSpPr>
            <a:grpSpLocks/>
          </p:cNvGrpSpPr>
          <p:nvPr/>
        </p:nvGrpSpPr>
        <p:grpSpPr bwMode="auto">
          <a:xfrm>
            <a:off x="6394450" y="1682750"/>
            <a:ext cx="2051050" cy="923925"/>
            <a:chOff x="0" y="0"/>
            <a:chExt cx="2049515" cy="923133"/>
          </a:xfrm>
        </p:grpSpPr>
        <p:sp>
          <p:nvSpPr>
            <p:cNvPr id="5138" name="TextBox 11"/>
            <p:cNvSpPr>
              <a:spLocks noChangeArrowheads="1"/>
            </p:cNvSpPr>
            <p:nvPr/>
          </p:nvSpPr>
          <p:spPr bwMode="auto">
            <a:xfrm flipH="1">
              <a:off x="0" y="0"/>
              <a:ext cx="2049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微软雅黑" pitchFamily="34" charset="-122"/>
                </a:rPr>
                <a:t>点击添加标题    </a:t>
              </a:r>
              <a:endParaRPr lang="en-US" b="1">
                <a:solidFill>
                  <a:schemeClr val="bg1"/>
                </a:solidFill>
                <a:latin typeface="微软雅黑" pitchFamily="34" charset="-122"/>
                <a:ea typeface="微软雅黑" pitchFamily="34" charset="-122"/>
                <a:sym typeface="微软雅黑" pitchFamily="34" charset="-122"/>
              </a:endParaRPr>
            </a:p>
          </p:txBody>
        </p:sp>
        <p:sp>
          <p:nvSpPr>
            <p:cNvPr id="5139" name="TextBox 11"/>
            <p:cNvSpPr>
              <a:spLocks noChangeArrowheads="1"/>
            </p:cNvSpPr>
            <p:nvPr/>
          </p:nvSpPr>
          <p:spPr bwMode="auto">
            <a:xfrm flipH="1">
              <a:off x="398581" y="369332"/>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rgbClr val="FFFFFF"/>
                  </a:solidFill>
                  <a:latin typeface="微软雅黑" pitchFamily="34" charset="-122"/>
                  <a:ea typeface="微软雅黑" pitchFamily="34" charset="-122"/>
                  <a:sym typeface="微软雅黑" pitchFamily="34" charset="-122"/>
                </a:rPr>
                <a:t>点击添加文本    </a:t>
              </a:r>
              <a:endParaRPr lang="en-US" sz="1200">
                <a:solidFill>
                  <a:srgbClr val="FFFFFF"/>
                </a:solidFill>
                <a:latin typeface="微软雅黑" pitchFamily="34" charset="-122"/>
                <a:ea typeface="微软雅黑" pitchFamily="34" charset="-122"/>
                <a:sym typeface="微软雅黑" pitchFamily="34" charset="-122"/>
              </a:endParaRPr>
            </a:p>
          </p:txBody>
        </p:sp>
        <p:sp>
          <p:nvSpPr>
            <p:cNvPr id="5140" name="TextBox 11"/>
            <p:cNvSpPr>
              <a:spLocks noChangeArrowheads="1"/>
            </p:cNvSpPr>
            <p:nvPr/>
          </p:nvSpPr>
          <p:spPr bwMode="auto">
            <a:xfrm flipH="1">
              <a:off x="398581" y="646134"/>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rgbClr val="FFFFFF"/>
                  </a:solidFill>
                  <a:latin typeface="微软雅黑" pitchFamily="34" charset="-122"/>
                  <a:ea typeface="微软雅黑" pitchFamily="34" charset="-122"/>
                  <a:sym typeface="微软雅黑" pitchFamily="34" charset="-122"/>
                </a:rPr>
                <a:t>点击添加文本    </a:t>
              </a:r>
              <a:endParaRPr lang="en-US" sz="1200">
                <a:solidFill>
                  <a:srgbClr val="FFFFFF"/>
                </a:solidFill>
                <a:latin typeface="微软雅黑" pitchFamily="34" charset="-122"/>
                <a:ea typeface="微软雅黑" pitchFamily="34" charset="-122"/>
                <a:sym typeface="微软雅黑" pitchFamily="34" charset="-122"/>
              </a:endParaRPr>
            </a:p>
          </p:txBody>
        </p:sp>
      </p:grpSp>
      <p:grpSp>
        <p:nvGrpSpPr>
          <p:cNvPr id="12317" name="Group 29"/>
          <p:cNvGrpSpPr>
            <a:grpSpLocks/>
          </p:cNvGrpSpPr>
          <p:nvPr/>
        </p:nvGrpSpPr>
        <p:grpSpPr bwMode="auto">
          <a:xfrm>
            <a:off x="6521450" y="4178300"/>
            <a:ext cx="1822450" cy="1552575"/>
            <a:chOff x="0" y="0"/>
            <a:chExt cx="1822450" cy="1551623"/>
          </a:xfrm>
        </p:grpSpPr>
        <p:sp>
          <p:nvSpPr>
            <p:cNvPr id="5136" name="等腰三角形 129"/>
            <p:cNvSpPr>
              <a:spLocks noChangeArrowheads="1"/>
            </p:cNvSpPr>
            <p:nvPr/>
          </p:nvSpPr>
          <p:spPr bwMode="auto">
            <a:xfrm rot="10800000">
              <a:off x="0" y="0"/>
              <a:ext cx="1822450" cy="1551623"/>
            </a:xfrm>
            <a:prstGeom prst="triangle">
              <a:avLst>
                <a:gd name="adj" fmla="val 50000"/>
              </a:avLst>
            </a:prstGeom>
            <a:solidFill>
              <a:schemeClr val="tx1"/>
            </a:solidFill>
            <a:ln>
              <a:noFill/>
            </a:ln>
            <a:extLst>
              <a:ext uri="{91240B29-F687-4F45-9708-019B960494DF}">
                <a14:hiddenLine xmlns:a14="http://schemas.microsoft.com/office/drawing/2010/main" w="3175">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37" name="矩形 130"/>
            <p:cNvSpPr>
              <a:spLocks noChangeArrowheads="1"/>
            </p:cNvSpPr>
            <p:nvPr/>
          </p:nvSpPr>
          <p:spPr bwMode="auto">
            <a:xfrm>
              <a:off x="523537" y="162506"/>
              <a:ext cx="6463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chemeClr val="bg1"/>
                  </a:solidFill>
                  <a:latin typeface="微软雅黑" pitchFamily="34" charset="-122"/>
                  <a:ea typeface="微软雅黑" pitchFamily="34" charset="-122"/>
                  <a:sym typeface="微软雅黑" pitchFamily="34" charset="-122"/>
                </a:rPr>
                <a:t>添加</a:t>
              </a:r>
              <a:endParaRPr lang="en-US" b="1">
                <a:solidFill>
                  <a:schemeClr val="bg1"/>
                </a:solidFill>
                <a:latin typeface="微软雅黑" pitchFamily="34" charset="-122"/>
                <a:ea typeface="微软雅黑" pitchFamily="34" charset="-122"/>
                <a:sym typeface="微软雅黑" pitchFamily="34" charset="-122"/>
              </a:endParaRPr>
            </a:p>
            <a:p>
              <a:pPr algn="ctr"/>
              <a:r>
                <a:rPr lang="zh-CN" altLang="en-US" b="1">
                  <a:solidFill>
                    <a:schemeClr val="bg1"/>
                  </a:solidFill>
                  <a:latin typeface="微软雅黑" pitchFamily="34" charset="-122"/>
                  <a:ea typeface="微软雅黑" pitchFamily="34" charset="-122"/>
                  <a:sym typeface="微软雅黑" pitchFamily="34" charset="-122"/>
                </a:rPr>
                <a:t>标题</a:t>
              </a:r>
            </a:p>
          </p:txBody>
        </p:sp>
      </p:grpSp>
      <p:sp>
        <p:nvSpPr>
          <p:cNvPr id="12320" name="矩形 1"/>
          <p:cNvSpPr>
            <a:spLocks noChangeArrowheads="1"/>
          </p:cNvSpPr>
          <p:nvPr/>
        </p:nvSpPr>
        <p:spPr bwMode="auto">
          <a:xfrm>
            <a:off x="993775" y="3162300"/>
            <a:ext cx="2616200"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2000" b="1">
                <a:solidFill>
                  <a:srgbClr val="FFFFFF"/>
                </a:solidFill>
                <a:latin typeface="微软雅黑" pitchFamily="34" charset="-122"/>
                <a:ea typeface="微软雅黑" pitchFamily="34" charset="-122"/>
                <a:sym typeface="微软雅黑" pitchFamily="34" charset="-122"/>
              </a:rPr>
              <a:t>输入您的标题</a:t>
            </a:r>
            <a:endParaRPr lang="en-US" sz="2000" b="1">
              <a:solidFill>
                <a:srgbClr val="FFFFFF"/>
              </a:solidFill>
              <a:latin typeface="微软雅黑" pitchFamily="34" charset="-122"/>
              <a:ea typeface="微软雅黑" pitchFamily="34" charset="-122"/>
              <a:sym typeface="微软雅黑" pitchFamily="34" charset="-122"/>
            </a:endParaRPr>
          </a:p>
          <a:p>
            <a:r>
              <a:rPr lang="zh-CN" altLang="en-US" sz="1400">
                <a:solidFill>
                  <a:schemeClr val="bg1"/>
                </a:solidFill>
                <a:latin typeface="微软雅黑" pitchFamily="34" charset="-122"/>
                <a:ea typeface="微软雅黑" pitchFamily="34" charset="-122"/>
                <a:sym typeface="微软雅黑" pitchFamily="34" charset="-122"/>
              </a:rPr>
              <a:t>我们工作室致力于专业</a:t>
            </a:r>
            <a:r>
              <a:rPr lang="en-US" altLang="zh-CN" sz="1400">
                <a:solidFill>
                  <a:schemeClr val="bg1"/>
                </a:solidFill>
                <a:latin typeface="微软雅黑" pitchFamily="34" charset="-122"/>
                <a:ea typeface="微软雅黑" pitchFamily="34" charset="-122"/>
                <a:sym typeface="微软雅黑" pitchFamily="34" charset="-122"/>
              </a:rPr>
              <a:t>PPT</a:t>
            </a:r>
            <a:r>
              <a:rPr lang="zh-CN" altLang="en-US" sz="1400">
                <a:solidFill>
                  <a:schemeClr val="bg1"/>
                </a:solidFill>
                <a:latin typeface="微软雅黑" pitchFamily="34" charset="-122"/>
                <a:ea typeface="微软雅黑" pitchFamily="34" charset="-122"/>
                <a:sym typeface="微软雅黑" pitchFamily="34" charset="-122"/>
              </a:rPr>
              <a:t>模板的发布，课件及汇报</a:t>
            </a:r>
            <a:r>
              <a:rPr lang="en-US" altLang="zh-CN" sz="1400">
                <a:solidFill>
                  <a:schemeClr val="bg1"/>
                </a:solidFill>
                <a:latin typeface="微软雅黑" pitchFamily="34" charset="-122"/>
                <a:ea typeface="微软雅黑" pitchFamily="34" charset="-122"/>
                <a:sym typeface="微软雅黑" pitchFamily="34" charset="-122"/>
              </a:rPr>
              <a:t>PPT</a:t>
            </a:r>
            <a:r>
              <a:rPr lang="zh-CN" altLang="en-US" sz="1400">
                <a:solidFill>
                  <a:schemeClr val="bg1"/>
                </a:solidFill>
                <a:latin typeface="微软雅黑" pitchFamily="34" charset="-122"/>
                <a:ea typeface="微软雅黑" pitchFamily="34" charset="-122"/>
                <a:sym typeface="微软雅黑" pitchFamily="34" charset="-122"/>
              </a:rPr>
              <a:t>的美化，并为您提供专业的</a:t>
            </a:r>
            <a:r>
              <a:rPr lang="en-US" altLang="zh-CN" sz="1400">
                <a:solidFill>
                  <a:schemeClr val="bg1"/>
                </a:solidFill>
                <a:latin typeface="微软雅黑" pitchFamily="34" charset="-122"/>
                <a:ea typeface="微软雅黑" pitchFamily="34" charset="-122"/>
                <a:sym typeface="微软雅黑" pitchFamily="34" charset="-122"/>
              </a:rPr>
              <a:t>PPT</a:t>
            </a:r>
            <a:r>
              <a:rPr lang="zh-CN" altLang="en-US" sz="1400">
                <a:solidFill>
                  <a:schemeClr val="bg1"/>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400">
                <a:solidFill>
                  <a:schemeClr val="bg1"/>
                </a:solidFill>
                <a:latin typeface="微软雅黑" pitchFamily="34" charset="-122"/>
                <a:ea typeface="微软雅黑" pitchFamily="34" charset="-122"/>
                <a:sym typeface="微软雅黑" pitchFamily="34" charset="-122"/>
              </a:rPr>
              <a:t>,</a:t>
            </a:r>
            <a:r>
              <a:rPr lang="zh-CN" altLang="en-US" sz="1400">
                <a:solidFill>
                  <a:schemeClr val="bg1"/>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400">
              <a:solidFill>
                <a:schemeClr val="bg1"/>
              </a:solidFill>
              <a:latin typeface="微软雅黑" pitchFamily="34" charset="-122"/>
              <a:ea typeface="微软雅黑" pitchFamily="34" charset="-122"/>
              <a:sym typeface="微软雅黑" pitchFamily="34" charset="-122"/>
            </a:endParaRPr>
          </a:p>
          <a:p>
            <a:endParaRPr lang="zh-CN" altLang="en-US" sz="1400">
              <a:solidFill>
                <a:schemeClr val="bg1"/>
              </a:solidFill>
              <a:latin typeface="微软雅黑" pitchFamily="34" charset="-122"/>
              <a:ea typeface="微软雅黑" pitchFamily="34" charset="-122"/>
              <a:sym typeface="微软雅黑" pitchFamily="34" charset="-122"/>
            </a:endParaRPr>
          </a:p>
          <a:p>
            <a:endParaRPr lang="zh-CN" altLang="en-US" sz="11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294"/>
                                        </p:tgtEl>
                                        <p:attrNameLst>
                                          <p:attrName>style.visibility</p:attrName>
                                        </p:attrNameLst>
                                      </p:cBhvr>
                                      <p:to>
                                        <p:strVal val="visible"/>
                                      </p:to>
                                    </p:set>
                                    <p:anim calcmode="lin" valueType="num">
                                      <p:cBhvr>
                                        <p:cTn id="7" dur="500" fill="hold"/>
                                        <p:tgtEl>
                                          <p:spTgt spid="12294"/>
                                        </p:tgtEl>
                                        <p:attrNameLst>
                                          <p:attrName>ppt_x</p:attrName>
                                        </p:attrNameLst>
                                      </p:cBhvr>
                                      <p:tavLst>
                                        <p:tav tm="0">
                                          <p:val>
                                            <p:strVal val="0-#ppt_w/2"/>
                                          </p:val>
                                        </p:tav>
                                        <p:tav tm="100000">
                                          <p:val>
                                            <p:strVal val="#ppt_x"/>
                                          </p:val>
                                        </p:tav>
                                      </p:tavLst>
                                    </p:anim>
                                    <p:anim calcmode="lin" valueType="num">
                                      <p:cBhvr>
                                        <p:cTn id="8" dur="500" fill="hold"/>
                                        <p:tgtEl>
                                          <p:spTgt spid="1229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2293"/>
                                        </p:tgtEl>
                                        <p:attrNameLst>
                                          <p:attrName>style.visibility</p:attrName>
                                        </p:attrNameLst>
                                      </p:cBhvr>
                                      <p:to>
                                        <p:strVal val="visible"/>
                                      </p:to>
                                    </p:set>
                                    <p:anim calcmode="lin" valueType="num">
                                      <p:cBhvr>
                                        <p:cTn id="11" dur="500" fill="hold"/>
                                        <p:tgtEl>
                                          <p:spTgt spid="12293"/>
                                        </p:tgtEl>
                                        <p:attrNameLst>
                                          <p:attrName>ppt_x</p:attrName>
                                        </p:attrNameLst>
                                      </p:cBhvr>
                                      <p:tavLst>
                                        <p:tav tm="0">
                                          <p:val>
                                            <p:strVal val="0-#ppt_w/2"/>
                                          </p:val>
                                        </p:tav>
                                        <p:tav tm="100000">
                                          <p:val>
                                            <p:strVal val="#ppt_x"/>
                                          </p:val>
                                        </p:tav>
                                      </p:tavLst>
                                    </p:anim>
                                    <p:anim calcmode="lin" valueType="num">
                                      <p:cBhvr>
                                        <p:cTn id="12" dur="500" fill="hold"/>
                                        <p:tgtEl>
                                          <p:spTgt spid="1229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2292"/>
                                        </p:tgtEl>
                                        <p:attrNameLst>
                                          <p:attrName>style.visibility</p:attrName>
                                        </p:attrNameLst>
                                      </p:cBhvr>
                                      <p:to>
                                        <p:strVal val="visible"/>
                                      </p:to>
                                    </p:set>
                                    <p:anim calcmode="lin" valueType="num">
                                      <p:cBhvr>
                                        <p:cTn id="15" dur="500" fill="hold"/>
                                        <p:tgtEl>
                                          <p:spTgt spid="12292"/>
                                        </p:tgtEl>
                                        <p:attrNameLst>
                                          <p:attrName>ppt_x</p:attrName>
                                        </p:attrNameLst>
                                      </p:cBhvr>
                                      <p:tavLst>
                                        <p:tav tm="0">
                                          <p:val>
                                            <p:strVal val="0-#ppt_w/2"/>
                                          </p:val>
                                        </p:tav>
                                        <p:tav tm="100000">
                                          <p:val>
                                            <p:strVal val="#ppt_x"/>
                                          </p:val>
                                        </p:tav>
                                      </p:tavLst>
                                    </p:anim>
                                    <p:anim calcmode="lin" valueType="num">
                                      <p:cBhvr>
                                        <p:cTn id="16" dur="500" fill="hold"/>
                                        <p:tgtEl>
                                          <p:spTgt spid="1229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2291"/>
                                        </p:tgtEl>
                                        <p:attrNameLst>
                                          <p:attrName>style.visibility</p:attrName>
                                        </p:attrNameLst>
                                      </p:cBhvr>
                                      <p:to>
                                        <p:strVal val="visible"/>
                                      </p:to>
                                    </p:set>
                                    <p:anim calcmode="lin" valueType="num">
                                      <p:cBhvr>
                                        <p:cTn id="19" dur="500" fill="hold"/>
                                        <p:tgtEl>
                                          <p:spTgt spid="12291"/>
                                        </p:tgtEl>
                                        <p:attrNameLst>
                                          <p:attrName>ppt_x</p:attrName>
                                        </p:attrNameLst>
                                      </p:cBhvr>
                                      <p:tavLst>
                                        <p:tav tm="0">
                                          <p:val>
                                            <p:strVal val="0-#ppt_w/2"/>
                                          </p:val>
                                        </p:tav>
                                        <p:tav tm="100000">
                                          <p:val>
                                            <p:strVal val="#ppt_x"/>
                                          </p:val>
                                        </p:tav>
                                      </p:tavLst>
                                    </p:anim>
                                    <p:anim calcmode="lin" valueType="num">
                                      <p:cBhvr>
                                        <p:cTn id="20" dur="500" fill="hold"/>
                                        <p:tgtEl>
                                          <p:spTgt spid="1229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2290"/>
                                        </p:tgtEl>
                                        <p:attrNameLst>
                                          <p:attrName>style.visibility</p:attrName>
                                        </p:attrNameLst>
                                      </p:cBhvr>
                                      <p:to>
                                        <p:strVal val="visible"/>
                                      </p:to>
                                    </p:set>
                                    <p:anim calcmode="lin" valueType="num">
                                      <p:cBhvr>
                                        <p:cTn id="23" dur="500" fill="hold"/>
                                        <p:tgtEl>
                                          <p:spTgt spid="12290"/>
                                        </p:tgtEl>
                                        <p:attrNameLst>
                                          <p:attrName>ppt_x</p:attrName>
                                        </p:attrNameLst>
                                      </p:cBhvr>
                                      <p:tavLst>
                                        <p:tav tm="0">
                                          <p:val>
                                            <p:strVal val="0-#ppt_w/2"/>
                                          </p:val>
                                        </p:tav>
                                        <p:tav tm="100000">
                                          <p:val>
                                            <p:strVal val="#ppt_x"/>
                                          </p:val>
                                        </p:tav>
                                      </p:tavLst>
                                    </p:anim>
                                    <p:anim calcmode="lin" valueType="num">
                                      <p:cBhvr>
                                        <p:cTn id="24" dur="500" fill="hold"/>
                                        <p:tgtEl>
                                          <p:spTgt spid="1229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295"/>
                                        </p:tgtEl>
                                        <p:attrNameLst>
                                          <p:attrName>style.visibility</p:attrName>
                                        </p:attrNameLst>
                                      </p:cBhvr>
                                      <p:to>
                                        <p:strVal val="visible"/>
                                      </p:to>
                                    </p:set>
                                    <p:anim calcmode="lin" valueType="num">
                                      <p:cBhvr>
                                        <p:cTn id="27" dur="500" fill="hold"/>
                                        <p:tgtEl>
                                          <p:spTgt spid="12295"/>
                                        </p:tgtEl>
                                        <p:attrNameLst>
                                          <p:attrName>ppt_x</p:attrName>
                                        </p:attrNameLst>
                                      </p:cBhvr>
                                      <p:tavLst>
                                        <p:tav tm="0">
                                          <p:val>
                                            <p:strVal val="1+#ppt_w/2"/>
                                          </p:val>
                                        </p:tav>
                                        <p:tav tm="100000">
                                          <p:val>
                                            <p:strVal val="#ppt_x"/>
                                          </p:val>
                                        </p:tav>
                                      </p:tavLst>
                                    </p:anim>
                                    <p:anim calcmode="lin" valueType="num">
                                      <p:cBhvr>
                                        <p:cTn id="28" dur="500" fill="hold"/>
                                        <p:tgtEl>
                                          <p:spTgt spid="1229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2" presetClass="entr" presetSubtype="1" fill="hold" nodeType="afterEffect">
                                  <p:stCondLst>
                                    <p:cond delay="0"/>
                                  </p:stCondLst>
                                  <p:childTnLst>
                                    <p:set>
                                      <p:cBhvr>
                                        <p:cTn id="31" dur="1" fill="hold">
                                          <p:stCondLst>
                                            <p:cond delay="0"/>
                                          </p:stCondLst>
                                        </p:cTn>
                                        <p:tgtEl>
                                          <p:spTgt spid="12317"/>
                                        </p:tgtEl>
                                        <p:attrNameLst>
                                          <p:attrName>style.visibility</p:attrName>
                                        </p:attrNameLst>
                                      </p:cBhvr>
                                      <p:to>
                                        <p:strVal val="visible"/>
                                      </p:to>
                                    </p:set>
                                    <p:anim calcmode="lin" valueType="num">
                                      <p:cBhvr>
                                        <p:cTn id="32" dur="500" fill="hold"/>
                                        <p:tgtEl>
                                          <p:spTgt spid="12317"/>
                                        </p:tgtEl>
                                        <p:attrNameLst>
                                          <p:attrName>ppt_x</p:attrName>
                                        </p:attrNameLst>
                                      </p:cBhvr>
                                      <p:tavLst>
                                        <p:tav tm="0">
                                          <p:val>
                                            <p:strVal val="#ppt_x"/>
                                          </p:val>
                                        </p:tav>
                                        <p:tav tm="100000">
                                          <p:val>
                                            <p:strVal val="#ppt_x"/>
                                          </p:val>
                                        </p:tav>
                                      </p:tavLst>
                                    </p:anim>
                                    <p:anim calcmode="lin" valueType="num">
                                      <p:cBhvr>
                                        <p:cTn id="33" dur="500" fill="hold"/>
                                        <p:tgtEl>
                                          <p:spTgt spid="12317"/>
                                        </p:tgtEl>
                                        <p:attrNameLst>
                                          <p:attrName>ppt_y</p:attrName>
                                        </p:attrNameLst>
                                      </p:cBhvr>
                                      <p:tavLst>
                                        <p:tav tm="0">
                                          <p:val>
                                            <p:strVal val="0-#ppt_h/2"/>
                                          </p:val>
                                        </p:tav>
                                        <p:tav tm="100000">
                                          <p:val>
                                            <p:strVal val="#ppt_y"/>
                                          </p:val>
                                        </p:tav>
                                      </p:tavLst>
                                    </p:anim>
                                  </p:childTnLst>
                                </p:cTn>
                              </p:par>
                            </p:childTnLst>
                          </p:cTn>
                        </p:par>
                        <p:par>
                          <p:cTn id="34" fill="hold" nodeType="afterGroup">
                            <p:stCondLst>
                              <p:cond delay="1200"/>
                            </p:stCondLst>
                            <p:childTnLst>
                              <p:par>
                                <p:cTn id="35" presetID="23" presetClass="entr" presetSubtype="16" fill="hold" nodeType="afterEffect">
                                  <p:stCondLst>
                                    <p:cond delay="0"/>
                                  </p:stCondLst>
                                  <p:childTnLst>
                                    <p:set>
                                      <p:cBhvr>
                                        <p:cTn id="36" dur="1" fill="hold">
                                          <p:stCondLst>
                                            <p:cond delay="0"/>
                                          </p:stCondLst>
                                        </p:cTn>
                                        <p:tgtEl>
                                          <p:spTgt spid="12299"/>
                                        </p:tgtEl>
                                        <p:attrNameLst>
                                          <p:attrName>style.visibility</p:attrName>
                                        </p:attrNameLst>
                                      </p:cBhvr>
                                      <p:to>
                                        <p:strVal val="visible"/>
                                      </p:to>
                                    </p:set>
                                    <p:anim calcmode="lin" valueType="num">
                                      <p:cBhvr>
                                        <p:cTn id="37" dur="500" fill="hold"/>
                                        <p:tgtEl>
                                          <p:spTgt spid="12299"/>
                                        </p:tgtEl>
                                        <p:attrNameLst>
                                          <p:attrName>ppt_w</p:attrName>
                                        </p:attrNameLst>
                                      </p:cBhvr>
                                      <p:tavLst>
                                        <p:tav tm="0">
                                          <p:val>
                                            <p:fltVal val="0"/>
                                          </p:val>
                                        </p:tav>
                                        <p:tav tm="100000">
                                          <p:val>
                                            <p:strVal val="#ppt_w"/>
                                          </p:val>
                                        </p:tav>
                                      </p:tavLst>
                                    </p:anim>
                                    <p:anim calcmode="lin" valueType="num">
                                      <p:cBhvr>
                                        <p:cTn id="38" dur="500" fill="hold"/>
                                        <p:tgtEl>
                                          <p:spTgt spid="12299"/>
                                        </p:tgtEl>
                                        <p:attrNameLst>
                                          <p:attrName>ppt_h</p:attrName>
                                        </p:attrNameLst>
                                      </p:cBhvr>
                                      <p:tavLst>
                                        <p:tav tm="0">
                                          <p:val>
                                            <p:fltVal val="0"/>
                                          </p:val>
                                        </p:tav>
                                        <p:tav tm="100000">
                                          <p:val>
                                            <p:strVal val="#ppt_h"/>
                                          </p:val>
                                        </p:tav>
                                      </p:tavLst>
                                    </p:anim>
                                  </p:childTnLst>
                                </p:cTn>
                              </p:par>
                              <p:par>
                                <p:cTn id="39" presetID="42" presetClass="path" presetSubtype="0" accel="50000" decel="50000" fill="hold" nodeType="withEffect">
                                  <p:stCondLst>
                                    <p:cond delay="0"/>
                                  </p:stCondLst>
                                  <p:childTnLst>
                                    <p:animMotion origin="layout" path="M -0.00312 0.22732 L -3.33333E-6 -2.22222E-6 " pathEditMode="relative" rAng="0" ptsTypes="AA">
                                      <p:cBhvr>
                                        <p:cTn id="40" dur="500" fill="hold"/>
                                        <p:tgtEl>
                                          <p:spTgt spid="12299"/>
                                        </p:tgtEl>
                                        <p:attrNameLst>
                                          <p:attrName>ppt_x,ppt_y</p:attrName>
                                        </p:attrNameLst>
                                      </p:cBhvr>
                                      <p:rCtr x="15600" y="-1136600"/>
                                    </p:animMotion>
                                  </p:childTnLst>
                                </p:cTn>
                              </p:par>
                            </p:childTnLst>
                          </p:cTn>
                        </p:par>
                        <p:par>
                          <p:cTn id="41" fill="hold" nodeType="afterGroup">
                            <p:stCondLst>
                              <p:cond delay="1700"/>
                            </p:stCondLst>
                            <p:childTnLst>
                              <p:par>
                                <p:cTn id="42" presetID="2" presetClass="entr" presetSubtype="1" fill="hold" nodeType="afterEffect">
                                  <p:stCondLst>
                                    <p:cond delay="0"/>
                                  </p:stCondLst>
                                  <p:childTnLst>
                                    <p:set>
                                      <p:cBhvr>
                                        <p:cTn id="43" dur="1" fill="hold">
                                          <p:stCondLst>
                                            <p:cond delay="0"/>
                                          </p:stCondLst>
                                        </p:cTn>
                                        <p:tgtEl>
                                          <p:spTgt spid="12313"/>
                                        </p:tgtEl>
                                        <p:attrNameLst>
                                          <p:attrName>style.visibility</p:attrName>
                                        </p:attrNameLst>
                                      </p:cBhvr>
                                      <p:to>
                                        <p:strVal val="visible"/>
                                      </p:to>
                                    </p:set>
                                    <p:anim calcmode="lin" valueType="num">
                                      <p:cBhvr>
                                        <p:cTn id="44" dur="500" fill="hold"/>
                                        <p:tgtEl>
                                          <p:spTgt spid="12313"/>
                                        </p:tgtEl>
                                        <p:attrNameLst>
                                          <p:attrName>ppt_x</p:attrName>
                                        </p:attrNameLst>
                                      </p:cBhvr>
                                      <p:tavLst>
                                        <p:tav tm="0">
                                          <p:val>
                                            <p:strVal val="#ppt_x"/>
                                          </p:val>
                                        </p:tav>
                                        <p:tav tm="100000">
                                          <p:val>
                                            <p:strVal val="#ppt_x"/>
                                          </p:val>
                                        </p:tav>
                                      </p:tavLst>
                                    </p:anim>
                                    <p:anim calcmode="lin" valueType="num">
                                      <p:cBhvr>
                                        <p:cTn id="45" dur="500" fill="hold"/>
                                        <p:tgtEl>
                                          <p:spTgt spid="12313"/>
                                        </p:tgtEl>
                                        <p:attrNameLst>
                                          <p:attrName>ppt_y</p:attrName>
                                        </p:attrNameLst>
                                      </p:cBhvr>
                                      <p:tavLst>
                                        <p:tav tm="0">
                                          <p:val>
                                            <p:strVal val="0-#ppt_h/2"/>
                                          </p:val>
                                        </p:tav>
                                        <p:tav tm="100000">
                                          <p:val>
                                            <p:strVal val="#ppt_y"/>
                                          </p:val>
                                        </p:tav>
                                      </p:tavLst>
                                    </p:anim>
                                  </p:childTnLst>
                                </p:cTn>
                              </p:par>
                            </p:childTnLst>
                          </p:cTn>
                        </p:par>
                        <p:par>
                          <p:cTn id="46" fill="hold" nodeType="afterGroup">
                            <p:stCondLst>
                              <p:cond delay="2200"/>
                            </p:stCondLst>
                            <p:childTnLst>
                              <p:par>
                                <p:cTn id="47" presetID="23" presetClass="entr" presetSubtype="16" fill="hold" nodeType="afterEffect">
                                  <p:stCondLst>
                                    <p:cond delay="0"/>
                                  </p:stCondLst>
                                  <p:childTnLst>
                                    <p:set>
                                      <p:cBhvr>
                                        <p:cTn id="48" dur="1" fill="hold">
                                          <p:stCondLst>
                                            <p:cond delay="0"/>
                                          </p:stCondLst>
                                        </p:cTn>
                                        <p:tgtEl>
                                          <p:spTgt spid="12296"/>
                                        </p:tgtEl>
                                        <p:attrNameLst>
                                          <p:attrName>style.visibility</p:attrName>
                                        </p:attrNameLst>
                                      </p:cBhvr>
                                      <p:to>
                                        <p:strVal val="visible"/>
                                      </p:to>
                                    </p:set>
                                    <p:anim calcmode="lin" valueType="num">
                                      <p:cBhvr>
                                        <p:cTn id="49" dur="500" fill="hold"/>
                                        <p:tgtEl>
                                          <p:spTgt spid="12296"/>
                                        </p:tgtEl>
                                        <p:attrNameLst>
                                          <p:attrName>ppt_w</p:attrName>
                                        </p:attrNameLst>
                                      </p:cBhvr>
                                      <p:tavLst>
                                        <p:tav tm="0">
                                          <p:val>
                                            <p:fltVal val="0"/>
                                          </p:val>
                                        </p:tav>
                                        <p:tav tm="100000">
                                          <p:val>
                                            <p:strVal val="#ppt_w"/>
                                          </p:val>
                                        </p:tav>
                                      </p:tavLst>
                                    </p:anim>
                                    <p:anim calcmode="lin" valueType="num">
                                      <p:cBhvr>
                                        <p:cTn id="50" dur="500" fill="hold"/>
                                        <p:tgtEl>
                                          <p:spTgt spid="12296"/>
                                        </p:tgtEl>
                                        <p:attrNameLst>
                                          <p:attrName>ppt_h</p:attrName>
                                        </p:attrNameLst>
                                      </p:cBhvr>
                                      <p:tavLst>
                                        <p:tav tm="0">
                                          <p:val>
                                            <p:fltVal val="0"/>
                                          </p:val>
                                        </p:tav>
                                        <p:tav tm="100000">
                                          <p:val>
                                            <p:strVal val="#ppt_h"/>
                                          </p:val>
                                        </p:tav>
                                      </p:tavLst>
                                    </p:anim>
                                  </p:childTnLst>
                                </p:cTn>
                              </p:par>
                              <p:par>
                                <p:cTn id="51" presetID="42" presetClass="path" presetSubtype="0" accel="50000" decel="50000" fill="hold" nodeType="withEffect">
                                  <p:stCondLst>
                                    <p:cond delay="0"/>
                                  </p:stCondLst>
                                  <p:childTnLst>
                                    <p:animMotion origin="layout" path="M -0.1164 -0.12223 L -1.66667E-6 3.33333E-6 " pathEditMode="relative" rAng="0" ptsTypes="AA">
                                      <p:cBhvr>
                                        <p:cTn id="52" dur="500" fill="hold"/>
                                        <p:tgtEl>
                                          <p:spTgt spid="12296"/>
                                        </p:tgtEl>
                                        <p:attrNameLst>
                                          <p:attrName>ppt_x,ppt_y</p:attrName>
                                        </p:attrNameLst>
                                      </p:cBhvr>
                                      <p:rCtr x="582000" y="611100"/>
                                    </p:animMotion>
                                  </p:childTnLst>
                                </p:cTn>
                              </p:par>
                            </p:childTnLst>
                          </p:cTn>
                        </p:par>
                        <p:par>
                          <p:cTn id="53" fill="hold" nodeType="afterGroup">
                            <p:stCondLst>
                              <p:cond delay="2700"/>
                            </p:stCondLst>
                            <p:childTnLst>
                              <p:par>
                                <p:cTn id="54" presetID="2" presetClass="entr" presetSubtype="2" fill="hold" nodeType="afterEffect">
                                  <p:stCondLst>
                                    <p:cond delay="0"/>
                                  </p:stCondLst>
                                  <p:childTnLst>
                                    <p:set>
                                      <p:cBhvr>
                                        <p:cTn id="55" dur="1" fill="hold">
                                          <p:stCondLst>
                                            <p:cond delay="0"/>
                                          </p:stCondLst>
                                        </p:cTn>
                                        <p:tgtEl>
                                          <p:spTgt spid="12309"/>
                                        </p:tgtEl>
                                        <p:attrNameLst>
                                          <p:attrName>style.visibility</p:attrName>
                                        </p:attrNameLst>
                                      </p:cBhvr>
                                      <p:to>
                                        <p:strVal val="visible"/>
                                      </p:to>
                                    </p:set>
                                    <p:anim calcmode="lin" valueType="num">
                                      <p:cBhvr>
                                        <p:cTn id="56" dur="500" fill="hold"/>
                                        <p:tgtEl>
                                          <p:spTgt spid="12309"/>
                                        </p:tgtEl>
                                        <p:attrNameLst>
                                          <p:attrName>ppt_x</p:attrName>
                                        </p:attrNameLst>
                                      </p:cBhvr>
                                      <p:tavLst>
                                        <p:tav tm="0">
                                          <p:val>
                                            <p:strVal val="1+#ppt_w/2"/>
                                          </p:val>
                                        </p:tav>
                                        <p:tav tm="100000">
                                          <p:val>
                                            <p:strVal val="#ppt_x"/>
                                          </p:val>
                                        </p:tav>
                                      </p:tavLst>
                                    </p:anim>
                                    <p:anim calcmode="lin" valueType="num">
                                      <p:cBhvr>
                                        <p:cTn id="57" dur="500" fill="hold"/>
                                        <p:tgtEl>
                                          <p:spTgt spid="12309"/>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3200"/>
                            </p:stCondLst>
                            <p:childTnLst>
                              <p:par>
                                <p:cTn id="59" presetID="23" presetClass="entr" presetSubtype="16" fill="hold" nodeType="afterEffect">
                                  <p:stCondLst>
                                    <p:cond delay="0"/>
                                  </p:stCondLst>
                                  <p:childTnLst>
                                    <p:set>
                                      <p:cBhvr>
                                        <p:cTn id="60" dur="1" fill="hold">
                                          <p:stCondLst>
                                            <p:cond delay="0"/>
                                          </p:stCondLst>
                                        </p:cTn>
                                        <p:tgtEl>
                                          <p:spTgt spid="12302"/>
                                        </p:tgtEl>
                                        <p:attrNameLst>
                                          <p:attrName>style.visibility</p:attrName>
                                        </p:attrNameLst>
                                      </p:cBhvr>
                                      <p:to>
                                        <p:strVal val="visible"/>
                                      </p:to>
                                    </p:set>
                                    <p:anim calcmode="lin" valueType="num">
                                      <p:cBhvr>
                                        <p:cTn id="61" dur="500" fill="hold"/>
                                        <p:tgtEl>
                                          <p:spTgt spid="12302"/>
                                        </p:tgtEl>
                                        <p:attrNameLst>
                                          <p:attrName>ppt_w</p:attrName>
                                        </p:attrNameLst>
                                      </p:cBhvr>
                                      <p:tavLst>
                                        <p:tav tm="0">
                                          <p:val>
                                            <p:fltVal val="0"/>
                                          </p:val>
                                        </p:tav>
                                        <p:tav tm="100000">
                                          <p:val>
                                            <p:strVal val="#ppt_w"/>
                                          </p:val>
                                        </p:tav>
                                      </p:tavLst>
                                    </p:anim>
                                    <p:anim calcmode="lin" valueType="num">
                                      <p:cBhvr>
                                        <p:cTn id="62" dur="500" fill="hold"/>
                                        <p:tgtEl>
                                          <p:spTgt spid="12302"/>
                                        </p:tgtEl>
                                        <p:attrNameLst>
                                          <p:attrName>ppt_h</p:attrName>
                                        </p:attrNameLst>
                                      </p:cBhvr>
                                      <p:tavLst>
                                        <p:tav tm="0">
                                          <p:val>
                                            <p:fltVal val="0"/>
                                          </p:val>
                                        </p:tav>
                                        <p:tav tm="100000">
                                          <p:val>
                                            <p:strVal val="#ppt_h"/>
                                          </p:val>
                                        </p:tav>
                                      </p:tavLst>
                                    </p:anim>
                                  </p:childTnLst>
                                </p:cTn>
                              </p:par>
                              <p:par>
                                <p:cTn id="63" presetID="42" presetClass="path" presetSubtype="0" accel="50000" decel="50000" fill="hold" nodeType="withEffect">
                                  <p:stCondLst>
                                    <p:cond delay="0"/>
                                  </p:stCondLst>
                                  <p:childTnLst>
                                    <p:animMotion origin="layout" path="M 0.11472 -0.12223 L -4.16667E-6 3.33333E-6 " pathEditMode="relative" rAng="0" ptsTypes="AA">
                                      <p:cBhvr>
                                        <p:cTn id="64" dur="500" fill="hold"/>
                                        <p:tgtEl>
                                          <p:spTgt spid="12302"/>
                                        </p:tgtEl>
                                        <p:attrNameLst>
                                          <p:attrName>ppt_x,ppt_y</p:attrName>
                                        </p:attrNameLst>
                                      </p:cBhvr>
                                      <p:rCtr x="-574200" y="611100"/>
                                    </p:animMotion>
                                  </p:childTnLst>
                                </p:cTn>
                              </p:par>
                            </p:childTnLst>
                          </p:cTn>
                        </p:par>
                        <p:par>
                          <p:cTn id="65" fill="hold" nodeType="afterGroup">
                            <p:stCondLst>
                              <p:cond delay="3700"/>
                            </p:stCondLst>
                            <p:childTnLst>
                              <p:par>
                                <p:cTn id="66" presetID="2" presetClass="entr" presetSubtype="8" fill="hold" nodeType="afterEffect">
                                  <p:stCondLst>
                                    <p:cond delay="0"/>
                                  </p:stCondLst>
                                  <p:childTnLst>
                                    <p:set>
                                      <p:cBhvr>
                                        <p:cTn id="67" dur="1" fill="hold">
                                          <p:stCondLst>
                                            <p:cond delay="0"/>
                                          </p:stCondLst>
                                        </p:cTn>
                                        <p:tgtEl>
                                          <p:spTgt spid="12305"/>
                                        </p:tgtEl>
                                        <p:attrNameLst>
                                          <p:attrName>style.visibility</p:attrName>
                                        </p:attrNameLst>
                                      </p:cBhvr>
                                      <p:to>
                                        <p:strVal val="visible"/>
                                      </p:to>
                                    </p:set>
                                    <p:anim calcmode="lin" valueType="num">
                                      <p:cBhvr>
                                        <p:cTn id="68" dur="500" fill="hold"/>
                                        <p:tgtEl>
                                          <p:spTgt spid="12305"/>
                                        </p:tgtEl>
                                        <p:attrNameLst>
                                          <p:attrName>ppt_x</p:attrName>
                                        </p:attrNameLst>
                                      </p:cBhvr>
                                      <p:tavLst>
                                        <p:tav tm="0">
                                          <p:val>
                                            <p:strVal val="0-#ppt_w/2"/>
                                          </p:val>
                                        </p:tav>
                                        <p:tav tm="100000">
                                          <p:val>
                                            <p:strVal val="#ppt_x"/>
                                          </p:val>
                                        </p:tav>
                                      </p:tavLst>
                                    </p:anim>
                                    <p:anim calcmode="lin" valueType="num">
                                      <p:cBhvr>
                                        <p:cTn id="69" dur="500" fill="hold"/>
                                        <p:tgtEl>
                                          <p:spTgt spid="12305"/>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4200"/>
                            </p:stCondLst>
                            <p:childTnLst>
                              <p:par>
                                <p:cTn id="71" presetID="22" presetClass="entr" presetSubtype="8" fill="hold" grpId="0" nodeType="afterEffect">
                                  <p:stCondLst>
                                    <p:cond delay="0"/>
                                  </p:stCondLst>
                                  <p:iterate type="lt">
                                    <p:tmPct val="10000"/>
                                  </p:iterate>
                                  <p:childTnLst>
                                    <p:set>
                                      <p:cBhvr>
                                        <p:cTn id="72" dur="1" fill="hold">
                                          <p:stCondLst>
                                            <p:cond delay="0"/>
                                          </p:stCondLst>
                                        </p:cTn>
                                        <p:tgtEl>
                                          <p:spTgt spid="12320"/>
                                        </p:tgtEl>
                                        <p:attrNameLst>
                                          <p:attrName>style.visibility</p:attrName>
                                        </p:attrNameLst>
                                      </p:cBhvr>
                                      <p:to>
                                        <p:strVal val="visible"/>
                                      </p:to>
                                    </p:set>
                                    <p:animEffect>
                                      <p:cBhvr>
                                        <p:cTn id="73" dur="250"/>
                                        <p:tgtEl>
                                          <p:spTgt spid="12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autoUpdateAnimBg="0"/>
      <p:bldP spid="12291" grpId="0" bldLvl="0" animBg="1" autoUpdateAnimBg="0"/>
      <p:bldP spid="12292" grpId="0" bldLvl="0" animBg="1" autoUpdateAnimBg="0"/>
      <p:bldP spid="12293" grpId="0" bldLvl="0" animBg="1" autoUpdateAnimBg="0"/>
      <p:bldP spid="12294" grpId="0" bldLvl="0" animBg="1" autoUpdateAnimBg="0"/>
      <p:bldP spid="12295" grpId="0" bldLvl="0" autoUpdateAnimBg="0"/>
      <p:bldP spid="12320"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13314"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5"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6"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7"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8"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9" name="文本框 10"/>
          <p:cNvSpPr>
            <a:spLocks noChangeArrowheads="1"/>
          </p:cNvSpPr>
          <p:nvPr/>
        </p:nvSpPr>
        <p:spPr bwMode="auto">
          <a:xfrm>
            <a:off x="630238" y="320675"/>
            <a:ext cx="2058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论文综述</a:t>
            </a:r>
            <a:endParaRPr lang="zh-CN" altLang="en-US"/>
          </a:p>
        </p:txBody>
      </p:sp>
      <p:pic>
        <p:nvPicPr>
          <p:cNvPr id="13320"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525" y="3092450"/>
            <a:ext cx="2487613"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圆角矩形 9"/>
          <p:cNvSpPr>
            <a:spLocks noChangeArrowheads="1"/>
          </p:cNvSpPr>
          <p:nvPr/>
        </p:nvSpPr>
        <p:spPr bwMode="auto">
          <a:xfrm>
            <a:off x="3236913" y="2039938"/>
            <a:ext cx="8183562" cy="74612"/>
          </a:xfrm>
          <a:prstGeom prst="roundRect">
            <a:avLst>
              <a:gd name="adj" fmla="val 16667"/>
            </a:avLst>
          </a:prstGeom>
          <a:gradFill rotWithShape="1">
            <a:gsLst>
              <a:gs pos="0">
                <a:srgbClr val="7F7F7F"/>
              </a:gs>
              <a:gs pos="54999">
                <a:srgbClr val="BFBFBF"/>
              </a:gs>
              <a:gs pos="100000">
                <a:srgbClr val="6A6A6A"/>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Calibri" pitchFamily="34" charset="0"/>
            </a:endParaRPr>
          </a:p>
        </p:txBody>
      </p:sp>
      <p:sp>
        <p:nvSpPr>
          <p:cNvPr id="13322" name="圆角矩形 10"/>
          <p:cNvSpPr>
            <a:spLocks noChangeArrowheads="1"/>
          </p:cNvSpPr>
          <p:nvPr/>
        </p:nvSpPr>
        <p:spPr bwMode="auto">
          <a:xfrm>
            <a:off x="3822700" y="2276475"/>
            <a:ext cx="7024688" cy="3492500"/>
          </a:xfrm>
          <a:prstGeom prst="roundRect">
            <a:avLst>
              <a:gd name="adj" fmla="val 6329"/>
            </a:avLst>
          </a:prstGeom>
          <a:gradFill rotWithShape="1">
            <a:gsLst>
              <a:gs pos="0">
                <a:srgbClr val="FFFFFF"/>
              </a:gs>
              <a:gs pos="100000">
                <a:srgbClr val="D8D8D8"/>
              </a:gs>
            </a:gsLst>
            <a:path path="rect">
              <a:fillToRect l="50000" t="50000" r="50000" b="50000"/>
            </a:path>
          </a:gradFill>
          <a:ln w="12700">
            <a:solidFill>
              <a:srgbClr val="FFFFFF"/>
            </a:solidFill>
            <a:round/>
            <a:headEnd/>
            <a:tailEnd/>
          </a:ln>
        </p:spPr>
        <p:txBody>
          <a:bodyPr anchor="ctr"/>
          <a:lstStyle/>
          <a:p>
            <a:pPr algn="ctr"/>
            <a:endParaRPr lang="zh-CN" altLang="zh-CN">
              <a:solidFill>
                <a:srgbClr val="FFFFFF"/>
              </a:solidFill>
              <a:latin typeface="Calibri" pitchFamily="34" charset="0"/>
              <a:sym typeface="Calibri" pitchFamily="34" charset="0"/>
            </a:endParaRPr>
          </a:p>
        </p:txBody>
      </p:sp>
      <p:grpSp>
        <p:nvGrpSpPr>
          <p:cNvPr id="13323" name="Group 11"/>
          <p:cNvGrpSpPr>
            <a:grpSpLocks/>
          </p:cNvGrpSpPr>
          <p:nvPr/>
        </p:nvGrpSpPr>
        <p:grpSpPr bwMode="auto">
          <a:xfrm>
            <a:off x="5314950" y="2305050"/>
            <a:ext cx="793750" cy="1362075"/>
            <a:chOff x="0" y="0"/>
            <a:chExt cx="792637" cy="1360605"/>
          </a:xfrm>
        </p:grpSpPr>
        <p:sp>
          <p:nvSpPr>
            <p:cNvPr id="6202" name="五边形 9"/>
            <p:cNvSpPr>
              <a:spLocks noChangeArrowheads="1"/>
            </p:cNvSpPr>
            <p:nvPr/>
          </p:nvSpPr>
          <p:spPr bwMode="auto">
            <a:xfrm rot="5400000">
              <a:off x="-283785" y="358087"/>
              <a:ext cx="1360605" cy="644431"/>
            </a:xfrm>
            <a:custGeom>
              <a:avLst/>
              <a:gdLst>
                <a:gd name="T0" fmla="*/ 0 w 1296146"/>
                <a:gd name="T1" fmla="*/ 0 h 720081"/>
                <a:gd name="T2" fmla="*/ 1360605 w 1296146"/>
                <a:gd name="T3" fmla="*/ 0 h 720081"/>
                <a:gd name="T4" fmla="*/ 1083401 w 1296146"/>
                <a:gd name="T5" fmla="*/ 322216 h 720081"/>
                <a:gd name="T6" fmla="*/ 1360605 w 1296146"/>
                <a:gd name="T7" fmla="*/ 644431 h 720081"/>
                <a:gd name="T8" fmla="*/ 0 w 1296146"/>
                <a:gd name="T9" fmla="*/ 64443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60041"/>
                  </a:lnTo>
                  <a:lnTo>
                    <a:pt x="1296146" y="720081"/>
                  </a:lnTo>
                  <a:lnTo>
                    <a:pt x="0" y="720081"/>
                  </a:lnTo>
                  <a:lnTo>
                    <a:pt x="0" y="0"/>
                  </a:lnTo>
                  <a:close/>
                </a:path>
              </a:pathLst>
            </a:custGeom>
            <a:solidFill>
              <a:srgbClr val="AFD6F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6203" name="TextBox 69"/>
            <p:cNvSpPr>
              <a:spLocks noChangeArrowheads="1"/>
            </p:cNvSpPr>
            <p:nvPr/>
          </p:nvSpPr>
          <p:spPr bwMode="auto">
            <a:xfrm>
              <a:off x="0" y="505240"/>
              <a:ext cx="792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chemeClr val="bg1"/>
                  </a:solidFill>
                  <a:latin typeface="Adidas Unity" pitchFamily="2" charset="0"/>
                  <a:ea typeface="微软雅黑" pitchFamily="34" charset="-122"/>
                  <a:sym typeface="Adidas Unity" pitchFamily="2" charset="0"/>
                </a:rPr>
                <a:t>标题</a:t>
              </a:r>
              <a:endParaRPr lang="zh-CN" altLang="en-US"/>
            </a:p>
          </p:txBody>
        </p:sp>
        <p:sp>
          <p:nvSpPr>
            <p:cNvPr id="6204" name="TextBox 75"/>
            <p:cNvSpPr>
              <a:spLocks noChangeArrowheads="1"/>
            </p:cNvSpPr>
            <p:nvPr/>
          </p:nvSpPr>
          <p:spPr bwMode="auto">
            <a:xfrm>
              <a:off x="119445" y="74359"/>
              <a:ext cx="544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en-US" altLang="zh-CN" sz="2800" b="1">
                  <a:solidFill>
                    <a:schemeClr val="bg1"/>
                  </a:solidFill>
                  <a:latin typeface="Adidas Unity" pitchFamily="2" charset="0"/>
                  <a:ea typeface="微软雅黑" pitchFamily="34" charset="-122"/>
                  <a:sym typeface="Adidas Unity" pitchFamily="2" charset="0"/>
                </a:rPr>
                <a:t>2</a:t>
              </a:r>
              <a:endParaRPr lang="zh-CN" altLang="en-US" sz="2800" b="1">
                <a:solidFill>
                  <a:schemeClr val="bg1"/>
                </a:solidFill>
                <a:latin typeface="Adidas Unity" pitchFamily="2" charset="0"/>
                <a:ea typeface="微软雅黑" pitchFamily="34" charset="-122"/>
                <a:sym typeface="Adidas Unity" pitchFamily="2" charset="0"/>
              </a:endParaRPr>
            </a:p>
          </p:txBody>
        </p:sp>
      </p:grpSp>
      <p:grpSp>
        <p:nvGrpSpPr>
          <p:cNvPr id="13327" name="Group 15"/>
          <p:cNvGrpSpPr>
            <a:grpSpLocks/>
          </p:cNvGrpSpPr>
          <p:nvPr/>
        </p:nvGrpSpPr>
        <p:grpSpPr bwMode="auto">
          <a:xfrm>
            <a:off x="5476875" y="1949450"/>
            <a:ext cx="447675" cy="525463"/>
            <a:chOff x="0" y="0"/>
            <a:chExt cx="447527" cy="525820"/>
          </a:xfrm>
        </p:grpSpPr>
        <p:pic>
          <p:nvPicPr>
            <p:cNvPr id="6199" name="Picture 4"/>
            <p:cNvPicPr>
              <a:picLocks noChangeAspect="1" noChangeArrowheads="1"/>
            </p:cNvPicPr>
            <p:nvPr/>
          </p:nvPicPr>
          <p:blipFill>
            <a:blip r:embed="rId3">
              <a:extLst>
                <a:ext uri="{28A0092B-C50C-407E-A947-70E740481C1C}">
                  <a14:useLocalDpi xmlns:a14="http://schemas.microsoft.com/office/drawing/2010/main" val="0"/>
                </a:ext>
              </a:extLst>
            </a:blip>
            <a:srcRect l="61086"/>
            <a:stretch>
              <a:fillRect/>
            </a:stretch>
          </p:blipFill>
          <p:spPr bwMode="auto">
            <a:xfrm>
              <a:off x="273378" y="0"/>
              <a:ext cx="174149"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6200" name="椭圆 12"/>
            <p:cNvSpPr>
              <a:spLocks noChangeArrowheads="1"/>
            </p:cNvSpPr>
            <p:nvPr/>
          </p:nvSpPr>
          <p:spPr bwMode="auto">
            <a:xfrm>
              <a:off x="185062" y="395261"/>
              <a:ext cx="99228" cy="91129"/>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Calibri" pitchFamily="34" charset="0"/>
              </a:endParaRPr>
            </a:p>
          </p:txBody>
        </p:sp>
        <p:pic>
          <p:nvPicPr>
            <p:cNvPr id="6201" name="Picture 4"/>
            <p:cNvPicPr>
              <a:picLocks noChangeAspect="1" noChangeArrowheads="1"/>
            </p:cNvPicPr>
            <p:nvPr/>
          </p:nvPicPr>
          <p:blipFill>
            <a:blip r:embed="rId3">
              <a:extLst>
                <a:ext uri="{28A0092B-C50C-407E-A947-70E740481C1C}">
                  <a14:useLocalDpi xmlns:a14="http://schemas.microsoft.com/office/drawing/2010/main" val="0"/>
                </a:ext>
              </a:extLst>
            </a:blip>
            <a:srcRect r="38913"/>
            <a:stretch>
              <a:fillRect/>
            </a:stretch>
          </p:blipFill>
          <p:spPr bwMode="auto">
            <a:xfrm>
              <a:off x="0" y="0"/>
              <a:ext cx="273378"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grpSp>
        <p:nvGrpSpPr>
          <p:cNvPr id="13331" name="Group 19"/>
          <p:cNvGrpSpPr>
            <a:grpSpLocks/>
          </p:cNvGrpSpPr>
          <p:nvPr/>
        </p:nvGrpSpPr>
        <p:grpSpPr bwMode="auto">
          <a:xfrm>
            <a:off x="4241800" y="2305050"/>
            <a:ext cx="792163" cy="1362075"/>
            <a:chOff x="0" y="0"/>
            <a:chExt cx="792637" cy="1361217"/>
          </a:xfrm>
        </p:grpSpPr>
        <p:sp>
          <p:nvSpPr>
            <p:cNvPr id="6196" name="五边形 12"/>
            <p:cNvSpPr>
              <a:spLocks noChangeArrowheads="1"/>
            </p:cNvSpPr>
            <p:nvPr/>
          </p:nvSpPr>
          <p:spPr bwMode="auto">
            <a:xfrm rot="5400000">
              <a:off x="-261641" y="358393"/>
              <a:ext cx="1361217" cy="644431"/>
            </a:xfrm>
            <a:custGeom>
              <a:avLst/>
              <a:gdLst>
                <a:gd name="T0" fmla="*/ 0 w 1296146"/>
                <a:gd name="T1" fmla="*/ 0 h 720081"/>
                <a:gd name="T2" fmla="*/ 1361217 w 1296146"/>
                <a:gd name="T3" fmla="*/ 0 h 720081"/>
                <a:gd name="T4" fmla="*/ 1038158 w 1296146"/>
                <a:gd name="T5" fmla="*/ 322216 h 720081"/>
                <a:gd name="T6" fmla="*/ 1361217 w 1296146"/>
                <a:gd name="T7" fmla="*/ 644431 h 720081"/>
                <a:gd name="T8" fmla="*/ 0 w 1296146"/>
                <a:gd name="T9" fmla="*/ 64443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988530" y="360041"/>
                  </a:lnTo>
                  <a:lnTo>
                    <a:pt x="1296146" y="720081"/>
                  </a:lnTo>
                  <a:lnTo>
                    <a:pt x="0" y="720081"/>
                  </a:lnTo>
                  <a:lnTo>
                    <a:pt x="0" y="0"/>
                  </a:lnTo>
                  <a:close/>
                </a:path>
              </a:pathLst>
            </a:custGeom>
            <a:solidFill>
              <a:srgbClr val="AFD6F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6197" name="TextBox 68"/>
            <p:cNvSpPr>
              <a:spLocks noChangeArrowheads="1"/>
            </p:cNvSpPr>
            <p:nvPr/>
          </p:nvSpPr>
          <p:spPr bwMode="auto">
            <a:xfrm>
              <a:off x="0" y="505240"/>
              <a:ext cx="792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chemeClr val="bg1"/>
                  </a:solidFill>
                  <a:latin typeface="Adidas Unity" pitchFamily="2" charset="0"/>
                  <a:ea typeface="微软雅黑" pitchFamily="34" charset="-122"/>
                  <a:sym typeface="Adidas Unity" pitchFamily="2" charset="0"/>
                </a:rPr>
                <a:t>标题</a:t>
              </a:r>
              <a:endParaRPr lang="zh-CN" altLang="en-US"/>
            </a:p>
          </p:txBody>
        </p:sp>
        <p:sp>
          <p:nvSpPr>
            <p:cNvPr id="6198" name="TextBox 74"/>
            <p:cNvSpPr>
              <a:spLocks noChangeArrowheads="1"/>
            </p:cNvSpPr>
            <p:nvPr/>
          </p:nvSpPr>
          <p:spPr bwMode="auto">
            <a:xfrm>
              <a:off x="145186" y="74358"/>
              <a:ext cx="544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en-US" altLang="zh-CN" sz="2800" b="1">
                  <a:solidFill>
                    <a:schemeClr val="bg1"/>
                  </a:solidFill>
                  <a:latin typeface="Adidas Unity" pitchFamily="2" charset="0"/>
                  <a:ea typeface="微软雅黑" pitchFamily="34" charset="-122"/>
                  <a:sym typeface="Adidas Unity" pitchFamily="2" charset="0"/>
                </a:rPr>
                <a:t>1</a:t>
              </a:r>
              <a:endParaRPr lang="zh-CN" altLang="en-US" sz="2800" b="1">
                <a:solidFill>
                  <a:schemeClr val="bg1"/>
                </a:solidFill>
                <a:latin typeface="Adidas Unity" pitchFamily="2" charset="0"/>
                <a:ea typeface="微软雅黑" pitchFamily="34" charset="-122"/>
                <a:sym typeface="Adidas Unity" pitchFamily="2" charset="0"/>
              </a:endParaRPr>
            </a:p>
          </p:txBody>
        </p:sp>
      </p:grpSp>
      <p:grpSp>
        <p:nvGrpSpPr>
          <p:cNvPr id="13335" name="Group 23"/>
          <p:cNvGrpSpPr>
            <a:grpSpLocks/>
          </p:cNvGrpSpPr>
          <p:nvPr/>
        </p:nvGrpSpPr>
        <p:grpSpPr bwMode="auto">
          <a:xfrm>
            <a:off x="4425950" y="1949450"/>
            <a:ext cx="447675" cy="525463"/>
            <a:chOff x="0" y="0"/>
            <a:chExt cx="447527" cy="525820"/>
          </a:xfrm>
        </p:grpSpPr>
        <p:pic>
          <p:nvPicPr>
            <p:cNvPr id="6193" name="Picture 4"/>
            <p:cNvPicPr>
              <a:picLocks noChangeAspect="1" noChangeArrowheads="1"/>
            </p:cNvPicPr>
            <p:nvPr/>
          </p:nvPicPr>
          <p:blipFill>
            <a:blip r:embed="rId3">
              <a:extLst>
                <a:ext uri="{28A0092B-C50C-407E-A947-70E740481C1C}">
                  <a14:useLocalDpi xmlns:a14="http://schemas.microsoft.com/office/drawing/2010/main" val="0"/>
                </a:ext>
              </a:extLst>
            </a:blip>
            <a:srcRect l="61086"/>
            <a:stretch>
              <a:fillRect/>
            </a:stretch>
          </p:blipFill>
          <p:spPr bwMode="auto">
            <a:xfrm>
              <a:off x="273378" y="0"/>
              <a:ext cx="174149"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6194" name="椭圆 15"/>
            <p:cNvSpPr>
              <a:spLocks noChangeArrowheads="1"/>
            </p:cNvSpPr>
            <p:nvPr/>
          </p:nvSpPr>
          <p:spPr bwMode="auto">
            <a:xfrm>
              <a:off x="185062" y="395261"/>
              <a:ext cx="99228" cy="91129"/>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Calibri" pitchFamily="34" charset="0"/>
              </a:endParaRPr>
            </a:p>
          </p:txBody>
        </p:sp>
        <p:pic>
          <p:nvPicPr>
            <p:cNvPr id="6195" name="Picture 4"/>
            <p:cNvPicPr>
              <a:picLocks noChangeAspect="1" noChangeArrowheads="1"/>
            </p:cNvPicPr>
            <p:nvPr/>
          </p:nvPicPr>
          <p:blipFill>
            <a:blip r:embed="rId3">
              <a:extLst>
                <a:ext uri="{28A0092B-C50C-407E-A947-70E740481C1C}">
                  <a14:useLocalDpi xmlns:a14="http://schemas.microsoft.com/office/drawing/2010/main" val="0"/>
                </a:ext>
              </a:extLst>
            </a:blip>
            <a:srcRect r="38913"/>
            <a:stretch>
              <a:fillRect/>
            </a:stretch>
          </p:blipFill>
          <p:spPr bwMode="auto">
            <a:xfrm>
              <a:off x="0" y="0"/>
              <a:ext cx="273378"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grpSp>
        <p:nvGrpSpPr>
          <p:cNvPr id="13339" name="Group 27"/>
          <p:cNvGrpSpPr>
            <a:grpSpLocks/>
          </p:cNvGrpSpPr>
          <p:nvPr/>
        </p:nvGrpSpPr>
        <p:grpSpPr bwMode="auto">
          <a:xfrm>
            <a:off x="7423150" y="2305050"/>
            <a:ext cx="792163" cy="1362075"/>
            <a:chOff x="0" y="0"/>
            <a:chExt cx="792637" cy="1361221"/>
          </a:xfrm>
        </p:grpSpPr>
        <p:sp>
          <p:nvSpPr>
            <p:cNvPr id="6190" name="五边形 15"/>
            <p:cNvSpPr>
              <a:spLocks noChangeArrowheads="1"/>
            </p:cNvSpPr>
            <p:nvPr/>
          </p:nvSpPr>
          <p:spPr bwMode="auto">
            <a:xfrm rot="5400000">
              <a:off x="-285252" y="358395"/>
              <a:ext cx="1361221" cy="644431"/>
            </a:xfrm>
            <a:custGeom>
              <a:avLst/>
              <a:gdLst>
                <a:gd name="T0" fmla="*/ 0 w 1296146"/>
                <a:gd name="T1" fmla="*/ 0 h 720081"/>
                <a:gd name="T2" fmla="*/ 1361221 w 1296146"/>
                <a:gd name="T3" fmla="*/ 0 h 720081"/>
                <a:gd name="T4" fmla="*/ 1088531 w 1296146"/>
                <a:gd name="T5" fmla="*/ 335205 h 720081"/>
                <a:gd name="T6" fmla="*/ 1361221 w 1296146"/>
                <a:gd name="T7" fmla="*/ 644431 h 720081"/>
                <a:gd name="T8" fmla="*/ 0 w 1296146"/>
                <a:gd name="T9" fmla="*/ 64443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6492" y="374555"/>
                  </a:lnTo>
                  <a:lnTo>
                    <a:pt x="1296146" y="720081"/>
                  </a:lnTo>
                  <a:lnTo>
                    <a:pt x="0" y="720081"/>
                  </a:lnTo>
                  <a:lnTo>
                    <a:pt x="0" y="0"/>
                  </a:lnTo>
                  <a:close/>
                </a:path>
              </a:pathLst>
            </a:custGeom>
            <a:solidFill>
              <a:srgbClr val="AFD6F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6191" name="TextBox 71"/>
            <p:cNvSpPr>
              <a:spLocks noChangeArrowheads="1"/>
            </p:cNvSpPr>
            <p:nvPr/>
          </p:nvSpPr>
          <p:spPr bwMode="auto">
            <a:xfrm>
              <a:off x="0" y="505239"/>
              <a:ext cx="792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chemeClr val="bg1"/>
                  </a:solidFill>
                  <a:latin typeface="Adidas Unity" pitchFamily="2" charset="0"/>
                  <a:ea typeface="微软雅黑" pitchFamily="34" charset="-122"/>
                  <a:sym typeface="Adidas Unity" pitchFamily="2" charset="0"/>
                </a:rPr>
                <a:t>标题</a:t>
              </a:r>
              <a:endParaRPr lang="zh-CN" altLang="en-US"/>
            </a:p>
          </p:txBody>
        </p:sp>
        <p:sp>
          <p:nvSpPr>
            <p:cNvPr id="6192" name="TextBox 77"/>
            <p:cNvSpPr>
              <a:spLocks noChangeArrowheads="1"/>
            </p:cNvSpPr>
            <p:nvPr/>
          </p:nvSpPr>
          <p:spPr bwMode="auto">
            <a:xfrm>
              <a:off x="121578" y="74359"/>
              <a:ext cx="544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en-US" altLang="zh-CN" sz="2800" b="1">
                  <a:solidFill>
                    <a:schemeClr val="bg1"/>
                  </a:solidFill>
                  <a:latin typeface="Adidas Unity" pitchFamily="2" charset="0"/>
                  <a:ea typeface="微软雅黑" pitchFamily="34" charset="-122"/>
                  <a:sym typeface="Adidas Unity" pitchFamily="2" charset="0"/>
                </a:rPr>
                <a:t>4</a:t>
              </a:r>
              <a:endParaRPr lang="zh-CN" altLang="en-US" sz="2800" b="1">
                <a:solidFill>
                  <a:schemeClr val="bg1"/>
                </a:solidFill>
                <a:latin typeface="Adidas Unity" pitchFamily="2" charset="0"/>
                <a:ea typeface="微软雅黑" pitchFamily="34" charset="-122"/>
                <a:sym typeface="Adidas Unity" pitchFamily="2" charset="0"/>
              </a:endParaRPr>
            </a:p>
          </p:txBody>
        </p:sp>
      </p:grpSp>
      <p:grpSp>
        <p:nvGrpSpPr>
          <p:cNvPr id="13343" name="Group 31"/>
          <p:cNvGrpSpPr>
            <a:grpSpLocks/>
          </p:cNvGrpSpPr>
          <p:nvPr/>
        </p:nvGrpSpPr>
        <p:grpSpPr bwMode="auto">
          <a:xfrm>
            <a:off x="7583488" y="1949450"/>
            <a:ext cx="447675" cy="525463"/>
            <a:chOff x="0" y="0"/>
            <a:chExt cx="447527" cy="525820"/>
          </a:xfrm>
        </p:grpSpPr>
        <p:pic>
          <p:nvPicPr>
            <p:cNvPr id="6187" name="Picture 4"/>
            <p:cNvPicPr>
              <a:picLocks noChangeAspect="1" noChangeArrowheads="1"/>
            </p:cNvPicPr>
            <p:nvPr/>
          </p:nvPicPr>
          <p:blipFill>
            <a:blip r:embed="rId3">
              <a:extLst>
                <a:ext uri="{28A0092B-C50C-407E-A947-70E740481C1C}">
                  <a14:useLocalDpi xmlns:a14="http://schemas.microsoft.com/office/drawing/2010/main" val="0"/>
                </a:ext>
              </a:extLst>
            </a:blip>
            <a:srcRect l="61086"/>
            <a:stretch>
              <a:fillRect/>
            </a:stretch>
          </p:blipFill>
          <p:spPr bwMode="auto">
            <a:xfrm>
              <a:off x="273378" y="0"/>
              <a:ext cx="174149"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6188" name="椭圆 18"/>
            <p:cNvSpPr>
              <a:spLocks noChangeArrowheads="1"/>
            </p:cNvSpPr>
            <p:nvPr/>
          </p:nvSpPr>
          <p:spPr bwMode="auto">
            <a:xfrm>
              <a:off x="185061" y="395261"/>
              <a:ext cx="99228" cy="91129"/>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Calibri" pitchFamily="34" charset="0"/>
              </a:endParaRPr>
            </a:p>
          </p:txBody>
        </p:sp>
        <p:pic>
          <p:nvPicPr>
            <p:cNvPr id="6189" name="Picture 4"/>
            <p:cNvPicPr>
              <a:picLocks noChangeAspect="1" noChangeArrowheads="1"/>
            </p:cNvPicPr>
            <p:nvPr/>
          </p:nvPicPr>
          <p:blipFill>
            <a:blip r:embed="rId3">
              <a:extLst>
                <a:ext uri="{28A0092B-C50C-407E-A947-70E740481C1C}">
                  <a14:useLocalDpi xmlns:a14="http://schemas.microsoft.com/office/drawing/2010/main" val="0"/>
                </a:ext>
              </a:extLst>
            </a:blip>
            <a:srcRect r="38913"/>
            <a:stretch>
              <a:fillRect/>
            </a:stretch>
          </p:blipFill>
          <p:spPr bwMode="auto">
            <a:xfrm>
              <a:off x="0" y="0"/>
              <a:ext cx="273378"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grpSp>
        <p:nvGrpSpPr>
          <p:cNvPr id="13347" name="Group 35"/>
          <p:cNvGrpSpPr>
            <a:grpSpLocks/>
          </p:cNvGrpSpPr>
          <p:nvPr/>
        </p:nvGrpSpPr>
        <p:grpSpPr bwMode="auto">
          <a:xfrm>
            <a:off x="6350000" y="2305050"/>
            <a:ext cx="792163" cy="1362075"/>
            <a:chOff x="0" y="0"/>
            <a:chExt cx="792637" cy="1361219"/>
          </a:xfrm>
        </p:grpSpPr>
        <p:sp>
          <p:nvSpPr>
            <p:cNvPr id="6184" name="五边形 18"/>
            <p:cNvSpPr>
              <a:spLocks noChangeArrowheads="1"/>
            </p:cNvSpPr>
            <p:nvPr/>
          </p:nvSpPr>
          <p:spPr bwMode="auto">
            <a:xfrm rot="5400000">
              <a:off x="-262801" y="358394"/>
              <a:ext cx="1361219" cy="644431"/>
            </a:xfrm>
            <a:custGeom>
              <a:avLst/>
              <a:gdLst>
                <a:gd name="T0" fmla="*/ 0 w 1296146"/>
                <a:gd name="T1" fmla="*/ 0 h 720081"/>
                <a:gd name="T2" fmla="*/ 1361219 w 1296146"/>
                <a:gd name="T3" fmla="*/ 0 h 720081"/>
                <a:gd name="T4" fmla="*/ 1072630 w 1296146"/>
                <a:gd name="T5" fmla="*/ 335205 h 720081"/>
                <a:gd name="T6" fmla="*/ 1361219 w 1296146"/>
                <a:gd name="T7" fmla="*/ 644431 h 720081"/>
                <a:gd name="T8" fmla="*/ 0 w 1296146"/>
                <a:gd name="T9" fmla="*/ 64443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21353" y="374555"/>
                  </a:lnTo>
                  <a:lnTo>
                    <a:pt x="1296146" y="720081"/>
                  </a:lnTo>
                  <a:lnTo>
                    <a:pt x="0" y="720081"/>
                  </a:lnTo>
                  <a:lnTo>
                    <a:pt x="0" y="0"/>
                  </a:lnTo>
                  <a:close/>
                </a:path>
              </a:pathLst>
            </a:custGeom>
            <a:solidFill>
              <a:srgbClr val="AFD6F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6185" name="TextBox 70"/>
            <p:cNvSpPr>
              <a:spLocks noChangeArrowheads="1"/>
            </p:cNvSpPr>
            <p:nvPr/>
          </p:nvSpPr>
          <p:spPr bwMode="auto">
            <a:xfrm>
              <a:off x="0" y="505238"/>
              <a:ext cx="792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chemeClr val="bg1"/>
                  </a:solidFill>
                  <a:latin typeface="Adidas Unity" pitchFamily="2" charset="0"/>
                  <a:ea typeface="微软雅黑" pitchFamily="34" charset="-122"/>
                  <a:sym typeface="Adidas Unity" pitchFamily="2" charset="0"/>
                </a:rPr>
                <a:t>标题</a:t>
              </a:r>
              <a:endParaRPr lang="zh-CN" altLang="en-US"/>
            </a:p>
          </p:txBody>
        </p:sp>
        <p:sp>
          <p:nvSpPr>
            <p:cNvPr id="6186" name="TextBox 76"/>
            <p:cNvSpPr>
              <a:spLocks noChangeArrowheads="1"/>
            </p:cNvSpPr>
            <p:nvPr/>
          </p:nvSpPr>
          <p:spPr bwMode="auto">
            <a:xfrm>
              <a:off x="163826" y="74358"/>
              <a:ext cx="544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en-US" altLang="zh-CN" sz="2800" b="1">
                  <a:solidFill>
                    <a:schemeClr val="bg1"/>
                  </a:solidFill>
                  <a:latin typeface="Adidas Unity" pitchFamily="2" charset="0"/>
                  <a:ea typeface="微软雅黑" pitchFamily="34" charset="-122"/>
                  <a:sym typeface="Adidas Unity" pitchFamily="2" charset="0"/>
                </a:rPr>
                <a:t>3</a:t>
              </a:r>
              <a:endParaRPr lang="zh-CN" altLang="en-US" sz="2800" b="1">
                <a:solidFill>
                  <a:schemeClr val="bg1"/>
                </a:solidFill>
                <a:latin typeface="Adidas Unity" pitchFamily="2" charset="0"/>
                <a:ea typeface="微软雅黑" pitchFamily="34" charset="-122"/>
                <a:sym typeface="Adidas Unity" pitchFamily="2" charset="0"/>
              </a:endParaRPr>
            </a:p>
          </p:txBody>
        </p:sp>
      </p:grpSp>
      <p:grpSp>
        <p:nvGrpSpPr>
          <p:cNvPr id="13351" name="Group 39"/>
          <p:cNvGrpSpPr>
            <a:grpSpLocks/>
          </p:cNvGrpSpPr>
          <p:nvPr/>
        </p:nvGrpSpPr>
        <p:grpSpPr bwMode="auto">
          <a:xfrm>
            <a:off x="6532563" y="1949450"/>
            <a:ext cx="447675" cy="525463"/>
            <a:chOff x="0" y="0"/>
            <a:chExt cx="447526" cy="525820"/>
          </a:xfrm>
        </p:grpSpPr>
        <p:pic>
          <p:nvPicPr>
            <p:cNvPr id="6181" name="Picture 4"/>
            <p:cNvPicPr>
              <a:picLocks noChangeAspect="1" noChangeArrowheads="1"/>
            </p:cNvPicPr>
            <p:nvPr/>
          </p:nvPicPr>
          <p:blipFill>
            <a:blip r:embed="rId3">
              <a:extLst>
                <a:ext uri="{28A0092B-C50C-407E-A947-70E740481C1C}">
                  <a14:useLocalDpi xmlns:a14="http://schemas.microsoft.com/office/drawing/2010/main" val="0"/>
                </a:ext>
              </a:extLst>
            </a:blip>
            <a:srcRect l="61086"/>
            <a:stretch>
              <a:fillRect/>
            </a:stretch>
          </p:blipFill>
          <p:spPr bwMode="auto">
            <a:xfrm>
              <a:off x="273377" y="0"/>
              <a:ext cx="174149"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6182" name="椭圆 21"/>
            <p:cNvSpPr>
              <a:spLocks noChangeArrowheads="1"/>
            </p:cNvSpPr>
            <p:nvPr/>
          </p:nvSpPr>
          <p:spPr bwMode="auto">
            <a:xfrm>
              <a:off x="185061" y="395261"/>
              <a:ext cx="99228" cy="91129"/>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Calibri" pitchFamily="34" charset="0"/>
              </a:endParaRPr>
            </a:p>
          </p:txBody>
        </p:sp>
        <p:pic>
          <p:nvPicPr>
            <p:cNvPr id="6183" name="Picture 4"/>
            <p:cNvPicPr>
              <a:picLocks noChangeAspect="1" noChangeArrowheads="1"/>
            </p:cNvPicPr>
            <p:nvPr/>
          </p:nvPicPr>
          <p:blipFill>
            <a:blip r:embed="rId3">
              <a:extLst>
                <a:ext uri="{28A0092B-C50C-407E-A947-70E740481C1C}">
                  <a14:useLocalDpi xmlns:a14="http://schemas.microsoft.com/office/drawing/2010/main" val="0"/>
                </a:ext>
              </a:extLst>
            </a:blip>
            <a:srcRect r="38913"/>
            <a:stretch>
              <a:fillRect/>
            </a:stretch>
          </p:blipFill>
          <p:spPr bwMode="auto">
            <a:xfrm>
              <a:off x="0" y="0"/>
              <a:ext cx="273378"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grpSp>
        <p:nvGrpSpPr>
          <p:cNvPr id="13355" name="Group 43"/>
          <p:cNvGrpSpPr>
            <a:grpSpLocks/>
          </p:cNvGrpSpPr>
          <p:nvPr/>
        </p:nvGrpSpPr>
        <p:grpSpPr bwMode="auto">
          <a:xfrm>
            <a:off x="9517063" y="2305050"/>
            <a:ext cx="792162" cy="1362075"/>
            <a:chOff x="0" y="0"/>
            <a:chExt cx="792637" cy="1361836"/>
          </a:xfrm>
        </p:grpSpPr>
        <p:sp>
          <p:nvSpPr>
            <p:cNvPr id="6178" name="五边形 21"/>
            <p:cNvSpPr>
              <a:spLocks noChangeArrowheads="1"/>
            </p:cNvSpPr>
            <p:nvPr/>
          </p:nvSpPr>
          <p:spPr bwMode="auto">
            <a:xfrm rot="5400000">
              <a:off x="-293859" y="358701"/>
              <a:ext cx="1361836" cy="644431"/>
            </a:xfrm>
            <a:custGeom>
              <a:avLst/>
              <a:gdLst>
                <a:gd name="T0" fmla="*/ 0 w 1296146"/>
                <a:gd name="T1" fmla="*/ 0 h 720081"/>
                <a:gd name="T2" fmla="*/ 1361836 w 1296146"/>
                <a:gd name="T3" fmla="*/ 0 h 720081"/>
                <a:gd name="T4" fmla="*/ 1084382 w 1296146"/>
                <a:gd name="T5" fmla="*/ 335205 h 720081"/>
                <a:gd name="T6" fmla="*/ 1361836 w 1296146"/>
                <a:gd name="T7" fmla="*/ 644431 h 720081"/>
                <a:gd name="T8" fmla="*/ 0 w 1296146"/>
                <a:gd name="T9" fmla="*/ 64443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74555"/>
                  </a:lnTo>
                  <a:lnTo>
                    <a:pt x="1296146" y="720081"/>
                  </a:lnTo>
                  <a:lnTo>
                    <a:pt x="0" y="720081"/>
                  </a:lnTo>
                  <a:lnTo>
                    <a:pt x="0" y="0"/>
                  </a:lnTo>
                  <a:close/>
                </a:path>
              </a:pathLst>
            </a:custGeom>
            <a:solidFill>
              <a:srgbClr val="AFD6F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6179" name="TextBox 73"/>
            <p:cNvSpPr>
              <a:spLocks noChangeArrowheads="1"/>
            </p:cNvSpPr>
            <p:nvPr/>
          </p:nvSpPr>
          <p:spPr bwMode="auto">
            <a:xfrm>
              <a:off x="0" y="505849"/>
              <a:ext cx="792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chemeClr val="bg1"/>
                  </a:solidFill>
                  <a:latin typeface="Adidas Unity" pitchFamily="2" charset="0"/>
                  <a:ea typeface="微软雅黑" pitchFamily="34" charset="-122"/>
                  <a:sym typeface="Adidas Unity" pitchFamily="2" charset="0"/>
                </a:rPr>
                <a:t>标题</a:t>
              </a:r>
              <a:endParaRPr lang="zh-CN" altLang="en-US"/>
            </a:p>
          </p:txBody>
        </p:sp>
        <p:sp>
          <p:nvSpPr>
            <p:cNvPr id="6180" name="TextBox 79"/>
            <p:cNvSpPr>
              <a:spLocks noChangeArrowheads="1"/>
            </p:cNvSpPr>
            <p:nvPr/>
          </p:nvSpPr>
          <p:spPr bwMode="auto">
            <a:xfrm>
              <a:off x="115718" y="74971"/>
              <a:ext cx="544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en-US" altLang="zh-CN" sz="2800" b="1">
                  <a:solidFill>
                    <a:schemeClr val="bg1"/>
                  </a:solidFill>
                  <a:latin typeface="Adidas Unity" pitchFamily="2" charset="0"/>
                  <a:ea typeface="微软雅黑" pitchFamily="34" charset="-122"/>
                  <a:sym typeface="Adidas Unity" pitchFamily="2" charset="0"/>
                </a:rPr>
                <a:t>6</a:t>
              </a:r>
              <a:endParaRPr lang="zh-CN" altLang="en-US" sz="2800" b="1">
                <a:solidFill>
                  <a:schemeClr val="bg1"/>
                </a:solidFill>
                <a:latin typeface="Adidas Unity" pitchFamily="2" charset="0"/>
                <a:ea typeface="微软雅黑" pitchFamily="34" charset="-122"/>
                <a:sym typeface="Adidas Unity" pitchFamily="2" charset="0"/>
              </a:endParaRPr>
            </a:p>
          </p:txBody>
        </p:sp>
      </p:grpSp>
      <p:grpSp>
        <p:nvGrpSpPr>
          <p:cNvPr id="13359" name="Group 47"/>
          <p:cNvGrpSpPr>
            <a:grpSpLocks/>
          </p:cNvGrpSpPr>
          <p:nvPr/>
        </p:nvGrpSpPr>
        <p:grpSpPr bwMode="auto">
          <a:xfrm>
            <a:off x="9667875" y="1949450"/>
            <a:ext cx="447675" cy="525463"/>
            <a:chOff x="0" y="0"/>
            <a:chExt cx="447527" cy="525820"/>
          </a:xfrm>
        </p:grpSpPr>
        <p:pic>
          <p:nvPicPr>
            <p:cNvPr id="6175" name="Picture 4"/>
            <p:cNvPicPr>
              <a:picLocks noChangeAspect="1" noChangeArrowheads="1"/>
            </p:cNvPicPr>
            <p:nvPr/>
          </p:nvPicPr>
          <p:blipFill>
            <a:blip r:embed="rId3">
              <a:extLst>
                <a:ext uri="{28A0092B-C50C-407E-A947-70E740481C1C}">
                  <a14:useLocalDpi xmlns:a14="http://schemas.microsoft.com/office/drawing/2010/main" val="0"/>
                </a:ext>
              </a:extLst>
            </a:blip>
            <a:srcRect l="61086"/>
            <a:stretch>
              <a:fillRect/>
            </a:stretch>
          </p:blipFill>
          <p:spPr bwMode="auto">
            <a:xfrm>
              <a:off x="273378" y="0"/>
              <a:ext cx="174149"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6176" name="椭圆 24"/>
            <p:cNvSpPr>
              <a:spLocks noChangeArrowheads="1"/>
            </p:cNvSpPr>
            <p:nvPr/>
          </p:nvSpPr>
          <p:spPr bwMode="auto">
            <a:xfrm>
              <a:off x="185061" y="395260"/>
              <a:ext cx="99228" cy="91129"/>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Calibri" pitchFamily="34" charset="0"/>
              </a:endParaRPr>
            </a:p>
          </p:txBody>
        </p:sp>
        <p:pic>
          <p:nvPicPr>
            <p:cNvPr id="6177" name="Picture 4"/>
            <p:cNvPicPr>
              <a:picLocks noChangeAspect="1" noChangeArrowheads="1"/>
            </p:cNvPicPr>
            <p:nvPr/>
          </p:nvPicPr>
          <p:blipFill>
            <a:blip r:embed="rId3">
              <a:extLst>
                <a:ext uri="{28A0092B-C50C-407E-A947-70E740481C1C}">
                  <a14:useLocalDpi xmlns:a14="http://schemas.microsoft.com/office/drawing/2010/main" val="0"/>
                </a:ext>
              </a:extLst>
            </a:blip>
            <a:srcRect r="38913"/>
            <a:stretch>
              <a:fillRect/>
            </a:stretch>
          </p:blipFill>
          <p:spPr bwMode="auto">
            <a:xfrm>
              <a:off x="0" y="0"/>
              <a:ext cx="273378"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grpSp>
        <p:nvGrpSpPr>
          <p:cNvPr id="13363" name="Group 51"/>
          <p:cNvGrpSpPr>
            <a:grpSpLocks/>
          </p:cNvGrpSpPr>
          <p:nvPr/>
        </p:nvGrpSpPr>
        <p:grpSpPr bwMode="auto">
          <a:xfrm>
            <a:off x="8442325" y="2305050"/>
            <a:ext cx="793750" cy="1362075"/>
            <a:chOff x="0" y="0"/>
            <a:chExt cx="792637" cy="1361833"/>
          </a:xfrm>
        </p:grpSpPr>
        <p:sp>
          <p:nvSpPr>
            <p:cNvPr id="6172" name="五边形 24"/>
            <p:cNvSpPr>
              <a:spLocks noChangeArrowheads="1"/>
            </p:cNvSpPr>
            <p:nvPr/>
          </p:nvSpPr>
          <p:spPr bwMode="auto">
            <a:xfrm rot="5400000">
              <a:off x="-271409" y="358701"/>
              <a:ext cx="1361833" cy="644431"/>
            </a:xfrm>
            <a:custGeom>
              <a:avLst/>
              <a:gdLst>
                <a:gd name="T0" fmla="*/ 0 w 1296146"/>
                <a:gd name="T1" fmla="*/ 0 h 720081"/>
                <a:gd name="T2" fmla="*/ 1361833 w 1296146"/>
                <a:gd name="T3" fmla="*/ 0 h 720081"/>
                <a:gd name="T4" fmla="*/ 1053878 w 1296146"/>
                <a:gd name="T5" fmla="*/ 322216 h 720081"/>
                <a:gd name="T6" fmla="*/ 1361833 w 1296146"/>
                <a:gd name="T7" fmla="*/ 644431 h 720081"/>
                <a:gd name="T8" fmla="*/ 0 w 1296146"/>
                <a:gd name="T9" fmla="*/ 64443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03045" y="360041"/>
                  </a:lnTo>
                  <a:lnTo>
                    <a:pt x="1296146" y="720081"/>
                  </a:lnTo>
                  <a:lnTo>
                    <a:pt x="0" y="720081"/>
                  </a:lnTo>
                  <a:lnTo>
                    <a:pt x="0" y="0"/>
                  </a:lnTo>
                  <a:close/>
                </a:path>
              </a:pathLst>
            </a:custGeom>
            <a:solidFill>
              <a:srgbClr val="AFD6F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6173" name="TextBox 72"/>
            <p:cNvSpPr>
              <a:spLocks noChangeArrowheads="1"/>
            </p:cNvSpPr>
            <p:nvPr/>
          </p:nvSpPr>
          <p:spPr bwMode="auto">
            <a:xfrm>
              <a:off x="0" y="505849"/>
              <a:ext cx="792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chemeClr val="bg1"/>
                  </a:solidFill>
                  <a:latin typeface="Adidas Unity" pitchFamily="2" charset="0"/>
                  <a:ea typeface="微软雅黑" pitchFamily="34" charset="-122"/>
                  <a:sym typeface="Adidas Unity" pitchFamily="2" charset="0"/>
                </a:rPr>
                <a:t>标题</a:t>
              </a:r>
              <a:endParaRPr lang="zh-CN" altLang="en-US"/>
            </a:p>
          </p:txBody>
        </p:sp>
        <p:sp>
          <p:nvSpPr>
            <p:cNvPr id="6174" name="TextBox 78"/>
            <p:cNvSpPr>
              <a:spLocks noChangeArrowheads="1"/>
            </p:cNvSpPr>
            <p:nvPr/>
          </p:nvSpPr>
          <p:spPr bwMode="auto">
            <a:xfrm>
              <a:off x="145982" y="74970"/>
              <a:ext cx="544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en-US" altLang="zh-CN" sz="2800" b="1">
                  <a:solidFill>
                    <a:schemeClr val="bg1"/>
                  </a:solidFill>
                  <a:latin typeface="Adidas Unity" pitchFamily="2" charset="0"/>
                  <a:ea typeface="微软雅黑" pitchFamily="34" charset="-122"/>
                  <a:sym typeface="Adidas Unity" pitchFamily="2" charset="0"/>
                </a:rPr>
                <a:t>5</a:t>
              </a:r>
              <a:endParaRPr lang="zh-CN" altLang="en-US" sz="2800" b="1">
                <a:solidFill>
                  <a:schemeClr val="bg1"/>
                </a:solidFill>
                <a:latin typeface="Adidas Unity" pitchFamily="2" charset="0"/>
                <a:ea typeface="微软雅黑" pitchFamily="34" charset="-122"/>
                <a:sym typeface="Adidas Unity" pitchFamily="2" charset="0"/>
              </a:endParaRPr>
            </a:p>
          </p:txBody>
        </p:sp>
      </p:grpSp>
      <p:grpSp>
        <p:nvGrpSpPr>
          <p:cNvPr id="13367" name="Group 55"/>
          <p:cNvGrpSpPr>
            <a:grpSpLocks/>
          </p:cNvGrpSpPr>
          <p:nvPr/>
        </p:nvGrpSpPr>
        <p:grpSpPr bwMode="auto">
          <a:xfrm>
            <a:off x="8616950" y="1949450"/>
            <a:ext cx="447675" cy="525463"/>
            <a:chOff x="0" y="0"/>
            <a:chExt cx="447527" cy="525820"/>
          </a:xfrm>
        </p:grpSpPr>
        <p:pic>
          <p:nvPicPr>
            <p:cNvPr id="6169" name="Picture 4"/>
            <p:cNvPicPr>
              <a:picLocks noChangeAspect="1" noChangeArrowheads="1"/>
            </p:cNvPicPr>
            <p:nvPr/>
          </p:nvPicPr>
          <p:blipFill>
            <a:blip r:embed="rId3">
              <a:extLst>
                <a:ext uri="{28A0092B-C50C-407E-A947-70E740481C1C}">
                  <a14:useLocalDpi xmlns:a14="http://schemas.microsoft.com/office/drawing/2010/main" val="0"/>
                </a:ext>
              </a:extLst>
            </a:blip>
            <a:srcRect l="61086"/>
            <a:stretch>
              <a:fillRect/>
            </a:stretch>
          </p:blipFill>
          <p:spPr bwMode="auto">
            <a:xfrm>
              <a:off x="273378" y="0"/>
              <a:ext cx="174149"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6170" name="椭圆 29"/>
            <p:cNvSpPr>
              <a:spLocks noChangeArrowheads="1"/>
            </p:cNvSpPr>
            <p:nvPr/>
          </p:nvSpPr>
          <p:spPr bwMode="auto">
            <a:xfrm>
              <a:off x="185062" y="395260"/>
              <a:ext cx="99228" cy="91129"/>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Calibri" pitchFamily="34" charset="0"/>
              </a:endParaRPr>
            </a:p>
          </p:txBody>
        </p:sp>
        <p:pic>
          <p:nvPicPr>
            <p:cNvPr id="6171" name="Picture 4"/>
            <p:cNvPicPr>
              <a:picLocks noChangeAspect="1" noChangeArrowheads="1"/>
            </p:cNvPicPr>
            <p:nvPr/>
          </p:nvPicPr>
          <p:blipFill>
            <a:blip r:embed="rId3">
              <a:extLst>
                <a:ext uri="{28A0092B-C50C-407E-A947-70E740481C1C}">
                  <a14:useLocalDpi xmlns:a14="http://schemas.microsoft.com/office/drawing/2010/main" val="0"/>
                </a:ext>
              </a:extLst>
            </a:blip>
            <a:srcRect r="38913"/>
            <a:stretch>
              <a:fillRect/>
            </a:stretch>
          </p:blipFill>
          <p:spPr bwMode="auto">
            <a:xfrm>
              <a:off x="0" y="0"/>
              <a:ext cx="273378" cy="52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sp>
        <p:nvSpPr>
          <p:cNvPr id="13371" name="TextBox 80"/>
          <p:cNvSpPr>
            <a:spLocks noChangeArrowheads="1"/>
          </p:cNvSpPr>
          <p:nvPr/>
        </p:nvSpPr>
        <p:spPr bwMode="auto">
          <a:xfrm>
            <a:off x="4016375" y="4086225"/>
            <a:ext cx="1460500"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nSpc>
                <a:spcPct val="80000"/>
              </a:lnSpc>
            </a:pPr>
            <a:r>
              <a:rPr lang="zh-CN" altLang="en-US" b="1">
                <a:solidFill>
                  <a:srgbClr val="3F3F3F"/>
                </a:solidFill>
                <a:latin typeface="Adidas Unity" pitchFamily="2" charset="0"/>
                <a:ea typeface="微软雅黑" pitchFamily="34" charset="-122"/>
                <a:sym typeface="Adidas Unity" pitchFamily="2" charset="0"/>
              </a:rPr>
              <a:t>标题</a:t>
            </a:r>
            <a:r>
              <a:rPr lang="en-US" b="1">
                <a:solidFill>
                  <a:srgbClr val="3F3F3F"/>
                </a:solidFill>
                <a:latin typeface="Adidas Unity" pitchFamily="2" charset="0"/>
                <a:ea typeface="微软雅黑" pitchFamily="34" charset="-122"/>
                <a:sym typeface="Adidas Unity" pitchFamily="2" charset="0"/>
              </a:rPr>
              <a:t> </a:t>
            </a:r>
            <a:r>
              <a:rPr lang="zh-CN" altLang="en-US" b="1">
                <a:solidFill>
                  <a:srgbClr val="3F3F3F"/>
                </a:solidFill>
                <a:latin typeface="Adidas Unity" pitchFamily="2" charset="0"/>
                <a:ea typeface="微软雅黑" pitchFamily="34" charset="-122"/>
                <a:sym typeface="Adidas Unity" pitchFamily="2" charset="0"/>
              </a:rPr>
              <a:t>标题</a:t>
            </a:r>
            <a:endParaRPr lang="zh-CN" altLang="en-US"/>
          </a:p>
        </p:txBody>
      </p:sp>
      <p:sp>
        <p:nvSpPr>
          <p:cNvPr id="13372" name="TextBox 81"/>
          <p:cNvSpPr>
            <a:spLocks noChangeArrowheads="1"/>
          </p:cNvSpPr>
          <p:nvPr/>
        </p:nvSpPr>
        <p:spPr bwMode="auto">
          <a:xfrm>
            <a:off x="4016375" y="4392613"/>
            <a:ext cx="67024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400">
                <a:latin typeface="微软雅黑" pitchFamily="34" charset="-122"/>
                <a:ea typeface="微软雅黑" pitchFamily="34" charset="-122"/>
                <a:sym typeface="微软雅黑" pitchFamily="34" charset="-122"/>
              </a:rPr>
              <a:t>我们工作室致力于专业</a:t>
            </a:r>
            <a:r>
              <a:rPr lang="en-US" altLang="zh-CN" sz="1400">
                <a:latin typeface="微软雅黑" pitchFamily="34" charset="-122"/>
                <a:ea typeface="微软雅黑" pitchFamily="34" charset="-122"/>
                <a:sym typeface="微软雅黑" pitchFamily="34" charset="-122"/>
              </a:rPr>
              <a:t>PPT</a:t>
            </a:r>
            <a:r>
              <a:rPr lang="zh-CN" altLang="en-US" sz="1400">
                <a:latin typeface="微软雅黑" pitchFamily="34" charset="-122"/>
                <a:ea typeface="微软雅黑" pitchFamily="34" charset="-122"/>
                <a:sym typeface="微软雅黑" pitchFamily="34" charset="-122"/>
              </a:rPr>
              <a:t>模板的发布，课件及汇报</a:t>
            </a:r>
            <a:r>
              <a:rPr lang="en-US" altLang="zh-CN" sz="1400">
                <a:latin typeface="微软雅黑" pitchFamily="34" charset="-122"/>
                <a:ea typeface="微软雅黑" pitchFamily="34" charset="-122"/>
                <a:sym typeface="微软雅黑" pitchFamily="34" charset="-122"/>
              </a:rPr>
              <a:t>PPT</a:t>
            </a:r>
            <a:r>
              <a:rPr lang="zh-CN" altLang="en-US" sz="1400">
                <a:latin typeface="微软雅黑" pitchFamily="34" charset="-122"/>
                <a:ea typeface="微软雅黑" pitchFamily="34" charset="-122"/>
                <a:sym typeface="微软雅黑" pitchFamily="34" charset="-122"/>
              </a:rPr>
              <a:t>的美化，并为您提供专业的</a:t>
            </a:r>
            <a:r>
              <a:rPr lang="en-US" altLang="zh-CN" sz="1400">
                <a:latin typeface="微软雅黑" pitchFamily="34" charset="-122"/>
                <a:ea typeface="微软雅黑" pitchFamily="34" charset="-122"/>
                <a:sym typeface="微软雅黑" pitchFamily="34" charset="-122"/>
              </a:rPr>
              <a:t>PPT</a:t>
            </a:r>
            <a:r>
              <a:rPr lang="zh-CN" altLang="en-US" sz="1400">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sym typeface="微软雅黑" pitchFamily="34" charset="-122"/>
              </a:rPr>
              <a:t>,</a:t>
            </a:r>
            <a:r>
              <a:rPr lang="zh-CN" altLang="en-US" sz="1400">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sym typeface="微软雅黑" pitchFamily="34"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318"/>
                                        </p:tgtEl>
                                        <p:attrNameLst>
                                          <p:attrName>style.visibility</p:attrName>
                                        </p:attrNameLst>
                                      </p:cBhvr>
                                      <p:to>
                                        <p:strVal val="visible"/>
                                      </p:to>
                                    </p:set>
                                    <p:anim calcmode="lin" valueType="num">
                                      <p:cBhvr>
                                        <p:cTn id="7" dur="500" fill="hold"/>
                                        <p:tgtEl>
                                          <p:spTgt spid="13318"/>
                                        </p:tgtEl>
                                        <p:attrNameLst>
                                          <p:attrName>ppt_x</p:attrName>
                                        </p:attrNameLst>
                                      </p:cBhvr>
                                      <p:tavLst>
                                        <p:tav tm="0">
                                          <p:val>
                                            <p:strVal val="0-#ppt_w/2"/>
                                          </p:val>
                                        </p:tav>
                                        <p:tav tm="100000">
                                          <p:val>
                                            <p:strVal val="#ppt_x"/>
                                          </p:val>
                                        </p:tav>
                                      </p:tavLst>
                                    </p:anim>
                                    <p:anim calcmode="lin" valueType="num">
                                      <p:cBhvr>
                                        <p:cTn id="8" dur="500" fill="hold"/>
                                        <p:tgtEl>
                                          <p:spTgt spid="133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3317"/>
                                        </p:tgtEl>
                                        <p:attrNameLst>
                                          <p:attrName>style.visibility</p:attrName>
                                        </p:attrNameLst>
                                      </p:cBhvr>
                                      <p:to>
                                        <p:strVal val="visible"/>
                                      </p:to>
                                    </p:set>
                                    <p:anim calcmode="lin" valueType="num">
                                      <p:cBhvr>
                                        <p:cTn id="11" dur="500" fill="hold"/>
                                        <p:tgtEl>
                                          <p:spTgt spid="13317"/>
                                        </p:tgtEl>
                                        <p:attrNameLst>
                                          <p:attrName>ppt_x</p:attrName>
                                        </p:attrNameLst>
                                      </p:cBhvr>
                                      <p:tavLst>
                                        <p:tav tm="0">
                                          <p:val>
                                            <p:strVal val="0-#ppt_w/2"/>
                                          </p:val>
                                        </p:tav>
                                        <p:tav tm="100000">
                                          <p:val>
                                            <p:strVal val="#ppt_x"/>
                                          </p:val>
                                        </p:tav>
                                      </p:tavLst>
                                    </p:anim>
                                    <p:anim calcmode="lin" valueType="num">
                                      <p:cBhvr>
                                        <p:cTn id="12" dur="500" fill="hold"/>
                                        <p:tgtEl>
                                          <p:spTgt spid="133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3316"/>
                                        </p:tgtEl>
                                        <p:attrNameLst>
                                          <p:attrName>style.visibility</p:attrName>
                                        </p:attrNameLst>
                                      </p:cBhvr>
                                      <p:to>
                                        <p:strVal val="visible"/>
                                      </p:to>
                                    </p:set>
                                    <p:anim calcmode="lin" valueType="num">
                                      <p:cBhvr>
                                        <p:cTn id="15" dur="500" fill="hold"/>
                                        <p:tgtEl>
                                          <p:spTgt spid="13316"/>
                                        </p:tgtEl>
                                        <p:attrNameLst>
                                          <p:attrName>ppt_x</p:attrName>
                                        </p:attrNameLst>
                                      </p:cBhvr>
                                      <p:tavLst>
                                        <p:tav tm="0">
                                          <p:val>
                                            <p:strVal val="0-#ppt_w/2"/>
                                          </p:val>
                                        </p:tav>
                                        <p:tav tm="100000">
                                          <p:val>
                                            <p:strVal val="#ppt_x"/>
                                          </p:val>
                                        </p:tav>
                                      </p:tavLst>
                                    </p:anim>
                                    <p:anim calcmode="lin" valueType="num">
                                      <p:cBhvr>
                                        <p:cTn id="16" dur="500" fill="hold"/>
                                        <p:tgtEl>
                                          <p:spTgt spid="133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3315"/>
                                        </p:tgtEl>
                                        <p:attrNameLst>
                                          <p:attrName>style.visibility</p:attrName>
                                        </p:attrNameLst>
                                      </p:cBhvr>
                                      <p:to>
                                        <p:strVal val="visible"/>
                                      </p:to>
                                    </p:set>
                                    <p:anim calcmode="lin" valueType="num">
                                      <p:cBhvr>
                                        <p:cTn id="19" dur="500" fill="hold"/>
                                        <p:tgtEl>
                                          <p:spTgt spid="13315"/>
                                        </p:tgtEl>
                                        <p:attrNameLst>
                                          <p:attrName>ppt_x</p:attrName>
                                        </p:attrNameLst>
                                      </p:cBhvr>
                                      <p:tavLst>
                                        <p:tav tm="0">
                                          <p:val>
                                            <p:strVal val="0-#ppt_w/2"/>
                                          </p:val>
                                        </p:tav>
                                        <p:tav tm="100000">
                                          <p:val>
                                            <p:strVal val="#ppt_x"/>
                                          </p:val>
                                        </p:tav>
                                      </p:tavLst>
                                    </p:anim>
                                    <p:anim calcmode="lin" valueType="num">
                                      <p:cBhvr>
                                        <p:cTn id="20" dur="500" fill="hold"/>
                                        <p:tgtEl>
                                          <p:spTgt spid="133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3314"/>
                                        </p:tgtEl>
                                        <p:attrNameLst>
                                          <p:attrName>style.visibility</p:attrName>
                                        </p:attrNameLst>
                                      </p:cBhvr>
                                      <p:to>
                                        <p:strVal val="visible"/>
                                      </p:to>
                                    </p:set>
                                    <p:anim calcmode="lin" valueType="num">
                                      <p:cBhvr>
                                        <p:cTn id="23" dur="500" fill="hold"/>
                                        <p:tgtEl>
                                          <p:spTgt spid="13314"/>
                                        </p:tgtEl>
                                        <p:attrNameLst>
                                          <p:attrName>ppt_x</p:attrName>
                                        </p:attrNameLst>
                                      </p:cBhvr>
                                      <p:tavLst>
                                        <p:tav tm="0">
                                          <p:val>
                                            <p:strVal val="0-#ppt_w/2"/>
                                          </p:val>
                                        </p:tav>
                                        <p:tav tm="100000">
                                          <p:val>
                                            <p:strVal val="#ppt_x"/>
                                          </p:val>
                                        </p:tav>
                                      </p:tavLst>
                                    </p:anim>
                                    <p:anim calcmode="lin" valueType="num">
                                      <p:cBhvr>
                                        <p:cTn id="24" dur="500" fill="hold"/>
                                        <p:tgtEl>
                                          <p:spTgt spid="1331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3319"/>
                                        </p:tgtEl>
                                        <p:attrNameLst>
                                          <p:attrName>style.visibility</p:attrName>
                                        </p:attrNameLst>
                                      </p:cBhvr>
                                      <p:to>
                                        <p:strVal val="visible"/>
                                      </p:to>
                                    </p:set>
                                    <p:anim calcmode="lin" valueType="num">
                                      <p:cBhvr>
                                        <p:cTn id="27" dur="500" fill="hold"/>
                                        <p:tgtEl>
                                          <p:spTgt spid="13319"/>
                                        </p:tgtEl>
                                        <p:attrNameLst>
                                          <p:attrName>ppt_x</p:attrName>
                                        </p:attrNameLst>
                                      </p:cBhvr>
                                      <p:tavLst>
                                        <p:tav tm="0">
                                          <p:val>
                                            <p:strVal val="1+#ppt_w/2"/>
                                          </p:val>
                                        </p:tav>
                                        <p:tav tm="100000">
                                          <p:val>
                                            <p:strVal val="#ppt_x"/>
                                          </p:val>
                                        </p:tav>
                                      </p:tavLst>
                                    </p:anim>
                                    <p:anim calcmode="lin" valueType="num">
                                      <p:cBhvr>
                                        <p:cTn id="28" dur="500" fill="hold"/>
                                        <p:tgtEl>
                                          <p:spTgt spid="13319"/>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12" presetClass="entr" presetSubtype="4" fill="hold" nodeType="afterEffect">
                                  <p:stCondLst>
                                    <p:cond delay="0"/>
                                  </p:stCondLst>
                                  <p:childTnLst>
                                    <p:set>
                                      <p:cBhvr>
                                        <p:cTn id="31" dur="1" fill="hold">
                                          <p:stCondLst>
                                            <p:cond delay="0"/>
                                          </p:stCondLst>
                                        </p:cTn>
                                        <p:tgtEl>
                                          <p:spTgt spid="13320"/>
                                        </p:tgtEl>
                                        <p:attrNameLst>
                                          <p:attrName>style.visibility</p:attrName>
                                        </p:attrNameLst>
                                      </p:cBhvr>
                                      <p:to>
                                        <p:strVal val="visible"/>
                                      </p:to>
                                    </p:set>
                                    <p:anim calcmode="lin" valueType="num">
                                      <p:cBhvr>
                                        <p:cTn id="32" dur="500"/>
                                        <p:tgtEl>
                                          <p:spTgt spid="13320"/>
                                        </p:tgtEl>
                                        <p:attrNameLst>
                                          <p:attrName>ppt_y</p:attrName>
                                        </p:attrNameLst>
                                      </p:cBhvr>
                                      <p:tavLst>
                                        <p:tav tm="0">
                                          <p:val>
                                            <p:strVal val="#ppt_y+#ppt_h*1.125000"/>
                                          </p:val>
                                        </p:tav>
                                        <p:tav tm="100000">
                                          <p:val>
                                            <p:strVal val="#ppt_y"/>
                                          </p:val>
                                        </p:tav>
                                      </p:tavLst>
                                    </p:anim>
                                    <p:animEffect>
                                      <p:cBhvr>
                                        <p:cTn id="33" dur="500"/>
                                        <p:tgtEl>
                                          <p:spTgt spid="13320"/>
                                        </p:tgtEl>
                                      </p:cBhvr>
                                    </p:animEffect>
                                  </p:childTnLst>
                                </p:cTn>
                              </p:par>
                            </p:childTnLst>
                          </p:cTn>
                        </p:par>
                        <p:par>
                          <p:cTn id="34" fill="hold" nodeType="afterGroup">
                            <p:stCondLst>
                              <p:cond delay="1200"/>
                            </p:stCondLst>
                            <p:childTnLst>
                              <p:par>
                                <p:cTn id="35" presetID="22" presetClass="entr" presetSubtype="8" fill="hold" grpId="0" nodeType="afterEffect">
                                  <p:stCondLst>
                                    <p:cond delay="0"/>
                                  </p:stCondLst>
                                  <p:childTnLst>
                                    <p:set>
                                      <p:cBhvr>
                                        <p:cTn id="36" dur="1" fill="hold">
                                          <p:stCondLst>
                                            <p:cond delay="0"/>
                                          </p:stCondLst>
                                        </p:cTn>
                                        <p:tgtEl>
                                          <p:spTgt spid="13321"/>
                                        </p:tgtEl>
                                        <p:attrNameLst>
                                          <p:attrName>style.visibility</p:attrName>
                                        </p:attrNameLst>
                                      </p:cBhvr>
                                      <p:to>
                                        <p:strVal val="visible"/>
                                      </p:to>
                                    </p:set>
                                    <p:animEffect>
                                      <p:cBhvr>
                                        <p:cTn id="37" dur="500"/>
                                        <p:tgtEl>
                                          <p:spTgt spid="13321"/>
                                        </p:tgtEl>
                                      </p:cBhvr>
                                    </p:animEffect>
                                  </p:childTnLst>
                                </p:cTn>
                              </p:par>
                            </p:childTnLst>
                          </p:cTn>
                        </p:par>
                        <p:par>
                          <p:cTn id="38" fill="hold" nodeType="afterGroup">
                            <p:stCondLst>
                              <p:cond delay="1700"/>
                            </p:stCondLst>
                            <p:childTnLst>
                              <p:par>
                                <p:cTn id="39" presetID="2" presetClass="entr" presetSubtype="8" fill="hold" nodeType="afterEffect">
                                  <p:stCondLst>
                                    <p:cond delay="0"/>
                                  </p:stCondLst>
                                  <p:childTnLst>
                                    <p:set>
                                      <p:cBhvr>
                                        <p:cTn id="40" dur="1" fill="hold">
                                          <p:stCondLst>
                                            <p:cond delay="0"/>
                                          </p:stCondLst>
                                        </p:cTn>
                                        <p:tgtEl>
                                          <p:spTgt spid="13359"/>
                                        </p:tgtEl>
                                        <p:attrNameLst>
                                          <p:attrName>style.visibility</p:attrName>
                                        </p:attrNameLst>
                                      </p:cBhvr>
                                      <p:to>
                                        <p:strVal val="visible"/>
                                      </p:to>
                                    </p:set>
                                    <p:anim calcmode="lin" valueType="num">
                                      <p:cBhvr>
                                        <p:cTn id="41" dur="500" fill="hold"/>
                                        <p:tgtEl>
                                          <p:spTgt spid="13359"/>
                                        </p:tgtEl>
                                        <p:attrNameLst>
                                          <p:attrName>ppt_x</p:attrName>
                                        </p:attrNameLst>
                                      </p:cBhvr>
                                      <p:tavLst>
                                        <p:tav tm="0">
                                          <p:val>
                                            <p:strVal val="0-#ppt_w/2"/>
                                          </p:val>
                                        </p:tav>
                                        <p:tav tm="100000">
                                          <p:val>
                                            <p:strVal val="#ppt_x"/>
                                          </p:val>
                                        </p:tav>
                                      </p:tavLst>
                                    </p:anim>
                                    <p:anim calcmode="lin" valueType="num">
                                      <p:cBhvr>
                                        <p:cTn id="42" dur="500" fill="hold"/>
                                        <p:tgtEl>
                                          <p:spTgt spid="13359"/>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250"/>
                                  </p:stCondLst>
                                  <p:childTnLst>
                                    <p:set>
                                      <p:cBhvr>
                                        <p:cTn id="44" dur="1" fill="hold">
                                          <p:stCondLst>
                                            <p:cond delay="0"/>
                                          </p:stCondLst>
                                        </p:cTn>
                                        <p:tgtEl>
                                          <p:spTgt spid="13367"/>
                                        </p:tgtEl>
                                        <p:attrNameLst>
                                          <p:attrName>style.visibility</p:attrName>
                                        </p:attrNameLst>
                                      </p:cBhvr>
                                      <p:to>
                                        <p:strVal val="visible"/>
                                      </p:to>
                                    </p:set>
                                    <p:anim calcmode="lin" valueType="num">
                                      <p:cBhvr>
                                        <p:cTn id="45" dur="500" fill="hold"/>
                                        <p:tgtEl>
                                          <p:spTgt spid="13367"/>
                                        </p:tgtEl>
                                        <p:attrNameLst>
                                          <p:attrName>ppt_x</p:attrName>
                                        </p:attrNameLst>
                                      </p:cBhvr>
                                      <p:tavLst>
                                        <p:tav tm="0">
                                          <p:val>
                                            <p:strVal val="0-#ppt_w/2"/>
                                          </p:val>
                                        </p:tav>
                                        <p:tav tm="100000">
                                          <p:val>
                                            <p:strVal val="#ppt_x"/>
                                          </p:val>
                                        </p:tav>
                                      </p:tavLst>
                                    </p:anim>
                                    <p:anim calcmode="lin" valueType="num">
                                      <p:cBhvr>
                                        <p:cTn id="46" dur="500" fill="hold"/>
                                        <p:tgtEl>
                                          <p:spTgt spid="13367"/>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500"/>
                                  </p:stCondLst>
                                  <p:childTnLst>
                                    <p:set>
                                      <p:cBhvr>
                                        <p:cTn id="48" dur="1" fill="hold">
                                          <p:stCondLst>
                                            <p:cond delay="0"/>
                                          </p:stCondLst>
                                        </p:cTn>
                                        <p:tgtEl>
                                          <p:spTgt spid="13343"/>
                                        </p:tgtEl>
                                        <p:attrNameLst>
                                          <p:attrName>style.visibility</p:attrName>
                                        </p:attrNameLst>
                                      </p:cBhvr>
                                      <p:to>
                                        <p:strVal val="visible"/>
                                      </p:to>
                                    </p:set>
                                    <p:anim calcmode="lin" valueType="num">
                                      <p:cBhvr>
                                        <p:cTn id="49" dur="500" fill="hold"/>
                                        <p:tgtEl>
                                          <p:spTgt spid="13343"/>
                                        </p:tgtEl>
                                        <p:attrNameLst>
                                          <p:attrName>ppt_x</p:attrName>
                                        </p:attrNameLst>
                                      </p:cBhvr>
                                      <p:tavLst>
                                        <p:tav tm="0">
                                          <p:val>
                                            <p:strVal val="0-#ppt_w/2"/>
                                          </p:val>
                                        </p:tav>
                                        <p:tav tm="100000">
                                          <p:val>
                                            <p:strVal val="#ppt_x"/>
                                          </p:val>
                                        </p:tav>
                                      </p:tavLst>
                                    </p:anim>
                                    <p:anim calcmode="lin" valueType="num">
                                      <p:cBhvr>
                                        <p:cTn id="50" dur="500" fill="hold"/>
                                        <p:tgtEl>
                                          <p:spTgt spid="1334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750"/>
                                  </p:stCondLst>
                                  <p:childTnLst>
                                    <p:set>
                                      <p:cBhvr>
                                        <p:cTn id="52" dur="1" fill="hold">
                                          <p:stCondLst>
                                            <p:cond delay="0"/>
                                          </p:stCondLst>
                                        </p:cTn>
                                        <p:tgtEl>
                                          <p:spTgt spid="13351"/>
                                        </p:tgtEl>
                                        <p:attrNameLst>
                                          <p:attrName>style.visibility</p:attrName>
                                        </p:attrNameLst>
                                      </p:cBhvr>
                                      <p:to>
                                        <p:strVal val="visible"/>
                                      </p:to>
                                    </p:set>
                                    <p:anim calcmode="lin" valueType="num">
                                      <p:cBhvr>
                                        <p:cTn id="53" dur="500" fill="hold"/>
                                        <p:tgtEl>
                                          <p:spTgt spid="13351"/>
                                        </p:tgtEl>
                                        <p:attrNameLst>
                                          <p:attrName>ppt_x</p:attrName>
                                        </p:attrNameLst>
                                      </p:cBhvr>
                                      <p:tavLst>
                                        <p:tav tm="0">
                                          <p:val>
                                            <p:strVal val="0-#ppt_w/2"/>
                                          </p:val>
                                        </p:tav>
                                        <p:tav tm="100000">
                                          <p:val>
                                            <p:strVal val="#ppt_x"/>
                                          </p:val>
                                        </p:tav>
                                      </p:tavLst>
                                    </p:anim>
                                    <p:anim calcmode="lin" valueType="num">
                                      <p:cBhvr>
                                        <p:cTn id="54" dur="500" fill="hold"/>
                                        <p:tgtEl>
                                          <p:spTgt spid="13351"/>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1000"/>
                                  </p:stCondLst>
                                  <p:childTnLst>
                                    <p:set>
                                      <p:cBhvr>
                                        <p:cTn id="56" dur="1" fill="hold">
                                          <p:stCondLst>
                                            <p:cond delay="0"/>
                                          </p:stCondLst>
                                        </p:cTn>
                                        <p:tgtEl>
                                          <p:spTgt spid="13327"/>
                                        </p:tgtEl>
                                        <p:attrNameLst>
                                          <p:attrName>style.visibility</p:attrName>
                                        </p:attrNameLst>
                                      </p:cBhvr>
                                      <p:to>
                                        <p:strVal val="visible"/>
                                      </p:to>
                                    </p:set>
                                    <p:anim calcmode="lin" valueType="num">
                                      <p:cBhvr>
                                        <p:cTn id="57" dur="500" fill="hold"/>
                                        <p:tgtEl>
                                          <p:spTgt spid="13327"/>
                                        </p:tgtEl>
                                        <p:attrNameLst>
                                          <p:attrName>ppt_x</p:attrName>
                                        </p:attrNameLst>
                                      </p:cBhvr>
                                      <p:tavLst>
                                        <p:tav tm="0">
                                          <p:val>
                                            <p:strVal val="0-#ppt_w/2"/>
                                          </p:val>
                                        </p:tav>
                                        <p:tav tm="100000">
                                          <p:val>
                                            <p:strVal val="#ppt_x"/>
                                          </p:val>
                                        </p:tav>
                                      </p:tavLst>
                                    </p:anim>
                                    <p:anim calcmode="lin" valueType="num">
                                      <p:cBhvr>
                                        <p:cTn id="58" dur="500" fill="hold"/>
                                        <p:tgtEl>
                                          <p:spTgt spid="13327"/>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1250"/>
                                  </p:stCondLst>
                                  <p:childTnLst>
                                    <p:set>
                                      <p:cBhvr>
                                        <p:cTn id="60" dur="1" fill="hold">
                                          <p:stCondLst>
                                            <p:cond delay="0"/>
                                          </p:stCondLst>
                                        </p:cTn>
                                        <p:tgtEl>
                                          <p:spTgt spid="13335"/>
                                        </p:tgtEl>
                                        <p:attrNameLst>
                                          <p:attrName>style.visibility</p:attrName>
                                        </p:attrNameLst>
                                      </p:cBhvr>
                                      <p:to>
                                        <p:strVal val="visible"/>
                                      </p:to>
                                    </p:set>
                                    <p:anim calcmode="lin" valueType="num">
                                      <p:cBhvr>
                                        <p:cTn id="61" dur="500" fill="hold"/>
                                        <p:tgtEl>
                                          <p:spTgt spid="13335"/>
                                        </p:tgtEl>
                                        <p:attrNameLst>
                                          <p:attrName>ppt_x</p:attrName>
                                        </p:attrNameLst>
                                      </p:cBhvr>
                                      <p:tavLst>
                                        <p:tav tm="0">
                                          <p:val>
                                            <p:strVal val="0-#ppt_w/2"/>
                                          </p:val>
                                        </p:tav>
                                        <p:tav tm="100000">
                                          <p:val>
                                            <p:strVal val="#ppt_x"/>
                                          </p:val>
                                        </p:tav>
                                      </p:tavLst>
                                    </p:anim>
                                    <p:anim calcmode="lin" valueType="num">
                                      <p:cBhvr>
                                        <p:cTn id="62" dur="500" fill="hold"/>
                                        <p:tgtEl>
                                          <p:spTgt spid="13335"/>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3450"/>
                            </p:stCondLst>
                            <p:childTnLst>
                              <p:par>
                                <p:cTn id="64" presetID="22" presetClass="entr" presetSubtype="1" fill="hold" grpId="0" nodeType="afterEffect">
                                  <p:stCondLst>
                                    <p:cond delay="0"/>
                                  </p:stCondLst>
                                  <p:childTnLst>
                                    <p:set>
                                      <p:cBhvr>
                                        <p:cTn id="65" dur="1" fill="hold">
                                          <p:stCondLst>
                                            <p:cond delay="0"/>
                                          </p:stCondLst>
                                        </p:cTn>
                                        <p:tgtEl>
                                          <p:spTgt spid="13322"/>
                                        </p:tgtEl>
                                        <p:attrNameLst>
                                          <p:attrName>style.visibility</p:attrName>
                                        </p:attrNameLst>
                                      </p:cBhvr>
                                      <p:to>
                                        <p:strVal val="visible"/>
                                      </p:to>
                                    </p:set>
                                    <p:animEffect>
                                      <p:cBhvr>
                                        <p:cTn id="66" dur="500"/>
                                        <p:tgtEl>
                                          <p:spTgt spid="13322"/>
                                        </p:tgtEl>
                                      </p:cBhvr>
                                    </p:animEffect>
                                  </p:childTnLst>
                                </p:cTn>
                              </p:par>
                              <p:par>
                                <p:cTn id="67" presetID="22" presetClass="entr" presetSubtype="1" fill="hold" nodeType="withEffect">
                                  <p:stCondLst>
                                    <p:cond delay="250"/>
                                  </p:stCondLst>
                                  <p:childTnLst>
                                    <p:set>
                                      <p:cBhvr>
                                        <p:cTn id="68" dur="1" fill="hold">
                                          <p:stCondLst>
                                            <p:cond delay="0"/>
                                          </p:stCondLst>
                                        </p:cTn>
                                        <p:tgtEl>
                                          <p:spTgt spid="13331"/>
                                        </p:tgtEl>
                                        <p:attrNameLst>
                                          <p:attrName>style.visibility</p:attrName>
                                        </p:attrNameLst>
                                      </p:cBhvr>
                                      <p:to>
                                        <p:strVal val="visible"/>
                                      </p:to>
                                    </p:set>
                                    <p:animEffect>
                                      <p:cBhvr>
                                        <p:cTn id="69" dur="500"/>
                                        <p:tgtEl>
                                          <p:spTgt spid="13331"/>
                                        </p:tgtEl>
                                      </p:cBhvr>
                                    </p:animEffect>
                                  </p:childTnLst>
                                </p:cTn>
                              </p:par>
                              <p:par>
                                <p:cTn id="70" presetID="22" presetClass="entr" presetSubtype="1" fill="hold" nodeType="withEffect">
                                  <p:stCondLst>
                                    <p:cond delay="500"/>
                                  </p:stCondLst>
                                  <p:childTnLst>
                                    <p:set>
                                      <p:cBhvr>
                                        <p:cTn id="71" dur="1" fill="hold">
                                          <p:stCondLst>
                                            <p:cond delay="0"/>
                                          </p:stCondLst>
                                        </p:cTn>
                                        <p:tgtEl>
                                          <p:spTgt spid="13323"/>
                                        </p:tgtEl>
                                        <p:attrNameLst>
                                          <p:attrName>style.visibility</p:attrName>
                                        </p:attrNameLst>
                                      </p:cBhvr>
                                      <p:to>
                                        <p:strVal val="visible"/>
                                      </p:to>
                                    </p:set>
                                    <p:animEffect>
                                      <p:cBhvr>
                                        <p:cTn id="72" dur="500"/>
                                        <p:tgtEl>
                                          <p:spTgt spid="13323"/>
                                        </p:tgtEl>
                                      </p:cBhvr>
                                    </p:animEffect>
                                  </p:childTnLst>
                                </p:cTn>
                              </p:par>
                              <p:par>
                                <p:cTn id="73" presetID="22" presetClass="entr" presetSubtype="1" fill="hold" nodeType="withEffect">
                                  <p:stCondLst>
                                    <p:cond delay="750"/>
                                  </p:stCondLst>
                                  <p:childTnLst>
                                    <p:set>
                                      <p:cBhvr>
                                        <p:cTn id="74" dur="1" fill="hold">
                                          <p:stCondLst>
                                            <p:cond delay="0"/>
                                          </p:stCondLst>
                                        </p:cTn>
                                        <p:tgtEl>
                                          <p:spTgt spid="13347"/>
                                        </p:tgtEl>
                                        <p:attrNameLst>
                                          <p:attrName>style.visibility</p:attrName>
                                        </p:attrNameLst>
                                      </p:cBhvr>
                                      <p:to>
                                        <p:strVal val="visible"/>
                                      </p:to>
                                    </p:set>
                                    <p:animEffect>
                                      <p:cBhvr>
                                        <p:cTn id="75" dur="500"/>
                                        <p:tgtEl>
                                          <p:spTgt spid="13347"/>
                                        </p:tgtEl>
                                      </p:cBhvr>
                                    </p:animEffect>
                                  </p:childTnLst>
                                </p:cTn>
                              </p:par>
                              <p:par>
                                <p:cTn id="76" presetID="22" presetClass="entr" presetSubtype="1" fill="hold" nodeType="withEffect">
                                  <p:stCondLst>
                                    <p:cond delay="1000"/>
                                  </p:stCondLst>
                                  <p:childTnLst>
                                    <p:set>
                                      <p:cBhvr>
                                        <p:cTn id="77" dur="1" fill="hold">
                                          <p:stCondLst>
                                            <p:cond delay="0"/>
                                          </p:stCondLst>
                                        </p:cTn>
                                        <p:tgtEl>
                                          <p:spTgt spid="13339"/>
                                        </p:tgtEl>
                                        <p:attrNameLst>
                                          <p:attrName>style.visibility</p:attrName>
                                        </p:attrNameLst>
                                      </p:cBhvr>
                                      <p:to>
                                        <p:strVal val="visible"/>
                                      </p:to>
                                    </p:set>
                                    <p:animEffect>
                                      <p:cBhvr>
                                        <p:cTn id="78" dur="500"/>
                                        <p:tgtEl>
                                          <p:spTgt spid="13339"/>
                                        </p:tgtEl>
                                      </p:cBhvr>
                                    </p:animEffect>
                                  </p:childTnLst>
                                </p:cTn>
                              </p:par>
                              <p:par>
                                <p:cTn id="79" presetID="22" presetClass="entr" presetSubtype="1" fill="hold" nodeType="withEffect">
                                  <p:stCondLst>
                                    <p:cond delay="1250"/>
                                  </p:stCondLst>
                                  <p:childTnLst>
                                    <p:set>
                                      <p:cBhvr>
                                        <p:cTn id="80" dur="1" fill="hold">
                                          <p:stCondLst>
                                            <p:cond delay="0"/>
                                          </p:stCondLst>
                                        </p:cTn>
                                        <p:tgtEl>
                                          <p:spTgt spid="13363"/>
                                        </p:tgtEl>
                                        <p:attrNameLst>
                                          <p:attrName>style.visibility</p:attrName>
                                        </p:attrNameLst>
                                      </p:cBhvr>
                                      <p:to>
                                        <p:strVal val="visible"/>
                                      </p:to>
                                    </p:set>
                                    <p:animEffect>
                                      <p:cBhvr>
                                        <p:cTn id="81" dur="500"/>
                                        <p:tgtEl>
                                          <p:spTgt spid="13363"/>
                                        </p:tgtEl>
                                      </p:cBhvr>
                                    </p:animEffect>
                                  </p:childTnLst>
                                </p:cTn>
                              </p:par>
                              <p:par>
                                <p:cTn id="82" presetID="22" presetClass="entr" presetSubtype="1" fill="hold" nodeType="withEffect">
                                  <p:stCondLst>
                                    <p:cond delay="1500"/>
                                  </p:stCondLst>
                                  <p:childTnLst>
                                    <p:set>
                                      <p:cBhvr>
                                        <p:cTn id="83" dur="1" fill="hold">
                                          <p:stCondLst>
                                            <p:cond delay="0"/>
                                          </p:stCondLst>
                                        </p:cTn>
                                        <p:tgtEl>
                                          <p:spTgt spid="13355"/>
                                        </p:tgtEl>
                                        <p:attrNameLst>
                                          <p:attrName>style.visibility</p:attrName>
                                        </p:attrNameLst>
                                      </p:cBhvr>
                                      <p:to>
                                        <p:strVal val="visible"/>
                                      </p:to>
                                    </p:set>
                                    <p:animEffect>
                                      <p:cBhvr>
                                        <p:cTn id="84" dur="500"/>
                                        <p:tgtEl>
                                          <p:spTgt spid="13355"/>
                                        </p:tgtEl>
                                      </p:cBhvr>
                                    </p:animEffect>
                                  </p:childTnLst>
                                </p:cTn>
                              </p:par>
                            </p:childTnLst>
                          </p:cTn>
                        </p:par>
                        <p:par>
                          <p:cTn id="85" fill="hold" nodeType="afterGroup">
                            <p:stCondLst>
                              <p:cond delay="5450"/>
                            </p:stCondLst>
                            <p:childTnLst>
                              <p:par>
                                <p:cTn id="86" presetID="22" presetClass="entr" presetSubtype="4" fill="hold" grpId="0" nodeType="afterEffect">
                                  <p:stCondLst>
                                    <p:cond delay="0"/>
                                  </p:stCondLst>
                                  <p:childTnLst>
                                    <p:set>
                                      <p:cBhvr>
                                        <p:cTn id="87" dur="1" fill="hold">
                                          <p:stCondLst>
                                            <p:cond delay="0"/>
                                          </p:stCondLst>
                                        </p:cTn>
                                        <p:tgtEl>
                                          <p:spTgt spid="13371"/>
                                        </p:tgtEl>
                                        <p:attrNameLst>
                                          <p:attrName>style.visibility</p:attrName>
                                        </p:attrNameLst>
                                      </p:cBhvr>
                                      <p:to>
                                        <p:strVal val="visible"/>
                                      </p:to>
                                    </p:set>
                                    <p:animEffect>
                                      <p:cBhvr>
                                        <p:cTn id="88" dur="500"/>
                                        <p:tgtEl>
                                          <p:spTgt spid="13371"/>
                                        </p:tgtEl>
                                      </p:cBhvr>
                                    </p:animEffect>
                                  </p:childTnLst>
                                </p:cTn>
                              </p:par>
                            </p:childTnLst>
                          </p:cTn>
                        </p:par>
                        <p:par>
                          <p:cTn id="89" fill="hold" nodeType="afterGroup">
                            <p:stCondLst>
                              <p:cond delay="59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13372"/>
                                        </p:tgtEl>
                                        <p:attrNameLst>
                                          <p:attrName>style.visibility</p:attrName>
                                        </p:attrNameLst>
                                      </p:cBhvr>
                                      <p:to>
                                        <p:strVal val="visible"/>
                                      </p:to>
                                    </p:set>
                                    <p:anim calcmode="lin" valueType="num">
                                      <p:cBhvr>
                                        <p:cTn id="92" dur="250" fill="hold"/>
                                        <p:tgtEl>
                                          <p:spTgt spid="13372"/>
                                        </p:tgtEl>
                                        <p:attrNameLst>
                                          <p:attrName>ppt_x</p:attrName>
                                        </p:attrNameLst>
                                      </p:cBhvr>
                                      <p:tavLst>
                                        <p:tav tm="0">
                                          <p:val>
                                            <p:strVal val="#ppt_x"/>
                                          </p:val>
                                        </p:tav>
                                        <p:tav tm="50000">
                                          <p:val>
                                            <p:strVal val="#ppt_x+.1"/>
                                          </p:val>
                                        </p:tav>
                                        <p:tav tm="100000">
                                          <p:val>
                                            <p:strVal val="#ppt_x"/>
                                          </p:val>
                                        </p:tav>
                                      </p:tavLst>
                                    </p:anim>
                                    <p:anim calcmode="lin" valueType="num">
                                      <p:cBhvr>
                                        <p:cTn id="93" dur="250" fill="hold"/>
                                        <p:tgtEl>
                                          <p:spTgt spid="13372"/>
                                        </p:tgtEl>
                                        <p:attrNameLst>
                                          <p:attrName>ppt_y</p:attrName>
                                        </p:attrNameLst>
                                      </p:cBhvr>
                                      <p:tavLst>
                                        <p:tav tm="0">
                                          <p:val>
                                            <p:strVal val="#ppt_y"/>
                                          </p:val>
                                        </p:tav>
                                        <p:tav tm="100000">
                                          <p:val>
                                            <p:strVal val="#ppt_y"/>
                                          </p:val>
                                        </p:tav>
                                      </p:tavLst>
                                    </p:anim>
                                    <p:anim calcmode="lin" valueType="num">
                                      <p:cBhvr>
                                        <p:cTn id="94" dur="250" fill="hold"/>
                                        <p:tgtEl>
                                          <p:spTgt spid="13372"/>
                                        </p:tgtEl>
                                        <p:attrNameLst>
                                          <p:attrName>ppt_h</p:attrName>
                                        </p:attrNameLst>
                                      </p:cBhvr>
                                      <p:tavLst>
                                        <p:tav tm="0">
                                          <p:val>
                                            <p:strVal val="#ppt_h/10"/>
                                          </p:val>
                                        </p:tav>
                                        <p:tav tm="50000">
                                          <p:val>
                                            <p:strVal val="#ppt_h+.01"/>
                                          </p:val>
                                        </p:tav>
                                        <p:tav tm="100000">
                                          <p:val>
                                            <p:strVal val="#ppt_h"/>
                                          </p:val>
                                        </p:tav>
                                      </p:tavLst>
                                    </p:anim>
                                    <p:anim calcmode="lin" valueType="num">
                                      <p:cBhvr>
                                        <p:cTn id="95" dur="250" fill="hold"/>
                                        <p:tgtEl>
                                          <p:spTgt spid="13372"/>
                                        </p:tgtEl>
                                        <p:attrNameLst>
                                          <p:attrName>ppt_w</p:attrName>
                                        </p:attrNameLst>
                                      </p:cBhvr>
                                      <p:tavLst>
                                        <p:tav tm="0">
                                          <p:val>
                                            <p:strVal val="#ppt_w/10"/>
                                          </p:val>
                                        </p:tav>
                                        <p:tav tm="50000">
                                          <p:val>
                                            <p:strVal val="#ppt_w+.01"/>
                                          </p:val>
                                        </p:tav>
                                        <p:tav tm="100000">
                                          <p:val>
                                            <p:strVal val="#ppt_w"/>
                                          </p:val>
                                        </p:tav>
                                      </p:tavLst>
                                    </p:anim>
                                    <p:animEffect>
                                      <p:cBhvr>
                                        <p:cTn id="96" dur="250" tmFilter="0,0; .5, 1; 1, 1"/>
                                        <p:tgtEl>
                                          <p:spTgt spid="13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nimBg="1" autoUpdateAnimBg="0"/>
      <p:bldP spid="13315" grpId="0" bldLvl="0" animBg="1" autoUpdateAnimBg="0"/>
      <p:bldP spid="13316" grpId="0" bldLvl="0" animBg="1" autoUpdateAnimBg="0"/>
      <p:bldP spid="13317" grpId="0" bldLvl="0" animBg="1" autoUpdateAnimBg="0"/>
      <p:bldP spid="13318" grpId="0" bldLvl="0" animBg="1" autoUpdateAnimBg="0"/>
      <p:bldP spid="13319" grpId="0" bldLvl="0" autoUpdateAnimBg="0"/>
      <p:bldP spid="13321" grpId="0" bldLvl="0" animBg="1" autoUpdateAnimBg="0"/>
      <p:bldP spid="13322" grpId="0" bldLvl="0" animBg="1" autoUpdateAnimBg="0"/>
      <p:bldP spid="13371" grpId="0" bldLvl="0" autoUpdateAnimBg="0"/>
      <p:bldP spid="13372"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14338"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39"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0"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1"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2"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3" name="文本框 10"/>
          <p:cNvSpPr>
            <a:spLocks noChangeArrowheads="1"/>
          </p:cNvSpPr>
          <p:nvPr/>
        </p:nvSpPr>
        <p:spPr bwMode="auto">
          <a:xfrm>
            <a:off x="630238" y="320675"/>
            <a:ext cx="21129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论文综述</a:t>
            </a:r>
            <a:endParaRPr lang="zh-CN" altLang="en-US"/>
          </a:p>
        </p:txBody>
      </p:sp>
      <p:pic>
        <p:nvPicPr>
          <p:cNvPr id="14344"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88" y="1339850"/>
            <a:ext cx="17922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950" y="4005263"/>
            <a:ext cx="17938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6" name="Group 10"/>
          <p:cNvGrpSpPr>
            <a:grpSpLocks/>
          </p:cNvGrpSpPr>
          <p:nvPr/>
        </p:nvGrpSpPr>
        <p:grpSpPr bwMode="auto">
          <a:xfrm>
            <a:off x="2063750" y="1052513"/>
            <a:ext cx="898525" cy="922337"/>
            <a:chOff x="0" y="0"/>
            <a:chExt cx="899321" cy="921256"/>
          </a:xfrm>
        </p:grpSpPr>
        <p:sp>
          <p:nvSpPr>
            <p:cNvPr id="7186" name="椭圆 13"/>
            <p:cNvSpPr>
              <a:spLocks noChangeArrowheads="1"/>
            </p:cNvSpPr>
            <p:nvPr/>
          </p:nvSpPr>
          <p:spPr bwMode="auto">
            <a:xfrm>
              <a:off x="0" y="0"/>
              <a:ext cx="899321" cy="921256"/>
            </a:xfrm>
            <a:prstGeom prst="ellipse">
              <a:avLst/>
            </a:prstGeom>
            <a:solidFill>
              <a:srgbClr val="BFBFB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7"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228" y="155361"/>
              <a:ext cx="564480" cy="56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49" name="Group 13"/>
          <p:cNvGrpSpPr>
            <a:grpSpLocks/>
          </p:cNvGrpSpPr>
          <p:nvPr/>
        </p:nvGrpSpPr>
        <p:grpSpPr bwMode="auto">
          <a:xfrm>
            <a:off x="2063750" y="3717925"/>
            <a:ext cx="898525" cy="920750"/>
            <a:chOff x="0" y="0"/>
            <a:chExt cx="899321" cy="921256"/>
          </a:xfrm>
        </p:grpSpPr>
        <p:sp>
          <p:nvSpPr>
            <p:cNvPr id="7184" name="椭圆 16"/>
            <p:cNvSpPr>
              <a:spLocks noChangeArrowheads="1"/>
            </p:cNvSpPr>
            <p:nvPr/>
          </p:nvSpPr>
          <p:spPr bwMode="auto">
            <a:xfrm>
              <a:off x="0" y="0"/>
              <a:ext cx="899321" cy="921256"/>
            </a:xfrm>
            <a:prstGeom prst="ellipse">
              <a:avLst/>
            </a:prstGeom>
            <a:solidFill>
              <a:srgbClr val="BFBFB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5"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545" y="144016"/>
              <a:ext cx="619084" cy="621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352" name="矩形 18"/>
          <p:cNvSpPr>
            <a:spLocks noChangeArrowheads="1"/>
          </p:cNvSpPr>
          <p:nvPr/>
        </p:nvSpPr>
        <p:spPr bwMode="auto">
          <a:xfrm>
            <a:off x="3168650" y="1576388"/>
            <a:ext cx="820896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我们工作室致力于专业</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模板的发布，课件及汇报</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的美化，并为您提供专业的</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400">
                <a:solidFill>
                  <a:srgbClr val="FFFFFF"/>
                </a:solidFill>
                <a:latin typeface="微软雅黑" pitchFamily="34" charset="-122"/>
                <a:ea typeface="微软雅黑" pitchFamily="34" charset="-122"/>
                <a:sym typeface="微软雅黑" pitchFamily="34" charset="-122"/>
              </a:rPr>
              <a:t>,</a:t>
            </a:r>
            <a:r>
              <a:rPr lang="zh-CN" altLang="en-US" sz="1400">
                <a:solidFill>
                  <a:srgbClr val="FFFFFF"/>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400">
              <a:solidFill>
                <a:srgbClr val="FFFFFF"/>
              </a:solidFill>
              <a:latin typeface="微软雅黑" pitchFamily="34" charset="-122"/>
              <a:ea typeface="微软雅黑" pitchFamily="34" charset="-122"/>
              <a:sym typeface="微软雅黑" pitchFamily="34" charset="-122"/>
            </a:endParaRPr>
          </a:p>
          <a:p>
            <a:endParaRPr lang="zh-CN" altLang="en-US" sz="1400">
              <a:solidFill>
                <a:srgbClr val="FFFFFF"/>
              </a:solidFill>
              <a:latin typeface="微软雅黑" pitchFamily="34" charset="-122"/>
              <a:ea typeface="微软雅黑" pitchFamily="34" charset="-122"/>
              <a:sym typeface="微软雅黑" pitchFamily="34" charset="-122"/>
            </a:endParaRPr>
          </a:p>
          <a:p>
            <a:r>
              <a:rPr lang="zh-CN" altLang="en-US" sz="1400">
                <a:solidFill>
                  <a:srgbClr val="FFFFFF"/>
                </a:solidFill>
                <a:latin typeface="微软雅黑" pitchFamily="34" charset="-122"/>
                <a:ea typeface="微软雅黑" pitchFamily="34" charset="-122"/>
                <a:sym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的巨大魅力与价值。我们诚祝您在工作中事事顺心，步步高升！最后让我们谨记：最重要的不是</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，是你。</a:t>
            </a:r>
            <a:endParaRPr lang="en-US" sz="1400">
              <a:solidFill>
                <a:srgbClr val="FFFFFF"/>
              </a:solidFill>
              <a:latin typeface="微软雅黑" pitchFamily="34" charset="-122"/>
              <a:ea typeface="微软雅黑" pitchFamily="34" charset="-122"/>
              <a:sym typeface="微软雅黑" pitchFamily="34" charset="-122"/>
            </a:endParaRPr>
          </a:p>
        </p:txBody>
      </p:sp>
      <p:sp>
        <p:nvSpPr>
          <p:cNvPr id="14353" name="矩形 19"/>
          <p:cNvSpPr>
            <a:spLocks noChangeArrowheads="1"/>
          </p:cNvSpPr>
          <p:nvPr/>
        </p:nvSpPr>
        <p:spPr bwMode="auto">
          <a:xfrm>
            <a:off x="3168650" y="1206500"/>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itchFamily="34" charset="-122"/>
                <a:ea typeface="微软雅黑" pitchFamily="34" charset="-122"/>
                <a:sym typeface="微软雅黑" pitchFamily="34" charset="-122"/>
              </a:rPr>
              <a:t>输入您的标题</a:t>
            </a:r>
            <a:endParaRPr lang="en-US" b="1">
              <a:solidFill>
                <a:schemeClr val="bg1"/>
              </a:solidFill>
              <a:latin typeface="微软雅黑" pitchFamily="34" charset="-122"/>
              <a:ea typeface="微软雅黑" pitchFamily="34" charset="-122"/>
              <a:sym typeface="微软雅黑" pitchFamily="34" charset="-122"/>
            </a:endParaRPr>
          </a:p>
        </p:txBody>
      </p:sp>
      <p:sp>
        <p:nvSpPr>
          <p:cNvPr id="14354" name="矩形 20"/>
          <p:cNvSpPr>
            <a:spLocks noChangeArrowheads="1"/>
          </p:cNvSpPr>
          <p:nvPr/>
        </p:nvSpPr>
        <p:spPr bwMode="auto">
          <a:xfrm>
            <a:off x="3159125" y="4333875"/>
            <a:ext cx="820896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FFFFF"/>
                </a:solidFill>
                <a:latin typeface="微软雅黑" pitchFamily="34" charset="-122"/>
                <a:ea typeface="微软雅黑" pitchFamily="34" charset="-122"/>
                <a:sym typeface="微软雅黑" pitchFamily="34" charset="-122"/>
              </a:rPr>
              <a:t>我们工作室致力于专业</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模板的发布，课件及汇报</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的美化，并为您提供专业的</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400">
                <a:solidFill>
                  <a:srgbClr val="FFFFFF"/>
                </a:solidFill>
                <a:latin typeface="微软雅黑" pitchFamily="34" charset="-122"/>
                <a:ea typeface="微软雅黑" pitchFamily="34" charset="-122"/>
                <a:sym typeface="微软雅黑" pitchFamily="34" charset="-122"/>
              </a:rPr>
              <a:t>,</a:t>
            </a:r>
            <a:r>
              <a:rPr lang="zh-CN" altLang="en-US" sz="1400">
                <a:solidFill>
                  <a:srgbClr val="FFFFFF"/>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400">
              <a:solidFill>
                <a:srgbClr val="FFFFFF"/>
              </a:solidFill>
              <a:latin typeface="微软雅黑" pitchFamily="34" charset="-122"/>
              <a:ea typeface="微软雅黑" pitchFamily="34" charset="-122"/>
              <a:sym typeface="微软雅黑" pitchFamily="34" charset="-122"/>
            </a:endParaRPr>
          </a:p>
          <a:p>
            <a:endParaRPr lang="zh-CN" altLang="en-US" sz="1400">
              <a:solidFill>
                <a:srgbClr val="FFFFFF"/>
              </a:solidFill>
              <a:latin typeface="微软雅黑" pitchFamily="34" charset="-122"/>
              <a:ea typeface="微软雅黑" pitchFamily="34" charset="-122"/>
              <a:sym typeface="微软雅黑" pitchFamily="34" charset="-122"/>
            </a:endParaRPr>
          </a:p>
          <a:p>
            <a:r>
              <a:rPr lang="zh-CN" altLang="en-US" sz="1400">
                <a:solidFill>
                  <a:srgbClr val="FFFFFF"/>
                </a:solidFill>
                <a:latin typeface="微软雅黑" pitchFamily="34" charset="-122"/>
                <a:ea typeface="微软雅黑" pitchFamily="34" charset="-122"/>
                <a:sym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的巨大魅力与价值。我们诚祝您在工作中事事顺心，步步高升！最后让我们谨记：最重要的不是</a:t>
            </a:r>
            <a:r>
              <a:rPr lang="en-US" altLang="zh-CN" sz="1400">
                <a:solidFill>
                  <a:srgbClr val="FFFFFF"/>
                </a:solidFill>
                <a:latin typeface="微软雅黑" pitchFamily="34" charset="-122"/>
                <a:ea typeface="微软雅黑" pitchFamily="34" charset="-122"/>
                <a:sym typeface="微软雅黑" pitchFamily="34" charset="-122"/>
              </a:rPr>
              <a:t>PPT</a:t>
            </a:r>
            <a:r>
              <a:rPr lang="zh-CN" altLang="en-US" sz="1400">
                <a:solidFill>
                  <a:srgbClr val="FFFFFF"/>
                </a:solidFill>
                <a:latin typeface="微软雅黑" pitchFamily="34" charset="-122"/>
                <a:ea typeface="微软雅黑" pitchFamily="34" charset="-122"/>
                <a:sym typeface="微软雅黑" pitchFamily="34" charset="-122"/>
              </a:rPr>
              <a:t>，是你。</a:t>
            </a:r>
            <a:endParaRPr lang="en-US" sz="1400">
              <a:solidFill>
                <a:srgbClr val="FFFFFF"/>
              </a:solidFill>
              <a:latin typeface="微软雅黑" pitchFamily="34" charset="-122"/>
              <a:ea typeface="微软雅黑" pitchFamily="34" charset="-122"/>
              <a:sym typeface="微软雅黑" pitchFamily="34" charset="-122"/>
            </a:endParaRPr>
          </a:p>
        </p:txBody>
      </p:sp>
      <p:sp>
        <p:nvSpPr>
          <p:cNvPr id="14355" name="矩形 21"/>
          <p:cNvSpPr>
            <a:spLocks noChangeArrowheads="1"/>
          </p:cNvSpPr>
          <p:nvPr/>
        </p:nvSpPr>
        <p:spPr bwMode="auto">
          <a:xfrm>
            <a:off x="3159125" y="3965575"/>
            <a:ext cx="1570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itchFamily="34" charset="-122"/>
                <a:ea typeface="微软雅黑" pitchFamily="34" charset="-122"/>
                <a:sym typeface="微软雅黑" pitchFamily="34" charset="-122"/>
              </a:rPr>
              <a:t>输入您的标题</a:t>
            </a:r>
            <a:endParaRPr lang="en-US" b="1">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0-#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4341"/>
                                        </p:tgtEl>
                                        <p:attrNameLst>
                                          <p:attrName>style.visibility</p:attrName>
                                        </p:attrNameLst>
                                      </p:cBhvr>
                                      <p:to>
                                        <p:strVal val="visible"/>
                                      </p:to>
                                    </p:set>
                                    <p:anim calcmode="lin" valueType="num">
                                      <p:cBhvr>
                                        <p:cTn id="11" dur="500" fill="hold"/>
                                        <p:tgtEl>
                                          <p:spTgt spid="14341"/>
                                        </p:tgtEl>
                                        <p:attrNameLst>
                                          <p:attrName>ppt_x</p:attrName>
                                        </p:attrNameLst>
                                      </p:cBhvr>
                                      <p:tavLst>
                                        <p:tav tm="0">
                                          <p:val>
                                            <p:strVal val="0-#ppt_w/2"/>
                                          </p:val>
                                        </p:tav>
                                        <p:tav tm="100000">
                                          <p:val>
                                            <p:strVal val="#ppt_x"/>
                                          </p:val>
                                        </p:tav>
                                      </p:tavLst>
                                    </p:anim>
                                    <p:anim calcmode="lin" valueType="num">
                                      <p:cBhvr>
                                        <p:cTn id="12" dur="500" fill="hold"/>
                                        <p:tgtEl>
                                          <p:spTgt spid="1434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4340"/>
                                        </p:tgtEl>
                                        <p:attrNameLst>
                                          <p:attrName>style.visibility</p:attrName>
                                        </p:attrNameLst>
                                      </p:cBhvr>
                                      <p:to>
                                        <p:strVal val="visible"/>
                                      </p:to>
                                    </p:set>
                                    <p:anim calcmode="lin" valueType="num">
                                      <p:cBhvr>
                                        <p:cTn id="15" dur="500" fill="hold"/>
                                        <p:tgtEl>
                                          <p:spTgt spid="14340"/>
                                        </p:tgtEl>
                                        <p:attrNameLst>
                                          <p:attrName>ppt_x</p:attrName>
                                        </p:attrNameLst>
                                      </p:cBhvr>
                                      <p:tavLst>
                                        <p:tav tm="0">
                                          <p:val>
                                            <p:strVal val="0-#ppt_w/2"/>
                                          </p:val>
                                        </p:tav>
                                        <p:tav tm="100000">
                                          <p:val>
                                            <p:strVal val="#ppt_x"/>
                                          </p:val>
                                        </p:tav>
                                      </p:tavLst>
                                    </p:anim>
                                    <p:anim calcmode="lin" valueType="num">
                                      <p:cBhvr>
                                        <p:cTn id="16" dur="500" fill="hold"/>
                                        <p:tgtEl>
                                          <p:spTgt spid="1434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4339"/>
                                        </p:tgtEl>
                                        <p:attrNameLst>
                                          <p:attrName>style.visibility</p:attrName>
                                        </p:attrNameLst>
                                      </p:cBhvr>
                                      <p:to>
                                        <p:strVal val="visible"/>
                                      </p:to>
                                    </p:set>
                                    <p:anim calcmode="lin" valueType="num">
                                      <p:cBhvr>
                                        <p:cTn id="19" dur="500" fill="hold"/>
                                        <p:tgtEl>
                                          <p:spTgt spid="14339"/>
                                        </p:tgtEl>
                                        <p:attrNameLst>
                                          <p:attrName>ppt_x</p:attrName>
                                        </p:attrNameLst>
                                      </p:cBhvr>
                                      <p:tavLst>
                                        <p:tav tm="0">
                                          <p:val>
                                            <p:strVal val="0-#ppt_w/2"/>
                                          </p:val>
                                        </p:tav>
                                        <p:tav tm="100000">
                                          <p:val>
                                            <p:strVal val="#ppt_x"/>
                                          </p:val>
                                        </p:tav>
                                      </p:tavLst>
                                    </p:anim>
                                    <p:anim calcmode="lin" valueType="num">
                                      <p:cBhvr>
                                        <p:cTn id="20" dur="500" fill="hold"/>
                                        <p:tgtEl>
                                          <p:spTgt spid="1433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4338"/>
                                        </p:tgtEl>
                                        <p:attrNameLst>
                                          <p:attrName>style.visibility</p:attrName>
                                        </p:attrNameLst>
                                      </p:cBhvr>
                                      <p:to>
                                        <p:strVal val="visible"/>
                                      </p:to>
                                    </p:set>
                                    <p:anim calcmode="lin" valueType="num">
                                      <p:cBhvr>
                                        <p:cTn id="23" dur="500" fill="hold"/>
                                        <p:tgtEl>
                                          <p:spTgt spid="14338"/>
                                        </p:tgtEl>
                                        <p:attrNameLst>
                                          <p:attrName>ppt_x</p:attrName>
                                        </p:attrNameLst>
                                      </p:cBhvr>
                                      <p:tavLst>
                                        <p:tav tm="0">
                                          <p:val>
                                            <p:strVal val="0-#ppt_w/2"/>
                                          </p:val>
                                        </p:tav>
                                        <p:tav tm="100000">
                                          <p:val>
                                            <p:strVal val="#ppt_x"/>
                                          </p:val>
                                        </p:tav>
                                      </p:tavLst>
                                    </p:anim>
                                    <p:anim calcmode="lin" valueType="num">
                                      <p:cBhvr>
                                        <p:cTn id="24" dur="500" fill="hold"/>
                                        <p:tgtEl>
                                          <p:spTgt spid="1433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4343"/>
                                        </p:tgtEl>
                                        <p:attrNameLst>
                                          <p:attrName>style.visibility</p:attrName>
                                        </p:attrNameLst>
                                      </p:cBhvr>
                                      <p:to>
                                        <p:strVal val="visible"/>
                                      </p:to>
                                    </p:set>
                                    <p:anim calcmode="lin" valueType="num">
                                      <p:cBhvr>
                                        <p:cTn id="27" dur="500" fill="hold"/>
                                        <p:tgtEl>
                                          <p:spTgt spid="14343"/>
                                        </p:tgtEl>
                                        <p:attrNameLst>
                                          <p:attrName>ppt_x</p:attrName>
                                        </p:attrNameLst>
                                      </p:cBhvr>
                                      <p:tavLst>
                                        <p:tav tm="0">
                                          <p:val>
                                            <p:strVal val="1+#ppt_w/2"/>
                                          </p:val>
                                        </p:tav>
                                        <p:tav tm="100000">
                                          <p:val>
                                            <p:strVal val="#ppt_x"/>
                                          </p:val>
                                        </p:tav>
                                      </p:tavLst>
                                    </p:anim>
                                    <p:anim calcmode="lin" valueType="num">
                                      <p:cBhvr>
                                        <p:cTn id="28" dur="500" fill="hold"/>
                                        <p:tgtEl>
                                          <p:spTgt spid="1434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35" presetClass="entr" presetSubtype="0" fill="hold" nodeType="afterEffect">
                                  <p:stCondLst>
                                    <p:cond delay="0"/>
                                  </p:stCondLst>
                                  <p:childTnLst>
                                    <p:set>
                                      <p:cBhvr>
                                        <p:cTn id="31" dur="1" fill="hold">
                                          <p:stCondLst>
                                            <p:cond delay="0"/>
                                          </p:stCondLst>
                                        </p:cTn>
                                        <p:tgtEl>
                                          <p:spTgt spid="14344"/>
                                        </p:tgtEl>
                                        <p:attrNameLst>
                                          <p:attrName>style.visibility</p:attrName>
                                        </p:attrNameLst>
                                      </p:cBhvr>
                                      <p:to>
                                        <p:strVal val="visible"/>
                                      </p:to>
                                    </p:set>
                                    <p:animEffect>
                                      <p:cBhvr>
                                        <p:cTn id="32" dur="2000"/>
                                        <p:tgtEl>
                                          <p:spTgt spid="14344"/>
                                        </p:tgtEl>
                                      </p:cBhvr>
                                    </p:animEffect>
                                    <p:anim calcmode="lin" valueType="num">
                                      <p:cBhvr>
                                        <p:cTn id="33" dur="2000" fill="hold"/>
                                        <p:tgtEl>
                                          <p:spTgt spid="14344"/>
                                        </p:tgtEl>
                                        <p:attrNameLst>
                                          <p:attrName>style.rotation</p:attrName>
                                        </p:attrNameLst>
                                      </p:cBhvr>
                                      <p:tavLst>
                                        <p:tav tm="0">
                                          <p:val>
                                            <p:fltVal val="720"/>
                                          </p:val>
                                        </p:tav>
                                        <p:tav tm="100000">
                                          <p:val>
                                            <p:fltVal val="0"/>
                                          </p:val>
                                        </p:tav>
                                      </p:tavLst>
                                    </p:anim>
                                    <p:anim calcmode="lin" valueType="num">
                                      <p:cBhvr>
                                        <p:cTn id="34" dur="2000" fill="hold"/>
                                        <p:tgtEl>
                                          <p:spTgt spid="14344"/>
                                        </p:tgtEl>
                                        <p:attrNameLst>
                                          <p:attrName>ppt_h</p:attrName>
                                        </p:attrNameLst>
                                      </p:cBhvr>
                                      <p:tavLst>
                                        <p:tav tm="0">
                                          <p:val>
                                            <p:fltVal val="0"/>
                                          </p:val>
                                        </p:tav>
                                        <p:tav tm="100000">
                                          <p:val>
                                            <p:strVal val="#ppt_h"/>
                                          </p:val>
                                        </p:tav>
                                      </p:tavLst>
                                    </p:anim>
                                    <p:anim calcmode="lin" valueType="num">
                                      <p:cBhvr>
                                        <p:cTn id="35" dur="2000" fill="hold"/>
                                        <p:tgtEl>
                                          <p:spTgt spid="14344"/>
                                        </p:tgtEl>
                                        <p:attrNameLst>
                                          <p:attrName>ppt_w</p:attrName>
                                        </p:attrNameLst>
                                      </p:cBhvr>
                                      <p:tavLst>
                                        <p:tav tm="0">
                                          <p:val>
                                            <p:fltVal val="0"/>
                                          </p:val>
                                        </p:tav>
                                        <p:tav tm="100000">
                                          <p:val>
                                            <p:strVal val="#ppt_w"/>
                                          </p:val>
                                        </p:tav>
                                      </p:tavLst>
                                    </p:anim>
                                  </p:childTnLst>
                                </p:cTn>
                              </p:par>
                              <p:par>
                                <p:cTn id="36" presetID="35" presetClass="entr" presetSubtype="0" fill="hold" nodeType="withEffect">
                                  <p:stCondLst>
                                    <p:cond delay="0"/>
                                  </p:stCondLst>
                                  <p:childTnLst>
                                    <p:set>
                                      <p:cBhvr>
                                        <p:cTn id="37" dur="1" fill="hold">
                                          <p:stCondLst>
                                            <p:cond delay="0"/>
                                          </p:stCondLst>
                                        </p:cTn>
                                        <p:tgtEl>
                                          <p:spTgt spid="14345"/>
                                        </p:tgtEl>
                                        <p:attrNameLst>
                                          <p:attrName>style.visibility</p:attrName>
                                        </p:attrNameLst>
                                      </p:cBhvr>
                                      <p:to>
                                        <p:strVal val="visible"/>
                                      </p:to>
                                    </p:set>
                                    <p:animEffect>
                                      <p:cBhvr>
                                        <p:cTn id="38" dur="2000"/>
                                        <p:tgtEl>
                                          <p:spTgt spid="14345"/>
                                        </p:tgtEl>
                                      </p:cBhvr>
                                    </p:animEffect>
                                    <p:anim calcmode="lin" valueType="num">
                                      <p:cBhvr>
                                        <p:cTn id="39" dur="2000" fill="hold"/>
                                        <p:tgtEl>
                                          <p:spTgt spid="14345"/>
                                        </p:tgtEl>
                                        <p:attrNameLst>
                                          <p:attrName>style.rotation</p:attrName>
                                        </p:attrNameLst>
                                      </p:cBhvr>
                                      <p:tavLst>
                                        <p:tav tm="0">
                                          <p:val>
                                            <p:fltVal val="720"/>
                                          </p:val>
                                        </p:tav>
                                        <p:tav tm="100000">
                                          <p:val>
                                            <p:fltVal val="0"/>
                                          </p:val>
                                        </p:tav>
                                      </p:tavLst>
                                    </p:anim>
                                    <p:anim calcmode="lin" valueType="num">
                                      <p:cBhvr>
                                        <p:cTn id="40" dur="2000" fill="hold"/>
                                        <p:tgtEl>
                                          <p:spTgt spid="14345"/>
                                        </p:tgtEl>
                                        <p:attrNameLst>
                                          <p:attrName>ppt_h</p:attrName>
                                        </p:attrNameLst>
                                      </p:cBhvr>
                                      <p:tavLst>
                                        <p:tav tm="0">
                                          <p:val>
                                            <p:fltVal val="0"/>
                                          </p:val>
                                        </p:tav>
                                        <p:tav tm="100000">
                                          <p:val>
                                            <p:strVal val="#ppt_h"/>
                                          </p:val>
                                        </p:tav>
                                      </p:tavLst>
                                    </p:anim>
                                    <p:anim calcmode="lin" valueType="num">
                                      <p:cBhvr>
                                        <p:cTn id="41" dur="2000" fill="hold"/>
                                        <p:tgtEl>
                                          <p:spTgt spid="14345"/>
                                        </p:tgtEl>
                                        <p:attrNameLst>
                                          <p:attrName>ppt_w</p:attrName>
                                        </p:attrNameLst>
                                      </p:cBhvr>
                                      <p:tavLst>
                                        <p:tav tm="0">
                                          <p:val>
                                            <p:fltVal val="0"/>
                                          </p:val>
                                        </p:tav>
                                        <p:tav tm="100000">
                                          <p:val>
                                            <p:strVal val="#ppt_w"/>
                                          </p:val>
                                        </p:tav>
                                      </p:tavLst>
                                    </p:anim>
                                  </p:childTnLst>
                                </p:cTn>
                              </p:par>
                            </p:childTnLst>
                          </p:cTn>
                        </p:par>
                        <p:par>
                          <p:cTn id="42" fill="hold" nodeType="afterGroup">
                            <p:stCondLst>
                              <p:cond delay="2700"/>
                            </p:stCondLst>
                            <p:childTnLst>
                              <p:par>
                                <p:cTn id="43" presetID="21" presetClass="entr" presetSubtype="1" fill="hold" nodeType="afterEffect">
                                  <p:stCondLst>
                                    <p:cond delay="0"/>
                                  </p:stCondLst>
                                  <p:childTnLst>
                                    <p:set>
                                      <p:cBhvr>
                                        <p:cTn id="44" dur="1" fill="hold">
                                          <p:stCondLst>
                                            <p:cond delay="0"/>
                                          </p:stCondLst>
                                        </p:cTn>
                                        <p:tgtEl>
                                          <p:spTgt spid="14346"/>
                                        </p:tgtEl>
                                        <p:attrNameLst>
                                          <p:attrName>style.visibility</p:attrName>
                                        </p:attrNameLst>
                                      </p:cBhvr>
                                      <p:to>
                                        <p:strVal val="visible"/>
                                      </p:to>
                                    </p:set>
                                    <p:animEffect>
                                      <p:cBhvr>
                                        <p:cTn id="45" dur="1000"/>
                                        <p:tgtEl>
                                          <p:spTgt spid="14346"/>
                                        </p:tgtEl>
                                      </p:cBhvr>
                                    </p:animEffect>
                                  </p:childTnLst>
                                </p:cTn>
                              </p:par>
                              <p:par>
                                <p:cTn id="46" presetID="21" presetClass="entr" presetSubtype="1" fill="hold" nodeType="withEffect">
                                  <p:stCondLst>
                                    <p:cond delay="0"/>
                                  </p:stCondLst>
                                  <p:childTnLst>
                                    <p:set>
                                      <p:cBhvr>
                                        <p:cTn id="47" dur="1" fill="hold">
                                          <p:stCondLst>
                                            <p:cond delay="0"/>
                                          </p:stCondLst>
                                        </p:cTn>
                                        <p:tgtEl>
                                          <p:spTgt spid="14349"/>
                                        </p:tgtEl>
                                        <p:attrNameLst>
                                          <p:attrName>style.visibility</p:attrName>
                                        </p:attrNameLst>
                                      </p:cBhvr>
                                      <p:to>
                                        <p:strVal val="visible"/>
                                      </p:to>
                                    </p:set>
                                    <p:animEffect>
                                      <p:cBhvr>
                                        <p:cTn id="48" dur="1000"/>
                                        <p:tgtEl>
                                          <p:spTgt spid="14349"/>
                                        </p:tgtEl>
                                      </p:cBhvr>
                                    </p:animEffect>
                                  </p:childTnLst>
                                </p:cTn>
                              </p:par>
                            </p:childTnLst>
                          </p:cTn>
                        </p:par>
                        <p:par>
                          <p:cTn id="49" fill="hold" nodeType="afterGroup">
                            <p:stCondLst>
                              <p:cond delay="3700"/>
                            </p:stCondLst>
                            <p:childTnLst>
                              <p:par>
                                <p:cTn id="50" presetID="2" presetClass="entr" presetSubtype="2" fill="hold" grpId="0" nodeType="afterEffect">
                                  <p:stCondLst>
                                    <p:cond delay="0"/>
                                  </p:stCondLst>
                                  <p:childTnLst>
                                    <p:set>
                                      <p:cBhvr>
                                        <p:cTn id="51" dur="1" fill="hold">
                                          <p:stCondLst>
                                            <p:cond delay="0"/>
                                          </p:stCondLst>
                                        </p:cTn>
                                        <p:tgtEl>
                                          <p:spTgt spid="14353"/>
                                        </p:tgtEl>
                                        <p:attrNameLst>
                                          <p:attrName>style.visibility</p:attrName>
                                        </p:attrNameLst>
                                      </p:cBhvr>
                                      <p:to>
                                        <p:strVal val="visible"/>
                                      </p:to>
                                    </p:set>
                                    <p:anim calcmode="lin" valueType="num">
                                      <p:cBhvr>
                                        <p:cTn id="52" dur="500" fill="hold"/>
                                        <p:tgtEl>
                                          <p:spTgt spid="14353"/>
                                        </p:tgtEl>
                                        <p:attrNameLst>
                                          <p:attrName>ppt_x</p:attrName>
                                        </p:attrNameLst>
                                      </p:cBhvr>
                                      <p:tavLst>
                                        <p:tav tm="0">
                                          <p:val>
                                            <p:strVal val="1+#ppt_w/2"/>
                                          </p:val>
                                        </p:tav>
                                        <p:tav tm="100000">
                                          <p:val>
                                            <p:strVal val="#ppt_x"/>
                                          </p:val>
                                        </p:tav>
                                      </p:tavLst>
                                    </p:anim>
                                    <p:anim calcmode="lin" valueType="num">
                                      <p:cBhvr>
                                        <p:cTn id="53" dur="500" fill="hold"/>
                                        <p:tgtEl>
                                          <p:spTgt spid="1435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4355"/>
                                        </p:tgtEl>
                                        <p:attrNameLst>
                                          <p:attrName>style.visibility</p:attrName>
                                        </p:attrNameLst>
                                      </p:cBhvr>
                                      <p:to>
                                        <p:strVal val="visible"/>
                                      </p:to>
                                    </p:set>
                                    <p:anim calcmode="lin" valueType="num">
                                      <p:cBhvr>
                                        <p:cTn id="56" dur="500" fill="hold"/>
                                        <p:tgtEl>
                                          <p:spTgt spid="14355"/>
                                        </p:tgtEl>
                                        <p:attrNameLst>
                                          <p:attrName>ppt_x</p:attrName>
                                        </p:attrNameLst>
                                      </p:cBhvr>
                                      <p:tavLst>
                                        <p:tav tm="0">
                                          <p:val>
                                            <p:strVal val="1+#ppt_w/2"/>
                                          </p:val>
                                        </p:tav>
                                        <p:tav tm="100000">
                                          <p:val>
                                            <p:strVal val="#ppt_x"/>
                                          </p:val>
                                        </p:tav>
                                      </p:tavLst>
                                    </p:anim>
                                    <p:anim calcmode="lin" valueType="num">
                                      <p:cBhvr>
                                        <p:cTn id="57" dur="500" fill="hold"/>
                                        <p:tgtEl>
                                          <p:spTgt spid="14355"/>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4200"/>
                            </p:stCondLst>
                            <p:childTnLst>
                              <p:par>
                                <p:cTn id="59" presetID="22" presetClass="entr" presetSubtype="8" fill="hold" grpId="0" nodeType="afterEffect">
                                  <p:stCondLst>
                                    <p:cond delay="0"/>
                                  </p:stCondLst>
                                  <p:iterate type="lt">
                                    <p:tmPct val="10000"/>
                                  </p:iterate>
                                  <p:childTnLst>
                                    <p:set>
                                      <p:cBhvr>
                                        <p:cTn id="60" dur="1" fill="hold">
                                          <p:stCondLst>
                                            <p:cond delay="0"/>
                                          </p:stCondLst>
                                        </p:cTn>
                                        <p:tgtEl>
                                          <p:spTgt spid="14352"/>
                                        </p:tgtEl>
                                        <p:attrNameLst>
                                          <p:attrName>style.visibility</p:attrName>
                                        </p:attrNameLst>
                                      </p:cBhvr>
                                      <p:to>
                                        <p:strVal val="visible"/>
                                      </p:to>
                                    </p:set>
                                    <p:animEffect>
                                      <p:cBhvr>
                                        <p:cTn id="61" dur="250"/>
                                        <p:tgtEl>
                                          <p:spTgt spid="14352"/>
                                        </p:tgtEl>
                                      </p:cBhvr>
                                    </p:animEffect>
                                  </p:childTnLst>
                                </p:cTn>
                              </p:par>
                              <p:par>
                                <p:cTn id="62" presetID="22" presetClass="entr" presetSubtype="8" fill="hold" grpId="0" nodeType="withEffect">
                                  <p:stCondLst>
                                    <p:cond delay="0"/>
                                  </p:stCondLst>
                                  <p:iterate type="lt">
                                    <p:tmPct val="10000"/>
                                  </p:iterate>
                                  <p:childTnLst>
                                    <p:set>
                                      <p:cBhvr>
                                        <p:cTn id="63" dur="1" fill="hold">
                                          <p:stCondLst>
                                            <p:cond delay="0"/>
                                          </p:stCondLst>
                                        </p:cTn>
                                        <p:tgtEl>
                                          <p:spTgt spid="14354"/>
                                        </p:tgtEl>
                                        <p:attrNameLst>
                                          <p:attrName>style.visibility</p:attrName>
                                        </p:attrNameLst>
                                      </p:cBhvr>
                                      <p:to>
                                        <p:strVal val="visible"/>
                                      </p:to>
                                    </p:set>
                                    <p:animEffect>
                                      <p:cBhvr>
                                        <p:cTn id="64" dur="250"/>
                                        <p:tgtEl>
                                          <p:spTgt spid="14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nimBg="1" autoUpdateAnimBg="0"/>
      <p:bldP spid="14339" grpId="0" bldLvl="0" animBg="1" autoUpdateAnimBg="0"/>
      <p:bldP spid="14340" grpId="0" bldLvl="0" animBg="1" autoUpdateAnimBg="0"/>
      <p:bldP spid="14341" grpId="0" bldLvl="0" animBg="1" autoUpdateAnimBg="0"/>
      <p:bldP spid="14342" grpId="0" bldLvl="0" animBg="1" autoUpdateAnimBg="0"/>
      <p:bldP spid="14343" grpId="0" bldLvl="0" autoUpdateAnimBg="0"/>
      <p:bldP spid="14352" grpId="0" bldLvl="0" autoUpdateAnimBg="0"/>
      <p:bldP spid="14353" grpId="0" bldLvl="0" autoUpdateAnimBg="0"/>
      <p:bldP spid="14354" grpId="0" bldLvl="0" autoUpdateAnimBg="0"/>
      <p:bldP spid="14355"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15362"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3"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4"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5"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6"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7" name="文本框 10"/>
          <p:cNvSpPr>
            <a:spLocks noChangeArrowheads="1"/>
          </p:cNvSpPr>
          <p:nvPr/>
        </p:nvSpPr>
        <p:spPr bwMode="auto">
          <a:xfrm>
            <a:off x="630238" y="320675"/>
            <a:ext cx="204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研究内容</a:t>
            </a:r>
          </a:p>
        </p:txBody>
      </p:sp>
      <p:grpSp>
        <p:nvGrpSpPr>
          <p:cNvPr id="15368" name="Group 8"/>
          <p:cNvGrpSpPr>
            <a:grpSpLocks/>
          </p:cNvGrpSpPr>
          <p:nvPr/>
        </p:nvGrpSpPr>
        <p:grpSpPr bwMode="auto">
          <a:xfrm>
            <a:off x="1743075" y="1573213"/>
            <a:ext cx="4178300" cy="2087562"/>
            <a:chOff x="0" y="0"/>
            <a:chExt cx="4178250" cy="2087562"/>
          </a:xfrm>
        </p:grpSpPr>
        <p:sp>
          <p:nvSpPr>
            <p:cNvPr id="8215" name="深色1"/>
            <p:cNvSpPr>
              <a:spLocks noChangeArrowheads="1"/>
            </p:cNvSpPr>
            <p:nvPr/>
          </p:nvSpPr>
          <p:spPr bwMode="auto">
            <a:xfrm>
              <a:off x="0" y="0"/>
              <a:ext cx="4178250" cy="358775"/>
            </a:xfrm>
            <a:prstGeom prst="flowChartProcess">
              <a:avLst/>
            </a:prstGeom>
            <a:solidFill>
              <a:srgbClr val="AFD6F0"/>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p>
              <a:pPr algn="ctr">
                <a:lnSpc>
                  <a:spcPct val="120000"/>
                </a:lnSpc>
              </a:pPr>
              <a:r>
                <a:rPr lang="zh-CN" altLang="en-US" sz="1400" b="1">
                  <a:solidFill>
                    <a:schemeClr val="bg1"/>
                  </a:solidFill>
                  <a:latin typeface="微软雅黑" pitchFamily="34" charset="-122"/>
                  <a:ea typeface="微软雅黑" pitchFamily="34" charset="-122"/>
                  <a:sym typeface="微软雅黑" pitchFamily="34" charset="-122"/>
                </a:rPr>
                <a:t>单击此处添加标题</a:t>
              </a:r>
              <a:endParaRPr lang="zh-CN" altLang="en-US"/>
            </a:p>
          </p:txBody>
        </p:sp>
        <p:sp>
          <p:nvSpPr>
            <p:cNvPr id="8216" name="文本1"/>
            <p:cNvSpPr>
              <a:spLocks noChangeArrowheads="1"/>
            </p:cNvSpPr>
            <p:nvPr/>
          </p:nvSpPr>
          <p:spPr bwMode="auto">
            <a:xfrm>
              <a:off x="0" y="358775"/>
              <a:ext cx="4176713" cy="1728787"/>
            </a:xfrm>
            <a:prstGeom prst="rect">
              <a:avLst/>
            </a:prstGeom>
            <a:gradFill rotWithShape="1">
              <a:gsLst>
                <a:gs pos="0">
                  <a:srgbClr val="F9F9F9"/>
                </a:gs>
                <a:gs pos="32999">
                  <a:srgbClr val="F9F9F9"/>
                </a:gs>
                <a:gs pos="100000">
                  <a:srgbClr val="D7D7D7"/>
                </a:gs>
              </a:gsLst>
              <a:lin ang="5400000" scaled="1"/>
            </a:gradFill>
            <a:ln w="3175">
              <a:solidFill>
                <a:srgbClr val="D7D7D7"/>
              </a:solidFill>
              <a:bevel/>
              <a:headEnd/>
              <a:tailEnd/>
            </a:ln>
          </p:spPr>
          <p:txBody>
            <a:bodyPr lIns="180000" tIns="180000" rIns="720000"/>
            <a:lstStyle/>
            <a:p>
              <a:r>
                <a:rPr lang="zh-CN" altLang="en-US" sz="1200">
                  <a:solidFill>
                    <a:srgbClr val="000000"/>
                  </a:solidFill>
                  <a:latin typeface="微软雅黑" pitchFamily="34" charset="-122"/>
                  <a:ea typeface="微软雅黑" pitchFamily="34" charset="-122"/>
                  <a:sym typeface="微软雅黑" pitchFamily="34" charset="-122"/>
                </a:rPr>
                <a:t>我们工作室致力于专业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模板的发布，课件及汇报</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的美化，并为您提供专业的</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200">
                <a:solidFill>
                  <a:srgbClr val="000000"/>
                </a:solidFill>
                <a:latin typeface="微软雅黑" pitchFamily="34" charset="-122"/>
                <a:ea typeface="微软雅黑" pitchFamily="34" charset="-122"/>
                <a:sym typeface="微软雅黑" pitchFamily="34" charset="-122"/>
              </a:endParaRPr>
            </a:p>
            <a:p>
              <a:endParaRPr lang="zh-CN" altLang="en-US" sz="1200">
                <a:solidFill>
                  <a:srgbClr val="000000"/>
                </a:solidFill>
                <a:latin typeface="微软雅黑" pitchFamily="34" charset="-122"/>
                <a:ea typeface="微软雅黑" pitchFamily="34" charset="-122"/>
                <a:sym typeface="微软雅黑" pitchFamily="34" charset="-122"/>
              </a:endParaRPr>
            </a:p>
          </p:txBody>
        </p:sp>
      </p:grpSp>
      <p:grpSp>
        <p:nvGrpSpPr>
          <p:cNvPr id="15371" name="Group 11"/>
          <p:cNvGrpSpPr>
            <a:grpSpLocks/>
          </p:cNvGrpSpPr>
          <p:nvPr/>
        </p:nvGrpSpPr>
        <p:grpSpPr bwMode="auto">
          <a:xfrm>
            <a:off x="6137275" y="1573213"/>
            <a:ext cx="4184650" cy="2087562"/>
            <a:chOff x="0" y="0"/>
            <a:chExt cx="4184382" cy="2087562"/>
          </a:xfrm>
        </p:grpSpPr>
        <p:sp>
          <p:nvSpPr>
            <p:cNvPr id="8213" name="深色2"/>
            <p:cNvSpPr>
              <a:spLocks noChangeArrowheads="1"/>
            </p:cNvSpPr>
            <p:nvPr/>
          </p:nvSpPr>
          <p:spPr bwMode="auto">
            <a:xfrm>
              <a:off x="0" y="0"/>
              <a:ext cx="4184382" cy="358775"/>
            </a:xfrm>
            <a:prstGeom prst="flowChartProcess">
              <a:avLst/>
            </a:prstGeom>
            <a:solidFill>
              <a:srgbClr val="AFD6F0"/>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p>
              <a:pPr algn="ctr">
                <a:lnSpc>
                  <a:spcPct val="120000"/>
                </a:lnSpc>
              </a:pPr>
              <a:r>
                <a:rPr lang="zh-CN" altLang="en-US" sz="1400" b="1">
                  <a:solidFill>
                    <a:schemeClr val="bg1"/>
                  </a:solidFill>
                  <a:latin typeface="微软雅黑" pitchFamily="34" charset="-122"/>
                  <a:ea typeface="微软雅黑" pitchFamily="34" charset="-122"/>
                  <a:sym typeface="微软雅黑" pitchFamily="34" charset="-122"/>
                </a:rPr>
                <a:t>单击此处添加标题</a:t>
              </a:r>
              <a:endParaRPr lang="zh-CN" altLang="en-US"/>
            </a:p>
          </p:txBody>
        </p:sp>
        <p:sp>
          <p:nvSpPr>
            <p:cNvPr id="8214" name="文本2"/>
            <p:cNvSpPr>
              <a:spLocks noChangeArrowheads="1"/>
            </p:cNvSpPr>
            <p:nvPr/>
          </p:nvSpPr>
          <p:spPr bwMode="auto">
            <a:xfrm>
              <a:off x="0" y="358775"/>
              <a:ext cx="4176712" cy="1728787"/>
            </a:xfrm>
            <a:prstGeom prst="rect">
              <a:avLst/>
            </a:prstGeom>
            <a:gradFill rotWithShape="1">
              <a:gsLst>
                <a:gs pos="0">
                  <a:srgbClr val="F9F9F9"/>
                </a:gs>
                <a:gs pos="32999">
                  <a:srgbClr val="F9F9F9"/>
                </a:gs>
                <a:gs pos="100000">
                  <a:srgbClr val="D7D7D7"/>
                </a:gs>
              </a:gsLst>
              <a:lin ang="5400000" scaled="1"/>
            </a:gradFill>
            <a:ln w="3175">
              <a:solidFill>
                <a:srgbClr val="D7D7D7"/>
              </a:solidFill>
              <a:bevel/>
              <a:headEnd/>
              <a:tailEnd/>
            </a:ln>
          </p:spPr>
          <p:txBody>
            <a:bodyPr lIns="720000" tIns="180000" rIns="180000"/>
            <a:lstStyle/>
            <a:p>
              <a:r>
                <a:rPr lang="zh-CN" altLang="en-US" sz="1200">
                  <a:solidFill>
                    <a:srgbClr val="000000"/>
                  </a:solidFill>
                  <a:latin typeface="微软雅黑" pitchFamily="34" charset="-122"/>
                  <a:ea typeface="微软雅黑" pitchFamily="34" charset="-122"/>
                  <a:sym typeface="微软雅黑" pitchFamily="34" charset="-122"/>
                </a:rPr>
                <a:t>我们工作室致力于专业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模板的发布，课件及汇报</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的美化，并为您提供专业的</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200">
                <a:solidFill>
                  <a:srgbClr val="000000"/>
                </a:solidFill>
                <a:latin typeface="微软雅黑" pitchFamily="34" charset="-122"/>
                <a:ea typeface="微软雅黑" pitchFamily="34" charset="-122"/>
                <a:sym typeface="微软雅黑" pitchFamily="34" charset="-122"/>
              </a:endParaRPr>
            </a:p>
          </p:txBody>
        </p:sp>
      </p:grpSp>
      <p:grpSp>
        <p:nvGrpSpPr>
          <p:cNvPr id="15374" name="Group 14"/>
          <p:cNvGrpSpPr>
            <a:grpSpLocks/>
          </p:cNvGrpSpPr>
          <p:nvPr/>
        </p:nvGrpSpPr>
        <p:grpSpPr bwMode="auto">
          <a:xfrm>
            <a:off x="1743075" y="3805238"/>
            <a:ext cx="4178300" cy="2087562"/>
            <a:chOff x="0" y="0"/>
            <a:chExt cx="4176713" cy="2087562"/>
          </a:xfrm>
        </p:grpSpPr>
        <p:sp>
          <p:nvSpPr>
            <p:cNvPr id="8211" name="深色3"/>
            <p:cNvSpPr>
              <a:spLocks noChangeArrowheads="1"/>
            </p:cNvSpPr>
            <p:nvPr/>
          </p:nvSpPr>
          <p:spPr bwMode="auto">
            <a:xfrm>
              <a:off x="0" y="0"/>
              <a:ext cx="4176713" cy="360362"/>
            </a:xfrm>
            <a:prstGeom prst="flowChartProcess">
              <a:avLst/>
            </a:prstGeom>
            <a:solidFill>
              <a:srgbClr val="AFD6F0"/>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p>
              <a:pPr algn="ctr">
                <a:lnSpc>
                  <a:spcPct val="120000"/>
                </a:lnSpc>
              </a:pPr>
              <a:r>
                <a:rPr lang="zh-CN" altLang="en-US" sz="1400" b="1">
                  <a:solidFill>
                    <a:schemeClr val="bg1"/>
                  </a:solidFill>
                  <a:latin typeface="微软雅黑" pitchFamily="34" charset="-122"/>
                  <a:ea typeface="微软雅黑" pitchFamily="34" charset="-122"/>
                  <a:sym typeface="微软雅黑" pitchFamily="34" charset="-122"/>
                </a:rPr>
                <a:t>单击此处添加标题</a:t>
              </a:r>
              <a:endParaRPr lang="zh-CN" altLang="en-US"/>
            </a:p>
          </p:txBody>
        </p:sp>
        <p:sp>
          <p:nvSpPr>
            <p:cNvPr id="8212" name="文本3"/>
            <p:cNvSpPr>
              <a:spLocks noChangeArrowheads="1"/>
            </p:cNvSpPr>
            <p:nvPr/>
          </p:nvSpPr>
          <p:spPr bwMode="auto">
            <a:xfrm>
              <a:off x="0" y="360362"/>
              <a:ext cx="4176713" cy="1727200"/>
            </a:xfrm>
            <a:prstGeom prst="rect">
              <a:avLst/>
            </a:prstGeom>
            <a:gradFill rotWithShape="1">
              <a:gsLst>
                <a:gs pos="0">
                  <a:srgbClr val="F9F9F9"/>
                </a:gs>
                <a:gs pos="32999">
                  <a:srgbClr val="F9F9F9"/>
                </a:gs>
                <a:gs pos="100000">
                  <a:srgbClr val="D7D7D7"/>
                </a:gs>
              </a:gsLst>
              <a:lin ang="5400000" scaled="1"/>
            </a:gradFill>
            <a:ln w="3175">
              <a:solidFill>
                <a:srgbClr val="D7D7D7"/>
              </a:solidFill>
              <a:bevel/>
              <a:headEnd/>
              <a:tailEnd/>
            </a:ln>
          </p:spPr>
          <p:txBody>
            <a:bodyPr lIns="180000" tIns="180000" rIns="720000"/>
            <a:lstStyle/>
            <a:p>
              <a:r>
                <a:rPr lang="zh-CN" altLang="en-US" sz="1200">
                  <a:solidFill>
                    <a:srgbClr val="000000"/>
                  </a:solidFill>
                  <a:latin typeface="微软雅黑" pitchFamily="34" charset="-122"/>
                  <a:ea typeface="微软雅黑" pitchFamily="34" charset="-122"/>
                  <a:sym typeface="微软雅黑" pitchFamily="34" charset="-122"/>
                </a:rPr>
                <a:t>我们工作室致力于专业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模板的发布，课件及汇报</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的美化，并为您提供专业的</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200">
                <a:solidFill>
                  <a:srgbClr val="000000"/>
                </a:solidFill>
                <a:latin typeface="微软雅黑" pitchFamily="34" charset="-122"/>
                <a:ea typeface="微软雅黑" pitchFamily="34" charset="-122"/>
                <a:sym typeface="微软雅黑" pitchFamily="34" charset="-122"/>
              </a:endParaRPr>
            </a:p>
            <a:p>
              <a:endParaRPr lang="zh-CN" altLang="en-US" sz="1200">
                <a:solidFill>
                  <a:srgbClr val="000000"/>
                </a:solidFill>
                <a:latin typeface="微软雅黑" pitchFamily="34" charset="-122"/>
                <a:ea typeface="微软雅黑" pitchFamily="34" charset="-122"/>
                <a:sym typeface="微软雅黑" pitchFamily="34" charset="-122"/>
              </a:endParaRPr>
            </a:p>
          </p:txBody>
        </p:sp>
      </p:grpSp>
      <p:grpSp>
        <p:nvGrpSpPr>
          <p:cNvPr id="15377" name="Group 17"/>
          <p:cNvGrpSpPr>
            <a:grpSpLocks/>
          </p:cNvGrpSpPr>
          <p:nvPr/>
        </p:nvGrpSpPr>
        <p:grpSpPr bwMode="auto">
          <a:xfrm>
            <a:off x="6137275" y="3805238"/>
            <a:ext cx="4175125" cy="2087562"/>
            <a:chOff x="0" y="0"/>
            <a:chExt cx="4176712" cy="2087562"/>
          </a:xfrm>
        </p:grpSpPr>
        <p:sp>
          <p:nvSpPr>
            <p:cNvPr id="8209" name="深色4"/>
            <p:cNvSpPr>
              <a:spLocks noChangeArrowheads="1"/>
            </p:cNvSpPr>
            <p:nvPr/>
          </p:nvSpPr>
          <p:spPr bwMode="auto">
            <a:xfrm>
              <a:off x="0" y="0"/>
              <a:ext cx="4176712" cy="360362"/>
            </a:xfrm>
            <a:prstGeom prst="flowChartProcess">
              <a:avLst/>
            </a:prstGeom>
            <a:solidFill>
              <a:srgbClr val="AFD6F0"/>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p>
              <a:pPr algn="ctr">
                <a:lnSpc>
                  <a:spcPct val="120000"/>
                </a:lnSpc>
              </a:pPr>
              <a:r>
                <a:rPr lang="zh-CN" altLang="en-US" sz="1400" b="1">
                  <a:solidFill>
                    <a:schemeClr val="bg1"/>
                  </a:solidFill>
                  <a:latin typeface="微软雅黑" pitchFamily="34" charset="-122"/>
                  <a:ea typeface="微软雅黑" pitchFamily="34" charset="-122"/>
                  <a:sym typeface="微软雅黑" pitchFamily="34" charset="-122"/>
                </a:rPr>
                <a:t>单击此处添加标题</a:t>
              </a:r>
              <a:endParaRPr lang="zh-CN" altLang="en-US"/>
            </a:p>
          </p:txBody>
        </p:sp>
        <p:sp>
          <p:nvSpPr>
            <p:cNvPr id="8210" name="文本4"/>
            <p:cNvSpPr>
              <a:spLocks noChangeArrowheads="1"/>
            </p:cNvSpPr>
            <p:nvPr/>
          </p:nvSpPr>
          <p:spPr bwMode="auto">
            <a:xfrm>
              <a:off x="0" y="360362"/>
              <a:ext cx="4176712" cy="1727200"/>
            </a:xfrm>
            <a:prstGeom prst="rect">
              <a:avLst/>
            </a:prstGeom>
            <a:gradFill rotWithShape="1">
              <a:gsLst>
                <a:gs pos="0">
                  <a:srgbClr val="F9F9F9"/>
                </a:gs>
                <a:gs pos="32999">
                  <a:srgbClr val="F9F9F9"/>
                </a:gs>
                <a:gs pos="100000">
                  <a:srgbClr val="D7D7D7"/>
                </a:gs>
              </a:gsLst>
              <a:lin ang="5400000" scaled="1"/>
            </a:gradFill>
            <a:ln w="3175">
              <a:solidFill>
                <a:srgbClr val="D7D7D7"/>
              </a:solidFill>
              <a:bevel/>
              <a:headEnd/>
              <a:tailEnd/>
            </a:ln>
          </p:spPr>
          <p:txBody>
            <a:bodyPr lIns="720000" tIns="180000" rIns="180000"/>
            <a:lstStyle/>
            <a:p>
              <a:r>
                <a:rPr lang="zh-CN" altLang="en-US" sz="1200">
                  <a:solidFill>
                    <a:srgbClr val="000000"/>
                  </a:solidFill>
                  <a:latin typeface="微软雅黑" pitchFamily="34" charset="-122"/>
                  <a:ea typeface="微软雅黑" pitchFamily="34" charset="-122"/>
                  <a:sym typeface="微软雅黑" pitchFamily="34" charset="-122"/>
                </a:rPr>
                <a:t>我们工作室致力于专业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模板的发布，课件及汇报</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的美化，并为您提供专业的</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200">
                <a:solidFill>
                  <a:srgbClr val="000000"/>
                </a:solidFill>
                <a:latin typeface="微软雅黑" pitchFamily="34" charset="-122"/>
                <a:ea typeface="微软雅黑" pitchFamily="34" charset="-122"/>
                <a:sym typeface="微软雅黑" pitchFamily="34" charset="-122"/>
              </a:endParaRPr>
            </a:p>
            <a:p>
              <a:endParaRPr lang="zh-CN" altLang="en-US" sz="1200">
                <a:solidFill>
                  <a:srgbClr val="000000"/>
                </a:solidFill>
                <a:latin typeface="微软雅黑" pitchFamily="34" charset="-122"/>
                <a:ea typeface="微软雅黑" pitchFamily="34" charset="-122"/>
                <a:sym typeface="微软雅黑" pitchFamily="34" charset="-122"/>
              </a:endParaRPr>
            </a:p>
          </p:txBody>
        </p:sp>
      </p:grpSp>
      <p:grpSp>
        <p:nvGrpSpPr>
          <p:cNvPr id="15380" name="Group 20"/>
          <p:cNvGrpSpPr>
            <a:grpSpLocks/>
          </p:cNvGrpSpPr>
          <p:nvPr/>
        </p:nvGrpSpPr>
        <p:grpSpPr bwMode="auto">
          <a:xfrm>
            <a:off x="4984750" y="2724150"/>
            <a:ext cx="2016125" cy="2016125"/>
            <a:chOff x="0" y="0"/>
            <a:chExt cx="2016125" cy="2016125"/>
          </a:xfrm>
        </p:grpSpPr>
        <p:sp>
          <p:nvSpPr>
            <p:cNvPr id="8205" name="椭圆 23"/>
            <p:cNvSpPr>
              <a:spLocks noChangeArrowheads="1"/>
            </p:cNvSpPr>
            <p:nvPr/>
          </p:nvSpPr>
          <p:spPr bwMode="auto">
            <a:xfrm>
              <a:off x="0" y="0"/>
              <a:ext cx="2016125" cy="2016125"/>
            </a:xfrm>
            <a:prstGeom prst="ellipse">
              <a:avLst/>
            </a:prstGeom>
            <a:solidFill>
              <a:srgbClr val="7F7F7F"/>
            </a:solidFill>
            <a:ln w="3175">
              <a:solidFill>
                <a:srgbClr val="C5C5C5"/>
              </a:solidFill>
              <a:bevel/>
              <a:headEnd/>
              <a:tailEnd/>
            </a:ln>
          </p:spPr>
          <p:txBody>
            <a:bodyPr anchor="ctr"/>
            <a:lstStyle/>
            <a:p>
              <a:pPr algn="ctr"/>
              <a:endParaRPr lang="zh-CN" altLang="zh-CN" sz="3200">
                <a:solidFill>
                  <a:srgbClr val="FFFFFF"/>
                </a:solidFill>
                <a:latin typeface="微软雅黑" pitchFamily="34" charset="-122"/>
                <a:ea typeface="微软雅黑" pitchFamily="34" charset="-122"/>
                <a:sym typeface="微软雅黑" pitchFamily="34" charset="-122"/>
              </a:endParaRPr>
            </a:p>
          </p:txBody>
        </p:sp>
        <p:grpSp>
          <p:nvGrpSpPr>
            <p:cNvPr id="8206" name="Group 22"/>
            <p:cNvGrpSpPr>
              <a:grpSpLocks/>
            </p:cNvGrpSpPr>
            <p:nvPr/>
          </p:nvGrpSpPr>
          <p:grpSpPr bwMode="auto">
            <a:xfrm rot="-1237687">
              <a:off x="145328" y="371298"/>
              <a:ext cx="1656184" cy="1167006"/>
              <a:chOff x="0" y="0"/>
              <a:chExt cx="1728787" cy="1167006"/>
            </a:xfrm>
          </p:grpSpPr>
          <p:sp>
            <p:nvSpPr>
              <p:cNvPr id="8207" name="TextBox 19"/>
              <p:cNvSpPr>
                <a:spLocks noChangeArrowheads="1"/>
              </p:cNvSpPr>
              <p:nvPr/>
            </p:nvSpPr>
            <p:spPr bwMode="auto">
              <a:xfrm>
                <a:off x="331" y="0"/>
                <a:ext cx="172823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lnSpc>
                    <a:spcPct val="120000"/>
                  </a:lnSpc>
                </a:pPr>
                <a:r>
                  <a:rPr lang="zh-CN" altLang="en-US" sz="1400" b="1">
                    <a:solidFill>
                      <a:srgbClr val="F9F9F9"/>
                    </a:solidFill>
                    <a:latin typeface="微软雅黑" pitchFamily="34" charset="-122"/>
                    <a:ea typeface="微软雅黑" pitchFamily="34" charset="-122"/>
                    <a:sym typeface="微软雅黑" pitchFamily="34" charset="-122"/>
                  </a:rPr>
                  <a:t>此处添加标题</a:t>
                </a:r>
                <a:endParaRPr lang="zh-CN" altLang="en-US"/>
              </a:p>
            </p:txBody>
          </p:sp>
          <p:sp>
            <p:nvSpPr>
              <p:cNvPr id="8208" name="TextBox 13"/>
              <p:cNvSpPr>
                <a:spLocks noChangeArrowheads="1"/>
              </p:cNvSpPr>
              <p:nvPr/>
            </p:nvSpPr>
            <p:spPr bwMode="auto">
              <a:xfrm>
                <a:off x="0" y="312926"/>
                <a:ext cx="1728787"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100">
                    <a:solidFill>
                      <a:srgbClr val="F9F9F9"/>
                    </a:solidFill>
                    <a:latin typeface="微软雅黑" pitchFamily="34" charset="-122"/>
                    <a:ea typeface="微软雅黑" pitchFamily="34" charset="-122"/>
                    <a:sym typeface="微软雅黑" pitchFamily="34" charset="-122"/>
                  </a:rPr>
                  <a:t>单击此处添加段落文本单击此处添加段落文本单击此处添加段落文本</a:t>
                </a:r>
              </a:p>
            </p:txBody>
          </p:sp>
        </p:gr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p:cTn id="7" dur="500" fill="hold"/>
                                        <p:tgtEl>
                                          <p:spTgt spid="15366"/>
                                        </p:tgtEl>
                                        <p:attrNameLst>
                                          <p:attrName>ppt_x</p:attrName>
                                        </p:attrNameLst>
                                      </p:cBhvr>
                                      <p:tavLst>
                                        <p:tav tm="0">
                                          <p:val>
                                            <p:strVal val="0-#ppt_w/2"/>
                                          </p:val>
                                        </p:tav>
                                        <p:tav tm="100000">
                                          <p:val>
                                            <p:strVal val="#ppt_x"/>
                                          </p:val>
                                        </p:tav>
                                      </p:tavLst>
                                    </p:anim>
                                    <p:anim calcmode="lin" valueType="num">
                                      <p:cBhvr>
                                        <p:cTn id="8" dur="500" fill="hold"/>
                                        <p:tgtEl>
                                          <p:spTgt spid="153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5365"/>
                                        </p:tgtEl>
                                        <p:attrNameLst>
                                          <p:attrName>style.visibility</p:attrName>
                                        </p:attrNameLst>
                                      </p:cBhvr>
                                      <p:to>
                                        <p:strVal val="visible"/>
                                      </p:to>
                                    </p:set>
                                    <p:anim calcmode="lin" valueType="num">
                                      <p:cBhvr>
                                        <p:cTn id="11" dur="500" fill="hold"/>
                                        <p:tgtEl>
                                          <p:spTgt spid="15365"/>
                                        </p:tgtEl>
                                        <p:attrNameLst>
                                          <p:attrName>ppt_x</p:attrName>
                                        </p:attrNameLst>
                                      </p:cBhvr>
                                      <p:tavLst>
                                        <p:tav tm="0">
                                          <p:val>
                                            <p:strVal val="0-#ppt_w/2"/>
                                          </p:val>
                                        </p:tav>
                                        <p:tav tm="100000">
                                          <p:val>
                                            <p:strVal val="#ppt_x"/>
                                          </p:val>
                                        </p:tav>
                                      </p:tavLst>
                                    </p:anim>
                                    <p:anim calcmode="lin" valueType="num">
                                      <p:cBhvr>
                                        <p:cTn id="12" dur="500" fill="hold"/>
                                        <p:tgtEl>
                                          <p:spTgt spid="1536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5364"/>
                                        </p:tgtEl>
                                        <p:attrNameLst>
                                          <p:attrName>style.visibility</p:attrName>
                                        </p:attrNameLst>
                                      </p:cBhvr>
                                      <p:to>
                                        <p:strVal val="visible"/>
                                      </p:to>
                                    </p:set>
                                    <p:anim calcmode="lin" valueType="num">
                                      <p:cBhvr>
                                        <p:cTn id="15" dur="500" fill="hold"/>
                                        <p:tgtEl>
                                          <p:spTgt spid="15364"/>
                                        </p:tgtEl>
                                        <p:attrNameLst>
                                          <p:attrName>ppt_x</p:attrName>
                                        </p:attrNameLst>
                                      </p:cBhvr>
                                      <p:tavLst>
                                        <p:tav tm="0">
                                          <p:val>
                                            <p:strVal val="0-#ppt_w/2"/>
                                          </p:val>
                                        </p:tav>
                                        <p:tav tm="100000">
                                          <p:val>
                                            <p:strVal val="#ppt_x"/>
                                          </p:val>
                                        </p:tav>
                                      </p:tavLst>
                                    </p:anim>
                                    <p:anim calcmode="lin" valueType="num">
                                      <p:cBhvr>
                                        <p:cTn id="16" dur="500" fill="hold"/>
                                        <p:tgtEl>
                                          <p:spTgt spid="1536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5363"/>
                                        </p:tgtEl>
                                        <p:attrNameLst>
                                          <p:attrName>style.visibility</p:attrName>
                                        </p:attrNameLst>
                                      </p:cBhvr>
                                      <p:to>
                                        <p:strVal val="visible"/>
                                      </p:to>
                                    </p:set>
                                    <p:anim calcmode="lin" valueType="num">
                                      <p:cBhvr>
                                        <p:cTn id="19" dur="500" fill="hold"/>
                                        <p:tgtEl>
                                          <p:spTgt spid="15363"/>
                                        </p:tgtEl>
                                        <p:attrNameLst>
                                          <p:attrName>ppt_x</p:attrName>
                                        </p:attrNameLst>
                                      </p:cBhvr>
                                      <p:tavLst>
                                        <p:tav tm="0">
                                          <p:val>
                                            <p:strVal val="0-#ppt_w/2"/>
                                          </p:val>
                                        </p:tav>
                                        <p:tav tm="100000">
                                          <p:val>
                                            <p:strVal val="#ppt_x"/>
                                          </p:val>
                                        </p:tav>
                                      </p:tavLst>
                                    </p:anim>
                                    <p:anim calcmode="lin" valueType="num">
                                      <p:cBhvr>
                                        <p:cTn id="20" dur="500" fill="hold"/>
                                        <p:tgtEl>
                                          <p:spTgt spid="1536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5362"/>
                                        </p:tgtEl>
                                        <p:attrNameLst>
                                          <p:attrName>style.visibility</p:attrName>
                                        </p:attrNameLst>
                                      </p:cBhvr>
                                      <p:to>
                                        <p:strVal val="visible"/>
                                      </p:to>
                                    </p:set>
                                    <p:anim calcmode="lin" valueType="num">
                                      <p:cBhvr>
                                        <p:cTn id="23" dur="500" fill="hold"/>
                                        <p:tgtEl>
                                          <p:spTgt spid="15362"/>
                                        </p:tgtEl>
                                        <p:attrNameLst>
                                          <p:attrName>ppt_x</p:attrName>
                                        </p:attrNameLst>
                                      </p:cBhvr>
                                      <p:tavLst>
                                        <p:tav tm="0">
                                          <p:val>
                                            <p:strVal val="0-#ppt_w/2"/>
                                          </p:val>
                                        </p:tav>
                                        <p:tav tm="100000">
                                          <p:val>
                                            <p:strVal val="#ppt_x"/>
                                          </p:val>
                                        </p:tav>
                                      </p:tavLst>
                                    </p:anim>
                                    <p:anim calcmode="lin" valueType="num">
                                      <p:cBhvr>
                                        <p:cTn id="24" dur="500" fill="hold"/>
                                        <p:tgtEl>
                                          <p:spTgt spid="1536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5367"/>
                                        </p:tgtEl>
                                        <p:attrNameLst>
                                          <p:attrName>style.visibility</p:attrName>
                                        </p:attrNameLst>
                                      </p:cBhvr>
                                      <p:to>
                                        <p:strVal val="visible"/>
                                      </p:to>
                                    </p:set>
                                    <p:anim calcmode="lin" valueType="num">
                                      <p:cBhvr>
                                        <p:cTn id="27" dur="500" fill="hold"/>
                                        <p:tgtEl>
                                          <p:spTgt spid="15367"/>
                                        </p:tgtEl>
                                        <p:attrNameLst>
                                          <p:attrName>ppt_x</p:attrName>
                                        </p:attrNameLst>
                                      </p:cBhvr>
                                      <p:tavLst>
                                        <p:tav tm="0">
                                          <p:val>
                                            <p:strVal val="1+#ppt_w/2"/>
                                          </p:val>
                                        </p:tav>
                                        <p:tav tm="100000">
                                          <p:val>
                                            <p:strVal val="#ppt_x"/>
                                          </p:val>
                                        </p:tav>
                                      </p:tavLst>
                                    </p:anim>
                                    <p:anim calcmode="lin" valueType="num">
                                      <p:cBhvr>
                                        <p:cTn id="28" dur="500" fill="hold"/>
                                        <p:tgtEl>
                                          <p:spTgt spid="15367"/>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10" presetClass="entr" presetSubtype="0" fill="hold" nodeType="afterEffect">
                                  <p:stCondLst>
                                    <p:cond delay="0"/>
                                  </p:stCondLst>
                                  <p:childTnLst>
                                    <p:set>
                                      <p:cBhvr>
                                        <p:cTn id="31" dur="1" fill="hold">
                                          <p:stCondLst>
                                            <p:cond delay="0"/>
                                          </p:stCondLst>
                                        </p:cTn>
                                        <p:tgtEl>
                                          <p:spTgt spid="15380"/>
                                        </p:tgtEl>
                                        <p:attrNameLst>
                                          <p:attrName>style.visibility</p:attrName>
                                        </p:attrNameLst>
                                      </p:cBhvr>
                                      <p:to>
                                        <p:strVal val="visible"/>
                                      </p:to>
                                    </p:set>
                                    <p:anim calcmode="lin" valueType="num">
                                      <p:cBhvr>
                                        <p:cTn id="32" dur="1000" fill="hold"/>
                                        <p:tgtEl>
                                          <p:spTgt spid="15380"/>
                                        </p:tgtEl>
                                        <p:attrNameLst>
                                          <p:attrName>ppt_w</p:attrName>
                                        </p:attrNameLst>
                                      </p:cBhvr>
                                      <p:tavLst>
                                        <p:tav tm="0">
                                          <p:val>
                                            <p:fltVal val="0"/>
                                          </p:val>
                                        </p:tav>
                                        <p:tav tm="100000">
                                          <p:val>
                                            <p:strVal val="#ppt_w"/>
                                          </p:val>
                                        </p:tav>
                                      </p:tavLst>
                                    </p:anim>
                                    <p:anim calcmode="lin" valueType="num">
                                      <p:cBhvr>
                                        <p:cTn id="33" dur="1000" fill="hold"/>
                                        <p:tgtEl>
                                          <p:spTgt spid="15380"/>
                                        </p:tgtEl>
                                        <p:attrNameLst>
                                          <p:attrName>ppt_h</p:attrName>
                                        </p:attrNameLst>
                                      </p:cBhvr>
                                      <p:tavLst>
                                        <p:tav tm="0">
                                          <p:val>
                                            <p:fltVal val="0"/>
                                          </p:val>
                                        </p:tav>
                                        <p:tav tm="100000">
                                          <p:val>
                                            <p:strVal val="#ppt_h"/>
                                          </p:val>
                                        </p:tav>
                                      </p:tavLst>
                                    </p:anim>
                                    <p:animEffect>
                                      <p:cBhvr>
                                        <p:cTn id="34" dur="1000"/>
                                        <p:tgtEl>
                                          <p:spTgt spid="15380"/>
                                        </p:tgtEl>
                                      </p:cBhvr>
                                    </p:animEffect>
                                  </p:childTnLst>
                                </p:cTn>
                              </p:par>
                              <p:par>
                                <p:cTn id="35" presetID="8" presetClass="emph" presetSubtype="0" fill="hold" nodeType="withEffect">
                                  <p:stCondLst>
                                    <p:cond delay="0"/>
                                  </p:stCondLst>
                                  <p:childTnLst>
                                    <p:animRot by="21600000">
                                      <p:cBhvr>
                                        <p:cTn id="36" dur="1000" fill="hold"/>
                                        <p:tgtEl>
                                          <p:spTgt spid="15380"/>
                                        </p:tgtEl>
                                        <p:attrNameLst>
                                          <p:attrName>r</p:attrName>
                                        </p:attrNameLst>
                                      </p:cBhvr>
                                    </p:animRot>
                                  </p:childTnLst>
                                </p:cTn>
                              </p:par>
                            </p:childTnLst>
                          </p:cTn>
                        </p:par>
                        <p:par>
                          <p:cTn id="37" fill="hold" nodeType="afterGroup">
                            <p:stCondLst>
                              <p:cond delay="1700"/>
                            </p:stCondLst>
                            <p:childTnLst>
                              <p:par>
                                <p:cTn id="38" presetID="23" presetClass="entr" presetSubtype="528" fill="hold" nodeType="afterEffect">
                                  <p:stCondLst>
                                    <p:cond delay="0"/>
                                  </p:stCondLst>
                                  <p:childTnLst>
                                    <p:set>
                                      <p:cBhvr>
                                        <p:cTn id="39" dur="1" fill="hold">
                                          <p:stCondLst>
                                            <p:cond delay="0"/>
                                          </p:stCondLst>
                                        </p:cTn>
                                        <p:tgtEl>
                                          <p:spTgt spid="15368"/>
                                        </p:tgtEl>
                                        <p:attrNameLst>
                                          <p:attrName>style.visibility</p:attrName>
                                        </p:attrNameLst>
                                      </p:cBhvr>
                                      <p:to>
                                        <p:strVal val="visible"/>
                                      </p:to>
                                    </p:set>
                                    <p:anim calcmode="lin" valueType="num">
                                      <p:cBhvr>
                                        <p:cTn id="40" dur="500" fill="hold"/>
                                        <p:tgtEl>
                                          <p:spTgt spid="15368"/>
                                        </p:tgtEl>
                                        <p:attrNameLst>
                                          <p:attrName>ppt_w</p:attrName>
                                        </p:attrNameLst>
                                      </p:cBhvr>
                                      <p:tavLst>
                                        <p:tav tm="0">
                                          <p:val>
                                            <p:fltVal val="0"/>
                                          </p:val>
                                        </p:tav>
                                        <p:tav tm="100000">
                                          <p:val>
                                            <p:strVal val="#ppt_w"/>
                                          </p:val>
                                        </p:tav>
                                      </p:tavLst>
                                    </p:anim>
                                    <p:anim calcmode="lin" valueType="num">
                                      <p:cBhvr>
                                        <p:cTn id="41" dur="500" fill="hold"/>
                                        <p:tgtEl>
                                          <p:spTgt spid="15368"/>
                                        </p:tgtEl>
                                        <p:attrNameLst>
                                          <p:attrName>ppt_h</p:attrName>
                                        </p:attrNameLst>
                                      </p:cBhvr>
                                      <p:tavLst>
                                        <p:tav tm="0">
                                          <p:val>
                                            <p:fltVal val="0"/>
                                          </p:val>
                                        </p:tav>
                                        <p:tav tm="100000">
                                          <p:val>
                                            <p:strVal val="#ppt_h"/>
                                          </p:val>
                                        </p:tav>
                                      </p:tavLst>
                                    </p:anim>
                                    <p:anim calcmode="lin" valueType="num">
                                      <p:cBhvr>
                                        <p:cTn id="42" dur="500" fill="hold"/>
                                        <p:tgtEl>
                                          <p:spTgt spid="15368"/>
                                        </p:tgtEl>
                                        <p:attrNameLst>
                                          <p:attrName>ppt_x</p:attrName>
                                        </p:attrNameLst>
                                      </p:cBhvr>
                                      <p:tavLst>
                                        <p:tav tm="0">
                                          <p:val>
                                            <p:fltVal val="0.5"/>
                                          </p:val>
                                        </p:tav>
                                        <p:tav tm="100000">
                                          <p:val>
                                            <p:strVal val="#ppt_x"/>
                                          </p:val>
                                        </p:tav>
                                      </p:tavLst>
                                    </p:anim>
                                    <p:anim calcmode="lin" valueType="num">
                                      <p:cBhvr>
                                        <p:cTn id="43" dur="500" fill="hold"/>
                                        <p:tgtEl>
                                          <p:spTgt spid="15368"/>
                                        </p:tgtEl>
                                        <p:attrNameLst>
                                          <p:attrName>ppt_y</p:attrName>
                                        </p:attrNameLst>
                                      </p:cBhvr>
                                      <p:tavLst>
                                        <p:tav tm="0">
                                          <p:val>
                                            <p:fltVal val="0.5"/>
                                          </p:val>
                                        </p:tav>
                                        <p:tav tm="100000">
                                          <p:val>
                                            <p:strVal val="#ppt_y"/>
                                          </p:val>
                                        </p:tav>
                                      </p:tavLst>
                                    </p:anim>
                                  </p:childTnLst>
                                </p:cTn>
                              </p:par>
                            </p:childTnLst>
                          </p:cTn>
                        </p:par>
                        <p:par>
                          <p:cTn id="44" fill="hold" nodeType="afterGroup">
                            <p:stCondLst>
                              <p:cond delay="2200"/>
                            </p:stCondLst>
                            <p:childTnLst>
                              <p:par>
                                <p:cTn id="45" presetID="23" presetClass="entr" presetSubtype="528" fill="hold" nodeType="afterEffect">
                                  <p:stCondLst>
                                    <p:cond delay="0"/>
                                  </p:stCondLst>
                                  <p:childTnLst>
                                    <p:set>
                                      <p:cBhvr>
                                        <p:cTn id="46" dur="1" fill="hold">
                                          <p:stCondLst>
                                            <p:cond delay="0"/>
                                          </p:stCondLst>
                                        </p:cTn>
                                        <p:tgtEl>
                                          <p:spTgt spid="15371"/>
                                        </p:tgtEl>
                                        <p:attrNameLst>
                                          <p:attrName>style.visibility</p:attrName>
                                        </p:attrNameLst>
                                      </p:cBhvr>
                                      <p:to>
                                        <p:strVal val="visible"/>
                                      </p:to>
                                    </p:set>
                                    <p:anim calcmode="lin" valueType="num">
                                      <p:cBhvr>
                                        <p:cTn id="47" dur="500" fill="hold"/>
                                        <p:tgtEl>
                                          <p:spTgt spid="15371"/>
                                        </p:tgtEl>
                                        <p:attrNameLst>
                                          <p:attrName>ppt_w</p:attrName>
                                        </p:attrNameLst>
                                      </p:cBhvr>
                                      <p:tavLst>
                                        <p:tav tm="0">
                                          <p:val>
                                            <p:fltVal val="0"/>
                                          </p:val>
                                        </p:tav>
                                        <p:tav tm="100000">
                                          <p:val>
                                            <p:strVal val="#ppt_w"/>
                                          </p:val>
                                        </p:tav>
                                      </p:tavLst>
                                    </p:anim>
                                    <p:anim calcmode="lin" valueType="num">
                                      <p:cBhvr>
                                        <p:cTn id="48" dur="500" fill="hold"/>
                                        <p:tgtEl>
                                          <p:spTgt spid="15371"/>
                                        </p:tgtEl>
                                        <p:attrNameLst>
                                          <p:attrName>ppt_h</p:attrName>
                                        </p:attrNameLst>
                                      </p:cBhvr>
                                      <p:tavLst>
                                        <p:tav tm="0">
                                          <p:val>
                                            <p:fltVal val="0"/>
                                          </p:val>
                                        </p:tav>
                                        <p:tav tm="100000">
                                          <p:val>
                                            <p:strVal val="#ppt_h"/>
                                          </p:val>
                                        </p:tav>
                                      </p:tavLst>
                                    </p:anim>
                                    <p:anim calcmode="lin" valueType="num">
                                      <p:cBhvr>
                                        <p:cTn id="49" dur="500" fill="hold"/>
                                        <p:tgtEl>
                                          <p:spTgt spid="15371"/>
                                        </p:tgtEl>
                                        <p:attrNameLst>
                                          <p:attrName>ppt_x</p:attrName>
                                        </p:attrNameLst>
                                      </p:cBhvr>
                                      <p:tavLst>
                                        <p:tav tm="0">
                                          <p:val>
                                            <p:fltVal val="0.5"/>
                                          </p:val>
                                        </p:tav>
                                        <p:tav tm="100000">
                                          <p:val>
                                            <p:strVal val="#ppt_x"/>
                                          </p:val>
                                        </p:tav>
                                      </p:tavLst>
                                    </p:anim>
                                    <p:anim calcmode="lin" valueType="num">
                                      <p:cBhvr>
                                        <p:cTn id="50" dur="500" fill="hold"/>
                                        <p:tgtEl>
                                          <p:spTgt spid="15371"/>
                                        </p:tgtEl>
                                        <p:attrNameLst>
                                          <p:attrName>ppt_y</p:attrName>
                                        </p:attrNameLst>
                                      </p:cBhvr>
                                      <p:tavLst>
                                        <p:tav tm="0">
                                          <p:val>
                                            <p:fltVal val="0.5"/>
                                          </p:val>
                                        </p:tav>
                                        <p:tav tm="100000">
                                          <p:val>
                                            <p:strVal val="#ppt_y"/>
                                          </p:val>
                                        </p:tav>
                                      </p:tavLst>
                                    </p:anim>
                                  </p:childTnLst>
                                </p:cTn>
                              </p:par>
                            </p:childTnLst>
                          </p:cTn>
                        </p:par>
                        <p:par>
                          <p:cTn id="51" fill="hold" nodeType="afterGroup">
                            <p:stCondLst>
                              <p:cond delay="2700"/>
                            </p:stCondLst>
                            <p:childTnLst>
                              <p:par>
                                <p:cTn id="52" presetID="23" presetClass="entr" presetSubtype="528" fill="hold" nodeType="afterEffect">
                                  <p:stCondLst>
                                    <p:cond delay="0"/>
                                  </p:stCondLst>
                                  <p:childTnLst>
                                    <p:set>
                                      <p:cBhvr>
                                        <p:cTn id="53" dur="1" fill="hold">
                                          <p:stCondLst>
                                            <p:cond delay="0"/>
                                          </p:stCondLst>
                                        </p:cTn>
                                        <p:tgtEl>
                                          <p:spTgt spid="15374"/>
                                        </p:tgtEl>
                                        <p:attrNameLst>
                                          <p:attrName>style.visibility</p:attrName>
                                        </p:attrNameLst>
                                      </p:cBhvr>
                                      <p:to>
                                        <p:strVal val="visible"/>
                                      </p:to>
                                    </p:set>
                                    <p:anim calcmode="lin" valueType="num">
                                      <p:cBhvr>
                                        <p:cTn id="54" dur="500" fill="hold"/>
                                        <p:tgtEl>
                                          <p:spTgt spid="15374"/>
                                        </p:tgtEl>
                                        <p:attrNameLst>
                                          <p:attrName>ppt_w</p:attrName>
                                        </p:attrNameLst>
                                      </p:cBhvr>
                                      <p:tavLst>
                                        <p:tav tm="0">
                                          <p:val>
                                            <p:fltVal val="0"/>
                                          </p:val>
                                        </p:tav>
                                        <p:tav tm="100000">
                                          <p:val>
                                            <p:strVal val="#ppt_w"/>
                                          </p:val>
                                        </p:tav>
                                      </p:tavLst>
                                    </p:anim>
                                    <p:anim calcmode="lin" valueType="num">
                                      <p:cBhvr>
                                        <p:cTn id="55" dur="500" fill="hold"/>
                                        <p:tgtEl>
                                          <p:spTgt spid="15374"/>
                                        </p:tgtEl>
                                        <p:attrNameLst>
                                          <p:attrName>ppt_h</p:attrName>
                                        </p:attrNameLst>
                                      </p:cBhvr>
                                      <p:tavLst>
                                        <p:tav tm="0">
                                          <p:val>
                                            <p:fltVal val="0"/>
                                          </p:val>
                                        </p:tav>
                                        <p:tav tm="100000">
                                          <p:val>
                                            <p:strVal val="#ppt_h"/>
                                          </p:val>
                                        </p:tav>
                                      </p:tavLst>
                                    </p:anim>
                                    <p:anim calcmode="lin" valueType="num">
                                      <p:cBhvr>
                                        <p:cTn id="56" dur="500" fill="hold"/>
                                        <p:tgtEl>
                                          <p:spTgt spid="15374"/>
                                        </p:tgtEl>
                                        <p:attrNameLst>
                                          <p:attrName>ppt_x</p:attrName>
                                        </p:attrNameLst>
                                      </p:cBhvr>
                                      <p:tavLst>
                                        <p:tav tm="0">
                                          <p:val>
                                            <p:fltVal val="0.5"/>
                                          </p:val>
                                        </p:tav>
                                        <p:tav tm="100000">
                                          <p:val>
                                            <p:strVal val="#ppt_x"/>
                                          </p:val>
                                        </p:tav>
                                      </p:tavLst>
                                    </p:anim>
                                    <p:anim calcmode="lin" valueType="num">
                                      <p:cBhvr>
                                        <p:cTn id="57" dur="500" fill="hold"/>
                                        <p:tgtEl>
                                          <p:spTgt spid="15374"/>
                                        </p:tgtEl>
                                        <p:attrNameLst>
                                          <p:attrName>ppt_y</p:attrName>
                                        </p:attrNameLst>
                                      </p:cBhvr>
                                      <p:tavLst>
                                        <p:tav tm="0">
                                          <p:val>
                                            <p:fltVal val="0.5"/>
                                          </p:val>
                                        </p:tav>
                                        <p:tav tm="100000">
                                          <p:val>
                                            <p:strVal val="#ppt_y"/>
                                          </p:val>
                                        </p:tav>
                                      </p:tavLst>
                                    </p:anim>
                                  </p:childTnLst>
                                </p:cTn>
                              </p:par>
                            </p:childTnLst>
                          </p:cTn>
                        </p:par>
                        <p:par>
                          <p:cTn id="58" fill="hold" nodeType="afterGroup">
                            <p:stCondLst>
                              <p:cond delay="3200"/>
                            </p:stCondLst>
                            <p:childTnLst>
                              <p:par>
                                <p:cTn id="59" presetID="23" presetClass="entr" presetSubtype="528" fill="hold" nodeType="afterEffect">
                                  <p:stCondLst>
                                    <p:cond delay="0"/>
                                  </p:stCondLst>
                                  <p:childTnLst>
                                    <p:set>
                                      <p:cBhvr>
                                        <p:cTn id="60" dur="1" fill="hold">
                                          <p:stCondLst>
                                            <p:cond delay="0"/>
                                          </p:stCondLst>
                                        </p:cTn>
                                        <p:tgtEl>
                                          <p:spTgt spid="15377"/>
                                        </p:tgtEl>
                                        <p:attrNameLst>
                                          <p:attrName>style.visibility</p:attrName>
                                        </p:attrNameLst>
                                      </p:cBhvr>
                                      <p:to>
                                        <p:strVal val="visible"/>
                                      </p:to>
                                    </p:set>
                                    <p:anim calcmode="lin" valueType="num">
                                      <p:cBhvr>
                                        <p:cTn id="61" dur="500" fill="hold"/>
                                        <p:tgtEl>
                                          <p:spTgt spid="15377"/>
                                        </p:tgtEl>
                                        <p:attrNameLst>
                                          <p:attrName>ppt_w</p:attrName>
                                        </p:attrNameLst>
                                      </p:cBhvr>
                                      <p:tavLst>
                                        <p:tav tm="0">
                                          <p:val>
                                            <p:fltVal val="0"/>
                                          </p:val>
                                        </p:tav>
                                        <p:tav tm="100000">
                                          <p:val>
                                            <p:strVal val="#ppt_w"/>
                                          </p:val>
                                        </p:tav>
                                      </p:tavLst>
                                    </p:anim>
                                    <p:anim calcmode="lin" valueType="num">
                                      <p:cBhvr>
                                        <p:cTn id="62" dur="500" fill="hold"/>
                                        <p:tgtEl>
                                          <p:spTgt spid="15377"/>
                                        </p:tgtEl>
                                        <p:attrNameLst>
                                          <p:attrName>ppt_h</p:attrName>
                                        </p:attrNameLst>
                                      </p:cBhvr>
                                      <p:tavLst>
                                        <p:tav tm="0">
                                          <p:val>
                                            <p:fltVal val="0"/>
                                          </p:val>
                                        </p:tav>
                                        <p:tav tm="100000">
                                          <p:val>
                                            <p:strVal val="#ppt_h"/>
                                          </p:val>
                                        </p:tav>
                                      </p:tavLst>
                                    </p:anim>
                                    <p:anim calcmode="lin" valueType="num">
                                      <p:cBhvr>
                                        <p:cTn id="63" dur="500" fill="hold"/>
                                        <p:tgtEl>
                                          <p:spTgt spid="15377"/>
                                        </p:tgtEl>
                                        <p:attrNameLst>
                                          <p:attrName>ppt_x</p:attrName>
                                        </p:attrNameLst>
                                      </p:cBhvr>
                                      <p:tavLst>
                                        <p:tav tm="0">
                                          <p:val>
                                            <p:fltVal val="0.5"/>
                                          </p:val>
                                        </p:tav>
                                        <p:tav tm="100000">
                                          <p:val>
                                            <p:strVal val="#ppt_x"/>
                                          </p:val>
                                        </p:tav>
                                      </p:tavLst>
                                    </p:anim>
                                    <p:anim calcmode="lin" valueType="num">
                                      <p:cBhvr>
                                        <p:cTn id="64" dur="500" fill="hold"/>
                                        <p:tgtEl>
                                          <p:spTgt spid="1537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nimBg="1" autoUpdateAnimBg="0"/>
      <p:bldP spid="15363" grpId="0" bldLvl="0" animBg="1" autoUpdateAnimBg="0"/>
      <p:bldP spid="15364" grpId="0" bldLvl="0" animBg="1" autoUpdateAnimBg="0"/>
      <p:bldP spid="15365" grpId="0" bldLvl="0" animBg="1" autoUpdateAnimBg="0"/>
      <p:bldP spid="15366" grpId="0" bldLvl="0" animBg="1" autoUpdateAnimBg="0"/>
      <p:bldP spid="15367"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16386"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7"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8"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9"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0"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1" name="文本框 10"/>
          <p:cNvSpPr>
            <a:spLocks noChangeArrowheads="1"/>
          </p:cNvSpPr>
          <p:nvPr/>
        </p:nvSpPr>
        <p:spPr bwMode="auto">
          <a:xfrm>
            <a:off x="630238" y="320675"/>
            <a:ext cx="2003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研究内容</a:t>
            </a:r>
            <a:endParaRPr lang="zh-CN" altLang="en-US"/>
          </a:p>
        </p:txBody>
      </p:sp>
      <p:sp>
        <p:nvSpPr>
          <p:cNvPr id="16392" name="AutoShape 2"/>
          <p:cNvSpPr>
            <a:spLocks noChangeArrowheads="1"/>
          </p:cNvSpPr>
          <p:nvPr/>
        </p:nvSpPr>
        <p:spPr bwMode="auto">
          <a:xfrm>
            <a:off x="7191375" y="1831975"/>
            <a:ext cx="3844925" cy="3633788"/>
          </a:xfrm>
          <a:prstGeom prst="roundRect">
            <a:avLst>
              <a:gd name="adj" fmla="val 2255"/>
            </a:avLst>
          </a:prstGeom>
          <a:solidFill>
            <a:schemeClr val="bg1"/>
          </a:solidFill>
          <a:ln w="3175">
            <a:solidFill>
              <a:srgbClr val="D7D7D7"/>
            </a:solidFill>
            <a:bevel/>
            <a:headEnd/>
            <a:tailEnd/>
          </a:ln>
        </p:spPr>
        <p:txBody>
          <a:bodyPr lIns="180000" anchor="ctr"/>
          <a:lstStyle/>
          <a:p>
            <a:pPr>
              <a:lnSpc>
                <a:spcPct val="150000"/>
              </a:lnSpc>
            </a:pPr>
            <a:r>
              <a:rPr lang="zh-CN" altLang="en-US" sz="1600">
                <a:solidFill>
                  <a:srgbClr val="FFFFFF"/>
                </a:solidFill>
                <a:latin typeface="微软雅黑" pitchFamily="34" charset="-122"/>
                <a:ea typeface="微软雅黑" pitchFamily="34" charset="-122"/>
                <a:sym typeface="微软雅黑" pitchFamily="34" charset="-122"/>
              </a:rPr>
              <a:t>       </a:t>
            </a:r>
            <a:endParaRPr lang="zh-CN" altLang="en-US" sz="1000">
              <a:solidFill>
                <a:srgbClr val="FFFFFF"/>
              </a:solidFill>
              <a:latin typeface="微软雅黑" pitchFamily="34" charset="-122"/>
              <a:ea typeface="微软雅黑" pitchFamily="34" charset="-122"/>
              <a:sym typeface="微软雅黑" pitchFamily="34" charset="-122"/>
            </a:endParaRPr>
          </a:p>
        </p:txBody>
      </p:sp>
      <p:sp>
        <p:nvSpPr>
          <p:cNvPr id="16393" name="Oval 4"/>
          <p:cNvSpPr>
            <a:spLocks noChangeArrowheads="1"/>
          </p:cNvSpPr>
          <p:nvPr/>
        </p:nvSpPr>
        <p:spPr bwMode="auto">
          <a:xfrm>
            <a:off x="3370263" y="1784350"/>
            <a:ext cx="3249612" cy="3273425"/>
          </a:xfrm>
          <a:prstGeom prst="ellipse">
            <a:avLst/>
          </a:prstGeom>
          <a:noFill/>
          <a:ln w="12700">
            <a:solidFill>
              <a:srgbClr val="2B2E3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16394" name="Oval 5"/>
          <p:cNvSpPr>
            <a:spLocks noChangeArrowheads="1"/>
          </p:cNvSpPr>
          <p:nvPr/>
        </p:nvSpPr>
        <p:spPr bwMode="auto">
          <a:xfrm>
            <a:off x="3067050" y="2025650"/>
            <a:ext cx="1106488" cy="1114425"/>
          </a:xfrm>
          <a:prstGeom prst="ellipse">
            <a:avLst/>
          </a:prstGeom>
          <a:solidFill>
            <a:schemeClr val="bg1"/>
          </a:solidFill>
          <a:ln>
            <a:noFill/>
          </a:ln>
          <a:extLst>
            <a:ext uri="{91240B29-F687-4F45-9708-019B960494DF}">
              <a14:hiddenLine xmlns:a14="http://schemas.microsoft.com/office/drawing/2010/main" w="38100">
                <a:solidFill>
                  <a:srgbClr val="000000"/>
                </a:solidFill>
                <a:bevel/>
                <a:headEnd/>
                <a:tailEnd/>
              </a14:hiddenLine>
            </a:ext>
          </a:extLst>
        </p:spPr>
        <p:txBody>
          <a:bodyPr anchor="ctr"/>
          <a:lstStyle/>
          <a:p>
            <a:pPr algn="ctr"/>
            <a:r>
              <a:rPr lang="zh-CN" altLang="en-US" sz="1200">
                <a:solidFill>
                  <a:srgbClr val="000000"/>
                </a:solidFill>
                <a:latin typeface="Impact" pitchFamily="34" charset="0"/>
                <a:ea typeface="微软雅黑" pitchFamily="34" charset="-122"/>
                <a:sym typeface="Impact" pitchFamily="34" charset="0"/>
              </a:rPr>
              <a:t>添加文本</a:t>
            </a:r>
            <a:r>
              <a:rPr lang="en-US" altLang="zh-CN" sz="1200">
                <a:solidFill>
                  <a:srgbClr val="000000"/>
                </a:solidFill>
                <a:latin typeface="Impact" pitchFamily="34" charset="0"/>
                <a:ea typeface="微软雅黑" pitchFamily="34" charset="-122"/>
                <a:sym typeface="Impact" pitchFamily="34" charset="0"/>
              </a:rPr>
              <a:t>3</a:t>
            </a:r>
            <a:endParaRPr lang="zh-CN" altLang="en-US" sz="1200">
              <a:solidFill>
                <a:srgbClr val="000000"/>
              </a:solidFill>
              <a:latin typeface="Impact" pitchFamily="34" charset="0"/>
              <a:ea typeface="微软雅黑" pitchFamily="34" charset="-122"/>
              <a:sym typeface="Impact" pitchFamily="34" charset="0"/>
            </a:endParaRPr>
          </a:p>
        </p:txBody>
      </p:sp>
      <p:sp>
        <p:nvSpPr>
          <p:cNvPr id="16395" name="Oval 6"/>
          <p:cNvSpPr>
            <a:spLocks noChangeArrowheads="1"/>
          </p:cNvSpPr>
          <p:nvPr/>
        </p:nvSpPr>
        <p:spPr bwMode="auto">
          <a:xfrm>
            <a:off x="5775325" y="2025650"/>
            <a:ext cx="1106488" cy="1114425"/>
          </a:xfrm>
          <a:prstGeom prst="ellipse">
            <a:avLst/>
          </a:prstGeom>
          <a:solidFill>
            <a:schemeClr val="bg1"/>
          </a:solidFill>
          <a:ln>
            <a:noFill/>
          </a:ln>
          <a:extLst>
            <a:ext uri="{91240B29-F687-4F45-9708-019B960494DF}">
              <a14:hiddenLine xmlns:a14="http://schemas.microsoft.com/office/drawing/2010/main" w="38100">
                <a:solidFill>
                  <a:srgbClr val="000000"/>
                </a:solidFill>
                <a:bevel/>
                <a:headEnd/>
                <a:tailEnd/>
              </a14:hiddenLine>
            </a:ext>
          </a:extLst>
        </p:spPr>
        <p:txBody>
          <a:bodyPr anchor="ctr"/>
          <a:lstStyle/>
          <a:p>
            <a:pPr algn="ctr"/>
            <a:r>
              <a:rPr lang="zh-CN" altLang="en-US" sz="1200">
                <a:solidFill>
                  <a:srgbClr val="000000"/>
                </a:solidFill>
                <a:latin typeface="Impact" pitchFamily="34" charset="0"/>
                <a:ea typeface="微软雅黑" pitchFamily="34" charset="-122"/>
                <a:sym typeface="Impact" pitchFamily="34" charset="0"/>
              </a:rPr>
              <a:t>添加文本</a:t>
            </a:r>
            <a:r>
              <a:rPr lang="en-US" altLang="zh-CN" sz="1200">
                <a:solidFill>
                  <a:srgbClr val="000000"/>
                </a:solidFill>
                <a:latin typeface="Impact" pitchFamily="34" charset="0"/>
                <a:ea typeface="微软雅黑" pitchFamily="34" charset="-122"/>
                <a:sym typeface="Impact" pitchFamily="34" charset="0"/>
              </a:rPr>
              <a:t>1</a:t>
            </a:r>
            <a:endParaRPr lang="zh-CN" altLang="en-US" sz="1200">
              <a:solidFill>
                <a:srgbClr val="000000"/>
              </a:solidFill>
              <a:latin typeface="Impact" pitchFamily="34" charset="0"/>
              <a:ea typeface="微软雅黑" pitchFamily="34" charset="-122"/>
              <a:sym typeface="Impact" pitchFamily="34" charset="0"/>
            </a:endParaRPr>
          </a:p>
        </p:txBody>
      </p:sp>
      <p:sp>
        <p:nvSpPr>
          <p:cNvPr id="16396" name="Oval 7"/>
          <p:cNvSpPr>
            <a:spLocks noChangeArrowheads="1"/>
          </p:cNvSpPr>
          <p:nvPr/>
        </p:nvSpPr>
        <p:spPr bwMode="auto">
          <a:xfrm>
            <a:off x="4470400" y="4476750"/>
            <a:ext cx="1108075" cy="1114425"/>
          </a:xfrm>
          <a:prstGeom prst="ellipse">
            <a:avLst/>
          </a:prstGeom>
          <a:solidFill>
            <a:schemeClr val="bg1"/>
          </a:solidFill>
          <a:ln>
            <a:noFill/>
          </a:ln>
          <a:extLst>
            <a:ext uri="{91240B29-F687-4F45-9708-019B960494DF}">
              <a14:hiddenLine xmlns:a14="http://schemas.microsoft.com/office/drawing/2010/main" w="38100">
                <a:solidFill>
                  <a:srgbClr val="000000"/>
                </a:solidFill>
                <a:bevel/>
                <a:headEnd/>
                <a:tailEnd/>
              </a14:hiddenLine>
            </a:ext>
          </a:extLst>
        </p:spPr>
        <p:txBody>
          <a:bodyPr anchor="ctr"/>
          <a:lstStyle/>
          <a:p>
            <a:pPr algn="ctr"/>
            <a:r>
              <a:rPr lang="zh-CN" altLang="en-US" sz="1200">
                <a:solidFill>
                  <a:srgbClr val="000000"/>
                </a:solidFill>
                <a:latin typeface="Impact" pitchFamily="34" charset="0"/>
                <a:ea typeface="微软雅黑" pitchFamily="34" charset="-122"/>
                <a:sym typeface="Impact" pitchFamily="34" charset="0"/>
              </a:rPr>
              <a:t>添加文本</a:t>
            </a:r>
            <a:r>
              <a:rPr lang="en-US" altLang="zh-CN" sz="1200">
                <a:solidFill>
                  <a:srgbClr val="000000"/>
                </a:solidFill>
                <a:latin typeface="Impact" pitchFamily="34" charset="0"/>
                <a:ea typeface="微软雅黑" pitchFamily="34" charset="-122"/>
                <a:sym typeface="Impact" pitchFamily="34" charset="0"/>
              </a:rPr>
              <a:t>2</a:t>
            </a:r>
            <a:endParaRPr lang="zh-CN" altLang="en-US" sz="1200">
              <a:solidFill>
                <a:srgbClr val="000000"/>
              </a:solidFill>
              <a:latin typeface="Impact" pitchFamily="34" charset="0"/>
              <a:ea typeface="微软雅黑" pitchFamily="34" charset="-122"/>
              <a:sym typeface="Impact" pitchFamily="34" charset="0"/>
            </a:endParaRPr>
          </a:p>
        </p:txBody>
      </p:sp>
      <p:sp>
        <p:nvSpPr>
          <p:cNvPr id="16397" name="Oval 8"/>
          <p:cNvSpPr>
            <a:spLocks noChangeArrowheads="1"/>
          </p:cNvSpPr>
          <p:nvPr/>
        </p:nvSpPr>
        <p:spPr bwMode="auto">
          <a:xfrm>
            <a:off x="4600575" y="1452563"/>
            <a:ext cx="752475" cy="758825"/>
          </a:xfrm>
          <a:prstGeom prst="ellipse">
            <a:avLst/>
          </a:prstGeom>
          <a:solidFill>
            <a:schemeClr val="bg1"/>
          </a:solidFill>
          <a:ln>
            <a:noFill/>
          </a:ln>
          <a:extLst>
            <a:ext uri="{91240B29-F687-4F45-9708-019B960494DF}">
              <a14:hiddenLine xmlns:a14="http://schemas.microsoft.com/office/drawing/2010/main" w="38100">
                <a:solidFill>
                  <a:srgbClr val="000000"/>
                </a:solidFill>
                <a:bevel/>
                <a:headEnd/>
                <a:tailEnd/>
              </a14:hiddenLine>
            </a:ext>
          </a:extLst>
        </p:spPr>
        <p:txBody>
          <a:bodyPr wrap="none" anchor="ctr"/>
          <a:lstStyle/>
          <a:p>
            <a:pPr algn="ctr"/>
            <a:r>
              <a:rPr lang="zh-CN" altLang="en-US" sz="1200">
                <a:solidFill>
                  <a:srgbClr val="000000"/>
                </a:solidFill>
                <a:latin typeface="Impact" pitchFamily="34" charset="0"/>
                <a:ea typeface="微软雅黑" pitchFamily="34" charset="-122"/>
                <a:sym typeface="Impact" pitchFamily="34" charset="0"/>
              </a:rPr>
              <a:t>文本</a:t>
            </a:r>
            <a:r>
              <a:rPr lang="en-US" altLang="zh-CN" sz="1200">
                <a:solidFill>
                  <a:srgbClr val="000000"/>
                </a:solidFill>
                <a:latin typeface="Impact" pitchFamily="34" charset="0"/>
                <a:ea typeface="微软雅黑" pitchFamily="34" charset="-122"/>
                <a:sym typeface="Impact" pitchFamily="34" charset="0"/>
              </a:rPr>
              <a:t>1</a:t>
            </a:r>
            <a:endParaRPr lang="zh-CN" altLang="en-US" sz="1200">
              <a:solidFill>
                <a:srgbClr val="000000"/>
              </a:solidFill>
              <a:latin typeface="Impact" pitchFamily="34" charset="0"/>
              <a:ea typeface="微软雅黑" pitchFamily="34" charset="-122"/>
              <a:sym typeface="Impact" pitchFamily="34" charset="0"/>
            </a:endParaRPr>
          </a:p>
        </p:txBody>
      </p:sp>
      <p:sp>
        <p:nvSpPr>
          <p:cNvPr id="16398" name="Oval 9"/>
          <p:cNvSpPr>
            <a:spLocks noChangeArrowheads="1"/>
          </p:cNvSpPr>
          <p:nvPr/>
        </p:nvSpPr>
        <p:spPr bwMode="auto">
          <a:xfrm>
            <a:off x="6011863" y="3765550"/>
            <a:ext cx="752475" cy="758825"/>
          </a:xfrm>
          <a:prstGeom prst="ellipse">
            <a:avLst/>
          </a:prstGeom>
          <a:solidFill>
            <a:schemeClr val="bg1"/>
          </a:solidFill>
          <a:ln>
            <a:noFill/>
          </a:ln>
          <a:extLst>
            <a:ext uri="{91240B29-F687-4F45-9708-019B960494DF}">
              <a14:hiddenLine xmlns:a14="http://schemas.microsoft.com/office/drawing/2010/main" w="38100">
                <a:solidFill>
                  <a:srgbClr val="000000"/>
                </a:solidFill>
                <a:bevel/>
                <a:headEnd/>
                <a:tailEnd/>
              </a14:hiddenLine>
            </a:ext>
          </a:extLst>
        </p:spPr>
        <p:txBody>
          <a:bodyPr wrap="none" anchor="ctr"/>
          <a:lstStyle/>
          <a:p>
            <a:pPr algn="ctr"/>
            <a:r>
              <a:rPr lang="zh-CN" altLang="en-US" sz="1200">
                <a:solidFill>
                  <a:srgbClr val="000000"/>
                </a:solidFill>
                <a:latin typeface="Impact" pitchFamily="34" charset="0"/>
                <a:ea typeface="微软雅黑" pitchFamily="34" charset="-122"/>
                <a:sym typeface="Impact" pitchFamily="34" charset="0"/>
              </a:rPr>
              <a:t>文本</a:t>
            </a:r>
            <a:r>
              <a:rPr lang="en-US" altLang="zh-CN" sz="1200">
                <a:solidFill>
                  <a:srgbClr val="000000"/>
                </a:solidFill>
                <a:latin typeface="Impact" pitchFamily="34" charset="0"/>
                <a:ea typeface="微软雅黑" pitchFamily="34" charset="-122"/>
                <a:sym typeface="Impact" pitchFamily="34" charset="0"/>
              </a:rPr>
              <a:t>2</a:t>
            </a:r>
            <a:endParaRPr lang="zh-CN" altLang="en-US" sz="1200">
              <a:solidFill>
                <a:srgbClr val="000000"/>
              </a:solidFill>
              <a:latin typeface="Impact" pitchFamily="34" charset="0"/>
              <a:ea typeface="微软雅黑" pitchFamily="34" charset="-122"/>
              <a:sym typeface="Impact" pitchFamily="34" charset="0"/>
            </a:endParaRPr>
          </a:p>
        </p:txBody>
      </p:sp>
      <p:sp>
        <p:nvSpPr>
          <p:cNvPr id="16399" name="Oval 10"/>
          <p:cNvSpPr>
            <a:spLocks noChangeArrowheads="1"/>
          </p:cNvSpPr>
          <p:nvPr/>
        </p:nvSpPr>
        <p:spPr bwMode="auto">
          <a:xfrm>
            <a:off x="3181350" y="3802063"/>
            <a:ext cx="752475" cy="758825"/>
          </a:xfrm>
          <a:prstGeom prst="ellipse">
            <a:avLst/>
          </a:prstGeom>
          <a:solidFill>
            <a:schemeClr val="bg1"/>
          </a:solidFill>
          <a:ln>
            <a:noFill/>
          </a:ln>
          <a:extLst>
            <a:ext uri="{91240B29-F687-4F45-9708-019B960494DF}">
              <a14:hiddenLine xmlns:a14="http://schemas.microsoft.com/office/drawing/2010/main" w="38100">
                <a:solidFill>
                  <a:srgbClr val="000000"/>
                </a:solidFill>
                <a:bevel/>
                <a:headEnd/>
                <a:tailEnd/>
              </a14:hiddenLine>
            </a:ext>
          </a:extLst>
        </p:spPr>
        <p:txBody>
          <a:bodyPr wrap="none" anchor="ctr"/>
          <a:lstStyle/>
          <a:p>
            <a:pPr algn="ctr"/>
            <a:r>
              <a:rPr lang="zh-CN" altLang="en-US" sz="1200">
                <a:solidFill>
                  <a:srgbClr val="000000"/>
                </a:solidFill>
                <a:latin typeface="Impact" pitchFamily="34" charset="0"/>
                <a:ea typeface="微软雅黑" pitchFamily="34" charset="-122"/>
                <a:sym typeface="Impact" pitchFamily="34" charset="0"/>
              </a:rPr>
              <a:t>文本</a:t>
            </a:r>
            <a:r>
              <a:rPr lang="en-US" altLang="zh-CN" sz="1200">
                <a:solidFill>
                  <a:srgbClr val="000000"/>
                </a:solidFill>
                <a:latin typeface="Impact" pitchFamily="34" charset="0"/>
                <a:ea typeface="微软雅黑" pitchFamily="34" charset="-122"/>
                <a:sym typeface="Impact" pitchFamily="34" charset="0"/>
              </a:rPr>
              <a:t>3</a:t>
            </a:r>
            <a:endParaRPr lang="zh-CN" altLang="en-US" sz="1200">
              <a:solidFill>
                <a:srgbClr val="000000"/>
              </a:solidFill>
              <a:latin typeface="Impact" pitchFamily="34" charset="0"/>
              <a:ea typeface="微软雅黑" pitchFamily="34" charset="-122"/>
              <a:sym typeface="Impact" pitchFamily="34" charset="0"/>
            </a:endParaRPr>
          </a:p>
        </p:txBody>
      </p:sp>
      <p:cxnSp>
        <p:nvCxnSpPr>
          <p:cNvPr id="16400" name="AutoShape 11"/>
          <p:cNvCxnSpPr>
            <a:cxnSpLocks noChangeShapeType="1"/>
          </p:cNvCxnSpPr>
          <p:nvPr/>
        </p:nvCxnSpPr>
        <p:spPr bwMode="auto">
          <a:xfrm flipH="1" flipV="1">
            <a:off x="5014913" y="4017963"/>
            <a:ext cx="9525" cy="441325"/>
          </a:xfrm>
          <a:prstGeom prst="straightConnector1">
            <a:avLst/>
          </a:prstGeom>
          <a:noFill/>
          <a:ln w="9525">
            <a:solidFill>
              <a:srgbClr val="2B2E30"/>
            </a:solidFill>
            <a:bevel/>
            <a:headEnd/>
            <a:tailEnd/>
          </a:ln>
          <a:extLst>
            <a:ext uri="{909E8E84-426E-40DD-AFC4-6F175D3DCCD1}">
              <a14:hiddenFill xmlns:a14="http://schemas.microsoft.com/office/drawing/2010/main">
                <a:noFill/>
              </a14:hiddenFill>
            </a:ext>
          </a:extLst>
        </p:spPr>
      </p:cxnSp>
      <p:cxnSp>
        <p:nvCxnSpPr>
          <p:cNvPr id="16401" name="AutoShape 12"/>
          <p:cNvCxnSpPr>
            <a:cxnSpLocks noChangeShapeType="1"/>
          </p:cNvCxnSpPr>
          <p:nvPr/>
        </p:nvCxnSpPr>
        <p:spPr bwMode="auto">
          <a:xfrm flipH="1">
            <a:off x="5537200" y="2997200"/>
            <a:ext cx="398463" cy="106363"/>
          </a:xfrm>
          <a:prstGeom prst="straightConnector1">
            <a:avLst/>
          </a:prstGeom>
          <a:noFill/>
          <a:ln w="9525">
            <a:solidFill>
              <a:srgbClr val="2B2E30"/>
            </a:solidFill>
            <a:bevel/>
            <a:headEnd/>
            <a:tailEnd/>
          </a:ln>
          <a:extLst>
            <a:ext uri="{909E8E84-426E-40DD-AFC4-6F175D3DCCD1}">
              <a14:hiddenFill xmlns:a14="http://schemas.microsoft.com/office/drawing/2010/main">
                <a:noFill/>
              </a14:hiddenFill>
            </a:ext>
          </a:extLst>
        </p:spPr>
      </p:cxnSp>
      <p:cxnSp>
        <p:nvCxnSpPr>
          <p:cNvPr id="16402" name="AutoShape 13"/>
          <p:cNvCxnSpPr>
            <a:cxnSpLocks noChangeShapeType="1"/>
          </p:cNvCxnSpPr>
          <p:nvPr/>
        </p:nvCxnSpPr>
        <p:spPr bwMode="auto">
          <a:xfrm>
            <a:off x="4013200" y="2997200"/>
            <a:ext cx="479425" cy="106363"/>
          </a:xfrm>
          <a:prstGeom prst="straightConnector1">
            <a:avLst/>
          </a:prstGeom>
          <a:noFill/>
          <a:ln w="9525">
            <a:solidFill>
              <a:srgbClr val="2B2E30"/>
            </a:solidFill>
            <a:bevel/>
            <a:headEnd/>
            <a:tailEnd/>
          </a:ln>
          <a:extLst>
            <a:ext uri="{909E8E84-426E-40DD-AFC4-6F175D3DCCD1}">
              <a14:hiddenFill xmlns:a14="http://schemas.microsoft.com/office/drawing/2010/main">
                <a:noFill/>
              </a14:hiddenFill>
            </a:ext>
          </a:extLst>
        </p:spPr>
      </p:cxnSp>
      <p:sp>
        <p:nvSpPr>
          <p:cNvPr id="16403" name="AutoShape 22"/>
          <p:cNvSpPr>
            <a:spLocks noChangeArrowheads="1"/>
          </p:cNvSpPr>
          <p:nvPr/>
        </p:nvSpPr>
        <p:spPr bwMode="auto">
          <a:xfrm>
            <a:off x="7327900" y="1620838"/>
            <a:ext cx="3570288" cy="488950"/>
          </a:xfrm>
          <a:prstGeom prst="roundRect">
            <a:avLst>
              <a:gd name="adj" fmla="val 0"/>
            </a:avLst>
          </a:prstGeom>
          <a:solidFill>
            <a:srgbClr val="AFD6F0"/>
          </a:solidFill>
          <a:ln>
            <a:noFill/>
          </a:ln>
          <a:extLst>
            <a:ext uri="{91240B29-F687-4F45-9708-019B960494DF}">
              <a14:hiddenLine xmlns:a14="http://schemas.microsoft.com/office/drawing/2010/main" w="3175">
                <a:solidFill>
                  <a:srgbClr val="000000"/>
                </a:solidFill>
                <a:bevel/>
                <a:headEnd/>
                <a:tailEnd/>
              </a14:hiddenLine>
            </a:ext>
          </a:extLst>
        </p:spPr>
        <p:txBody>
          <a:bodyPr anchor="ctr"/>
          <a:lstStyle/>
          <a:p>
            <a:pPr algn="ctr">
              <a:lnSpc>
                <a:spcPct val="120000"/>
              </a:lnSpc>
            </a:pPr>
            <a:r>
              <a:rPr lang="zh-CN" altLang="en-US" sz="1600" b="1">
                <a:solidFill>
                  <a:schemeClr val="bg1"/>
                </a:solidFill>
                <a:latin typeface="微软雅黑" pitchFamily="34" charset="-122"/>
                <a:ea typeface="微软雅黑" pitchFamily="34" charset="-122"/>
                <a:sym typeface="微软雅黑" pitchFamily="34" charset="-122"/>
              </a:rPr>
              <a:t>单击此处添加文本</a:t>
            </a:r>
            <a:endParaRPr lang="zh-CN" altLang="en-US"/>
          </a:p>
        </p:txBody>
      </p:sp>
      <p:sp>
        <p:nvSpPr>
          <p:cNvPr id="16404" name="Oval 16"/>
          <p:cNvSpPr>
            <a:spLocks noChangeArrowheads="1"/>
          </p:cNvSpPr>
          <p:nvPr/>
        </p:nvSpPr>
        <p:spPr bwMode="auto">
          <a:xfrm>
            <a:off x="4283075" y="2630488"/>
            <a:ext cx="1425575" cy="1404937"/>
          </a:xfrm>
          <a:prstGeom prst="ellipse">
            <a:avLst/>
          </a:prstGeom>
          <a:solidFill>
            <a:srgbClr val="AFD6F0"/>
          </a:solidFill>
          <a:ln>
            <a:noFill/>
          </a:ln>
          <a:extLst>
            <a:ext uri="{91240B29-F687-4F45-9708-019B960494DF}">
              <a14:hiddenLine xmlns:a14="http://schemas.microsoft.com/office/drawing/2010/main" w="38100">
                <a:solidFill>
                  <a:srgbClr val="000000"/>
                </a:solidFill>
                <a:bevel/>
                <a:headEnd/>
                <a:tailEnd/>
              </a14:hiddenLine>
            </a:ext>
          </a:extLst>
        </p:spPr>
        <p:txBody>
          <a:bodyPr wrap="none" anchor="ctr"/>
          <a:lstStyle/>
          <a:p>
            <a:pPr algn="ctr"/>
            <a:r>
              <a:rPr lang="zh-CN" altLang="en-US" sz="2400" b="1">
                <a:solidFill>
                  <a:schemeClr val="bg1"/>
                </a:solidFill>
                <a:latin typeface="Impact" pitchFamily="34" charset="0"/>
                <a:ea typeface="微软雅黑" pitchFamily="34" charset="-122"/>
                <a:sym typeface="Impact" pitchFamily="34" charset="0"/>
              </a:rPr>
              <a:t>标题</a:t>
            </a:r>
            <a:endParaRPr lang="zh-CN" altLang="en-US" b="1">
              <a:solidFill>
                <a:schemeClr val="bg1"/>
              </a:solidFill>
              <a:latin typeface="Impact" pitchFamily="34" charset="0"/>
              <a:ea typeface="微软雅黑" pitchFamily="34" charset="-122"/>
              <a:sym typeface="Impact" pitchFamily="34" charset="0"/>
            </a:endParaRPr>
          </a:p>
        </p:txBody>
      </p:sp>
      <p:sp>
        <p:nvSpPr>
          <p:cNvPr id="16405" name="矩形 25"/>
          <p:cNvSpPr>
            <a:spLocks noChangeArrowheads="1"/>
          </p:cNvSpPr>
          <p:nvPr/>
        </p:nvSpPr>
        <p:spPr bwMode="auto">
          <a:xfrm>
            <a:off x="7505700" y="2544763"/>
            <a:ext cx="32718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000000"/>
                </a:solidFill>
                <a:latin typeface="微软雅黑" pitchFamily="34" charset="-122"/>
                <a:ea typeface="微软雅黑" pitchFamily="34" charset="-122"/>
                <a:sym typeface="微软雅黑" pitchFamily="34" charset="-122"/>
              </a:rPr>
              <a:t>我们工作室致力于专业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模板的发布，课件及汇报</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的美化，并为您提供专业的</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sz="1200">
              <a:solidFill>
                <a:srgbClr val="000000"/>
              </a:solidFill>
              <a:latin typeface="微软雅黑" pitchFamily="34" charset="-122"/>
              <a:ea typeface="微软雅黑" pitchFamily="34" charset="-122"/>
              <a:sym typeface="微软雅黑" pitchFamily="34" charset="-122"/>
            </a:endParaRPr>
          </a:p>
        </p:txBody>
      </p:sp>
      <p:sp>
        <p:nvSpPr>
          <p:cNvPr id="16406" name="Freeform 12"/>
          <p:cNvSpPr>
            <a:spLocks noChangeArrowheads="1"/>
          </p:cNvSpPr>
          <p:nvPr/>
        </p:nvSpPr>
        <p:spPr bwMode="auto">
          <a:xfrm>
            <a:off x="9578975" y="4594225"/>
            <a:ext cx="515938" cy="520700"/>
          </a:xfrm>
          <a:custGeom>
            <a:avLst/>
            <a:gdLst>
              <a:gd name="T0" fmla="*/ 0 w 137"/>
              <a:gd name="T1" fmla="*/ 0 h 138"/>
              <a:gd name="T2" fmla="*/ 37660 w 137"/>
              <a:gd name="T3" fmla="*/ 245257 h 138"/>
              <a:gd name="T4" fmla="*/ 105447 w 137"/>
              <a:gd name="T5" fmla="*/ 177340 h 138"/>
              <a:gd name="T6" fmla="*/ 429321 w 137"/>
              <a:gd name="T7" fmla="*/ 501834 h 138"/>
              <a:gd name="T8" fmla="*/ 497108 w 137"/>
              <a:gd name="T9" fmla="*/ 501834 h 138"/>
              <a:gd name="T10" fmla="*/ 497108 w 137"/>
              <a:gd name="T11" fmla="*/ 430143 h 138"/>
              <a:gd name="T12" fmla="*/ 177001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7" name="Freeform 14"/>
          <p:cNvSpPr>
            <a:spLocks noChangeArrowheads="1"/>
          </p:cNvSpPr>
          <p:nvPr/>
        </p:nvSpPr>
        <p:spPr bwMode="auto">
          <a:xfrm>
            <a:off x="10250488" y="4594225"/>
            <a:ext cx="515937" cy="517525"/>
          </a:xfrm>
          <a:custGeom>
            <a:avLst/>
            <a:gdLst>
              <a:gd name="T0" fmla="*/ 0 w 137"/>
              <a:gd name="T1" fmla="*/ 517525 h 137"/>
              <a:gd name="T2" fmla="*/ 244788 w 137"/>
              <a:gd name="T3" fmla="*/ 483527 h 137"/>
              <a:gd name="T4" fmla="*/ 177000 w 137"/>
              <a:gd name="T5" fmla="*/ 411753 h 137"/>
              <a:gd name="T6" fmla="*/ 497107 w 137"/>
              <a:gd name="T7" fmla="*/ 90661 h 137"/>
              <a:gd name="T8" fmla="*/ 497107 w 137"/>
              <a:gd name="T9" fmla="*/ 18888 h 137"/>
              <a:gd name="T10" fmla="*/ 429320 w 137"/>
              <a:gd name="T11" fmla="*/ 18888 h 137"/>
              <a:gd name="T12" fmla="*/ 105447 w 137"/>
              <a:gd name="T13" fmla="*/ 343757 h 137"/>
              <a:gd name="T14" fmla="*/ 37660 w 137"/>
              <a:gd name="T15" fmla="*/ 271984 h 137"/>
              <a:gd name="T16" fmla="*/ 0 w 137"/>
              <a:gd name="T17" fmla="*/ 517525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7"/>
              <a:gd name="T29" fmla="*/ 137 w 137"/>
              <a:gd name="T30" fmla="*/ 137 h 1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408" name="Freeform 12"/>
          <p:cNvSpPr>
            <a:spLocks noChangeArrowheads="1"/>
          </p:cNvSpPr>
          <p:nvPr/>
        </p:nvSpPr>
        <p:spPr bwMode="auto">
          <a:xfrm rot="-2608980">
            <a:off x="8820150" y="4333875"/>
            <a:ext cx="514350" cy="520700"/>
          </a:xfrm>
          <a:custGeom>
            <a:avLst/>
            <a:gdLst>
              <a:gd name="T0" fmla="*/ 0 w 137"/>
              <a:gd name="T1" fmla="*/ 0 h 138"/>
              <a:gd name="T2" fmla="*/ 37544 w 137"/>
              <a:gd name="T3" fmla="*/ 245257 h 138"/>
              <a:gd name="T4" fmla="*/ 105123 w 137"/>
              <a:gd name="T5" fmla="*/ 177340 h 138"/>
              <a:gd name="T6" fmla="*/ 427999 w 137"/>
              <a:gd name="T7" fmla="*/ 501834 h 138"/>
              <a:gd name="T8" fmla="*/ 495578 w 137"/>
              <a:gd name="T9" fmla="*/ 501834 h 138"/>
              <a:gd name="T10" fmla="*/ 495578 w 137"/>
              <a:gd name="T11" fmla="*/ 430143 h 138"/>
              <a:gd name="T12" fmla="*/ 176456 w 137"/>
              <a:gd name="T13" fmla="*/ 109422 h 138"/>
              <a:gd name="T14" fmla="*/ 244035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16409" name="Group 25"/>
          <p:cNvGrpSpPr>
            <a:grpSpLocks/>
          </p:cNvGrpSpPr>
          <p:nvPr/>
        </p:nvGrpSpPr>
        <p:grpSpPr bwMode="auto">
          <a:xfrm>
            <a:off x="1195388" y="3181350"/>
            <a:ext cx="1722437" cy="2828925"/>
            <a:chOff x="0" y="0"/>
            <a:chExt cx="1722438" cy="2830512"/>
          </a:xfrm>
        </p:grpSpPr>
        <p:sp>
          <p:nvSpPr>
            <p:cNvPr id="9242" name="AutoShape 3"/>
            <p:cNvSpPr>
              <a:spLocks noChangeAspect="1" noChangeArrowheads="1" noTextEdit="1"/>
            </p:cNvSpPr>
            <p:nvPr/>
          </p:nvSpPr>
          <p:spPr bwMode="auto">
            <a:xfrm>
              <a:off x="0" y="0"/>
              <a:ext cx="1697038" cy="280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9243" name="Freeform 5"/>
            <p:cNvSpPr>
              <a:spLocks noChangeArrowheads="1"/>
            </p:cNvSpPr>
            <p:nvPr/>
          </p:nvSpPr>
          <p:spPr bwMode="auto">
            <a:xfrm>
              <a:off x="1458913" y="398462"/>
              <a:ext cx="263525" cy="274637"/>
            </a:xfrm>
            <a:custGeom>
              <a:avLst/>
              <a:gdLst>
                <a:gd name="T0" fmla="*/ 12549 w 21"/>
                <a:gd name="T1" fmla="*/ 262154 h 22"/>
                <a:gd name="T2" fmla="*/ 62744 w 21"/>
                <a:gd name="T3" fmla="*/ 274637 h 22"/>
                <a:gd name="T4" fmla="*/ 163135 w 21"/>
                <a:gd name="T5" fmla="*/ 199736 h 22"/>
                <a:gd name="T6" fmla="*/ 188232 w 21"/>
                <a:gd name="T7" fmla="*/ 162286 h 22"/>
                <a:gd name="T8" fmla="*/ 213330 w 21"/>
                <a:gd name="T9" fmla="*/ 99868 h 22"/>
                <a:gd name="T10" fmla="*/ 200781 w 21"/>
                <a:gd name="T11" fmla="*/ 112352 h 22"/>
                <a:gd name="T12" fmla="*/ 213330 w 21"/>
                <a:gd name="T13" fmla="*/ 74901 h 22"/>
                <a:gd name="T14" fmla="*/ 250976 w 21"/>
                <a:gd name="T15" fmla="*/ 0 h 22"/>
                <a:gd name="T16" fmla="*/ 225879 w 21"/>
                <a:gd name="T17" fmla="*/ 12484 h 22"/>
                <a:gd name="T18" fmla="*/ 213330 w 21"/>
                <a:gd name="T19" fmla="*/ 12484 h 22"/>
                <a:gd name="T20" fmla="*/ 163135 w 21"/>
                <a:gd name="T21" fmla="*/ 49934 h 22"/>
                <a:gd name="T22" fmla="*/ 125488 w 21"/>
                <a:gd name="T23" fmla="*/ 124835 h 22"/>
                <a:gd name="T24" fmla="*/ 50195 w 21"/>
                <a:gd name="T25" fmla="*/ 174769 h 22"/>
                <a:gd name="T26" fmla="*/ 0 w 21"/>
                <a:gd name="T27" fmla="*/ 187253 h 22"/>
                <a:gd name="T28" fmla="*/ 12549 w 21"/>
                <a:gd name="T29" fmla="*/ 262154 h 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22"/>
                <a:gd name="T47" fmla="*/ 21 w 21"/>
                <a:gd name="T48" fmla="*/ 22 h 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22">
                  <a:moveTo>
                    <a:pt x="1" y="21"/>
                  </a:moveTo>
                  <a:cubicBezTo>
                    <a:pt x="1" y="21"/>
                    <a:pt x="4" y="22"/>
                    <a:pt x="5" y="22"/>
                  </a:cubicBezTo>
                  <a:cubicBezTo>
                    <a:pt x="6" y="21"/>
                    <a:pt x="13" y="16"/>
                    <a:pt x="13" y="16"/>
                  </a:cubicBezTo>
                  <a:cubicBezTo>
                    <a:pt x="13" y="16"/>
                    <a:pt x="14" y="14"/>
                    <a:pt x="15" y="13"/>
                  </a:cubicBezTo>
                  <a:cubicBezTo>
                    <a:pt x="16" y="12"/>
                    <a:pt x="19" y="9"/>
                    <a:pt x="17" y="8"/>
                  </a:cubicBezTo>
                  <a:cubicBezTo>
                    <a:pt x="16" y="9"/>
                    <a:pt x="16" y="9"/>
                    <a:pt x="16" y="9"/>
                  </a:cubicBezTo>
                  <a:cubicBezTo>
                    <a:pt x="16" y="9"/>
                    <a:pt x="16" y="7"/>
                    <a:pt x="17" y="6"/>
                  </a:cubicBezTo>
                  <a:cubicBezTo>
                    <a:pt x="17" y="6"/>
                    <a:pt x="21" y="2"/>
                    <a:pt x="20" y="0"/>
                  </a:cubicBezTo>
                  <a:cubicBezTo>
                    <a:pt x="20" y="0"/>
                    <a:pt x="19" y="0"/>
                    <a:pt x="18" y="1"/>
                  </a:cubicBezTo>
                  <a:cubicBezTo>
                    <a:pt x="18" y="1"/>
                    <a:pt x="17" y="1"/>
                    <a:pt x="17" y="1"/>
                  </a:cubicBezTo>
                  <a:cubicBezTo>
                    <a:pt x="15" y="2"/>
                    <a:pt x="14" y="4"/>
                    <a:pt x="13" y="4"/>
                  </a:cubicBezTo>
                  <a:cubicBezTo>
                    <a:pt x="12" y="6"/>
                    <a:pt x="10" y="9"/>
                    <a:pt x="10" y="10"/>
                  </a:cubicBezTo>
                  <a:cubicBezTo>
                    <a:pt x="9" y="10"/>
                    <a:pt x="6" y="12"/>
                    <a:pt x="4" y="14"/>
                  </a:cubicBezTo>
                  <a:cubicBezTo>
                    <a:pt x="1" y="16"/>
                    <a:pt x="0" y="15"/>
                    <a:pt x="0" y="15"/>
                  </a:cubicBezTo>
                  <a:cubicBezTo>
                    <a:pt x="0" y="15"/>
                    <a:pt x="0" y="19"/>
                    <a:pt x="1" y="21"/>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4" name="Freeform 6"/>
            <p:cNvSpPr>
              <a:spLocks noChangeArrowheads="1"/>
            </p:cNvSpPr>
            <p:nvPr/>
          </p:nvSpPr>
          <p:spPr bwMode="auto">
            <a:xfrm>
              <a:off x="1471613" y="398462"/>
              <a:ext cx="250825" cy="274637"/>
            </a:xfrm>
            <a:custGeom>
              <a:avLst/>
              <a:gdLst>
                <a:gd name="T0" fmla="*/ 238284 w 20"/>
                <a:gd name="T1" fmla="*/ 0 h 22"/>
                <a:gd name="T2" fmla="*/ 225743 w 20"/>
                <a:gd name="T3" fmla="*/ 0 h 22"/>
                <a:gd name="T4" fmla="*/ 188119 w 20"/>
                <a:gd name="T5" fmla="*/ 74901 h 22"/>
                <a:gd name="T6" fmla="*/ 163036 w 20"/>
                <a:gd name="T7" fmla="*/ 124835 h 22"/>
                <a:gd name="T8" fmla="*/ 188119 w 20"/>
                <a:gd name="T9" fmla="*/ 124835 h 22"/>
                <a:gd name="T10" fmla="*/ 137954 w 20"/>
                <a:gd name="T11" fmla="*/ 199736 h 22"/>
                <a:gd name="T12" fmla="*/ 62706 w 20"/>
                <a:gd name="T13" fmla="*/ 249670 h 22"/>
                <a:gd name="T14" fmla="*/ 12541 w 20"/>
                <a:gd name="T15" fmla="*/ 237187 h 22"/>
                <a:gd name="T16" fmla="*/ 0 w 20"/>
                <a:gd name="T17" fmla="*/ 262154 h 22"/>
                <a:gd name="T18" fmla="*/ 0 w 20"/>
                <a:gd name="T19" fmla="*/ 262154 h 22"/>
                <a:gd name="T20" fmla="*/ 50165 w 20"/>
                <a:gd name="T21" fmla="*/ 274637 h 22"/>
                <a:gd name="T22" fmla="*/ 150495 w 20"/>
                <a:gd name="T23" fmla="*/ 199736 h 22"/>
                <a:gd name="T24" fmla="*/ 175578 w 20"/>
                <a:gd name="T25" fmla="*/ 162286 h 22"/>
                <a:gd name="T26" fmla="*/ 200660 w 20"/>
                <a:gd name="T27" fmla="*/ 99868 h 22"/>
                <a:gd name="T28" fmla="*/ 188119 w 20"/>
                <a:gd name="T29" fmla="*/ 112352 h 22"/>
                <a:gd name="T30" fmla="*/ 200660 w 20"/>
                <a:gd name="T31" fmla="*/ 74901 h 22"/>
                <a:gd name="T32" fmla="*/ 238284 w 20"/>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2"/>
                <a:gd name="T53" fmla="*/ 20 w 20"/>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2">
                  <a:moveTo>
                    <a:pt x="19" y="0"/>
                  </a:moveTo>
                  <a:cubicBezTo>
                    <a:pt x="19" y="0"/>
                    <a:pt x="18" y="0"/>
                    <a:pt x="18" y="0"/>
                  </a:cubicBezTo>
                  <a:cubicBezTo>
                    <a:pt x="19" y="2"/>
                    <a:pt x="15" y="6"/>
                    <a:pt x="15" y="6"/>
                  </a:cubicBezTo>
                  <a:cubicBezTo>
                    <a:pt x="13" y="10"/>
                    <a:pt x="13" y="10"/>
                    <a:pt x="13" y="10"/>
                  </a:cubicBezTo>
                  <a:cubicBezTo>
                    <a:pt x="13" y="10"/>
                    <a:pt x="15" y="9"/>
                    <a:pt x="15" y="10"/>
                  </a:cubicBezTo>
                  <a:cubicBezTo>
                    <a:pt x="14" y="11"/>
                    <a:pt x="11" y="16"/>
                    <a:pt x="11" y="16"/>
                  </a:cubicBezTo>
                  <a:cubicBezTo>
                    <a:pt x="11" y="16"/>
                    <a:pt x="8" y="18"/>
                    <a:pt x="5" y="20"/>
                  </a:cubicBezTo>
                  <a:cubicBezTo>
                    <a:pt x="1" y="22"/>
                    <a:pt x="1" y="19"/>
                    <a:pt x="1" y="19"/>
                  </a:cubicBezTo>
                  <a:cubicBezTo>
                    <a:pt x="0" y="21"/>
                    <a:pt x="0" y="21"/>
                    <a:pt x="0" y="21"/>
                  </a:cubicBezTo>
                  <a:cubicBezTo>
                    <a:pt x="0" y="21"/>
                    <a:pt x="0" y="21"/>
                    <a:pt x="0" y="21"/>
                  </a:cubicBezTo>
                  <a:cubicBezTo>
                    <a:pt x="0" y="21"/>
                    <a:pt x="3" y="22"/>
                    <a:pt x="4" y="22"/>
                  </a:cubicBezTo>
                  <a:cubicBezTo>
                    <a:pt x="5" y="21"/>
                    <a:pt x="12" y="16"/>
                    <a:pt x="12" y="16"/>
                  </a:cubicBezTo>
                  <a:cubicBezTo>
                    <a:pt x="12" y="16"/>
                    <a:pt x="13" y="14"/>
                    <a:pt x="14" y="13"/>
                  </a:cubicBezTo>
                  <a:cubicBezTo>
                    <a:pt x="15" y="12"/>
                    <a:pt x="18" y="9"/>
                    <a:pt x="16" y="8"/>
                  </a:cubicBezTo>
                  <a:cubicBezTo>
                    <a:pt x="15" y="9"/>
                    <a:pt x="15" y="9"/>
                    <a:pt x="15" y="9"/>
                  </a:cubicBezTo>
                  <a:cubicBezTo>
                    <a:pt x="15" y="9"/>
                    <a:pt x="15" y="7"/>
                    <a:pt x="16" y="6"/>
                  </a:cubicBezTo>
                  <a:cubicBezTo>
                    <a:pt x="16" y="6"/>
                    <a:pt x="20" y="2"/>
                    <a:pt x="19"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5" name="Freeform 7"/>
            <p:cNvSpPr>
              <a:spLocks noChangeArrowheads="1"/>
            </p:cNvSpPr>
            <p:nvPr/>
          </p:nvSpPr>
          <p:spPr bwMode="auto">
            <a:xfrm>
              <a:off x="1597025" y="498475"/>
              <a:ext cx="61913" cy="61912"/>
            </a:xfrm>
            <a:custGeom>
              <a:avLst/>
              <a:gdLst>
                <a:gd name="T0" fmla="*/ 0 w 5"/>
                <a:gd name="T1" fmla="*/ 61912 h 5"/>
                <a:gd name="T2" fmla="*/ 61913 w 5"/>
                <a:gd name="T3" fmla="*/ 24765 h 5"/>
                <a:gd name="T4" fmla="*/ 49530 w 5"/>
                <a:gd name="T5" fmla="*/ 0 h 5"/>
                <a:gd name="T6" fmla="*/ 0 w 5"/>
                <a:gd name="T7" fmla="*/ 61912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cubicBezTo>
                    <a:pt x="0" y="5"/>
                    <a:pt x="3" y="2"/>
                    <a:pt x="5" y="2"/>
                  </a:cubicBezTo>
                  <a:cubicBezTo>
                    <a:pt x="4" y="0"/>
                    <a:pt x="4" y="0"/>
                    <a:pt x="4" y="0"/>
                  </a:cubicBezTo>
                  <a:cubicBezTo>
                    <a:pt x="4" y="0"/>
                    <a:pt x="1" y="4"/>
                    <a:pt x="0" y="5"/>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6" name="Freeform 8"/>
            <p:cNvSpPr>
              <a:spLocks noChangeArrowheads="1"/>
            </p:cNvSpPr>
            <p:nvPr/>
          </p:nvSpPr>
          <p:spPr bwMode="auto">
            <a:xfrm>
              <a:off x="1609725" y="423862"/>
              <a:ext cx="74613" cy="74612"/>
            </a:xfrm>
            <a:custGeom>
              <a:avLst/>
              <a:gdLst>
                <a:gd name="T0" fmla="*/ 0 w 6"/>
                <a:gd name="T1" fmla="*/ 74612 h 6"/>
                <a:gd name="T2" fmla="*/ 24871 w 6"/>
                <a:gd name="T3" fmla="*/ 37306 h 6"/>
                <a:gd name="T4" fmla="*/ 74613 w 6"/>
                <a:gd name="T5" fmla="*/ 0 h 6"/>
                <a:gd name="T6" fmla="*/ 24871 w 6"/>
                <a:gd name="T7" fmla="*/ 37306 h 6"/>
                <a:gd name="T8" fmla="*/ 0 w 6"/>
                <a:gd name="T9" fmla="*/ 7461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6"/>
                  </a:moveTo>
                  <a:cubicBezTo>
                    <a:pt x="0" y="6"/>
                    <a:pt x="2" y="3"/>
                    <a:pt x="2" y="3"/>
                  </a:cubicBezTo>
                  <a:cubicBezTo>
                    <a:pt x="3" y="3"/>
                    <a:pt x="6" y="0"/>
                    <a:pt x="6" y="0"/>
                  </a:cubicBezTo>
                  <a:cubicBezTo>
                    <a:pt x="2" y="3"/>
                    <a:pt x="2" y="3"/>
                    <a:pt x="2" y="3"/>
                  </a:cubicBezTo>
                  <a:lnTo>
                    <a:pt x="0" y="6"/>
                  </a:ln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7" name="Freeform 9"/>
            <p:cNvSpPr>
              <a:spLocks noChangeArrowheads="1"/>
            </p:cNvSpPr>
            <p:nvPr/>
          </p:nvSpPr>
          <p:spPr bwMode="auto">
            <a:xfrm>
              <a:off x="1508125" y="534987"/>
              <a:ext cx="63500" cy="150812"/>
            </a:xfrm>
            <a:custGeom>
              <a:avLst/>
              <a:gdLst>
                <a:gd name="T0" fmla="*/ 38100 w 5"/>
                <a:gd name="T1" fmla="*/ 0 h 12"/>
                <a:gd name="T2" fmla="*/ 0 w 5"/>
                <a:gd name="T3" fmla="*/ 25135 h 12"/>
                <a:gd name="T4" fmla="*/ 38100 w 5"/>
                <a:gd name="T5" fmla="*/ 150812 h 12"/>
                <a:gd name="T6" fmla="*/ 38100 w 5"/>
                <a:gd name="T7" fmla="*/ 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3" y="0"/>
                  </a:moveTo>
                  <a:cubicBezTo>
                    <a:pt x="0" y="2"/>
                    <a:pt x="0" y="2"/>
                    <a:pt x="0" y="2"/>
                  </a:cubicBezTo>
                  <a:cubicBezTo>
                    <a:pt x="3" y="12"/>
                    <a:pt x="3" y="12"/>
                    <a:pt x="3" y="12"/>
                  </a:cubicBezTo>
                  <a:cubicBezTo>
                    <a:pt x="3" y="12"/>
                    <a:pt x="5" y="5"/>
                    <a:pt x="3"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8" name="Freeform 10"/>
            <p:cNvSpPr>
              <a:spLocks noChangeArrowheads="1"/>
            </p:cNvSpPr>
            <p:nvPr/>
          </p:nvSpPr>
          <p:spPr bwMode="auto">
            <a:xfrm>
              <a:off x="125413" y="1308100"/>
              <a:ext cx="138113" cy="212725"/>
            </a:xfrm>
            <a:custGeom>
              <a:avLst/>
              <a:gdLst>
                <a:gd name="T0" fmla="*/ 0 w 11"/>
                <a:gd name="T1" fmla="*/ 0 h 17"/>
                <a:gd name="T2" fmla="*/ 0 w 11"/>
                <a:gd name="T3" fmla="*/ 175185 h 17"/>
                <a:gd name="T4" fmla="*/ 138113 w 11"/>
                <a:gd name="T5" fmla="*/ 212725 h 17"/>
                <a:gd name="T6" fmla="*/ 75334 w 11"/>
                <a:gd name="T7" fmla="*/ 0 h 17"/>
                <a:gd name="T8" fmla="*/ 0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0"/>
                  </a:moveTo>
                  <a:cubicBezTo>
                    <a:pt x="0" y="0"/>
                    <a:pt x="0" y="13"/>
                    <a:pt x="0" y="14"/>
                  </a:cubicBezTo>
                  <a:cubicBezTo>
                    <a:pt x="1" y="16"/>
                    <a:pt x="11" y="17"/>
                    <a:pt x="11" y="17"/>
                  </a:cubicBezTo>
                  <a:cubicBezTo>
                    <a:pt x="6" y="0"/>
                    <a:pt x="6" y="0"/>
                    <a:pt x="6" y="0"/>
                  </a:cubicBezTo>
                  <a:lnTo>
                    <a:pt x="0"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9" name="Freeform 11"/>
            <p:cNvSpPr>
              <a:spLocks noChangeArrowheads="1"/>
            </p:cNvSpPr>
            <p:nvPr/>
          </p:nvSpPr>
          <p:spPr bwMode="auto">
            <a:xfrm>
              <a:off x="401638" y="249237"/>
              <a:ext cx="201613" cy="236537"/>
            </a:xfrm>
            <a:custGeom>
              <a:avLst/>
              <a:gdLst>
                <a:gd name="T0" fmla="*/ 201613 w 16"/>
                <a:gd name="T1" fmla="*/ 99595 h 19"/>
                <a:gd name="T2" fmla="*/ 189012 w 16"/>
                <a:gd name="T3" fmla="*/ 149392 h 19"/>
                <a:gd name="T4" fmla="*/ 100807 w 16"/>
                <a:gd name="T5" fmla="*/ 236537 h 19"/>
                <a:gd name="T6" fmla="*/ 37802 w 16"/>
                <a:gd name="T7" fmla="*/ 211638 h 19"/>
                <a:gd name="T8" fmla="*/ 12601 w 16"/>
                <a:gd name="T9" fmla="*/ 136942 h 19"/>
                <a:gd name="T10" fmla="*/ 0 w 16"/>
                <a:gd name="T11" fmla="*/ 24899 h 19"/>
                <a:gd name="T12" fmla="*/ 201613 w 16"/>
                <a:gd name="T13" fmla="*/ 99595 h 19"/>
                <a:gd name="T14" fmla="*/ 0 60000 65536"/>
                <a:gd name="T15" fmla="*/ 0 60000 65536"/>
                <a:gd name="T16" fmla="*/ 0 60000 65536"/>
                <a:gd name="T17" fmla="*/ 0 60000 65536"/>
                <a:gd name="T18" fmla="*/ 0 60000 65536"/>
                <a:gd name="T19" fmla="*/ 0 60000 65536"/>
                <a:gd name="T20" fmla="*/ 0 60000 65536"/>
                <a:gd name="T21" fmla="*/ 0 w 16"/>
                <a:gd name="T22" fmla="*/ 0 h 19"/>
                <a:gd name="T23" fmla="*/ 16 w 16"/>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9">
                  <a:moveTo>
                    <a:pt x="16" y="8"/>
                  </a:moveTo>
                  <a:cubicBezTo>
                    <a:pt x="15" y="12"/>
                    <a:pt x="15" y="12"/>
                    <a:pt x="15" y="12"/>
                  </a:cubicBezTo>
                  <a:cubicBezTo>
                    <a:pt x="15" y="12"/>
                    <a:pt x="10" y="18"/>
                    <a:pt x="8" y="19"/>
                  </a:cubicBezTo>
                  <a:cubicBezTo>
                    <a:pt x="7" y="19"/>
                    <a:pt x="3" y="17"/>
                    <a:pt x="3" y="17"/>
                  </a:cubicBezTo>
                  <a:cubicBezTo>
                    <a:pt x="1" y="11"/>
                    <a:pt x="1" y="11"/>
                    <a:pt x="1" y="11"/>
                  </a:cubicBezTo>
                  <a:cubicBezTo>
                    <a:pt x="1" y="11"/>
                    <a:pt x="1" y="5"/>
                    <a:pt x="0" y="2"/>
                  </a:cubicBezTo>
                  <a:cubicBezTo>
                    <a:pt x="0" y="0"/>
                    <a:pt x="12" y="7"/>
                    <a:pt x="16" y="8"/>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0" name="Freeform 12"/>
            <p:cNvSpPr>
              <a:spLocks noChangeArrowheads="1"/>
            </p:cNvSpPr>
            <p:nvPr/>
          </p:nvSpPr>
          <p:spPr bwMode="auto">
            <a:xfrm>
              <a:off x="427038" y="323850"/>
              <a:ext cx="138113" cy="161925"/>
            </a:xfrm>
            <a:custGeom>
              <a:avLst/>
              <a:gdLst>
                <a:gd name="T0" fmla="*/ 0 w 11"/>
                <a:gd name="T1" fmla="*/ 0 h 13"/>
                <a:gd name="T2" fmla="*/ 50223 w 11"/>
                <a:gd name="T3" fmla="*/ 62279 h 13"/>
                <a:gd name="T4" fmla="*/ 138113 w 11"/>
                <a:gd name="T5" fmla="*/ 112102 h 13"/>
                <a:gd name="T6" fmla="*/ 75334 w 11"/>
                <a:gd name="T7" fmla="*/ 161925 h 13"/>
                <a:gd name="T8" fmla="*/ 12556 w 11"/>
                <a:gd name="T9" fmla="*/ 137013 h 13"/>
                <a:gd name="T10" fmla="*/ 0 w 11"/>
                <a:gd name="T11" fmla="*/ 8719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0" y="0"/>
                  </a:moveTo>
                  <a:cubicBezTo>
                    <a:pt x="1" y="0"/>
                    <a:pt x="3" y="4"/>
                    <a:pt x="4" y="5"/>
                  </a:cubicBezTo>
                  <a:cubicBezTo>
                    <a:pt x="4" y="6"/>
                    <a:pt x="8" y="8"/>
                    <a:pt x="11" y="9"/>
                  </a:cubicBezTo>
                  <a:cubicBezTo>
                    <a:pt x="9" y="11"/>
                    <a:pt x="7" y="13"/>
                    <a:pt x="6" y="13"/>
                  </a:cubicBezTo>
                  <a:cubicBezTo>
                    <a:pt x="5" y="13"/>
                    <a:pt x="1" y="11"/>
                    <a:pt x="1" y="11"/>
                  </a:cubicBezTo>
                  <a:cubicBezTo>
                    <a:pt x="0" y="7"/>
                    <a:pt x="0" y="7"/>
                    <a:pt x="0" y="7"/>
                  </a:cubicBezTo>
                  <a:cubicBezTo>
                    <a:pt x="0" y="5"/>
                    <a:pt x="0" y="0"/>
                    <a:pt x="0"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1" name="Freeform 13"/>
            <p:cNvSpPr>
              <a:spLocks noChangeArrowheads="1"/>
            </p:cNvSpPr>
            <p:nvPr/>
          </p:nvSpPr>
          <p:spPr bwMode="auto">
            <a:xfrm>
              <a:off x="339725" y="0"/>
              <a:ext cx="301625" cy="285750"/>
            </a:xfrm>
            <a:custGeom>
              <a:avLst/>
              <a:gdLst>
                <a:gd name="T0" fmla="*/ 289057 w 24"/>
                <a:gd name="T1" fmla="*/ 74543 h 23"/>
                <a:gd name="T2" fmla="*/ 301625 w 24"/>
                <a:gd name="T3" fmla="*/ 62120 h 23"/>
                <a:gd name="T4" fmla="*/ 226219 w 24"/>
                <a:gd name="T5" fmla="*/ 0 h 23"/>
                <a:gd name="T6" fmla="*/ 113109 w 24"/>
                <a:gd name="T7" fmla="*/ 0 h 23"/>
                <a:gd name="T8" fmla="*/ 25135 w 24"/>
                <a:gd name="T9" fmla="*/ 74543 h 23"/>
                <a:gd name="T10" fmla="*/ 12568 w 24"/>
                <a:gd name="T11" fmla="*/ 161511 h 23"/>
                <a:gd name="T12" fmla="*/ 50271 w 24"/>
                <a:gd name="T13" fmla="*/ 248478 h 23"/>
                <a:gd name="T14" fmla="*/ 289057 w 24"/>
                <a:gd name="T15" fmla="*/ 74543 h 23"/>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23"/>
                <a:gd name="T26" fmla="*/ 24 w 24"/>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23">
                  <a:moveTo>
                    <a:pt x="23" y="6"/>
                  </a:moveTo>
                  <a:cubicBezTo>
                    <a:pt x="23" y="6"/>
                    <a:pt x="24" y="5"/>
                    <a:pt x="24" y="5"/>
                  </a:cubicBezTo>
                  <a:cubicBezTo>
                    <a:pt x="23" y="4"/>
                    <a:pt x="21" y="0"/>
                    <a:pt x="18" y="0"/>
                  </a:cubicBezTo>
                  <a:cubicBezTo>
                    <a:pt x="15" y="0"/>
                    <a:pt x="9" y="0"/>
                    <a:pt x="9" y="0"/>
                  </a:cubicBezTo>
                  <a:cubicBezTo>
                    <a:pt x="9" y="0"/>
                    <a:pt x="4" y="3"/>
                    <a:pt x="2" y="6"/>
                  </a:cubicBezTo>
                  <a:cubicBezTo>
                    <a:pt x="0" y="9"/>
                    <a:pt x="1" y="13"/>
                    <a:pt x="1" y="13"/>
                  </a:cubicBezTo>
                  <a:cubicBezTo>
                    <a:pt x="1" y="13"/>
                    <a:pt x="0" y="19"/>
                    <a:pt x="4" y="20"/>
                  </a:cubicBezTo>
                  <a:cubicBezTo>
                    <a:pt x="4" y="20"/>
                    <a:pt x="11" y="23"/>
                    <a:pt x="23" y="6"/>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2" name="Freeform 14"/>
            <p:cNvSpPr>
              <a:spLocks noChangeArrowheads="1"/>
            </p:cNvSpPr>
            <p:nvPr/>
          </p:nvSpPr>
          <p:spPr bwMode="auto">
            <a:xfrm>
              <a:off x="352425" y="74612"/>
              <a:ext cx="314325" cy="311150"/>
            </a:xfrm>
            <a:custGeom>
              <a:avLst/>
              <a:gdLst>
                <a:gd name="T0" fmla="*/ 264033 w 25"/>
                <a:gd name="T1" fmla="*/ 298704 h 25"/>
                <a:gd name="T2" fmla="*/ 213741 w 25"/>
                <a:gd name="T3" fmla="*/ 311150 h 25"/>
                <a:gd name="T4" fmla="*/ 113157 w 25"/>
                <a:gd name="T5" fmla="*/ 273812 h 25"/>
                <a:gd name="T6" fmla="*/ 75438 w 25"/>
                <a:gd name="T7" fmla="*/ 211582 h 25"/>
                <a:gd name="T8" fmla="*/ 62865 w 25"/>
                <a:gd name="T9" fmla="*/ 211582 h 25"/>
                <a:gd name="T10" fmla="*/ 25146 w 25"/>
                <a:gd name="T11" fmla="*/ 174244 h 25"/>
                <a:gd name="T12" fmla="*/ 25146 w 25"/>
                <a:gd name="T13" fmla="*/ 112014 h 25"/>
                <a:gd name="T14" fmla="*/ 62865 w 25"/>
                <a:gd name="T15" fmla="*/ 124460 h 25"/>
                <a:gd name="T16" fmla="*/ 88011 w 25"/>
                <a:gd name="T17" fmla="*/ 161798 h 25"/>
                <a:gd name="T18" fmla="*/ 100584 w 25"/>
                <a:gd name="T19" fmla="*/ 161798 h 25"/>
                <a:gd name="T20" fmla="*/ 88011 w 25"/>
                <a:gd name="T21" fmla="*/ 124460 h 25"/>
                <a:gd name="T22" fmla="*/ 125730 w 25"/>
                <a:gd name="T23" fmla="*/ 62230 h 25"/>
                <a:gd name="T24" fmla="*/ 113157 w 25"/>
                <a:gd name="T25" fmla="*/ 49784 h 25"/>
                <a:gd name="T26" fmla="*/ 150876 w 25"/>
                <a:gd name="T27" fmla="*/ 0 h 25"/>
                <a:gd name="T28" fmla="*/ 276606 w 25"/>
                <a:gd name="T29" fmla="*/ 0 h 25"/>
                <a:gd name="T30" fmla="*/ 301752 w 25"/>
                <a:gd name="T31" fmla="*/ 87122 h 25"/>
                <a:gd name="T32" fmla="*/ 289179 w 25"/>
                <a:gd name="T33" fmla="*/ 112014 h 25"/>
                <a:gd name="T34" fmla="*/ 301752 w 25"/>
                <a:gd name="T35" fmla="*/ 174244 h 25"/>
                <a:gd name="T36" fmla="*/ 276606 w 25"/>
                <a:gd name="T37" fmla="*/ 261366 h 25"/>
                <a:gd name="T38" fmla="*/ 264033 w 25"/>
                <a:gd name="T39" fmla="*/ 298704 h 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25"/>
                <a:gd name="T62" fmla="*/ 25 w 25"/>
                <a:gd name="T63" fmla="*/ 25 h 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25">
                  <a:moveTo>
                    <a:pt x="21" y="24"/>
                  </a:move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3" y="0"/>
                    <a:pt x="19" y="0"/>
                    <a:pt x="22" y="0"/>
                  </a:cubicBezTo>
                  <a:cubicBezTo>
                    <a:pt x="22" y="0"/>
                    <a:pt x="24" y="3"/>
                    <a:pt x="24" y="7"/>
                  </a:cubicBezTo>
                  <a:cubicBezTo>
                    <a:pt x="24" y="7"/>
                    <a:pt x="24" y="8"/>
                    <a:pt x="23" y="9"/>
                  </a:cubicBezTo>
                  <a:cubicBezTo>
                    <a:pt x="23" y="9"/>
                    <a:pt x="25" y="11"/>
                    <a:pt x="24" y="14"/>
                  </a:cubicBezTo>
                  <a:cubicBezTo>
                    <a:pt x="24" y="17"/>
                    <a:pt x="22" y="20"/>
                    <a:pt x="22" y="21"/>
                  </a:cubicBezTo>
                  <a:cubicBezTo>
                    <a:pt x="22" y="22"/>
                    <a:pt x="22" y="24"/>
                    <a:pt x="21" y="24"/>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3" name="Freeform 15"/>
            <p:cNvSpPr>
              <a:spLocks noChangeArrowheads="1"/>
            </p:cNvSpPr>
            <p:nvPr/>
          </p:nvSpPr>
          <p:spPr bwMode="auto">
            <a:xfrm>
              <a:off x="352425" y="74612"/>
              <a:ext cx="276225" cy="311150"/>
            </a:xfrm>
            <a:custGeom>
              <a:avLst/>
              <a:gdLst>
                <a:gd name="T0" fmla="*/ 25111 w 22"/>
                <a:gd name="T1" fmla="*/ 112014 h 25"/>
                <a:gd name="T2" fmla="*/ 62778 w 22"/>
                <a:gd name="T3" fmla="*/ 124460 h 25"/>
                <a:gd name="T4" fmla="*/ 87890 w 22"/>
                <a:gd name="T5" fmla="*/ 161798 h 25"/>
                <a:gd name="T6" fmla="*/ 100445 w 22"/>
                <a:gd name="T7" fmla="*/ 161798 h 25"/>
                <a:gd name="T8" fmla="*/ 87890 w 22"/>
                <a:gd name="T9" fmla="*/ 124460 h 25"/>
                <a:gd name="T10" fmla="*/ 125557 w 22"/>
                <a:gd name="T11" fmla="*/ 62230 h 25"/>
                <a:gd name="T12" fmla="*/ 113001 w 22"/>
                <a:gd name="T13" fmla="*/ 49784 h 25"/>
                <a:gd name="T14" fmla="*/ 150668 w 22"/>
                <a:gd name="T15" fmla="*/ 0 h 25"/>
                <a:gd name="T16" fmla="*/ 163224 w 22"/>
                <a:gd name="T17" fmla="*/ 0 h 25"/>
                <a:gd name="T18" fmla="*/ 200891 w 22"/>
                <a:gd name="T19" fmla="*/ 74676 h 25"/>
                <a:gd name="T20" fmla="*/ 163224 w 22"/>
                <a:gd name="T21" fmla="*/ 87122 h 25"/>
                <a:gd name="T22" fmla="*/ 163224 w 22"/>
                <a:gd name="T23" fmla="*/ 124460 h 25"/>
                <a:gd name="T24" fmla="*/ 138113 w 22"/>
                <a:gd name="T25" fmla="*/ 124460 h 25"/>
                <a:gd name="T26" fmla="*/ 150668 w 22"/>
                <a:gd name="T27" fmla="*/ 186690 h 25"/>
                <a:gd name="T28" fmla="*/ 188335 w 22"/>
                <a:gd name="T29" fmla="*/ 186690 h 25"/>
                <a:gd name="T30" fmla="*/ 175780 w 22"/>
                <a:gd name="T31" fmla="*/ 248920 h 25"/>
                <a:gd name="T32" fmla="*/ 226002 w 22"/>
                <a:gd name="T33" fmla="*/ 298704 h 25"/>
                <a:gd name="T34" fmla="*/ 276225 w 22"/>
                <a:gd name="T35" fmla="*/ 286258 h 25"/>
                <a:gd name="T36" fmla="*/ 263669 w 22"/>
                <a:gd name="T37" fmla="*/ 298704 h 25"/>
                <a:gd name="T38" fmla="*/ 213447 w 22"/>
                <a:gd name="T39" fmla="*/ 311150 h 25"/>
                <a:gd name="T40" fmla="*/ 113001 w 22"/>
                <a:gd name="T41" fmla="*/ 273812 h 25"/>
                <a:gd name="T42" fmla="*/ 75334 w 22"/>
                <a:gd name="T43" fmla="*/ 211582 h 25"/>
                <a:gd name="T44" fmla="*/ 62778 w 22"/>
                <a:gd name="T45" fmla="*/ 211582 h 25"/>
                <a:gd name="T46" fmla="*/ 25111 w 22"/>
                <a:gd name="T47" fmla="*/ 174244 h 25"/>
                <a:gd name="T48" fmla="*/ 25111 w 22"/>
                <a:gd name="T49" fmla="*/ 112014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25"/>
                <a:gd name="T77" fmla="*/ 22 w 22"/>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25">
                  <a:moveTo>
                    <a:pt x="2" y="9"/>
                  </a:move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2" y="0"/>
                    <a:pt x="13" y="0"/>
                    <a:pt x="13" y="0"/>
                  </a:cubicBezTo>
                  <a:cubicBezTo>
                    <a:pt x="15" y="2"/>
                    <a:pt x="17" y="6"/>
                    <a:pt x="16" y="6"/>
                  </a:cubicBezTo>
                  <a:cubicBezTo>
                    <a:pt x="15" y="6"/>
                    <a:pt x="13" y="7"/>
                    <a:pt x="13" y="7"/>
                  </a:cubicBezTo>
                  <a:cubicBezTo>
                    <a:pt x="13" y="7"/>
                    <a:pt x="13" y="9"/>
                    <a:pt x="13" y="10"/>
                  </a:cubicBezTo>
                  <a:cubicBezTo>
                    <a:pt x="12" y="10"/>
                    <a:pt x="11" y="10"/>
                    <a:pt x="11" y="10"/>
                  </a:cubicBezTo>
                  <a:cubicBezTo>
                    <a:pt x="11" y="11"/>
                    <a:pt x="11" y="14"/>
                    <a:pt x="12" y="15"/>
                  </a:cubicBezTo>
                  <a:cubicBezTo>
                    <a:pt x="13" y="16"/>
                    <a:pt x="15" y="15"/>
                    <a:pt x="15" y="15"/>
                  </a:cubicBezTo>
                  <a:cubicBezTo>
                    <a:pt x="14" y="16"/>
                    <a:pt x="14" y="19"/>
                    <a:pt x="14" y="20"/>
                  </a:cubicBezTo>
                  <a:cubicBezTo>
                    <a:pt x="14" y="21"/>
                    <a:pt x="16" y="23"/>
                    <a:pt x="18" y="24"/>
                  </a:cubicBezTo>
                  <a:cubicBezTo>
                    <a:pt x="18" y="24"/>
                    <a:pt x="20" y="23"/>
                    <a:pt x="22" y="23"/>
                  </a:cubicBezTo>
                  <a:cubicBezTo>
                    <a:pt x="22" y="24"/>
                    <a:pt x="21" y="24"/>
                    <a:pt x="21" y="24"/>
                  </a:cubicBez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4" name="Freeform 16"/>
            <p:cNvSpPr>
              <a:spLocks noChangeArrowheads="1"/>
            </p:cNvSpPr>
            <p:nvPr/>
          </p:nvSpPr>
          <p:spPr bwMode="auto">
            <a:xfrm>
              <a:off x="214313" y="2106612"/>
              <a:ext cx="163513" cy="63500"/>
            </a:xfrm>
            <a:custGeom>
              <a:avLst/>
              <a:gdLst>
                <a:gd name="T0" fmla="*/ 62890 w 13"/>
                <a:gd name="T1" fmla="*/ 63500 h 5"/>
                <a:gd name="T2" fmla="*/ 100623 w 13"/>
                <a:gd name="T3" fmla="*/ 0 h 5"/>
                <a:gd name="T4" fmla="*/ 62890 w 13"/>
                <a:gd name="T5" fmla="*/ 63500 h 5"/>
                <a:gd name="T6" fmla="*/ 0 60000 65536"/>
                <a:gd name="T7" fmla="*/ 0 60000 65536"/>
                <a:gd name="T8" fmla="*/ 0 60000 65536"/>
                <a:gd name="T9" fmla="*/ 0 w 13"/>
                <a:gd name="T10" fmla="*/ 0 h 5"/>
                <a:gd name="T11" fmla="*/ 13 w 13"/>
                <a:gd name="T12" fmla="*/ 5 h 5"/>
              </a:gdLst>
              <a:ahLst/>
              <a:cxnLst>
                <a:cxn ang="T6">
                  <a:pos x="T0" y="T1"/>
                </a:cxn>
                <a:cxn ang="T7">
                  <a:pos x="T2" y="T3"/>
                </a:cxn>
                <a:cxn ang="T8">
                  <a:pos x="T4" y="T5"/>
                </a:cxn>
              </a:cxnLst>
              <a:rect l="T9" t="T10" r="T11" b="T12"/>
              <a:pathLst>
                <a:path w="13" h="5">
                  <a:moveTo>
                    <a:pt x="5" y="5"/>
                  </a:moveTo>
                  <a:cubicBezTo>
                    <a:pt x="8" y="5"/>
                    <a:pt x="13" y="0"/>
                    <a:pt x="8" y="0"/>
                  </a:cubicBezTo>
                  <a:cubicBezTo>
                    <a:pt x="5" y="0"/>
                    <a:pt x="0" y="5"/>
                    <a:pt x="5" y="5"/>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5" name="Freeform 17"/>
            <p:cNvSpPr>
              <a:spLocks noChangeArrowheads="1"/>
            </p:cNvSpPr>
            <p:nvPr/>
          </p:nvSpPr>
          <p:spPr bwMode="auto">
            <a:xfrm>
              <a:off x="112713" y="2655887"/>
              <a:ext cx="227013" cy="174625"/>
            </a:xfrm>
            <a:custGeom>
              <a:avLst/>
              <a:gdLst>
                <a:gd name="T0" fmla="*/ 75671 w 18"/>
                <a:gd name="T1" fmla="*/ 0 h 14"/>
                <a:gd name="T2" fmla="*/ 0 w 18"/>
                <a:gd name="T3" fmla="*/ 149679 h 14"/>
                <a:gd name="T4" fmla="*/ 189178 w 18"/>
                <a:gd name="T5" fmla="*/ 112259 h 14"/>
                <a:gd name="T6" fmla="*/ 201789 w 18"/>
                <a:gd name="T7" fmla="*/ 74839 h 14"/>
                <a:gd name="T8" fmla="*/ 214401 w 18"/>
                <a:gd name="T9" fmla="*/ 12473 h 14"/>
                <a:gd name="T10" fmla="*/ 75671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6" y="0"/>
                  </a:moveTo>
                  <a:cubicBezTo>
                    <a:pt x="6" y="0"/>
                    <a:pt x="0" y="8"/>
                    <a:pt x="0" y="12"/>
                  </a:cubicBezTo>
                  <a:cubicBezTo>
                    <a:pt x="0" y="12"/>
                    <a:pt x="14" y="14"/>
                    <a:pt x="15" y="9"/>
                  </a:cubicBezTo>
                  <a:cubicBezTo>
                    <a:pt x="16" y="6"/>
                    <a:pt x="16" y="6"/>
                    <a:pt x="16" y="6"/>
                  </a:cubicBezTo>
                  <a:cubicBezTo>
                    <a:pt x="16" y="6"/>
                    <a:pt x="18" y="8"/>
                    <a:pt x="17" y="1"/>
                  </a:cubicBezTo>
                  <a:lnTo>
                    <a:pt x="6"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6" name="Freeform 18"/>
            <p:cNvSpPr>
              <a:spLocks noChangeArrowheads="1"/>
            </p:cNvSpPr>
            <p:nvPr/>
          </p:nvSpPr>
          <p:spPr bwMode="auto">
            <a:xfrm>
              <a:off x="715963" y="2605087"/>
              <a:ext cx="252413" cy="225425"/>
            </a:xfrm>
            <a:custGeom>
              <a:avLst/>
              <a:gdLst>
                <a:gd name="T0" fmla="*/ 0 w 20"/>
                <a:gd name="T1" fmla="*/ 50094 h 18"/>
                <a:gd name="T2" fmla="*/ 0 w 20"/>
                <a:gd name="T3" fmla="*/ 125236 h 18"/>
                <a:gd name="T4" fmla="*/ 75724 w 20"/>
                <a:gd name="T5" fmla="*/ 162807 h 18"/>
                <a:gd name="T6" fmla="*/ 88345 w 20"/>
                <a:gd name="T7" fmla="*/ 200378 h 18"/>
                <a:gd name="T8" fmla="*/ 88345 w 20"/>
                <a:gd name="T9" fmla="*/ 200378 h 18"/>
                <a:gd name="T10" fmla="*/ 252413 w 20"/>
                <a:gd name="T11" fmla="*/ 212901 h 18"/>
                <a:gd name="T12" fmla="*/ 252413 w 20"/>
                <a:gd name="T13" fmla="*/ 175331 h 18"/>
                <a:gd name="T14" fmla="*/ 151448 w 20"/>
                <a:gd name="T15" fmla="*/ 50094 h 18"/>
                <a:gd name="T16" fmla="*/ 0 w 20"/>
                <a:gd name="T17" fmla="*/ 50094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8"/>
                <a:gd name="T29" fmla="*/ 20 w 20"/>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8">
                  <a:moveTo>
                    <a:pt x="0" y="4"/>
                  </a:moveTo>
                  <a:cubicBezTo>
                    <a:pt x="0" y="4"/>
                    <a:pt x="0" y="8"/>
                    <a:pt x="0" y="10"/>
                  </a:cubicBezTo>
                  <a:cubicBezTo>
                    <a:pt x="0" y="10"/>
                    <a:pt x="3" y="13"/>
                    <a:pt x="6" y="13"/>
                  </a:cubicBezTo>
                  <a:cubicBezTo>
                    <a:pt x="6" y="13"/>
                    <a:pt x="7" y="16"/>
                    <a:pt x="7" y="16"/>
                  </a:cubicBezTo>
                  <a:cubicBezTo>
                    <a:pt x="8" y="17"/>
                    <a:pt x="7" y="16"/>
                    <a:pt x="7" y="16"/>
                  </a:cubicBezTo>
                  <a:cubicBezTo>
                    <a:pt x="7" y="16"/>
                    <a:pt x="17" y="18"/>
                    <a:pt x="20" y="17"/>
                  </a:cubicBezTo>
                  <a:cubicBezTo>
                    <a:pt x="20" y="14"/>
                    <a:pt x="20" y="14"/>
                    <a:pt x="20" y="14"/>
                  </a:cubicBezTo>
                  <a:cubicBezTo>
                    <a:pt x="20" y="14"/>
                    <a:pt x="14" y="7"/>
                    <a:pt x="12" y="4"/>
                  </a:cubicBezTo>
                  <a:cubicBezTo>
                    <a:pt x="11" y="0"/>
                    <a:pt x="0" y="4"/>
                    <a:pt x="0" y="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7" name="Freeform 19"/>
            <p:cNvSpPr>
              <a:spLocks noChangeArrowheads="1"/>
            </p:cNvSpPr>
            <p:nvPr/>
          </p:nvSpPr>
          <p:spPr bwMode="auto">
            <a:xfrm>
              <a:off x="138113" y="1158875"/>
              <a:ext cx="779463" cy="1571625"/>
            </a:xfrm>
            <a:custGeom>
              <a:avLst/>
              <a:gdLst>
                <a:gd name="T0" fmla="*/ 37716 w 62"/>
                <a:gd name="T1" fmla="*/ 1509259 h 126"/>
                <a:gd name="T2" fmla="*/ 213724 w 62"/>
                <a:gd name="T3" fmla="*/ 1496786 h 126"/>
                <a:gd name="T4" fmla="*/ 188580 w 62"/>
                <a:gd name="T5" fmla="*/ 1322161 h 126"/>
                <a:gd name="T6" fmla="*/ 289156 w 62"/>
                <a:gd name="T7" fmla="*/ 798286 h 126"/>
                <a:gd name="T8" fmla="*/ 377160 w 62"/>
                <a:gd name="T9" fmla="*/ 449036 h 126"/>
                <a:gd name="T10" fmla="*/ 402303 w 62"/>
                <a:gd name="T11" fmla="*/ 498929 h 126"/>
                <a:gd name="T12" fmla="*/ 578311 w 62"/>
                <a:gd name="T13" fmla="*/ 1496786 h 126"/>
                <a:gd name="T14" fmla="*/ 741747 w 62"/>
                <a:gd name="T15" fmla="*/ 1521732 h 126"/>
                <a:gd name="T16" fmla="*/ 741747 w 62"/>
                <a:gd name="T17" fmla="*/ 1372054 h 126"/>
                <a:gd name="T18" fmla="*/ 729175 w 62"/>
                <a:gd name="T19" fmla="*/ 1097643 h 126"/>
                <a:gd name="T20" fmla="*/ 729175 w 62"/>
                <a:gd name="T21" fmla="*/ 723446 h 126"/>
                <a:gd name="T22" fmla="*/ 704031 w 62"/>
                <a:gd name="T23" fmla="*/ 299357 h 126"/>
                <a:gd name="T24" fmla="*/ 704031 w 62"/>
                <a:gd name="T25" fmla="*/ 249464 h 126"/>
                <a:gd name="T26" fmla="*/ 666315 w 62"/>
                <a:gd name="T27" fmla="*/ 149679 h 126"/>
                <a:gd name="T28" fmla="*/ 653743 w 62"/>
                <a:gd name="T29" fmla="*/ 24946 h 126"/>
                <a:gd name="T30" fmla="*/ 377160 w 62"/>
                <a:gd name="T31" fmla="*/ 62366 h 126"/>
                <a:gd name="T32" fmla="*/ 176008 w 62"/>
                <a:gd name="T33" fmla="*/ 0 h 126"/>
                <a:gd name="T34" fmla="*/ 163436 w 62"/>
                <a:gd name="T35" fmla="*/ 62366 h 126"/>
                <a:gd name="T36" fmla="*/ 37716 w 62"/>
                <a:gd name="T37" fmla="*/ 212045 h 126"/>
                <a:gd name="T38" fmla="*/ 62860 w 62"/>
                <a:gd name="T39" fmla="*/ 286884 h 126"/>
                <a:gd name="T40" fmla="*/ 62860 w 62"/>
                <a:gd name="T41" fmla="*/ 686027 h 126"/>
                <a:gd name="T42" fmla="*/ 37716 w 62"/>
                <a:gd name="T43" fmla="*/ 1160009 h 126"/>
                <a:gd name="T44" fmla="*/ 12572 w 62"/>
                <a:gd name="T45" fmla="*/ 1397000 h 126"/>
                <a:gd name="T46" fmla="*/ 37716 w 62"/>
                <a:gd name="T47" fmla="*/ 1509259 h 1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2"/>
                <a:gd name="T73" fmla="*/ 0 h 126"/>
                <a:gd name="T74" fmla="*/ 62 w 62"/>
                <a:gd name="T75" fmla="*/ 126 h 1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2" h="126">
                  <a:moveTo>
                    <a:pt x="3" y="121"/>
                  </a:moveTo>
                  <a:cubicBezTo>
                    <a:pt x="3" y="121"/>
                    <a:pt x="16" y="124"/>
                    <a:pt x="17" y="120"/>
                  </a:cubicBezTo>
                  <a:cubicBezTo>
                    <a:pt x="18" y="116"/>
                    <a:pt x="15" y="106"/>
                    <a:pt x="15" y="106"/>
                  </a:cubicBezTo>
                  <a:cubicBezTo>
                    <a:pt x="15" y="106"/>
                    <a:pt x="22" y="65"/>
                    <a:pt x="23" y="64"/>
                  </a:cubicBezTo>
                  <a:cubicBezTo>
                    <a:pt x="24" y="64"/>
                    <a:pt x="28" y="47"/>
                    <a:pt x="30" y="36"/>
                  </a:cubicBezTo>
                  <a:cubicBezTo>
                    <a:pt x="32" y="40"/>
                    <a:pt x="32" y="40"/>
                    <a:pt x="32" y="40"/>
                  </a:cubicBezTo>
                  <a:cubicBezTo>
                    <a:pt x="32" y="40"/>
                    <a:pt x="39" y="111"/>
                    <a:pt x="46" y="120"/>
                  </a:cubicBezTo>
                  <a:cubicBezTo>
                    <a:pt x="46" y="120"/>
                    <a:pt x="55" y="126"/>
                    <a:pt x="59" y="122"/>
                  </a:cubicBezTo>
                  <a:cubicBezTo>
                    <a:pt x="59" y="122"/>
                    <a:pt x="62" y="119"/>
                    <a:pt x="59" y="110"/>
                  </a:cubicBezTo>
                  <a:cubicBezTo>
                    <a:pt x="59" y="110"/>
                    <a:pt x="61" y="95"/>
                    <a:pt x="58" y="88"/>
                  </a:cubicBezTo>
                  <a:cubicBezTo>
                    <a:pt x="58" y="88"/>
                    <a:pt x="58" y="63"/>
                    <a:pt x="58" y="58"/>
                  </a:cubicBezTo>
                  <a:cubicBezTo>
                    <a:pt x="58" y="53"/>
                    <a:pt x="55" y="28"/>
                    <a:pt x="56" y="24"/>
                  </a:cubicBezTo>
                  <a:cubicBezTo>
                    <a:pt x="56" y="20"/>
                    <a:pt x="56" y="20"/>
                    <a:pt x="56" y="20"/>
                  </a:cubicBezTo>
                  <a:cubicBezTo>
                    <a:pt x="53" y="12"/>
                    <a:pt x="53" y="12"/>
                    <a:pt x="53" y="12"/>
                  </a:cubicBezTo>
                  <a:cubicBezTo>
                    <a:pt x="52" y="2"/>
                    <a:pt x="52" y="2"/>
                    <a:pt x="52" y="2"/>
                  </a:cubicBezTo>
                  <a:cubicBezTo>
                    <a:pt x="52" y="2"/>
                    <a:pt x="37" y="6"/>
                    <a:pt x="30" y="5"/>
                  </a:cubicBezTo>
                  <a:cubicBezTo>
                    <a:pt x="14" y="0"/>
                    <a:pt x="14" y="0"/>
                    <a:pt x="14" y="0"/>
                  </a:cubicBezTo>
                  <a:cubicBezTo>
                    <a:pt x="13" y="5"/>
                    <a:pt x="13" y="5"/>
                    <a:pt x="13" y="5"/>
                  </a:cubicBezTo>
                  <a:cubicBezTo>
                    <a:pt x="13" y="5"/>
                    <a:pt x="4" y="14"/>
                    <a:pt x="3" y="17"/>
                  </a:cubicBezTo>
                  <a:cubicBezTo>
                    <a:pt x="5" y="23"/>
                    <a:pt x="5" y="23"/>
                    <a:pt x="5" y="23"/>
                  </a:cubicBezTo>
                  <a:cubicBezTo>
                    <a:pt x="5" y="23"/>
                    <a:pt x="4" y="48"/>
                    <a:pt x="5" y="55"/>
                  </a:cubicBezTo>
                  <a:cubicBezTo>
                    <a:pt x="5" y="55"/>
                    <a:pt x="2" y="87"/>
                    <a:pt x="3" y="93"/>
                  </a:cubicBezTo>
                  <a:cubicBezTo>
                    <a:pt x="3" y="93"/>
                    <a:pt x="0" y="109"/>
                    <a:pt x="1" y="112"/>
                  </a:cubicBezTo>
                  <a:cubicBezTo>
                    <a:pt x="2" y="115"/>
                    <a:pt x="3" y="121"/>
                    <a:pt x="3" y="121"/>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8" name="Freeform 20"/>
            <p:cNvSpPr>
              <a:spLocks noChangeArrowheads="1"/>
            </p:cNvSpPr>
            <p:nvPr/>
          </p:nvSpPr>
          <p:spPr bwMode="auto">
            <a:xfrm>
              <a:off x="628650" y="1384300"/>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lnTo>
                    <a:pt x="0"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9" name="Freeform 21"/>
            <p:cNvSpPr>
              <a:spLocks noChangeArrowheads="1"/>
            </p:cNvSpPr>
            <p:nvPr/>
          </p:nvSpPr>
          <p:spPr bwMode="auto">
            <a:xfrm>
              <a:off x="741363" y="1446212"/>
              <a:ext cx="12700" cy="12700"/>
            </a:xfrm>
            <a:custGeom>
              <a:avLst/>
              <a:gdLst>
                <a:gd name="T0" fmla="*/ 0 w 1"/>
                <a:gd name="T1" fmla="*/ 12700 h 1"/>
                <a:gd name="T2" fmla="*/ 12700 w 1"/>
                <a:gd name="T3" fmla="*/ 0 h 1"/>
                <a:gd name="T4" fmla="*/ 0 w 1"/>
                <a:gd name="T5" fmla="*/ 1270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1" y="1"/>
                    <a:pt x="1" y="0"/>
                  </a:cubicBezTo>
                  <a:cubicBezTo>
                    <a:pt x="1" y="0"/>
                    <a:pt x="1"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0" name="Freeform 22"/>
            <p:cNvSpPr>
              <a:spLocks noChangeArrowheads="1"/>
            </p:cNvSpPr>
            <p:nvPr/>
          </p:nvSpPr>
          <p:spPr bwMode="auto">
            <a:xfrm>
              <a:off x="741363" y="1570037"/>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1" name="Freeform 23"/>
            <p:cNvSpPr>
              <a:spLocks noChangeArrowheads="1"/>
            </p:cNvSpPr>
            <p:nvPr/>
          </p:nvSpPr>
          <p:spPr bwMode="auto">
            <a:xfrm>
              <a:off x="176213" y="1284287"/>
              <a:ext cx="666750" cy="1408112"/>
            </a:xfrm>
            <a:custGeom>
              <a:avLst/>
              <a:gdLst>
                <a:gd name="T0" fmla="*/ 666750 w 53"/>
                <a:gd name="T1" fmla="*/ 1408112 h 113"/>
                <a:gd name="T2" fmla="*/ 629009 w 53"/>
                <a:gd name="T3" fmla="*/ 1246117 h 113"/>
                <a:gd name="T4" fmla="*/ 603849 w 53"/>
                <a:gd name="T5" fmla="*/ 1109044 h 113"/>
                <a:gd name="T6" fmla="*/ 666750 w 53"/>
                <a:gd name="T7" fmla="*/ 909665 h 113"/>
                <a:gd name="T8" fmla="*/ 578689 w 53"/>
                <a:gd name="T9" fmla="*/ 971971 h 113"/>
                <a:gd name="T10" fmla="*/ 578689 w 53"/>
                <a:gd name="T11" fmla="*/ 847359 h 113"/>
                <a:gd name="T12" fmla="*/ 540948 w 53"/>
                <a:gd name="T13" fmla="*/ 548291 h 113"/>
                <a:gd name="T14" fmla="*/ 540948 w 53"/>
                <a:gd name="T15" fmla="*/ 747670 h 113"/>
                <a:gd name="T16" fmla="*/ 465467 w 53"/>
                <a:gd name="T17" fmla="*/ 423680 h 113"/>
                <a:gd name="T18" fmla="*/ 566108 w 53"/>
                <a:gd name="T19" fmla="*/ 286607 h 113"/>
                <a:gd name="T20" fmla="*/ 402566 w 53"/>
                <a:gd name="T21" fmla="*/ 286607 h 113"/>
                <a:gd name="T22" fmla="*/ 566108 w 53"/>
                <a:gd name="T23" fmla="*/ 174456 h 113"/>
                <a:gd name="T24" fmla="*/ 402566 w 53"/>
                <a:gd name="T25" fmla="*/ 224301 h 113"/>
                <a:gd name="T26" fmla="*/ 452887 w 53"/>
                <a:gd name="T27" fmla="*/ 99689 h 113"/>
                <a:gd name="T28" fmla="*/ 301925 w 53"/>
                <a:gd name="T29" fmla="*/ 137073 h 113"/>
                <a:gd name="T30" fmla="*/ 176123 w 53"/>
                <a:gd name="T31" fmla="*/ 0 h 113"/>
                <a:gd name="T32" fmla="*/ 239024 w 53"/>
                <a:gd name="T33" fmla="*/ 174456 h 113"/>
                <a:gd name="T34" fmla="*/ 125802 w 53"/>
                <a:gd name="T35" fmla="*/ 124612 h 113"/>
                <a:gd name="T36" fmla="*/ 50321 w 53"/>
                <a:gd name="T37" fmla="*/ 12461 h 113"/>
                <a:gd name="T38" fmla="*/ 0 w 53"/>
                <a:gd name="T39" fmla="*/ 87228 h 113"/>
                <a:gd name="T40" fmla="*/ 12580 w 53"/>
                <a:gd name="T41" fmla="*/ 124612 h 113"/>
                <a:gd name="T42" fmla="*/ 276764 w 53"/>
                <a:gd name="T43" fmla="*/ 286607 h 113"/>
                <a:gd name="T44" fmla="*/ 100642 w 53"/>
                <a:gd name="T45" fmla="*/ 261685 h 113"/>
                <a:gd name="T46" fmla="*/ 226443 w 53"/>
                <a:gd name="T47" fmla="*/ 336452 h 113"/>
                <a:gd name="T48" fmla="*/ 150962 w 53"/>
                <a:gd name="T49" fmla="*/ 585675 h 113"/>
                <a:gd name="T50" fmla="*/ 150962 w 53"/>
                <a:gd name="T51" fmla="*/ 834898 h 113"/>
                <a:gd name="T52" fmla="*/ 88061 w 53"/>
                <a:gd name="T53" fmla="*/ 672903 h 113"/>
                <a:gd name="T54" fmla="*/ 75481 w 53"/>
                <a:gd name="T55" fmla="*/ 971971 h 113"/>
                <a:gd name="T56" fmla="*/ 125802 w 53"/>
                <a:gd name="T57" fmla="*/ 1221194 h 113"/>
                <a:gd name="T58" fmla="*/ 37741 w 53"/>
                <a:gd name="T59" fmla="*/ 1059199 h 113"/>
                <a:gd name="T60" fmla="*/ 75481 w 53"/>
                <a:gd name="T61" fmla="*/ 1283500 h 113"/>
                <a:gd name="T62" fmla="*/ 75481 w 53"/>
                <a:gd name="T63" fmla="*/ 1395651 h 113"/>
                <a:gd name="T64" fmla="*/ 176123 w 53"/>
                <a:gd name="T65" fmla="*/ 1370728 h 113"/>
                <a:gd name="T66" fmla="*/ 150962 w 53"/>
                <a:gd name="T67" fmla="*/ 1196272 h 113"/>
                <a:gd name="T68" fmla="*/ 251604 w 53"/>
                <a:gd name="T69" fmla="*/ 672903 h 113"/>
                <a:gd name="T70" fmla="*/ 339665 w 53"/>
                <a:gd name="T71" fmla="*/ 323990 h 113"/>
                <a:gd name="T72" fmla="*/ 364825 w 53"/>
                <a:gd name="T73" fmla="*/ 373835 h 113"/>
                <a:gd name="T74" fmla="*/ 540948 w 53"/>
                <a:gd name="T75" fmla="*/ 1370728 h 113"/>
                <a:gd name="T76" fmla="*/ 666750 w 53"/>
                <a:gd name="T77" fmla="*/ 1408112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
                <a:gd name="T118" fmla="*/ 0 h 113"/>
                <a:gd name="T119" fmla="*/ 53 w 53"/>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 h="113">
                  <a:moveTo>
                    <a:pt x="53" y="113"/>
                  </a:moveTo>
                  <a:cubicBezTo>
                    <a:pt x="52" y="108"/>
                    <a:pt x="51" y="102"/>
                    <a:pt x="50" y="100"/>
                  </a:cubicBezTo>
                  <a:cubicBezTo>
                    <a:pt x="48" y="96"/>
                    <a:pt x="48" y="89"/>
                    <a:pt x="48" y="89"/>
                  </a:cubicBezTo>
                  <a:cubicBezTo>
                    <a:pt x="52" y="88"/>
                    <a:pt x="53" y="73"/>
                    <a:pt x="53" y="73"/>
                  </a:cubicBezTo>
                  <a:cubicBezTo>
                    <a:pt x="53" y="73"/>
                    <a:pt x="48" y="79"/>
                    <a:pt x="46" y="78"/>
                  </a:cubicBezTo>
                  <a:cubicBezTo>
                    <a:pt x="44" y="78"/>
                    <a:pt x="45" y="75"/>
                    <a:pt x="46" y="68"/>
                  </a:cubicBezTo>
                  <a:cubicBezTo>
                    <a:pt x="47" y="62"/>
                    <a:pt x="43" y="44"/>
                    <a:pt x="43" y="44"/>
                  </a:cubicBezTo>
                  <a:cubicBezTo>
                    <a:pt x="44" y="49"/>
                    <a:pt x="43" y="60"/>
                    <a:pt x="43" y="60"/>
                  </a:cubicBezTo>
                  <a:cubicBezTo>
                    <a:pt x="43" y="60"/>
                    <a:pt x="38" y="40"/>
                    <a:pt x="37" y="34"/>
                  </a:cubicBezTo>
                  <a:cubicBezTo>
                    <a:pt x="37" y="29"/>
                    <a:pt x="44" y="24"/>
                    <a:pt x="45" y="23"/>
                  </a:cubicBezTo>
                  <a:cubicBezTo>
                    <a:pt x="39" y="28"/>
                    <a:pt x="32" y="23"/>
                    <a:pt x="32" y="23"/>
                  </a:cubicBezTo>
                  <a:cubicBezTo>
                    <a:pt x="35" y="22"/>
                    <a:pt x="43" y="16"/>
                    <a:pt x="45" y="14"/>
                  </a:cubicBezTo>
                  <a:cubicBezTo>
                    <a:pt x="41" y="16"/>
                    <a:pt x="32" y="18"/>
                    <a:pt x="32" y="18"/>
                  </a:cubicBezTo>
                  <a:cubicBezTo>
                    <a:pt x="36" y="8"/>
                    <a:pt x="36" y="8"/>
                    <a:pt x="36" y="8"/>
                  </a:cubicBezTo>
                  <a:cubicBezTo>
                    <a:pt x="34" y="14"/>
                    <a:pt x="28" y="17"/>
                    <a:pt x="24" y="11"/>
                  </a:cubicBezTo>
                  <a:cubicBezTo>
                    <a:pt x="21" y="5"/>
                    <a:pt x="14" y="0"/>
                    <a:pt x="14" y="0"/>
                  </a:cubicBezTo>
                  <a:cubicBezTo>
                    <a:pt x="17" y="4"/>
                    <a:pt x="19" y="14"/>
                    <a:pt x="19" y="14"/>
                  </a:cubicBezTo>
                  <a:cubicBezTo>
                    <a:pt x="19" y="14"/>
                    <a:pt x="17" y="13"/>
                    <a:pt x="10" y="10"/>
                  </a:cubicBezTo>
                  <a:cubicBezTo>
                    <a:pt x="5" y="8"/>
                    <a:pt x="4" y="4"/>
                    <a:pt x="4" y="1"/>
                  </a:cubicBezTo>
                  <a:cubicBezTo>
                    <a:pt x="2" y="4"/>
                    <a:pt x="1" y="6"/>
                    <a:pt x="0" y="7"/>
                  </a:cubicBezTo>
                  <a:cubicBezTo>
                    <a:pt x="1" y="10"/>
                    <a:pt x="1" y="10"/>
                    <a:pt x="1" y="10"/>
                  </a:cubicBezTo>
                  <a:cubicBezTo>
                    <a:pt x="4" y="23"/>
                    <a:pt x="25" y="20"/>
                    <a:pt x="22" y="23"/>
                  </a:cubicBezTo>
                  <a:cubicBezTo>
                    <a:pt x="18" y="26"/>
                    <a:pt x="8" y="21"/>
                    <a:pt x="8" y="21"/>
                  </a:cubicBezTo>
                  <a:cubicBezTo>
                    <a:pt x="10" y="25"/>
                    <a:pt x="18" y="27"/>
                    <a:pt x="18" y="27"/>
                  </a:cubicBezTo>
                  <a:cubicBezTo>
                    <a:pt x="18" y="27"/>
                    <a:pt x="18" y="35"/>
                    <a:pt x="12" y="47"/>
                  </a:cubicBezTo>
                  <a:cubicBezTo>
                    <a:pt x="7" y="58"/>
                    <a:pt x="12" y="67"/>
                    <a:pt x="12" y="67"/>
                  </a:cubicBezTo>
                  <a:cubicBezTo>
                    <a:pt x="8" y="67"/>
                    <a:pt x="7" y="54"/>
                    <a:pt x="7" y="54"/>
                  </a:cubicBezTo>
                  <a:cubicBezTo>
                    <a:pt x="7" y="54"/>
                    <a:pt x="7" y="72"/>
                    <a:pt x="6" y="78"/>
                  </a:cubicBezTo>
                  <a:cubicBezTo>
                    <a:pt x="5" y="84"/>
                    <a:pt x="10" y="98"/>
                    <a:pt x="10" y="98"/>
                  </a:cubicBezTo>
                  <a:cubicBezTo>
                    <a:pt x="5" y="98"/>
                    <a:pt x="3" y="85"/>
                    <a:pt x="3" y="85"/>
                  </a:cubicBezTo>
                  <a:cubicBezTo>
                    <a:pt x="2" y="87"/>
                    <a:pt x="4" y="98"/>
                    <a:pt x="6" y="103"/>
                  </a:cubicBezTo>
                  <a:cubicBezTo>
                    <a:pt x="7" y="105"/>
                    <a:pt x="7" y="109"/>
                    <a:pt x="6" y="112"/>
                  </a:cubicBezTo>
                  <a:cubicBezTo>
                    <a:pt x="9" y="112"/>
                    <a:pt x="13" y="112"/>
                    <a:pt x="14" y="110"/>
                  </a:cubicBezTo>
                  <a:cubicBezTo>
                    <a:pt x="15" y="106"/>
                    <a:pt x="12" y="96"/>
                    <a:pt x="12" y="96"/>
                  </a:cubicBezTo>
                  <a:cubicBezTo>
                    <a:pt x="12" y="96"/>
                    <a:pt x="19" y="55"/>
                    <a:pt x="20" y="54"/>
                  </a:cubicBezTo>
                  <a:cubicBezTo>
                    <a:pt x="21" y="54"/>
                    <a:pt x="25" y="37"/>
                    <a:pt x="27" y="26"/>
                  </a:cubicBezTo>
                  <a:cubicBezTo>
                    <a:pt x="29" y="30"/>
                    <a:pt x="29" y="30"/>
                    <a:pt x="29" y="30"/>
                  </a:cubicBezTo>
                  <a:cubicBezTo>
                    <a:pt x="29" y="30"/>
                    <a:pt x="36" y="101"/>
                    <a:pt x="43" y="110"/>
                  </a:cubicBezTo>
                  <a:cubicBezTo>
                    <a:pt x="43" y="110"/>
                    <a:pt x="48" y="113"/>
                    <a:pt x="53" y="11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2" name="Freeform 24"/>
            <p:cNvSpPr>
              <a:spLocks noChangeArrowheads="1"/>
            </p:cNvSpPr>
            <p:nvPr/>
          </p:nvSpPr>
          <p:spPr bwMode="auto">
            <a:xfrm>
              <a:off x="163513" y="1308100"/>
              <a:ext cx="112713" cy="163512"/>
            </a:xfrm>
            <a:custGeom>
              <a:avLst/>
              <a:gdLst>
                <a:gd name="T0" fmla="*/ 0 w 9"/>
                <a:gd name="T1" fmla="*/ 75467 h 13"/>
                <a:gd name="T2" fmla="*/ 62618 w 9"/>
                <a:gd name="T3" fmla="*/ 163512 h 13"/>
                <a:gd name="T4" fmla="*/ 62618 w 9"/>
                <a:gd name="T5" fmla="*/ 88045 h 13"/>
                <a:gd name="T6" fmla="*/ 87666 w 9"/>
                <a:gd name="T7" fmla="*/ 0 h 13"/>
                <a:gd name="T8" fmla="*/ 0 w 9"/>
                <a:gd name="T9" fmla="*/ 75467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0" y="6"/>
                  </a:moveTo>
                  <a:cubicBezTo>
                    <a:pt x="0" y="6"/>
                    <a:pt x="2" y="12"/>
                    <a:pt x="5" y="13"/>
                  </a:cubicBezTo>
                  <a:cubicBezTo>
                    <a:pt x="5" y="13"/>
                    <a:pt x="3" y="8"/>
                    <a:pt x="5" y="7"/>
                  </a:cubicBezTo>
                  <a:cubicBezTo>
                    <a:pt x="5" y="7"/>
                    <a:pt x="9" y="4"/>
                    <a:pt x="7" y="0"/>
                  </a:cubicBezTo>
                  <a:lnTo>
                    <a:pt x="0" y="6"/>
                  </a:ln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3" name="Freeform 25"/>
            <p:cNvSpPr>
              <a:spLocks noChangeArrowheads="1"/>
            </p:cNvSpPr>
            <p:nvPr/>
          </p:nvSpPr>
          <p:spPr bwMode="auto">
            <a:xfrm>
              <a:off x="214313" y="373062"/>
              <a:ext cx="590550" cy="847725"/>
            </a:xfrm>
            <a:custGeom>
              <a:avLst/>
              <a:gdLst>
                <a:gd name="T0" fmla="*/ 175909 w 47"/>
                <a:gd name="T1" fmla="*/ 0 h 68"/>
                <a:gd name="T2" fmla="*/ 251298 w 47"/>
                <a:gd name="T3" fmla="*/ 87266 h 68"/>
                <a:gd name="T4" fmla="*/ 376947 w 47"/>
                <a:gd name="T5" fmla="*/ 62333 h 68"/>
                <a:gd name="T6" fmla="*/ 502596 w 47"/>
                <a:gd name="T7" fmla="*/ 573461 h 68"/>
                <a:gd name="T8" fmla="*/ 590550 w 47"/>
                <a:gd name="T9" fmla="*/ 822792 h 68"/>
                <a:gd name="T10" fmla="*/ 301557 w 47"/>
                <a:gd name="T11" fmla="*/ 847725 h 68"/>
                <a:gd name="T12" fmla="*/ 25130 w 47"/>
                <a:gd name="T13" fmla="*/ 822792 h 68"/>
                <a:gd name="T14" fmla="*/ 0 w 47"/>
                <a:gd name="T15" fmla="*/ 249331 h 68"/>
                <a:gd name="T16" fmla="*/ 175909 w 47"/>
                <a:gd name="T17" fmla="*/ 0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68"/>
                <a:gd name="T29" fmla="*/ 47 w 47"/>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68">
                  <a:moveTo>
                    <a:pt x="14" y="0"/>
                  </a:moveTo>
                  <a:cubicBezTo>
                    <a:pt x="14" y="0"/>
                    <a:pt x="17" y="7"/>
                    <a:pt x="20" y="7"/>
                  </a:cubicBezTo>
                  <a:cubicBezTo>
                    <a:pt x="20" y="7"/>
                    <a:pt x="25" y="9"/>
                    <a:pt x="30" y="5"/>
                  </a:cubicBezTo>
                  <a:cubicBezTo>
                    <a:pt x="40" y="46"/>
                    <a:pt x="40" y="46"/>
                    <a:pt x="40" y="46"/>
                  </a:cubicBezTo>
                  <a:cubicBezTo>
                    <a:pt x="47" y="66"/>
                    <a:pt x="47" y="66"/>
                    <a:pt x="47" y="66"/>
                  </a:cubicBezTo>
                  <a:cubicBezTo>
                    <a:pt x="24" y="68"/>
                    <a:pt x="24" y="68"/>
                    <a:pt x="24" y="68"/>
                  </a:cubicBezTo>
                  <a:cubicBezTo>
                    <a:pt x="2" y="66"/>
                    <a:pt x="2" y="66"/>
                    <a:pt x="2" y="66"/>
                  </a:cubicBezTo>
                  <a:cubicBezTo>
                    <a:pt x="0" y="20"/>
                    <a:pt x="0" y="20"/>
                    <a:pt x="0" y="20"/>
                  </a:cubicBezTo>
                  <a:lnTo>
                    <a:pt x="14" y="0"/>
                  </a:ln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4" name="Freeform 26"/>
            <p:cNvSpPr>
              <a:spLocks noChangeArrowheads="1"/>
            </p:cNvSpPr>
            <p:nvPr/>
          </p:nvSpPr>
          <p:spPr bwMode="auto">
            <a:xfrm>
              <a:off x="327025" y="473075"/>
              <a:ext cx="125413" cy="112712"/>
            </a:xfrm>
            <a:custGeom>
              <a:avLst/>
              <a:gdLst>
                <a:gd name="T0" fmla="*/ 0 w 79"/>
                <a:gd name="T1" fmla="*/ 87312 h 71"/>
                <a:gd name="T2" fmla="*/ 125413 w 79"/>
                <a:gd name="T3" fmla="*/ 0 h 71"/>
                <a:gd name="T4" fmla="*/ 0 w 79"/>
                <a:gd name="T5" fmla="*/ 112712 h 71"/>
                <a:gd name="T6" fmla="*/ 0 w 79"/>
                <a:gd name="T7" fmla="*/ 87312 h 71"/>
                <a:gd name="T8" fmla="*/ 0 60000 65536"/>
                <a:gd name="T9" fmla="*/ 0 60000 65536"/>
                <a:gd name="T10" fmla="*/ 0 60000 65536"/>
                <a:gd name="T11" fmla="*/ 0 60000 65536"/>
                <a:gd name="T12" fmla="*/ 0 w 79"/>
                <a:gd name="T13" fmla="*/ 0 h 71"/>
                <a:gd name="T14" fmla="*/ 79 w 79"/>
                <a:gd name="T15" fmla="*/ 71 h 71"/>
              </a:gdLst>
              <a:ahLst/>
              <a:cxnLst>
                <a:cxn ang="T8">
                  <a:pos x="T0" y="T1"/>
                </a:cxn>
                <a:cxn ang="T9">
                  <a:pos x="T2" y="T3"/>
                </a:cxn>
                <a:cxn ang="T10">
                  <a:pos x="T4" y="T5"/>
                </a:cxn>
                <a:cxn ang="T11">
                  <a:pos x="T6" y="T7"/>
                </a:cxn>
              </a:cxnLst>
              <a:rect l="T12" t="T13" r="T14" b="T15"/>
              <a:pathLst>
                <a:path w="79" h="71">
                  <a:moveTo>
                    <a:pt x="0" y="55"/>
                  </a:moveTo>
                  <a:lnTo>
                    <a:pt x="79" y="0"/>
                  </a:lnTo>
                  <a:lnTo>
                    <a:pt x="0" y="71"/>
                  </a:lnTo>
                  <a:lnTo>
                    <a:pt x="0" y="55"/>
                  </a:ln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5" name="Freeform 27"/>
            <p:cNvSpPr>
              <a:spLocks noChangeArrowheads="1"/>
            </p:cNvSpPr>
            <p:nvPr/>
          </p:nvSpPr>
          <p:spPr bwMode="auto">
            <a:xfrm>
              <a:off x="503238" y="498475"/>
              <a:ext cx="276225" cy="673100"/>
            </a:xfrm>
            <a:custGeom>
              <a:avLst/>
              <a:gdLst>
                <a:gd name="T0" fmla="*/ 0 w 22"/>
                <a:gd name="T1" fmla="*/ 0 h 54"/>
                <a:gd name="T2" fmla="*/ 100445 w 22"/>
                <a:gd name="T3" fmla="*/ 74789 h 54"/>
                <a:gd name="T4" fmla="*/ 188335 w 22"/>
                <a:gd name="T5" fmla="*/ 361480 h 54"/>
                <a:gd name="T6" fmla="*/ 276225 w 22"/>
                <a:gd name="T7" fmla="*/ 623241 h 54"/>
                <a:gd name="T8" fmla="*/ 75334 w 22"/>
                <a:gd name="T9" fmla="*/ 610776 h 54"/>
                <a:gd name="T10" fmla="*/ 163224 w 22"/>
                <a:gd name="T11" fmla="*/ 548452 h 54"/>
                <a:gd name="T12" fmla="*/ 75334 w 22"/>
                <a:gd name="T13" fmla="*/ 423804 h 54"/>
                <a:gd name="T14" fmla="*/ 100445 w 22"/>
                <a:gd name="T15" fmla="*/ 349015 h 54"/>
                <a:gd name="T16" fmla="*/ 87890 w 22"/>
                <a:gd name="T17" fmla="*/ 99719 h 54"/>
                <a:gd name="T18" fmla="*/ 0 w 22"/>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54"/>
                <a:gd name="T32" fmla="*/ 22 w 22"/>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54">
                  <a:moveTo>
                    <a:pt x="0" y="0"/>
                  </a:moveTo>
                  <a:cubicBezTo>
                    <a:pt x="8" y="6"/>
                    <a:pt x="8" y="6"/>
                    <a:pt x="8" y="6"/>
                  </a:cubicBezTo>
                  <a:cubicBezTo>
                    <a:pt x="15" y="29"/>
                    <a:pt x="15" y="29"/>
                    <a:pt x="15" y="29"/>
                  </a:cubicBezTo>
                  <a:cubicBezTo>
                    <a:pt x="22" y="50"/>
                    <a:pt x="22" y="50"/>
                    <a:pt x="22" y="50"/>
                  </a:cubicBezTo>
                  <a:cubicBezTo>
                    <a:pt x="22" y="50"/>
                    <a:pt x="9" y="54"/>
                    <a:pt x="6" y="49"/>
                  </a:cubicBezTo>
                  <a:cubicBezTo>
                    <a:pt x="6" y="49"/>
                    <a:pt x="14" y="52"/>
                    <a:pt x="13" y="44"/>
                  </a:cubicBezTo>
                  <a:cubicBezTo>
                    <a:pt x="12" y="36"/>
                    <a:pt x="8" y="37"/>
                    <a:pt x="6" y="34"/>
                  </a:cubicBezTo>
                  <a:cubicBezTo>
                    <a:pt x="6" y="34"/>
                    <a:pt x="8" y="34"/>
                    <a:pt x="8" y="28"/>
                  </a:cubicBezTo>
                  <a:cubicBezTo>
                    <a:pt x="8" y="22"/>
                    <a:pt x="7" y="8"/>
                    <a:pt x="7" y="8"/>
                  </a:cubicBezTo>
                  <a:cubicBezTo>
                    <a:pt x="7" y="8"/>
                    <a:pt x="4" y="4"/>
                    <a:pt x="0"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6" name="Freeform 28"/>
            <p:cNvSpPr>
              <a:spLocks noChangeArrowheads="1"/>
            </p:cNvSpPr>
            <p:nvPr/>
          </p:nvSpPr>
          <p:spPr bwMode="auto">
            <a:xfrm>
              <a:off x="12700" y="398462"/>
              <a:ext cx="365125" cy="1047750"/>
            </a:xfrm>
            <a:custGeom>
              <a:avLst/>
              <a:gdLst>
                <a:gd name="T0" fmla="*/ 151086 w 29"/>
                <a:gd name="T1" fmla="*/ 1047750 h 84"/>
                <a:gd name="T2" fmla="*/ 251810 w 29"/>
                <a:gd name="T3" fmla="*/ 935491 h 84"/>
                <a:gd name="T4" fmla="*/ 339944 w 29"/>
                <a:gd name="T5" fmla="*/ 548821 h 84"/>
                <a:gd name="T6" fmla="*/ 365125 w 29"/>
                <a:gd name="T7" fmla="*/ 0 h 84"/>
                <a:gd name="T8" fmla="*/ 314763 w 29"/>
                <a:gd name="T9" fmla="*/ 49893 h 84"/>
                <a:gd name="T10" fmla="*/ 88134 w 29"/>
                <a:gd name="T11" fmla="*/ 112259 h 84"/>
                <a:gd name="T12" fmla="*/ 0 w 29"/>
                <a:gd name="T13" fmla="*/ 573768 h 84"/>
                <a:gd name="T14" fmla="*/ 37772 w 29"/>
                <a:gd name="T15" fmla="*/ 785813 h 84"/>
                <a:gd name="T16" fmla="*/ 151086 w 29"/>
                <a:gd name="T17" fmla="*/ 104775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84"/>
                <a:gd name="T29" fmla="*/ 29 w 29"/>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84">
                  <a:moveTo>
                    <a:pt x="12" y="84"/>
                  </a:moveTo>
                  <a:cubicBezTo>
                    <a:pt x="12" y="84"/>
                    <a:pt x="13" y="78"/>
                    <a:pt x="20" y="75"/>
                  </a:cubicBezTo>
                  <a:cubicBezTo>
                    <a:pt x="20" y="75"/>
                    <a:pt x="27" y="59"/>
                    <a:pt x="27" y="44"/>
                  </a:cubicBezTo>
                  <a:cubicBezTo>
                    <a:pt x="28" y="28"/>
                    <a:pt x="27" y="4"/>
                    <a:pt x="29" y="0"/>
                  </a:cubicBezTo>
                  <a:cubicBezTo>
                    <a:pt x="29" y="0"/>
                    <a:pt x="27" y="1"/>
                    <a:pt x="25" y="4"/>
                  </a:cubicBezTo>
                  <a:cubicBezTo>
                    <a:pt x="25" y="4"/>
                    <a:pt x="10" y="7"/>
                    <a:pt x="7" y="9"/>
                  </a:cubicBezTo>
                  <a:cubicBezTo>
                    <a:pt x="7" y="9"/>
                    <a:pt x="2" y="22"/>
                    <a:pt x="0" y="46"/>
                  </a:cubicBezTo>
                  <a:cubicBezTo>
                    <a:pt x="0" y="46"/>
                    <a:pt x="2" y="61"/>
                    <a:pt x="3" y="63"/>
                  </a:cubicBezTo>
                  <a:cubicBezTo>
                    <a:pt x="4" y="65"/>
                    <a:pt x="8" y="76"/>
                    <a:pt x="12" y="84"/>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7" name="Freeform 29"/>
            <p:cNvSpPr>
              <a:spLocks noChangeArrowheads="1"/>
            </p:cNvSpPr>
            <p:nvPr/>
          </p:nvSpPr>
          <p:spPr bwMode="auto">
            <a:xfrm>
              <a:off x="327025" y="1158875"/>
              <a:ext cx="427038" cy="112712"/>
            </a:xfrm>
            <a:custGeom>
              <a:avLst/>
              <a:gdLst>
                <a:gd name="T0" fmla="*/ 401918 w 34"/>
                <a:gd name="T1" fmla="*/ 0 h 9"/>
                <a:gd name="T2" fmla="*/ 12560 w 34"/>
                <a:gd name="T3" fmla="*/ 50094 h 9"/>
                <a:gd name="T4" fmla="*/ 0 w 34"/>
                <a:gd name="T5" fmla="*/ 62618 h 9"/>
                <a:gd name="T6" fmla="*/ 427038 w 34"/>
                <a:gd name="T7" fmla="*/ 50094 h 9"/>
                <a:gd name="T8" fmla="*/ 401918 w 34"/>
                <a:gd name="T9" fmla="*/ 0 h 9"/>
                <a:gd name="T10" fmla="*/ 0 60000 65536"/>
                <a:gd name="T11" fmla="*/ 0 60000 65536"/>
                <a:gd name="T12" fmla="*/ 0 60000 65536"/>
                <a:gd name="T13" fmla="*/ 0 60000 65536"/>
                <a:gd name="T14" fmla="*/ 0 60000 65536"/>
                <a:gd name="T15" fmla="*/ 0 w 34"/>
                <a:gd name="T16" fmla="*/ 0 h 9"/>
                <a:gd name="T17" fmla="*/ 34 w 34"/>
                <a:gd name="T18" fmla="*/ 9 h 9"/>
              </a:gdLst>
              <a:ahLst/>
              <a:cxnLst>
                <a:cxn ang="T10">
                  <a:pos x="T0" y="T1"/>
                </a:cxn>
                <a:cxn ang="T11">
                  <a:pos x="T2" y="T3"/>
                </a:cxn>
                <a:cxn ang="T12">
                  <a:pos x="T4" y="T5"/>
                </a:cxn>
                <a:cxn ang="T13">
                  <a:pos x="T6" y="T7"/>
                </a:cxn>
                <a:cxn ang="T14">
                  <a:pos x="T8" y="T9"/>
                </a:cxn>
              </a:cxnLst>
              <a:rect l="T15" t="T16" r="T17" b="T18"/>
              <a:pathLst>
                <a:path w="34" h="9">
                  <a:moveTo>
                    <a:pt x="32" y="0"/>
                  </a:moveTo>
                  <a:cubicBezTo>
                    <a:pt x="21" y="5"/>
                    <a:pt x="7" y="4"/>
                    <a:pt x="1" y="4"/>
                  </a:cubicBezTo>
                  <a:cubicBezTo>
                    <a:pt x="1" y="4"/>
                    <a:pt x="0" y="5"/>
                    <a:pt x="0" y="5"/>
                  </a:cubicBezTo>
                  <a:cubicBezTo>
                    <a:pt x="0" y="5"/>
                    <a:pt x="20" y="9"/>
                    <a:pt x="34" y="4"/>
                  </a:cubicBezTo>
                  <a:lnTo>
                    <a:pt x="32"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8" name="Freeform 30"/>
            <p:cNvSpPr>
              <a:spLocks noChangeArrowheads="1"/>
            </p:cNvSpPr>
            <p:nvPr/>
          </p:nvSpPr>
          <p:spPr bwMode="auto">
            <a:xfrm>
              <a:off x="238125" y="498475"/>
              <a:ext cx="127000" cy="573087"/>
            </a:xfrm>
            <a:custGeom>
              <a:avLst/>
              <a:gdLst>
                <a:gd name="T0" fmla="*/ 101600 w 10"/>
                <a:gd name="T1" fmla="*/ 573087 h 46"/>
                <a:gd name="T2" fmla="*/ 114300 w 10"/>
                <a:gd name="T3" fmla="*/ 448503 h 46"/>
                <a:gd name="T4" fmla="*/ 127000 w 10"/>
                <a:gd name="T5" fmla="*/ 423586 h 46"/>
                <a:gd name="T6" fmla="*/ 12700 w 10"/>
                <a:gd name="T7" fmla="*/ 62292 h 46"/>
                <a:gd name="T8" fmla="*/ 50800 w 10"/>
                <a:gd name="T9" fmla="*/ 49834 h 46"/>
                <a:gd name="T10" fmla="*/ 12700 w 10"/>
                <a:gd name="T11" fmla="*/ 0 h 46"/>
                <a:gd name="T12" fmla="*/ 38100 w 10"/>
                <a:gd name="T13" fmla="*/ 49834 h 46"/>
                <a:gd name="T14" fmla="*/ 0 w 10"/>
                <a:gd name="T15" fmla="*/ 62292 h 46"/>
                <a:gd name="T16" fmla="*/ 101600 w 10"/>
                <a:gd name="T17" fmla="*/ 57308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46"/>
                <a:gd name="T29" fmla="*/ 10 w 10"/>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46">
                  <a:moveTo>
                    <a:pt x="8" y="46"/>
                  </a:moveTo>
                  <a:cubicBezTo>
                    <a:pt x="9" y="43"/>
                    <a:pt x="9" y="39"/>
                    <a:pt x="9" y="36"/>
                  </a:cubicBezTo>
                  <a:cubicBezTo>
                    <a:pt x="10" y="35"/>
                    <a:pt x="10" y="34"/>
                    <a:pt x="10" y="34"/>
                  </a:cubicBezTo>
                  <a:cubicBezTo>
                    <a:pt x="6" y="23"/>
                    <a:pt x="1" y="5"/>
                    <a:pt x="1" y="5"/>
                  </a:cubicBezTo>
                  <a:cubicBezTo>
                    <a:pt x="4" y="4"/>
                    <a:pt x="4" y="4"/>
                    <a:pt x="4" y="4"/>
                  </a:cubicBezTo>
                  <a:cubicBezTo>
                    <a:pt x="3" y="2"/>
                    <a:pt x="1" y="0"/>
                    <a:pt x="1" y="0"/>
                  </a:cubicBezTo>
                  <a:cubicBezTo>
                    <a:pt x="3" y="4"/>
                    <a:pt x="3" y="4"/>
                    <a:pt x="3" y="4"/>
                  </a:cubicBezTo>
                  <a:cubicBezTo>
                    <a:pt x="1" y="4"/>
                    <a:pt x="0" y="5"/>
                    <a:pt x="0" y="5"/>
                  </a:cubicBezTo>
                  <a:cubicBezTo>
                    <a:pt x="4" y="22"/>
                    <a:pt x="7" y="38"/>
                    <a:pt x="8" y="4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9" name="Freeform 31"/>
            <p:cNvSpPr>
              <a:spLocks noChangeArrowheads="1"/>
            </p:cNvSpPr>
            <p:nvPr/>
          </p:nvSpPr>
          <p:spPr bwMode="auto">
            <a:xfrm>
              <a:off x="250825" y="773112"/>
              <a:ext cx="1" cy="61912"/>
            </a:xfrm>
            <a:custGeom>
              <a:avLst/>
              <a:gdLst>
                <a:gd name="T0" fmla="*/ 0 w 1"/>
                <a:gd name="T1" fmla="*/ 12382 h 5"/>
                <a:gd name="T2" fmla="*/ 0 w 1"/>
                <a:gd name="T3" fmla="*/ 61912 h 5"/>
                <a:gd name="T4" fmla="*/ 0 w 1"/>
                <a:gd name="T5" fmla="*/ 24765 h 5"/>
                <a:gd name="T6" fmla="*/ 0 w 1"/>
                <a:gd name="T7" fmla="*/ 12382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1"/>
                  </a:moveTo>
                  <a:cubicBezTo>
                    <a:pt x="0" y="0"/>
                    <a:pt x="0" y="1"/>
                    <a:pt x="0" y="5"/>
                  </a:cubicBezTo>
                  <a:cubicBezTo>
                    <a:pt x="0" y="4"/>
                    <a:pt x="0" y="3"/>
                    <a:pt x="0" y="2"/>
                  </a:cubicBezTo>
                  <a:cubicBezTo>
                    <a:pt x="0" y="1"/>
                    <a:pt x="0"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70" name="Freeform 32"/>
            <p:cNvSpPr>
              <a:spLocks noChangeArrowheads="1"/>
            </p:cNvSpPr>
            <p:nvPr/>
          </p:nvSpPr>
          <p:spPr bwMode="auto">
            <a:xfrm>
              <a:off x="50800" y="573087"/>
              <a:ext cx="238125" cy="760412"/>
            </a:xfrm>
            <a:custGeom>
              <a:avLst/>
              <a:gdLst>
                <a:gd name="T0" fmla="*/ 238125 w 19"/>
                <a:gd name="T1" fmla="*/ 710549 h 61"/>
                <a:gd name="T2" fmla="*/ 213059 w 19"/>
                <a:gd name="T3" fmla="*/ 548494 h 61"/>
                <a:gd name="T4" fmla="*/ 200526 w 19"/>
                <a:gd name="T5" fmla="*/ 261781 h 61"/>
                <a:gd name="T6" fmla="*/ 175461 w 19"/>
                <a:gd name="T7" fmla="*/ 473699 h 61"/>
                <a:gd name="T8" fmla="*/ 162928 w 19"/>
                <a:gd name="T9" fmla="*/ 211918 h 61"/>
                <a:gd name="T10" fmla="*/ 162928 w 19"/>
                <a:gd name="T11" fmla="*/ 548494 h 61"/>
                <a:gd name="T12" fmla="*/ 100263 w 19"/>
                <a:gd name="T13" fmla="*/ 336576 h 61"/>
                <a:gd name="T14" fmla="*/ 75197 w 19"/>
                <a:gd name="T15" fmla="*/ 0 h 61"/>
                <a:gd name="T16" fmla="*/ 75197 w 19"/>
                <a:gd name="T17" fmla="*/ 311644 h 61"/>
                <a:gd name="T18" fmla="*/ 0 w 19"/>
                <a:gd name="T19" fmla="*/ 236850 h 61"/>
                <a:gd name="T20" fmla="*/ 75197 w 19"/>
                <a:gd name="T21" fmla="*/ 349042 h 61"/>
                <a:gd name="T22" fmla="*/ 50132 w 19"/>
                <a:gd name="T23" fmla="*/ 373973 h 61"/>
                <a:gd name="T24" fmla="*/ 75197 w 19"/>
                <a:gd name="T25" fmla="*/ 398905 h 61"/>
                <a:gd name="T26" fmla="*/ 12533 w 19"/>
                <a:gd name="T27" fmla="*/ 436302 h 61"/>
                <a:gd name="T28" fmla="*/ 87730 w 19"/>
                <a:gd name="T29" fmla="*/ 436302 h 61"/>
                <a:gd name="T30" fmla="*/ 25066 w 19"/>
                <a:gd name="T31" fmla="*/ 461234 h 61"/>
                <a:gd name="T32" fmla="*/ 112796 w 19"/>
                <a:gd name="T33" fmla="*/ 511097 h 61"/>
                <a:gd name="T34" fmla="*/ 213059 w 19"/>
                <a:gd name="T35" fmla="*/ 760412 h 61"/>
                <a:gd name="T36" fmla="*/ 238125 w 19"/>
                <a:gd name="T37" fmla="*/ 71054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61"/>
                <a:gd name="T59" fmla="*/ 19 w 19"/>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61">
                  <a:moveTo>
                    <a:pt x="19" y="57"/>
                  </a:moveTo>
                  <a:cubicBezTo>
                    <a:pt x="17" y="52"/>
                    <a:pt x="17" y="44"/>
                    <a:pt x="17" y="44"/>
                  </a:cubicBezTo>
                  <a:cubicBezTo>
                    <a:pt x="17" y="37"/>
                    <a:pt x="16" y="27"/>
                    <a:pt x="16" y="21"/>
                  </a:cubicBezTo>
                  <a:cubicBezTo>
                    <a:pt x="16" y="28"/>
                    <a:pt x="14" y="38"/>
                    <a:pt x="14" y="38"/>
                  </a:cubicBezTo>
                  <a:cubicBezTo>
                    <a:pt x="14" y="32"/>
                    <a:pt x="13" y="17"/>
                    <a:pt x="13" y="17"/>
                  </a:cubicBezTo>
                  <a:cubicBezTo>
                    <a:pt x="13" y="17"/>
                    <a:pt x="13" y="44"/>
                    <a:pt x="13" y="44"/>
                  </a:cubicBezTo>
                  <a:cubicBezTo>
                    <a:pt x="9" y="40"/>
                    <a:pt x="8" y="27"/>
                    <a:pt x="8" y="27"/>
                  </a:cubicBezTo>
                  <a:cubicBezTo>
                    <a:pt x="9" y="19"/>
                    <a:pt x="6" y="0"/>
                    <a:pt x="6" y="0"/>
                  </a:cubicBezTo>
                  <a:cubicBezTo>
                    <a:pt x="6" y="0"/>
                    <a:pt x="8" y="23"/>
                    <a:pt x="6" y="25"/>
                  </a:cubicBezTo>
                  <a:cubicBezTo>
                    <a:pt x="3" y="27"/>
                    <a:pt x="0" y="19"/>
                    <a:pt x="0" y="19"/>
                  </a:cubicBezTo>
                  <a:cubicBezTo>
                    <a:pt x="1" y="25"/>
                    <a:pt x="5" y="28"/>
                    <a:pt x="6" y="28"/>
                  </a:cubicBezTo>
                  <a:cubicBezTo>
                    <a:pt x="5" y="28"/>
                    <a:pt x="4" y="30"/>
                    <a:pt x="4" y="30"/>
                  </a:cubicBezTo>
                  <a:cubicBezTo>
                    <a:pt x="6" y="30"/>
                    <a:pt x="6" y="32"/>
                    <a:pt x="6" y="32"/>
                  </a:cubicBezTo>
                  <a:cubicBezTo>
                    <a:pt x="5" y="32"/>
                    <a:pt x="1" y="35"/>
                    <a:pt x="1" y="35"/>
                  </a:cubicBezTo>
                  <a:cubicBezTo>
                    <a:pt x="4" y="34"/>
                    <a:pt x="7" y="35"/>
                    <a:pt x="7" y="35"/>
                  </a:cubicBezTo>
                  <a:cubicBezTo>
                    <a:pt x="5" y="35"/>
                    <a:pt x="2" y="37"/>
                    <a:pt x="2" y="37"/>
                  </a:cubicBezTo>
                  <a:cubicBezTo>
                    <a:pt x="6" y="36"/>
                    <a:pt x="8" y="40"/>
                    <a:pt x="9" y="41"/>
                  </a:cubicBezTo>
                  <a:cubicBezTo>
                    <a:pt x="9" y="42"/>
                    <a:pt x="14" y="54"/>
                    <a:pt x="17" y="61"/>
                  </a:cubicBezTo>
                  <a:cubicBezTo>
                    <a:pt x="17" y="61"/>
                    <a:pt x="18" y="59"/>
                    <a:pt x="19" y="5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71" name="Freeform 33"/>
            <p:cNvSpPr>
              <a:spLocks noChangeArrowheads="1"/>
            </p:cNvSpPr>
            <p:nvPr/>
          </p:nvSpPr>
          <p:spPr bwMode="auto">
            <a:xfrm>
              <a:off x="577850" y="423862"/>
              <a:ext cx="993775" cy="1122362"/>
            </a:xfrm>
            <a:custGeom>
              <a:avLst/>
              <a:gdLst>
                <a:gd name="T0" fmla="*/ 0 w 79"/>
                <a:gd name="T1" fmla="*/ 24941 h 90"/>
                <a:gd name="T2" fmla="*/ 25159 w 79"/>
                <a:gd name="T3" fmla="*/ 461415 h 90"/>
                <a:gd name="T4" fmla="*/ 352224 w 79"/>
                <a:gd name="T5" fmla="*/ 1122362 h 90"/>
                <a:gd name="T6" fmla="*/ 415121 w 79"/>
                <a:gd name="T7" fmla="*/ 1072479 h 90"/>
                <a:gd name="T8" fmla="*/ 327065 w 79"/>
                <a:gd name="T9" fmla="*/ 523769 h 90"/>
                <a:gd name="T10" fmla="*/ 301906 w 79"/>
                <a:gd name="T11" fmla="*/ 311767 h 90"/>
                <a:gd name="T12" fmla="*/ 478018 w 79"/>
                <a:gd name="T13" fmla="*/ 324238 h 90"/>
                <a:gd name="T14" fmla="*/ 515757 w 79"/>
                <a:gd name="T15" fmla="*/ 349179 h 90"/>
                <a:gd name="T16" fmla="*/ 704448 w 79"/>
                <a:gd name="T17" fmla="*/ 311767 h 90"/>
                <a:gd name="T18" fmla="*/ 981196 w 79"/>
                <a:gd name="T19" fmla="*/ 274355 h 90"/>
                <a:gd name="T20" fmla="*/ 943457 w 79"/>
                <a:gd name="T21" fmla="*/ 124707 h 90"/>
                <a:gd name="T22" fmla="*/ 540916 w 79"/>
                <a:gd name="T23" fmla="*/ 149648 h 90"/>
                <a:gd name="T24" fmla="*/ 402542 w 79"/>
                <a:gd name="T25" fmla="*/ 137178 h 90"/>
                <a:gd name="T26" fmla="*/ 339645 w 79"/>
                <a:gd name="T27" fmla="*/ 137178 h 90"/>
                <a:gd name="T28" fmla="*/ 314486 w 79"/>
                <a:gd name="T29" fmla="*/ 99766 h 90"/>
                <a:gd name="T30" fmla="*/ 276747 w 79"/>
                <a:gd name="T31" fmla="*/ 99766 h 90"/>
                <a:gd name="T32" fmla="*/ 251589 w 79"/>
                <a:gd name="T33" fmla="*/ 24941 h 90"/>
                <a:gd name="T34" fmla="*/ 113215 w 79"/>
                <a:gd name="T35" fmla="*/ 12471 h 90"/>
                <a:gd name="T36" fmla="*/ 37738 w 79"/>
                <a:gd name="T37" fmla="*/ 0 h 90"/>
                <a:gd name="T38" fmla="*/ 0 w 79"/>
                <a:gd name="T39" fmla="*/ 24941 h 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9"/>
                <a:gd name="T61" fmla="*/ 0 h 90"/>
                <a:gd name="T62" fmla="*/ 79 w 79"/>
                <a:gd name="T63" fmla="*/ 90 h 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9" h="90">
                  <a:moveTo>
                    <a:pt x="0" y="2"/>
                  </a:moveTo>
                  <a:cubicBezTo>
                    <a:pt x="0" y="2"/>
                    <a:pt x="0" y="25"/>
                    <a:pt x="2" y="37"/>
                  </a:cubicBezTo>
                  <a:cubicBezTo>
                    <a:pt x="2" y="37"/>
                    <a:pt x="14" y="82"/>
                    <a:pt x="28" y="90"/>
                  </a:cubicBezTo>
                  <a:cubicBezTo>
                    <a:pt x="28" y="90"/>
                    <a:pt x="33" y="87"/>
                    <a:pt x="33" y="86"/>
                  </a:cubicBezTo>
                  <a:cubicBezTo>
                    <a:pt x="34" y="84"/>
                    <a:pt x="27" y="45"/>
                    <a:pt x="26" y="42"/>
                  </a:cubicBezTo>
                  <a:cubicBezTo>
                    <a:pt x="25" y="39"/>
                    <a:pt x="24" y="25"/>
                    <a:pt x="24" y="25"/>
                  </a:cubicBezTo>
                  <a:cubicBezTo>
                    <a:pt x="24" y="25"/>
                    <a:pt x="36" y="26"/>
                    <a:pt x="38" y="26"/>
                  </a:cubicBezTo>
                  <a:cubicBezTo>
                    <a:pt x="38" y="26"/>
                    <a:pt x="38" y="29"/>
                    <a:pt x="41" y="28"/>
                  </a:cubicBezTo>
                  <a:cubicBezTo>
                    <a:pt x="44" y="28"/>
                    <a:pt x="55" y="26"/>
                    <a:pt x="56" y="25"/>
                  </a:cubicBezTo>
                  <a:cubicBezTo>
                    <a:pt x="58" y="25"/>
                    <a:pt x="77" y="22"/>
                    <a:pt x="78" y="22"/>
                  </a:cubicBezTo>
                  <a:cubicBezTo>
                    <a:pt x="79" y="21"/>
                    <a:pt x="76" y="11"/>
                    <a:pt x="75" y="10"/>
                  </a:cubicBezTo>
                  <a:cubicBezTo>
                    <a:pt x="75" y="9"/>
                    <a:pt x="49" y="11"/>
                    <a:pt x="43" y="12"/>
                  </a:cubicBezTo>
                  <a:cubicBezTo>
                    <a:pt x="43" y="12"/>
                    <a:pt x="33" y="11"/>
                    <a:pt x="32" y="11"/>
                  </a:cubicBezTo>
                  <a:cubicBezTo>
                    <a:pt x="31" y="10"/>
                    <a:pt x="27" y="11"/>
                    <a:pt x="27" y="11"/>
                  </a:cubicBezTo>
                  <a:cubicBezTo>
                    <a:pt x="27" y="11"/>
                    <a:pt x="26" y="8"/>
                    <a:pt x="25" y="8"/>
                  </a:cubicBezTo>
                  <a:cubicBezTo>
                    <a:pt x="25" y="8"/>
                    <a:pt x="22" y="8"/>
                    <a:pt x="22" y="8"/>
                  </a:cubicBezTo>
                  <a:cubicBezTo>
                    <a:pt x="22" y="8"/>
                    <a:pt x="23" y="4"/>
                    <a:pt x="20" y="2"/>
                  </a:cubicBezTo>
                  <a:cubicBezTo>
                    <a:pt x="16" y="1"/>
                    <a:pt x="11" y="2"/>
                    <a:pt x="9" y="1"/>
                  </a:cubicBezTo>
                  <a:cubicBezTo>
                    <a:pt x="7" y="0"/>
                    <a:pt x="3" y="0"/>
                    <a:pt x="3" y="0"/>
                  </a:cubicBezTo>
                  <a:lnTo>
                    <a:pt x="0" y="2"/>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72" name="Freeform 34"/>
            <p:cNvSpPr>
              <a:spLocks noChangeArrowheads="1"/>
            </p:cNvSpPr>
            <p:nvPr/>
          </p:nvSpPr>
          <p:spPr bwMode="auto">
            <a:xfrm>
              <a:off x="577850" y="436562"/>
              <a:ext cx="955675" cy="1035050"/>
            </a:xfrm>
            <a:custGeom>
              <a:avLst/>
              <a:gdLst>
                <a:gd name="T0" fmla="*/ 930526 w 76"/>
                <a:gd name="T1" fmla="*/ 124705 h 83"/>
                <a:gd name="T2" fmla="*/ 565860 w 76"/>
                <a:gd name="T3" fmla="*/ 162116 h 83"/>
                <a:gd name="T4" fmla="*/ 389815 w 76"/>
                <a:gd name="T5" fmla="*/ 261880 h 83"/>
                <a:gd name="T6" fmla="*/ 490412 w 76"/>
                <a:gd name="T7" fmla="*/ 162116 h 83"/>
                <a:gd name="T8" fmla="*/ 364665 w 76"/>
                <a:gd name="T9" fmla="*/ 261880 h 83"/>
                <a:gd name="T10" fmla="*/ 440113 w 76"/>
                <a:gd name="T11" fmla="*/ 162116 h 83"/>
                <a:gd name="T12" fmla="*/ 326941 w 76"/>
                <a:gd name="T13" fmla="*/ 249410 h 83"/>
                <a:gd name="T14" fmla="*/ 352091 w 76"/>
                <a:gd name="T15" fmla="*/ 162116 h 83"/>
                <a:gd name="T16" fmla="*/ 364665 w 76"/>
                <a:gd name="T17" fmla="*/ 149646 h 83"/>
                <a:gd name="T18" fmla="*/ 339516 w 76"/>
                <a:gd name="T19" fmla="*/ 149646 h 83"/>
                <a:gd name="T20" fmla="*/ 301792 w 76"/>
                <a:gd name="T21" fmla="*/ 224469 h 83"/>
                <a:gd name="T22" fmla="*/ 314367 w 76"/>
                <a:gd name="T23" fmla="*/ 137175 h 83"/>
                <a:gd name="T24" fmla="*/ 276643 w 76"/>
                <a:gd name="T25" fmla="*/ 187057 h 83"/>
                <a:gd name="T26" fmla="*/ 276643 w 76"/>
                <a:gd name="T27" fmla="*/ 187057 h 83"/>
                <a:gd name="T28" fmla="*/ 264068 w 76"/>
                <a:gd name="T29" fmla="*/ 24941 h 83"/>
                <a:gd name="T30" fmla="*/ 251493 w 76"/>
                <a:gd name="T31" fmla="*/ 12470 h 83"/>
                <a:gd name="T32" fmla="*/ 188620 w 76"/>
                <a:gd name="T33" fmla="*/ 12470 h 83"/>
                <a:gd name="T34" fmla="*/ 188620 w 76"/>
                <a:gd name="T35" fmla="*/ 12470 h 83"/>
                <a:gd name="T36" fmla="*/ 113172 w 76"/>
                <a:gd name="T37" fmla="*/ 12470 h 83"/>
                <a:gd name="T38" fmla="*/ 163471 w 76"/>
                <a:gd name="T39" fmla="*/ 49882 h 83"/>
                <a:gd name="T40" fmla="*/ 12575 w 76"/>
                <a:gd name="T41" fmla="*/ 0 h 83"/>
                <a:gd name="T42" fmla="*/ 0 w 76"/>
                <a:gd name="T43" fmla="*/ 12470 h 83"/>
                <a:gd name="T44" fmla="*/ 0 w 76"/>
                <a:gd name="T45" fmla="*/ 24941 h 83"/>
                <a:gd name="T46" fmla="*/ 62873 w 76"/>
                <a:gd name="T47" fmla="*/ 74823 h 83"/>
                <a:gd name="T48" fmla="*/ 25149 w 76"/>
                <a:gd name="T49" fmla="*/ 274351 h 83"/>
                <a:gd name="T50" fmla="*/ 12575 w 76"/>
                <a:gd name="T51" fmla="*/ 411526 h 83"/>
                <a:gd name="T52" fmla="*/ 25149 w 76"/>
                <a:gd name="T53" fmla="*/ 448937 h 83"/>
                <a:gd name="T54" fmla="*/ 37724 w 76"/>
                <a:gd name="T55" fmla="*/ 511290 h 83"/>
                <a:gd name="T56" fmla="*/ 75448 w 76"/>
                <a:gd name="T57" fmla="*/ 286821 h 83"/>
                <a:gd name="T58" fmla="*/ 100597 w 76"/>
                <a:gd name="T59" fmla="*/ 87293 h 83"/>
                <a:gd name="T60" fmla="*/ 88023 w 76"/>
                <a:gd name="T61" fmla="*/ 299292 h 83"/>
                <a:gd name="T62" fmla="*/ 100597 w 76"/>
                <a:gd name="T63" fmla="*/ 523760 h 83"/>
                <a:gd name="T64" fmla="*/ 264068 w 76"/>
                <a:gd name="T65" fmla="*/ 922816 h 83"/>
                <a:gd name="T66" fmla="*/ 352091 w 76"/>
                <a:gd name="T67" fmla="*/ 1035050 h 83"/>
                <a:gd name="T68" fmla="*/ 314367 w 76"/>
                <a:gd name="T69" fmla="*/ 635995 h 83"/>
                <a:gd name="T70" fmla="*/ 289217 w 76"/>
                <a:gd name="T71" fmla="*/ 286821 h 83"/>
                <a:gd name="T72" fmla="*/ 414964 w 76"/>
                <a:gd name="T73" fmla="*/ 274351 h 83"/>
                <a:gd name="T74" fmla="*/ 540711 w 76"/>
                <a:gd name="T75" fmla="*/ 261880 h 83"/>
                <a:gd name="T76" fmla="*/ 515562 w 76"/>
                <a:gd name="T77" fmla="*/ 286821 h 83"/>
                <a:gd name="T78" fmla="*/ 653883 w 76"/>
                <a:gd name="T79" fmla="*/ 274351 h 83"/>
                <a:gd name="T80" fmla="*/ 955675 w 76"/>
                <a:gd name="T81" fmla="*/ 236939 h 83"/>
                <a:gd name="T82" fmla="*/ 930526 w 76"/>
                <a:gd name="T83" fmla="*/ 124705 h 8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6"/>
                <a:gd name="T127" fmla="*/ 0 h 83"/>
                <a:gd name="T128" fmla="*/ 76 w 76"/>
                <a:gd name="T129" fmla="*/ 83 h 8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6" h="83">
                  <a:moveTo>
                    <a:pt x="74" y="10"/>
                  </a:moveTo>
                  <a:cubicBezTo>
                    <a:pt x="72" y="9"/>
                    <a:pt x="45" y="13"/>
                    <a:pt x="45" y="13"/>
                  </a:cubicBezTo>
                  <a:cubicBezTo>
                    <a:pt x="45" y="13"/>
                    <a:pt x="35" y="21"/>
                    <a:pt x="31" y="21"/>
                  </a:cubicBezTo>
                  <a:cubicBezTo>
                    <a:pt x="31" y="21"/>
                    <a:pt x="41" y="16"/>
                    <a:pt x="39" y="13"/>
                  </a:cubicBezTo>
                  <a:cubicBezTo>
                    <a:pt x="37" y="10"/>
                    <a:pt x="29" y="21"/>
                    <a:pt x="29" y="21"/>
                  </a:cubicBezTo>
                  <a:cubicBezTo>
                    <a:pt x="29" y="21"/>
                    <a:pt x="31" y="15"/>
                    <a:pt x="35" y="13"/>
                  </a:cubicBezTo>
                  <a:cubicBezTo>
                    <a:pt x="35" y="13"/>
                    <a:pt x="30" y="11"/>
                    <a:pt x="26" y="20"/>
                  </a:cubicBezTo>
                  <a:cubicBezTo>
                    <a:pt x="26" y="20"/>
                    <a:pt x="27" y="15"/>
                    <a:pt x="28" y="13"/>
                  </a:cubicBezTo>
                  <a:cubicBezTo>
                    <a:pt x="29" y="13"/>
                    <a:pt x="29" y="12"/>
                    <a:pt x="29" y="12"/>
                  </a:cubicBezTo>
                  <a:cubicBezTo>
                    <a:pt x="31" y="11"/>
                    <a:pt x="28" y="11"/>
                    <a:pt x="27" y="12"/>
                  </a:cubicBezTo>
                  <a:cubicBezTo>
                    <a:pt x="25" y="13"/>
                    <a:pt x="24" y="18"/>
                    <a:pt x="24" y="18"/>
                  </a:cubicBezTo>
                  <a:cubicBezTo>
                    <a:pt x="24" y="18"/>
                    <a:pt x="22" y="12"/>
                    <a:pt x="25" y="11"/>
                  </a:cubicBezTo>
                  <a:cubicBezTo>
                    <a:pt x="25" y="11"/>
                    <a:pt x="21" y="9"/>
                    <a:pt x="22" y="15"/>
                  </a:cubicBezTo>
                  <a:cubicBezTo>
                    <a:pt x="22" y="15"/>
                    <a:pt x="22" y="15"/>
                    <a:pt x="22" y="15"/>
                  </a:cubicBezTo>
                  <a:cubicBezTo>
                    <a:pt x="22" y="21"/>
                    <a:pt x="16" y="6"/>
                    <a:pt x="21" y="2"/>
                  </a:cubicBezTo>
                  <a:cubicBezTo>
                    <a:pt x="20" y="2"/>
                    <a:pt x="20" y="1"/>
                    <a:pt x="20" y="1"/>
                  </a:cubicBezTo>
                  <a:cubicBezTo>
                    <a:pt x="18" y="1"/>
                    <a:pt x="17" y="1"/>
                    <a:pt x="15" y="1"/>
                  </a:cubicBezTo>
                  <a:cubicBezTo>
                    <a:pt x="15" y="1"/>
                    <a:pt x="15" y="1"/>
                    <a:pt x="15" y="1"/>
                  </a:cubicBezTo>
                  <a:cubicBezTo>
                    <a:pt x="15" y="1"/>
                    <a:pt x="9" y="1"/>
                    <a:pt x="9" y="1"/>
                  </a:cubicBezTo>
                  <a:cubicBezTo>
                    <a:pt x="10" y="1"/>
                    <a:pt x="11" y="4"/>
                    <a:pt x="13" y="4"/>
                  </a:cubicBezTo>
                  <a:cubicBezTo>
                    <a:pt x="13" y="4"/>
                    <a:pt x="5" y="4"/>
                    <a:pt x="1" y="0"/>
                  </a:cubicBezTo>
                  <a:cubicBezTo>
                    <a:pt x="0" y="1"/>
                    <a:pt x="0" y="1"/>
                    <a:pt x="0" y="1"/>
                  </a:cubicBezTo>
                  <a:cubicBezTo>
                    <a:pt x="0" y="1"/>
                    <a:pt x="0" y="1"/>
                    <a:pt x="0" y="2"/>
                  </a:cubicBezTo>
                  <a:cubicBezTo>
                    <a:pt x="2" y="4"/>
                    <a:pt x="4" y="6"/>
                    <a:pt x="5" y="6"/>
                  </a:cubicBezTo>
                  <a:cubicBezTo>
                    <a:pt x="7" y="7"/>
                    <a:pt x="2" y="11"/>
                    <a:pt x="2" y="22"/>
                  </a:cubicBezTo>
                  <a:cubicBezTo>
                    <a:pt x="2" y="26"/>
                    <a:pt x="2" y="30"/>
                    <a:pt x="1" y="33"/>
                  </a:cubicBezTo>
                  <a:cubicBezTo>
                    <a:pt x="1" y="34"/>
                    <a:pt x="2" y="35"/>
                    <a:pt x="2" y="36"/>
                  </a:cubicBezTo>
                  <a:cubicBezTo>
                    <a:pt x="2" y="36"/>
                    <a:pt x="2" y="38"/>
                    <a:pt x="3" y="41"/>
                  </a:cubicBezTo>
                  <a:cubicBezTo>
                    <a:pt x="6" y="23"/>
                    <a:pt x="6" y="23"/>
                    <a:pt x="6" y="23"/>
                  </a:cubicBezTo>
                  <a:cubicBezTo>
                    <a:pt x="8" y="7"/>
                    <a:pt x="8" y="7"/>
                    <a:pt x="8" y="7"/>
                  </a:cubicBezTo>
                  <a:cubicBezTo>
                    <a:pt x="7" y="24"/>
                    <a:pt x="7" y="24"/>
                    <a:pt x="7" y="24"/>
                  </a:cubicBezTo>
                  <a:cubicBezTo>
                    <a:pt x="7" y="24"/>
                    <a:pt x="6" y="42"/>
                    <a:pt x="8" y="42"/>
                  </a:cubicBezTo>
                  <a:cubicBezTo>
                    <a:pt x="10" y="43"/>
                    <a:pt x="20" y="74"/>
                    <a:pt x="21" y="74"/>
                  </a:cubicBezTo>
                  <a:cubicBezTo>
                    <a:pt x="22" y="75"/>
                    <a:pt x="28" y="83"/>
                    <a:pt x="28" y="83"/>
                  </a:cubicBezTo>
                  <a:cubicBezTo>
                    <a:pt x="28" y="83"/>
                    <a:pt x="25" y="54"/>
                    <a:pt x="25" y="51"/>
                  </a:cubicBezTo>
                  <a:cubicBezTo>
                    <a:pt x="25" y="49"/>
                    <a:pt x="23" y="23"/>
                    <a:pt x="23" y="23"/>
                  </a:cubicBezTo>
                  <a:cubicBezTo>
                    <a:pt x="23" y="23"/>
                    <a:pt x="32" y="23"/>
                    <a:pt x="33" y="22"/>
                  </a:cubicBezTo>
                  <a:cubicBezTo>
                    <a:pt x="35" y="22"/>
                    <a:pt x="41" y="21"/>
                    <a:pt x="43" y="21"/>
                  </a:cubicBezTo>
                  <a:cubicBezTo>
                    <a:pt x="43" y="21"/>
                    <a:pt x="40" y="22"/>
                    <a:pt x="41" y="23"/>
                  </a:cubicBezTo>
                  <a:cubicBezTo>
                    <a:pt x="42" y="25"/>
                    <a:pt x="49" y="23"/>
                    <a:pt x="52" y="22"/>
                  </a:cubicBezTo>
                  <a:cubicBezTo>
                    <a:pt x="54" y="22"/>
                    <a:pt x="76" y="19"/>
                    <a:pt x="76" y="19"/>
                  </a:cubicBezTo>
                  <a:cubicBezTo>
                    <a:pt x="76" y="19"/>
                    <a:pt x="76" y="11"/>
                    <a:pt x="74" y="10"/>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73" name="Freeform 35"/>
            <p:cNvSpPr>
              <a:spLocks noChangeArrowheads="1"/>
            </p:cNvSpPr>
            <p:nvPr/>
          </p:nvSpPr>
          <p:spPr bwMode="auto">
            <a:xfrm>
              <a:off x="377825" y="447675"/>
              <a:ext cx="163513" cy="674687"/>
            </a:xfrm>
            <a:custGeom>
              <a:avLst/>
              <a:gdLst>
                <a:gd name="T0" fmla="*/ 0 w 13"/>
                <a:gd name="T1" fmla="*/ 612216 h 54"/>
                <a:gd name="T2" fmla="*/ 88045 w 13"/>
                <a:gd name="T3" fmla="*/ 674687 h 54"/>
                <a:gd name="T4" fmla="*/ 163513 w 13"/>
                <a:gd name="T5" fmla="*/ 599722 h 54"/>
                <a:gd name="T6" fmla="*/ 138357 w 13"/>
                <a:gd name="T7" fmla="*/ 149930 h 54"/>
                <a:gd name="T8" fmla="*/ 113201 w 13"/>
                <a:gd name="T9" fmla="*/ 87459 h 54"/>
                <a:gd name="T10" fmla="*/ 138357 w 13"/>
                <a:gd name="T11" fmla="*/ 37483 h 54"/>
                <a:gd name="T12" fmla="*/ 88045 w 13"/>
                <a:gd name="T13" fmla="*/ 12494 h 54"/>
                <a:gd name="T14" fmla="*/ 50312 w 13"/>
                <a:gd name="T15" fmla="*/ 74965 h 54"/>
                <a:gd name="T16" fmla="*/ 25156 w 13"/>
                <a:gd name="T17" fmla="*/ 137436 h 54"/>
                <a:gd name="T18" fmla="*/ 0 w 13"/>
                <a:gd name="T19" fmla="*/ 612216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54"/>
                <a:gd name="T32" fmla="*/ 13 w 13"/>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54">
                  <a:moveTo>
                    <a:pt x="0" y="49"/>
                  </a:moveTo>
                  <a:cubicBezTo>
                    <a:pt x="7" y="54"/>
                    <a:pt x="7" y="54"/>
                    <a:pt x="7" y="54"/>
                  </a:cubicBezTo>
                  <a:cubicBezTo>
                    <a:pt x="13" y="48"/>
                    <a:pt x="13" y="48"/>
                    <a:pt x="13" y="48"/>
                  </a:cubicBezTo>
                  <a:cubicBezTo>
                    <a:pt x="13" y="48"/>
                    <a:pt x="11" y="13"/>
                    <a:pt x="11" y="12"/>
                  </a:cubicBezTo>
                  <a:cubicBezTo>
                    <a:pt x="11" y="11"/>
                    <a:pt x="9" y="7"/>
                    <a:pt x="9" y="7"/>
                  </a:cubicBezTo>
                  <a:cubicBezTo>
                    <a:pt x="11" y="3"/>
                    <a:pt x="11" y="3"/>
                    <a:pt x="11" y="3"/>
                  </a:cubicBezTo>
                  <a:cubicBezTo>
                    <a:pt x="11" y="3"/>
                    <a:pt x="9" y="0"/>
                    <a:pt x="7" y="1"/>
                  </a:cubicBezTo>
                  <a:cubicBezTo>
                    <a:pt x="5" y="2"/>
                    <a:pt x="4" y="6"/>
                    <a:pt x="4" y="6"/>
                  </a:cubicBezTo>
                  <a:cubicBezTo>
                    <a:pt x="2" y="11"/>
                    <a:pt x="2" y="11"/>
                    <a:pt x="2" y="11"/>
                  </a:cubicBezTo>
                  <a:lnTo>
                    <a:pt x="0" y="49"/>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390"/>
                                        </p:tgtEl>
                                        <p:attrNameLst>
                                          <p:attrName>style.visibility</p:attrName>
                                        </p:attrNameLst>
                                      </p:cBhvr>
                                      <p:to>
                                        <p:strVal val="visible"/>
                                      </p:to>
                                    </p:set>
                                    <p:anim calcmode="lin" valueType="num">
                                      <p:cBhvr>
                                        <p:cTn id="7" dur="500" fill="hold"/>
                                        <p:tgtEl>
                                          <p:spTgt spid="16390"/>
                                        </p:tgtEl>
                                        <p:attrNameLst>
                                          <p:attrName>ppt_x</p:attrName>
                                        </p:attrNameLst>
                                      </p:cBhvr>
                                      <p:tavLst>
                                        <p:tav tm="0">
                                          <p:val>
                                            <p:strVal val="0-#ppt_w/2"/>
                                          </p:val>
                                        </p:tav>
                                        <p:tav tm="100000">
                                          <p:val>
                                            <p:strVal val="#ppt_x"/>
                                          </p:val>
                                        </p:tav>
                                      </p:tavLst>
                                    </p:anim>
                                    <p:anim calcmode="lin" valueType="num">
                                      <p:cBhvr>
                                        <p:cTn id="8" dur="500" fill="hold"/>
                                        <p:tgtEl>
                                          <p:spTgt spid="1639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6389"/>
                                        </p:tgtEl>
                                        <p:attrNameLst>
                                          <p:attrName>style.visibility</p:attrName>
                                        </p:attrNameLst>
                                      </p:cBhvr>
                                      <p:to>
                                        <p:strVal val="visible"/>
                                      </p:to>
                                    </p:set>
                                    <p:anim calcmode="lin" valueType="num">
                                      <p:cBhvr>
                                        <p:cTn id="11" dur="500" fill="hold"/>
                                        <p:tgtEl>
                                          <p:spTgt spid="16389"/>
                                        </p:tgtEl>
                                        <p:attrNameLst>
                                          <p:attrName>ppt_x</p:attrName>
                                        </p:attrNameLst>
                                      </p:cBhvr>
                                      <p:tavLst>
                                        <p:tav tm="0">
                                          <p:val>
                                            <p:strVal val="0-#ppt_w/2"/>
                                          </p:val>
                                        </p:tav>
                                        <p:tav tm="100000">
                                          <p:val>
                                            <p:strVal val="#ppt_x"/>
                                          </p:val>
                                        </p:tav>
                                      </p:tavLst>
                                    </p:anim>
                                    <p:anim calcmode="lin" valueType="num">
                                      <p:cBhvr>
                                        <p:cTn id="12" dur="500" fill="hold"/>
                                        <p:tgtEl>
                                          <p:spTgt spid="1638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6388"/>
                                        </p:tgtEl>
                                        <p:attrNameLst>
                                          <p:attrName>style.visibility</p:attrName>
                                        </p:attrNameLst>
                                      </p:cBhvr>
                                      <p:to>
                                        <p:strVal val="visible"/>
                                      </p:to>
                                    </p:set>
                                    <p:anim calcmode="lin" valueType="num">
                                      <p:cBhvr>
                                        <p:cTn id="15" dur="500" fill="hold"/>
                                        <p:tgtEl>
                                          <p:spTgt spid="16388"/>
                                        </p:tgtEl>
                                        <p:attrNameLst>
                                          <p:attrName>ppt_x</p:attrName>
                                        </p:attrNameLst>
                                      </p:cBhvr>
                                      <p:tavLst>
                                        <p:tav tm="0">
                                          <p:val>
                                            <p:strVal val="0-#ppt_w/2"/>
                                          </p:val>
                                        </p:tav>
                                        <p:tav tm="100000">
                                          <p:val>
                                            <p:strVal val="#ppt_x"/>
                                          </p:val>
                                        </p:tav>
                                      </p:tavLst>
                                    </p:anim>
                                    <p:anim calcmode="lin" valueType="num">
                                      <p:cBhvr>
                                        <p:cTn id="16" dur="500" fill="hold"/>
                                        <p:tgtEl>
                                          <p:spTgt spid="163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6387"/>
                                        </p:tgtEl>
                                        <p:attrNameLst>
                                          <p:attrName>style.visibility</p:attrName>
                                        </p:attrNameLst>
                                      </p:cBhvr>
                                      <p:to>
                                        <p:strVal val="visible"/>
                                      </p:to>
                                    </p:set>
                                    <p:anim calcmode="lin" valueType="num">
                                      <p:cBhvr>
                                        <p:cTn id="19" dur="500" fill="hold"/>
                                        <p:tgtEl>
                                          <p:spTgt spid="16387"/>
                                        </p:tgtEl>
                                        <p:attrNameLst>
                                          <p:attrName>ppt_x</p:attrName>
                                        </p:attrNameLst>
                                      </p:cBhvr>
                                      <p:tavLst>
                                        <p:tav tm="0">
                                          <p:val>
                                            <p:strVal val="0-#ppt_w/2"/>
                                          </p:val>
                                        </p:tav>
                                        <p:tav tm="100000">
                                          <p:val>
                                            <p:strVal val="#ppt_x"/>
                                          </p:val>
                                        </p:tav>
                                      </p:tavLst>
                                    </p:anim>
                                    <p:anim calcmode="lin" valueType="num">
                                      <p:cBhvr>
                                        <p:cTn id="20" dur="500" fill="hold"/>
                                        <p:tgtEl>
                                          <p:spTgt spid="1638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6386"/>
                                        </p:tgtEl>
                                        <p:attrNameLst>
                                          <p:attrName>style.visibility</p:attrName>
                                        </p:attrNameLst>
                                      </p:cBhvr>
                                      <p:to>
                                        <p:strVal val="visible"/>
                                      </p:to>
                                    </p:set>
                                    <p:anim calcmode="lin" valueType="num">
                                      <p:cBhvr>
                                        <p:cTn id="23" dur="500" fill="hold"/>
                                        <p:tgtEl>
                                          <p:spTgt spid="16386"/>
                                        </p:tgtEl>
                                        <p:attrNameLst>
                                          <p:attrName>ppt_x</p:attrName>
                                        </p:attrNameLst>
                                      </p:cBhvr>
                                      <p:tavLst>
                                        <p:tav tm="0">
                                          <p:val>
                                            <p:strVal val="0-#ppt_w/2"/>
                                          </p:val>
                                        </p:tav>
                                        <p:tav tm="100000">
                                          <p:val>
                                            <p:strVal val="#ppt_x"/>
                                          </p:val>
                                        </p:tav>
                                      </p:tavLst>
                                    </p:anim>
                                    <p:anim calcmode="lin" valueType="num">
                                      <p:cBhvr>
                                        <p:cTn id="24" dur="500" fill="hold"/>
                                        <p:tgtEl>
                                          <p:spTgt spid="1638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6391"/>
                                        </p:tgtEl>
                                        <p:attrNameLst>
                                          <p:attrName>style.visibility</p:attrName>
                                        </p:attrNameLst>
                                      </p:cBhvr>
                                      <p:to>
                                        <p:strVal val="visible"/>
                                      </p:to>
                                    </p:set>
                                    <p:anim calcmode="lin" valueType="num">
                                      <p:cBhvr>
                                        <p:cTn id="27" dur="500" fill="hold"/>
                                        <p:tgtEl>
                                          <p:spTgt spid="16391"/>
                                        </p:tgtEl>
                                        <p:attrNameLst>
                                          <p:attrName>ppt_x</p:attrName>
                                        </p:attrNameLst>
                                      </p:cBhvr>
                                      <p:tavLst>
                                        <p:tav tm="0">
                                          <p:val>
                                            <p:strVal val="1+#ppt_w/2"/>
                                          </p:val>
                                        </p:tav>
                                        <p:tav tm="100000">
                                          <p:val>
                                            <p:strVal val="#ppt_x"/>
                                          </p:val>
                                        </p:tav>
                                      </p:tavLst>
                                    </p:anim>
                                    <p:anim calcmode="lin" valueType="num">
                                      <p:cBhvr>
                                        <p:cTn id="28" dur="500" fill="hold"/>
                                        <p:tgtEl>
                                          <p:spTgt spid="16391"/>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23" presetClass="entr" presetSubtype="32" fill="hold" grpId="0" nodeType="afterEffect">
                                  <p:stCondLst>
                                    <p:cond delay="0"/>
                                  </p:stCondLst>
                                  <p:childTnLst>
                                    <p:set>
                                      <p:cBhvr>
                                        <p:cTn id="31" dur="1" fill="hold">
                                          <p:stCondLst>
                                            <p:cond delay="0"/>
                                          </p:stCondLst>
                                        </p:cTn>
                                        <p:tgtEl>
                                          <p:spTgt spid="16404"/>
                                        </p:tgtEl>
                                        <p:attrNameLst>
                                          <p:attrName>style.visibility</p:attrName>
                                        </p:attrNameLst>
                                      </p:cBhvr>
                                      <p:to>
                                        <p:strVal val="visible"/>
                                      </p:to>
                                    </p:set>
                                    <p:anim calcmode="lin" valueType="num">
                                      <p:cBhvr>
                                        <p:cTn id="32" dur="500" fill="hold"/>
                                        <p:tgtEl>
                                          <p:spTgt spid="16404"/>
                                        </p:tgtEl>
                                        <p:attrNameLst>
                                          <p:attrName>ppt_w</p:attrName>
                                        </p:attrNameLst>
                                      </p:cBhvr>
                                      <p:tavLst>
                                        <p:tav tm="0">
                                          <p:val>
                                            <p:strVal val="4*#ppt_w"/>
                                          </p:val>
                                        </p:tav>
                                        <p:tav tm="100000">
                                          <p:val>
                                            <p:strVal val="#ppt_w"/>
                                          </p:val>
                                        </p:tav>
                                      </p:tavLst>
                                    </p:anim>
                                    <p:anim calcmode="lin" valueType="num">
                                      <p:cBhvr>
                                        <p:cTn id="33" dur="500" fill="hold"/>
                                        <p:tgtEl>
                                          <p:spTgt spid="16404"/>
                                        </p:tgtEl>
                                        <p:attrNameLst>
                                          <p:attrName>ppt_h</p:attrName>
                                        </p:attrNameLst>
                                      </p:cBhvr>
                                      <p:tavLst>
                                        <p:tav tm="0">
                                          <p:val>
                                            <p:strVal val="4*#ppt_h"/>
                                          </p:val>
                                        </p:tav>
                                        <p:tav tm="100000">
                                          <p:val>
                                            <p:strVal val="#ppt_h"/>
                                          </p:val>
                                        </p:tav>
                                      </p:tavLst>
                                    </p:anim>
                                  </p:childTnLst>
                                </p:cTn>
                              </p:par>
                            </p:childTnLst>
                          </p:cTn>
                        </p:par>
                        <p:par>
                          <p:cTn id="34" fill="hold" nodeType="afterGroup">
                            <p:stCondLst>
                              <p:cond delay="1200"/>
                            </p:stCondLst>
                            <p:childTnLst>
                              <p:par>
                                <p:cTn id="35" presetID="22" presetClass="entr" presetSubtype="2" fill="hold" grpId="0" nodeType="afterEffect">
                                  <p:stCondLst>
                                    <p:cond delay="0"/>
                                  </p:stCondLst>
                                  <p:childTnLst>
                                    <p:set>
                                      <p:cBhvr>
                                        <p:cTn id="36" dur="1" fill="hold">
                                          <p:stCondLst>
                                            <p:cond delay="0"/>
                                          </p:stCondLst>
                                        </p:cTn>
                                        <p:tgtEl>
                                          <p:spTgt spid="16402"/>
                                        </p:tgtEl>
                                        <p:attrNameLst>
                                          <p:attrName>style.visibility</p:attrName>
                                        </p:attrNameLst>
                                      </p:cBhvr>
                                      <p:to>
                                        <p:strVal val="visible"/>
                                      </p:to>
                                    </p:set>
                                    <p:animEffect>
                                      <p:cBhvr>
                                        <p:cTn id="37" dur="500"/>
                                        <p:tgtEl>
                                          <p:spTgt spid="1640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6401"/>
                                        </p:tgtEl>
                                        <p:attrNameLst>
                                          <p:attrName>style.visibility</p:attrName>
                                        </p:attrNameLst>
                                      </p:cBhvr>
                                      <p:to>
                                        <p:strVal val="visible"/>
                                      </p:to>
                                    </p:set>
                                    <p:animEffect>
                                      <p:cBhvr>
                                        <p:cTn id="40" dur="500"/>
                                        <p:tgtEl>
                                          <p:spTgt spid="16401"/>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6400"/>
                                        </p:tgtEl>
                                        <p:attrNameLst>
                                          <p:attrName>style.visibility</p:attrName>
                                        </p:attrNameLst>
                                      </p:cBhvr>
                                      <p:to>
                                        <p:strVal val="visible"/>
                                      </p:to>
                                    </p:set>
                                    <p:animEffect>
                                      <p:cBhvr>
                                        <p:cTn id="43" dur="500"/>
                                        <p:tgtEl>
                                          <p:spTgt spid="16400"/>
                                        </p:tgtEl>
                                      </p:cBhvr>
                                    </p:animEffect>
                                  </p:childTnLst>
                                </p:cTn>
                              </p:par>
                            </p:childTnLst>
                          </p:cTn>
                        </p:par>
                        <p:par>
                          <p:cTn id="44" fill="hold" nodeType="afterGroup">
                            <p:stCondLst>
                              <p:cond delay="1700"/>
                            </p:stCondLst>
                            <p:childTnLst>
                              <p:par>
                                <p:cTn id="45" presetID="10" presetClass="entr" presetSubtype="0" fill="hold" grpId="0" nodeType="afterEffect">
                                  <p:stCondLst>
                                    <p:cond delay="0"/>
                                  </p:stCondLst>
                                  <p:childTnLst>
                                    <p:set>
                                      <p:cBhvr>
                                        <p:cTn id="46" dur="1" fill="hold">
                                          <p:stCondLst>
                                            <p:cond delay="0"/>
                                          </p:stCondLst>
                                        </p:cTn>
                                        <p:tgtEl>
                                          <p:spTgt spid="16393"/>
                                        </p:tgtEl>
                                        <p:attrNameLst>
                                          <p:attrName>style.visibility</p:attrName>
                                        </p:attrNameLst>
                                      </p:cBhvr>
                                      <p:to>
                                        <p:strVal val="visible"/>
                                      </p:to>
                                    </p:set>
                                    <p:animEffect>
                                      <p:cBhvr>
                                        <p:cTn id="47" dur="500"/>
                                        <p:tgtEl>
                                          <p:spTgt spid="16393"/>
                                        </p:tgtEl>
                                      </p:cBhvr>
                                    </p:animEffect>
                                  </p:childTnLst>
                                </p:cTn>
                              </p:par>
                              <p:par>
                                <p:cTn id="48" presetID="8" presetClass="emph" presetSubtype="0" fill="hold" grpId="1" nodeType="withEffect">
                                  <p:stCondLst>
                                    <p:cond delay="0"/>
                                  </p:stCondLst>
                                  <p:childTnLst>
                                    <p:animRot by="21600000">
                                      <p:cBhvr>
                                        <p:cTn id="49" dur="2000" fill="hold"/>
                                        <p:tgtEl>
                                          <p:spTgt spid="16393"/>
                                        </p:tgtEl>
                                        <p:attrNameLst>
                                          <p:attrName>r</p:attrName>
                                        </p:attrNameLst>
                                      </p:cBhvr>
                                    </p:animRot>
                                  </p:childTnLst>
                                </p:cTn>
                              </p:par>
                            </p:childTnLst>
                          </p:cTn>
                        </p:par>
                        <p:par>
                          <p:cTn id="50" fill="hold" nodeType="afterGroup">
                            <p:stCondLst>
                              <p:cond delay="3700"/>
                            </p:stCondLst>
                            <p:childTnLst>
                              <p:par>
                                <p:cTn id="51" presetID="10" presetClass="entr" presetSubtype="0" fill="hold" grpId="1" nodeType="afterEffect">
                                  <p:stCondLst>
                                    <p:cond delay="0"/>
                                  </p:stCondLst>
                                  <p:childTnLst>
                                    <p:set>
                                      <p:cBhvr>
                                        <p:cTn id="52" dur="1" fill="hold">
                                          <p:stCondLst>
                                            <p:cond delay="0"/>
                                          </p:stCondLst>
                                        </p:cTn>
                                        <p:tgtEl>
                                          <p:spTgt spid="16397"/>
                                        </p:tgtEl>
                                        <p:attrNameLst>
                                          <p:attrName>style.visibility</p:attrName>
                                        </p:attrNameLst>
                                      </p:cBhvr>
                                      <p:to>
                                        <p:strVal val="visible"/>
                                      </p:to>
                                    </p:set>
                                    <p:animEffect>
                                      <p:cBhvr>
                                        <p:cTn id="53" dur="250"/>
                                        <p:tgtEl>
                                          <p:spTgt spid="16397"/>
                                        </p:tgtEl>
                                      </p:cBhvr>
                                    </p:animEffect>
                                  </p:childTnLst>
                                </p:cTn>
                              </p:par>
                              <p:par>
                                <p:cTn id="54" presetID="1" presetClass="path" presetSubtype="0" accel="50000" decel="50000" fill="hold" grpId="0" nodeType="withEffect">
                                  <p:stCondLst>
                                    <p:cond delay="0"/>
                                  </p:stCondLst>
                                  <p:childTnLst>
                                    <p:animMotion origin="layout" path="M -4.79167E-6 3.7037E-7 C 0.07227 0.00093 0.13178 0.10463 0.13178 0.23264 C 0.13165 0.36181 0.0724 0.46713 0.00014 0.46736 C -0.07278 0.4669 -0.13151 0.36181 -0.13164 0.23241 C -0.13151 0.1037 -0.07291 0.00093 -4.79167E-6 3.7037E-7 Z " pathEditMode="relative" rAng="0" ptsTypes="AAAAA">
                                      <p:cBhvr>
                                        <p:cTn id="55" dur="500" fill="hold"/>
                                        <p:tgtEl>
                                          <p:spTgt spid="16397"/>
                                        </p:tgtEl>
                                        <p:attrNameLst>
                                          <p:attrName>ppt_x,ppt_y</p:attrName>
                                        </p:attrNameLst>
                                      </p:cBhvr>
                                      <p:rCtr x="0" y="2335600"/>
                                    </p:animMotion>
                                  </p:childTnLst>
                                </p:cTn>
                              </p:par>
                            </p:childTnLst>
                          </p:cTn>
                        </p:par>
                        <p:par>
                          <p:cTn id="56" fill="hold" nodeType="afterGroup">
                            <p:stCondLst>
                              <p:cond delay="4200"/>
                            </p:stCondLst>
                            <p:childTnLst>
                              <p:par>
                                <p:cTn id="57" presetID="10" presetClass="entr" presetSubtype="0" fill="hold" grpId="1" nodeType="afterEffect">
                                  <p:stCondLst>
                                    <p:cond delay="0"/>
                                  </p:stCondLst>
                                  <p:childTnLst>
                                    <p:set>
                                      <p:cBhvr>
                                        <p:cTn id="58" dur="1" fill="hold">
                                          <p:stCondLst>
                                            <p:cond delay="0"/>
                                          </p:stCondLst>
                                        </p:cTn>
                                        <p:tgtEl>
                                          <p:spTgt spid="16395"/>
                                        </p:tgtEl>
                                        <p:attrNameLst>
                                          <p:attrName>style.visibility</p:attrName>
                                        </p:attrNameLst>
                                      </p:cBhvr>
                                      <p:to>
                                        <p:strVal val="visible"/>
                                      </p:to>
                                    </p:set>
                                    <p:animEffect>
                                      <p:cBhvr>
                                        <p:cTn id="59" dur="250"/>
                                        <p:tgtEl>
                                          <p:spTgt spid="16395"/>
                                        </p:tgtEl>
                                      </p:cBhvr>
                                    </p:animEffect>
                                  </p:childTnLst>
                                </p:cTn>
                              </p:par>
                              <p:par>
                                <p:cTn id="60" presetID="1" presetClass="path" presetSubtype="0" accel="50000" decel="50000" fill="hold" grpId="0" nodeType="withEffect">
                                  <p:stCondLst>
                                    <p:cond delay="0"/>
                                  </p:stCondLst>
                                  <p:childTnLst>
                                    <p:animMotion origin="layout" path="M -0.00183 -0.00463 C 0.03867 0.10209 0.0233 0.24769 -0.03659 0.31968 C -0.09675 0.39167 -0.17917 0.3632 -0.21954 0.25672 C -0.26016 0.14885 -0.24388 0.00371 -0.18373 -0.06875 C -0.1237 -0.1405 -0.04258 -0.11203 -0.00183 -0.00463 Z " pathEditMode="relative" rAng="0" ptsTypes="AAAAA">
                                      <p:cBhvr>
                                        <p:cTn id="61" dur="500" fill="hold"/>
                                        <p:tgtEl>
                                          <p:spTgt spid="16395"/>
                                        </p:tgtEl>
                                        <p:attrNameLst>
                                          <p:attrName>ppt_x,ppt_y</p:attrName>
                                        </p:attrNameLst>
                                      </p:cBhvr>
                                      <p:rCtr x="-1088500" y="1305600"/>
                                    </p:animMotion>
                                  </p:childTnLst>
                                </p:cTn>
                              </p:par>
                            </p:childTnLst>
                          </p:cTn>
                        </p:par>
                        <p:par>
                          <p:cTn id="62" fill="hold" nodeType="afterGroup">
                            <p:stCondLst>
                              <p:cond delay="4700"/>
                            </p:stCondLst>
                            <p:childTnLst>
                              <p:par>
                                <p:cTn id="63" presetID="10" presetClass="entr" presetSubtype="0" fill="hold" grpId="1" nodeType="afterEffect">
                                  <p:stCondLst>
                                    <p:cond delay="0"/>
                                  </p:stCondLst>
                                  <p:childTnLst>
                                    <p:set>
                                      <p:cBhvr>
                                        <p:cTn id="64" dur="1" fill="hold">
                                          <p:stCondLst>
                                            <p:cond delay="0"/>
                                          </p:stCondLst>
                                        </p:cTn>
                                        <p:tgtEl>
                                          <p:spTgt spid="16398"/>
                                        </p:tgtEl>
                                        <p:attrNameLst>
                                          <p:attrName>style.visibility</p:attrName>
                                        </p:attrNameLst>
                                      </p:cBhvr>
                                      <p:to>
                                        <p:strVal val="visible"/>
                                      </p:to>
                                    </p:set>
                                    <p:animEffect>
                                      <p:cBhvr>
                                        <p:cTn id="65" dur="250"/>
                                        <p:tgtEl>
                                          <p:spTgt spid="16398"/>
                                        </p:tgtEl>
                                      </p:cBhvr>
                                    </p:animEffect>
                                  </p:childTnLst>
                                </p:cTn>
                              </p:par>
                              <p:par>
                                <p:cTn id="66" presetID="1" presetClass="path" presetSubtype="0" accel="50000" decel="50000" fill="hold" grpId="0" nodeType="withEffect">
                                  <p:stCondLst>
                                    <p:cond delay="0"/>
                                  </p:stCondLst>
                                  <p:childTnLst>
                                    <p:animMotion origin="layout" path="M 4.16667E-6 -4.44444E-6 C -0.03282 0.11459 -0.11198 0.16135 -0.17644 0.10301 C -0.24102 0.04445 -0.26693 -0.09745 -0.23412 -0.21203 C -0.20092 -0.32708 -0.12162 -0.37222 -0.05664 -0.31412 C 0.00768 -0.25555 0.0332 -0.11527 4.16667E-6 -4.44444E-6 Z " pathEditMode="relative" rAng="0" ptsTypes="AAAAA">
                                      <p:cBhvr>
                                        <p:cTn id="67" dur="500" fill="hold"/>
                                        <p:tgtEl>
                                          <p:spTgt spid="16398"/>
                                        </p:tgtEl>
                                        <p:attrNameLst>
                                          <p:attrName>ppt_x,ppt_y</p:attrName>
                                        </p:attrNameLst>
                                      </p:cBhvr>
                                      <p:rCtr x="-1169300" y="-1060200"/>
                                    </p:animMotion>
                                  </p:childTnLst>
                                </p:cTn>
                              </p:par>
                            </p:childTnLst>
                          </p:cTn>
                        </p:par>
                        <p:par>
                          <p:cTn id="68" fill="hold" nodeType="afterGroup">
                            <p:stCondLst>
                              <p:cond delay="5200"/>
                            </p:stCondLst>
                            <p:childTnLst>
                              <p:par>
                                <p:cTn id="69" presetID="10" presetClass="entr" presetSubtype="0" fill="hold" grpId="1" nodeType="afterEffect">
                                  <p:stCondLst>
                                    <p:cond delay="0"/>
                                  </p:stCondLst>
                                  <p:childTnLst>
                                    <p:set>
                                      <p:cBhvr>
                                        <p:cTn id="70" dur="1" fill="hold">
                                          <p:stCondLst>
                                            <p:cond delay="0"/>
                                          </p:stCondLst>
                                        </p:cTn>
                                        <p:tgtEl>
                                          <p:spTgt spid="16396"/>
                                        </p:tgtEl>
                                        <p:attrNameLst>
                                          <p:attrName>style.visibility</p:attrName>
                                        </p:attrNameLst>
                                      </p:cBhvr>
                                      <p:to>
                                        <p:strVal val="visible"/>
                                      </p:to>
                                    </p:set>
                                    <p:animEffect>
                                      <p:cBhvr>
                                        <p:cTn id="71" dur="500"/>
                                        <p:tgtEl>
                                          <p:spTgt spid="16396"/>
                                        </p:tgtEl>
                                      </p:cBhvr>
                                    </p:animEffect>
                                  </p:childTnLst>
                                </p:cTn>
                              </p:par>
                              <p:par>
                                <p:cTn id="72" presetID="1" presetClass="path" presetSubtype="0" accel="50000" decel="50000" fill="hold" grpId="0" nodeType="withEffect">
                                  <p:stCondLst>
                                    <p:cond delay="0"/>
                                  </p:stCondLst>
                                  <p:childTnLst>
                                    <p:animMotion origin="layout" path="M 2.08333E-7 2.22222E-6 C -0.0724 0.00671 -0.13464 -0.0919 -0.13841 -0.22014 C -0.14232 -0.34884 -0.08607 -0.45996 -0.01393 -0.46667 C 0.05885 -0.47292 0.12057 -0.37338 0.12461 -0.24445 C 0.12826 -0.11597 0.07266 -0.00672 2.08333E-7 2.22222E-6 Z " pathEditMode="relative" rAng="0" ptsTypes="AAAAA">
                                      <p:cBhvr>
                                        <p:cTn id="73" dur="500" fill="hold"/>
                                        <p:tgtEl>
                                          <p:spTgt spid="16396"/>
                                        </p:tgtEl>
                                        <p:attrNameLst>
                                          <p:attrName>ppt_x,ppt_y</p:attrName>
                                        </p:attrNameLst>
                                      </p:cBhvr>
                                      <p:rCtr x="-69000" y="-2331000"/>
                                    </p:animMotion>
                                  </p:childTnLst>
                                </p:cTn>
                              </p:par>
                            </p:childTnLst>
                          </p:cTn>
                        </p:par>
                        <p:par>
                          <p:cTn id="74" fill="hold" nodeType="afterGroup">
                            <p:stCondLst>
                              <p:cond delay="5700"/>
                            </p:stCondLst>
                            <p:childTnLst>
                              <p:par>
                                <p:cTn id="75" presetID="10" presetClass="entr" presetSubtype="0" fill="hold" grpId="1" nodeType="afterEffect">
                                  <p:stCondLst>
                                    <p:cond delay="0"/>
                                  </p:stCondLst>
                                  <p:childTnLst>
                                    <p:set>
                                      <p:cBhvr>
                                        <p:cTn id="76" dur="1" fill="hold">
                                          <p:stCondLst>
                                            <p:cond delay="0"/>
                                          </p:stCondLst>
                                        </p:cTn>
                                        <p:tgtEl>
                                          <p:spTgt spid="16399"/>
                                        </p:tgtEl>
                                        <p:attrNameLst>
                                          <p:attrName>style.visibility</p:attrName>
                                        </p:attrNameLst>
                                      </p:cBhvr>
                                      <p:to>
                                        <p:strVal val="visible"/>
                                      </p:to>
                                    </p:set>
                                    <p:animEffect>
                                      <p:cBhvr>
                                        <p:cTn id="77" dur="500"/>
                                        <p:tgtEl>
                                          <p:spTgt spid="16399"/>
                                        </p:tgtEl>
                                      </p:cBhvr>
                                    </p:animEffect>
                                  </p:childTnLst>
                                </p:cTn>
                              </p:par>
                              <p:par>
                                <p:cTn id="78" presetID="1" presetClass="path" presetSubtype="0" accel="50000" decel="50000" fill="hold" grpId="0" nodeType="withEffect">
                                  <p:stCondLst>
                                    <p:cond delay="0"/>
                                  </p:stCondLst>
                                  <p:childTnLst>
                                    <p:animMotion origin="layout" path="M -3.33333E-6 3.33333E-6 C -0.03398 -0.11366 -0.01015 -0.25579 0.05365 -0.31598 C 0.11771 -0.37662 0.19805 -0.33287 0.2319 -0.21945 C 0.26589 -0.1051 0.24128 0.03657 0.17722 0.09768 C 0.11328 0.15787 0.03412 0.11435 -3.33333E-6 3.33333E-6 Z " pathEditMode="relative" rAng="0" ptsTypes="AAAAA">
                                      <p:cBhvr>
                                        <p:cTn id="79" dur="500" fill="hold"/>
                                        <p:tgtEl>
                                          <p:spTgt spid="16399"/>
                                        </p:tgtEl>
                                        <p:attrNameLst>
                                          <p:attrName>ppt_x,ppt_y</p:attrName>
                                        </p:attrNameLst>
                                      </p:cBhvr>
                                      <p:rCtr x="1158900" y="-1094900"/>
                                    </p:animMotion>
                                  </p:childTnLst>
                                </p:cTn>
                              </p:par>
                            </p:childTnLst>
                          </p:cTn>
                        </p:par>
                        <p:par>
                          <p:cTn id="80" fill="hold" nodeType="afterGroup">
                            <p:stCondLst>
                              <p:cond delay="6200"/>
                            </p:stCondLst>
                            <p:childTnLst>
                              <p:par>
                                <p:cTn id="81" presetID="10" presetClass="entr" presetSubtype="0" fill="hold" grpId="1" nodeType="afterEffect">
                                  <p:stCondLst>
                                    <p:cond delay="0"/>
                                  </p:stCondLst>
                                  <p:childTnLst>
                                    <p:set>
                                      <p:cBhvr>
                                        <p:cTn id="82" dur="1" fill="hold">
                                          <p:stCondLst>
                                            <p:cond delay="0"/>
                                          </p:stCondLst>
                                        </p:cTn>
                                        <p:tgtEl>
                                          <p:spTgt spid="16394"/>
                                        </p:tgtEl>
                                        <p:attrNameLst>
                                          <p:attrName>style.visibility</p:attrName>
                                        </p:attrNameLst>
                                      </p:cBhvr>
                                      <p:to>
                                        <p:strVal val="visible"/>
                                      </p:to>
                                    </p:set>
                                    <p:animEffect>
                                      <p:cBhvr>
                                        <p:cTn id="83" dur="500"/>
                                        <p:tgtEl>
                                          <p:spTgt spid="16394"/>
                                        </p:tgtEl>
                                      </p:cBhvr>
                                    </p:animEffect>
                                  </p:childTnLst>
                                </p:cTn>
                              </p:par>
                              <p:par>
                                <p:cTn id="84" presetID="1" presetClass="path" presetSubtype="0" accel="50000" decel="50000" fill="hold" grpId="0" nodeType="withEffect">
                                  <p:stCondLst>
                                    <p:cond delay="0"/>
                                  </p:stCondLst>
                                  <p:childTnLst>
                                    <p:animMotion origin="layout" path="M -6.25E-7 -4.81481E-6 C 0.03841 -0.10925 0.11953 -0.14351 0.18086 -0.07546 C 0.24232 -0.00717 0.2612 0.13843 0.22292 0.24723 C 0.18412 0.35672 0.10287 0.38959 0.04115 0.32153 C -0.02018 0.25325 -0.03867 0.1095 -6.25E-7 -4.81481E-6 Z " pathEditMode="relative" rAng="0" ptsTypes="AAAAA">
                                      <p:cBhvr>
                                        <p:cTn id="85" dur="500" fill="hold"/>
                                        <p:tgtEl>
                                          <p:spTgt spid="16394"/>
                                        </p:tgtEl>
                                        <p:attrNameLst>
                                          <p:attrName>ppt_x,ppt_y</p:attrName>
                                        </p:attrNameLst>
                                      </p:cBhvr>
                                      <p:rCtr x="1113300" y="1236100"/>
                                    </p:animMotion>
                                  </p:childTnLst>
                                </p:cTn>
                              </p:par>
                            </p:childTnLst>
                          </p:cTn>
                        </p:par>
                        <p:par>
                          <p:cTn id="86" fill="hold" nodeType="afterGroup">
                            <p:stCondLst>
                              <p:cond delay="6700"/>
                            </p:stCondLst>
                            <p:childTnLst>
                              <p:par>
                                <p:cTn id="87" presetID="16" presetClass="entr" presetSubtype="37" fill="hold" grpId="0" nodeType="afterEffect">
                                  <p:stCondLst>
                                    <p:cond delay="0"/>
                                  </p:stCondLst>
                                  <p:childTnLst>
                                    <p:set>
                                      <p:cBhvr>
                                        <p:cTn id="88" dur="1" fill="hold">
                                          <p:stCondLst>
                                            <p:cond delay="0"/>
                                          </p:stCondLst>
                                        </p:cTn>
                                        <p:tgtEl>
                                          <p:spTgt spid="16403"/>
                                        </p:tgtEl>
                                        <p:attrNameLst>
                                          <p:attrName>style.visibility</p:attrName>
                                        </p:attrNameLst>
                                      </p:cBhvr>
                                      <p:to>
                                        <p:strVal val="visible"/>
                                      </p:to>
                                    </p:set>
                                    <p:animEffect>
                                      <p:cBhvr>
                                        <p:cTn id="89" dur="500"/>
                                        <p:tgtEl>
                                          <p:spTgt spid="16403"/>
                                        </p:tgtEl>
                                      </p:cBhvr>
                                    </p:animEffect>
                                  </p:childTnLst>
                                </p:cTn>
                              </p:par>
                            </p:childTnLst>
                          </p:cTn>
                        </p:par>
                        <p:par>
                          <p:cTn id="90" fill="hold" nodeType="afterGroup">
                            <p:stCondLst>
                              <p:cond delay="7200"/>
                            </p:stCondLst>
                            <p:childTnLst>
                              <p:par>
                                <p:cTn id="91" presetID="22" presetClass="entr" presetSubtype="1" fill="hold" grpId="0" nodeType="afterEffect">
                                  <p:stCondLst>
                                    <p:cond delay="0"/>
                                  </p:stCondLst>
                                  <p:childTnLst>
                                    <p:set>
                                      <p:cBhvr>
                                        <p:cTn id="92" dur="1" fill="hold">
                                          <p:stCondLst>
                                            <p:cond delay="0"/>
                                          </p:stCondLst>
                                        </p:cTn>
                                        <p:tgtEl>
                                          <p:spTgt spid="16392"/>
                                        </p:tgtEl>
                                        <p:attrNameLst>
                                          <p:attrName>style.visibility</p:attrName>
                                        </p:attrNameLst>
                                      </p:cBhvr>
                                      <p:to>
                                        <p:strVal val="visible"/>
                                      </p:to>
                                    </p:set>
                                    <p:animEffect>
                                      <p:cBhvr>
                                        <p:cTn id="93" dur="500"/>
                                        <p:tgtEl>
                                          <p:spTgt spid="16392"/>
                                        </p:tgtEl>
                                      </p:cBhvr>
                                    </p:animEffect>
                                  </p:childTnLst>
                                </p:cTn>
                              </p:par>
                            </p:childTnLst>
                          </p:cTn>
                        </p:par>
                        <p:par>
                          <p:cTn id="94" fill="hold" nodeType="afterGroup">
                            <p:stCondLst>
                              <p:cond delay="77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16405"/>
                                        </p:tgtEl>
                                        <p:attrNameLst>
                                          <p:attrName>style.visibility</p:attrName>
                                        </p:attrNameLst>
                                      </p:cBhvr>
                                      <p:to>
                                        <p:strVal val="visible"/>
                                      </p:to>
                                    </p:set>
                                    <p:anim calcmode="lin" valueType="num">
                                      <p:cBhvr>
                                        <p:cTn id="97" dur="220" fill="hold"/>
                                        <p:tgtEl>
                                          <p:spTgt spid="16405"/>
                                        </p:tgtEl>
                                        <p:attrNameLst>
                                          <p:attrName>ppt_x</p:attrName>
                                        </p:attrNameLst>
                                      </p:cBhvr>
                                      <p:tavLst>
                                        <p:tav tm="0">
                                          <p:val>
                                            <p:strVal val="#ppt_x"/>
                                          </p:val>
                                        </p:tav>
                                        <p:tav tm="50000">
                                          <p:val>
                                            <p:strVal val="#ppt_x+.1"/>
                                          </p:val>
                                        </p:tav>
                                        <p:tav tm="100000">
                                          <p:val>
                                            <p:strVal val="#ppt_x"/>
                                          </p:val>
                                        </p:tav>
                                      </p:tavLst>
                                    </p:anim>
                                    <p:anim calcmode="lin" valueType="num">
                                      <p:cBhvr>
                                        <p:cTn id="98" dur="220" fill="hold"/>
                                        <p:tgtEl>
                                          <p:spTgt spid="16405"/>
                                        </p:tgtEl>
                                        <p:attrNameLst>
                                          <p:attrName>ppt_y</p:attrName>
                                        </p:attrNameLst>
                                      </p:cBhvr>
                                      <p:tavLst>
                                        <p:tav tm="0">
                                          <p:val>
                                            <p:strVal val="#ppt_y"/>
                                          </p:val>
                                        </p:tav>
                                        <p:tav tm="100000">
                                          <p:val>
                                            <p:strVal val="#ppt_y"/>
                                          </p:val>
                                        </p:tav>
                                      </p:tavLst>
                                    </p:anim>
                                    <p:anim calcmode="lin" valueType="num">
                                      <p:cBhvr>
                                        <p:cTn id="99" dur="220" fill="hold"/>
                                        <p:tgtEl>
                                          <p:spTgt spid="16405"/>
                                        </p:tgtEl>
                                        <p:attrNameLst>
                                          <p:attrName>ppt_h</p:attrName>
                                        </p:attrNameLst>
                                      </p:cBhvr>
                                      <p:tavLst>
                                        <p:tav tm="0">
                                          <p:val>
                                            <p:strVal val="#ppt_h/10"/>
                                          </p:val>
                                        </p:tav>
                                        <p:tav tm="50000">
                                          <p:val>
                                            <p:strVal val="#ppt_h+.01"/>
                                          </p:val>
                                        </p:tav>
                                        <p:tav tm="100000">
                                          <p:val>
                                            <p:strVal val="#ppt_h"/>
                                          </p:val>
                                        </p:tav>
                                      </p:tavLst>
                                    </p:anim>
                                    <p:anim calcmode="lin" valueType="num">
                                      <p:cBhvr>
                                        <p:cTn id="100" dur="220" fill="hold"/>
                                        <p:tgtEl>
                                          <p:spTgt spid="16405"/>
                                        </p:tgtEl>
                                        <p:attrNameLst>
                                          <p:attrName>ppt_w</p:attrName>
                                        </p:attrNameLst>
                                      </p:cBhvr>
                                      <p:tavLst>
                                        <p:tav tm="0">
                                          <p:val>
                                            <p:strVal val="#ppt_w/10"/>
                                          </p:val>
                                        </p:tav>
                                        <p:tav tm="50000">
                                          <p:val>
                                            <p:strVal val="#ppt_w+.01"/>
                                          </p:val>
                                        </p:tav>
                                        <p:tav tm="100000">
                                          <p:val>
                                            <p:strVal val="#ppt_w"/>
                                          </p:val>
                                        </p:tav>
                                      </p:tavLst>
                                    </p:anim>
                                    <p:animEffect>
                                      <p:cBhvr>
                                        <p:cTn id="101" dur="220" tmFilter="0,0; .5, 1; 1, 1"/>
                                        <p:tgtEl>
                                          <p:spTgt spid="16405"/>
                                        </p:tgtEl>
                                      </p:cBhvr>
                                    </p:animEffect>
                                  </p:childTnLst>
                                </p:cTn>
                              </p:par>
                            </p:childTnLst>
                          </p:cTn>
                        </p:par>
                        <p:par>
                          <p:cTn id="102" fill="hold" nodeType="afterGroup">
                            <p:stCondLst>
                              <p:cond delay="10934"/>
                            </p:stCondLst>
                            <p:childTnLst>
                              <p:par>
                                <p:cTn id="103" presetID="22" presetClass="entr" presetSubtype="1" fill="hold" grpId="0" nodeType="afterEffect">
                                  <p:stCondLst>
                                    <p:cond delay="0"/>
                                  </p:stCondLst>
                                  <p:childTnLst>
                                    <p:set>
                                      <p:cBhvr>
                                        <p:cTn id="104" dur="1" fill="hold">
                                          <p:stCondLst>
                                            <p:cond delay="0"/>
                                          </p:stCondLst>
                                        </p:cTn>
                                        <p:tgtEl>
                                          <p:spTgt spid="16407"/>
                                        </p:tgtEl>
                                        <p:attrNameLst>
                                          <p:attrName>style.visibility</p:attrName>
                                        </p:attrNameLst>
                                      </p:cBhvr>
                                      <p:to>
                                        <p:strVal val="visible"/>
                                      </p:to>
                                    </p:set>
                                    <p:animEffect>
                                      <p:cBhvr>
                                        <p:cTn id="105" dur="500"/>
                                        <p:tgtEl>
                                          <p:spTgt spid="16407"/>
                                        </p:tgtEl>
                                      </p:cBhvr>
                                    </p:animEffect>
                                  </p:childTnLst>
                                </p:cTn>
                              </p:par>
                            </p:childTnLst>
                          </p:cTn>
                        </p:par>
                        <p:par>
                          <p:cTn id="106" fill="hold" nodeType="afterGroup">
                            <p:stCondLst>
                              <p:cond delay="11434"/>
                            </p:stCondLst>
                            <p:childTnLst>
                              <p:par>
                                <p:cTn id="107" presetID="22" presetClass="entr" presetSubtype="2" fill="hold" grpId="0" nodeType="afterEffect">
                                  <p:stCondLst>
                                    <p:cond delay="0"/>
                                  </p:stCondLst>
                                  <p:childTnLst>
                                    <p:set>
                                      <p:cBhvr>
                                        <p:cTn id="108" dur="1" fill="hold">
                                          <p:stCondLst>
                                            <p:cond delay="0"/>
                                          </p:stCondLst>
                                        </p:cTn>
                                        <p:tgtEl>
                                          <p:spTgt spid="16406"/>
                                        </p:tgtEl>
                                        <p:attrNameLst>
                                          <p:attrName>style.visibility</p:attrName>
                                        </p:attrNameLst>
                                      </p:cBhvr>
                                      <p:to>
                                        <p:strVal val="visible"/>
                                      </p:to>
                                    </p:set>
                                    <p:animEffect>
                                      <p:cBhvr>
                                        <p:cTn id="109" dur="500"/>
                                        <p:tgtEl>
                                          <p:spTgt spid="16406"/>
                                        </p:tgtEl>
                                      </p:cBhvr>
                                    </p:animEffect>
                                  </p:childTnLst>
                                </p:cTn>
                              </p:par>
                            </p:childTnLst>
                          </p:cTn>
                        </p:par>
                        <p:par>
                          <p:cTn id="110" fill="hold" nodeType="afterGroup">
                            <p:stCondLst>
                              <p:cond delay="11934"/>
                            </p:stCondLst>
                            <p:childTnLst>
                              <p:par>
                                <p:cTn id="111" presetID="22" presetClass="entr" presetSubtype="2" fill="hold" grpId="0" nodeType="afterEffect">
                                  <p:stCondLst>
                                    <p:cond delay="0"/>
                                  </p:stCondLst>
                                  <p:childTnLst>
                                    <p:set>
                                      <p:cBhvr>
                                        <p:cTn id="112" dur="1" fill="hold">
                                          <p:stCondLst>
                                            <p:cond delay="0"/>
                                          </p:stCondLst>
                                        </p:cTn>
                                        <p:tgtEl>
                                          <p:spTgt spid="16408"/>
                                        </p:tgtEl>
                                        <p:attrNameLst>
                                          <p:attrName>style.visibility</p:attrName>
                                        </p:attrNameLst>
                                      </p:cBhvr>
                                      <p:to>
                                        <p:strVal val="visible"/>
                                      </p:to>
                                    </p:set>
                                    <p:animEffect>
                                      <p:cBhvr>
                                        <p:cTn id="113" dur="500"/>
                                        <p:tgtEl>
                                          <p:spTgt spid="16408"/>
                                        </p:tgtEl>
                                      </p:cBhvr>
                                    </p:animEffect>
                                  </p:childTnLst>
                                </p:cTn>
                              </p:par>
                              <p:par>
                                <p:cTn id="114" presetID="10" presetClass="entr" presetSubtype="0" fill="hold" nodeType="withEffect">
                                  <p:stCondLst>
                                    <p:cond delay="0"/>
                                  </p:stCondLst>
                                  <p:childTnLst>
                                    <p:set>
                                      <p:cBhvr>
                                        <p:cTn id="115" dur="1" fill="hold">
                                          <p:stCondLst>
                                            <p:cond delay="0"/>
                                          </p:stCondLst>
                                        </p:cTn>
                                        <p:tgtEl>
                                          <p:spTgt spid="16409"/>
                                        </p:tgtEl>
                                        <p:attrNameLst>
                                          <p:attrName>style.visibility</p:attrName>
                                        </p:attrNameLst>
                                      </p:cBhvr>
                                      <p:to>
                                        <p:strVal val="visible"/>
                                      </p:to>
                                    </p:set>
                                    <p:animEffect>
                                      <p:cBhvr>
                                        <p:cTn id="116" dur="1000"/>
                                        <p:tgtEl>
                                          <p:spTgt spid="16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autoUpdateAnimBg="0"/>
      <p:bldP spid="16387" grpId="0" bldLvl="0" animBg="1" autoUpdateAnimBg="0"/>
      <p:bldP spid="16388" grpId="0" bldLvl="0" animBg="1" autoUpdateAnimBg="0"/>
      <p:bldP spid="16389" grpId="0" bldLvl="0" animBg="1" autoUpdateAnimBg="0"/>
      <p:bldP spid="16390" grpId="0" bldLvl="0" animBg="1" autoUpdateAnimBg="0"/>
      <p:bldP spid="16391" grpId="0" bldLvl="0" autoUpdateAnimBg="0"/>
      <p:bldP spid="16392" grpId="0" bldLvl="0" animBg="1" autoUpdateAnimBg="0"/>
      <p:bldP spid="16393" grpId="0" bldLvl="0" animBg="1" autoUpdateAnimBg="0"/>
      <p:bldP spid="16393" grpId="1" bldLvl="0" animBg="1" autoUpdateAnimBg="0"/>
      <p:bldP spid="16394" grpId="0" bldLvl="0" animBg="1" autoUpdateAnimBg="0"/>
      <p:bldP spid="16394" grpId="1" bldLvl="0" animBg="1" autoUpdateAnimBg="0"/>
      <p:bldP spid="16395" grpId="0" bldLvl="0" animBg="1" autoUpdateAnimBg="0"/>
      <p:bldP spid="16395" grpId="1" bldLvl="0" animBg="1" autoUpdateAnimBg="0"/>
      <p:bldP spid="16396" grpId="0" bldLvl="0" animBg="1" autoUpdateAnimBg="0"/>
      <p:bldP spid="16396" grpId="1" bldLvl="0" animBg="1" autoUpdateAnimBg="0"/>
      <p:bldP spid="16397" grpId="0" bldLvl="0" animBg="1" autoUpdateAnimBg="0"/>
      <p:bldP spid="16397" grpId="1" bldLvl="0" animBg="1" autoUpdateAnimBg="0"/>
      <p:bldP spid="16398" grpId="0" bldLvl="0" animBg="1" autoUpdateAnimBg="0"/>
      <p:bldP spid="16398" grpId="1" bldLvl="0" animBg="1" autoUpdateAnimBg="0"/>
      <p:bldP spid="16399" grpId="0" bldLvl="0" animBg="1" autoUpdateAnimBg="0"/>
      <p:bldP spid="16399" grpId="1" bldLvl="0" animBg="1" autoUpdateAnimBg="0"/>
      <p:bldP spid="16400" grpId="0" animBg="1"/>
      <p:bldP spid="16401" grpId="0" animBg="1"/>
      <p:bldP spid="16402" grpId="0" animBg="1"/>
      <p:bldP spid="16403" grpId="0" bldLvl="0" animBg="1" autoUpdateAnimBg="0"/>
      <p:bldP spid="16404" grpId="0" bldLvl="0" animBg="1" autoUpdateAnimBg="0"/>
      <p:bldP spid="16405" grpId="0" bldLvl="0" autoUpdateAnimBg="0"/>
      <p:bldP spid="16406" grpId="0" animBg="1"/>
      <p:bldP spid="16407" grpId="0" animBg="1"/>
      <p:bldP spid="1640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5AAAE5"/>
        </a:solidFill>
        <a:effectLst/>
      </p:bgPr>
    </p:bg>
    <p:spTree>
      <p:nvGrpSpPr>
        <p:cNvPr id="1" name=""/>
        <p:cNvGrpSpPr/>
        <p:nvPr/>
      </p:nvGrpSpPr>
      <p:grpSpPr>
        <a:xfrm>
          <a:off x="0" y="0"/>
          <a:ext cx="0" cy="0"/>
          <a:chOff x="0" y="0"/>
          <a:chExt cx="0" cy="0"/>
        </a:xfrm>
      </p:grpSpPr>
      <p:sp>
        <p:nvSpPr>
          <p:cNvPr id="17410" name="矩形 4"/>
          <p:cNvSpPr>
            <a:spLocks noChangeArrowheads="1"/>
          </p:cNvSpPr>
          <p:nvPr/>
        </p:nvSpPr>
        <p:spPr bwMode="auto">
          <a:xfrm>
            <a:off x="0" y="288925"/>
            <a:ext cx="127000" cy="615950"/>
          </a:xfrm>
          <a:prstGeom prst="rect">
            <a:avLst/>
          </a:prstGeom>
          <a:solidFill>
            <a:srgbClr val="00448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1" name="矩形 5"/>
          <p:cNvSpPr>
            <a:spLocks noChangeArrowheads="1"/>
          </p:cNvSpPr>
          <p:nvPr/>
        </p:nvSpPr>
        <p:spPr bwMode="auto">
          <a:xfrm>
            <a:off x="127000" y="288925"/>
            <a:ext cx="125413" cy="615950"/>
          </a:xfrm>
          <a:prstGeom prst="rect">
            <a:avLst/>
          </a:prstGeom>
          <a:solidFill>
            <a:srgbClr val="1467A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2" name="矩形 6"/>
          <p:cNvSpPr>
            <a:spLocks noChangeArrowheads="1"/>
          </p:cNvSpPr>
          <p:nvPr/>
        </p:nvSpPr>
        <p:spPr bwMode="auto">
          <a:xfrm>
            <a:off x="252413" y="288925"/>
            <a:ext cx="125412" cy="615950"/>
          </a:xfrm>
          <a:prstGeom prst="rect">
            <a:avLst/>
          </a:prstGeom>
          <a:solidFill>
            <a:srgbClr val="AFD6F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3" name="矩形 7"/>
          <p:cNvSpPr>
            <a:spLocks noChangeArrowheads="1"/>
          </p:cNvSpPr>
          <p:nvPr/>
        </p:nvSpPr>
        <p:spPr bwMode="auto">
          <a:xfrm>
            <a:off x="377825" y="288925"/>
            <a:ext cx="127000" cy="615950"/>
          </a:xfrm>
          <a:prstGeom prst="rect">
            <a:avLst/>
          </a:prstGeom>
          <a:solidFill>
            <a:srgbClr val="F2F2F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4" name="矩形 8"/>
          <p:cNvSpPr>
            <a:spLocks noChangeArrowheads="1"/>
          </p:cNvSpPr>
          <p:nvPr/>
        </p:nvSpPr>
        <p:spPr bwMode="auto">
          <a:xfrm>
            <a:off x="504825" y="288925"/>
            <a:ext cx="125413" cy="6159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5" name="文本框 10"/>
          <p:cNvSpPr>
            <a:spLocks noChangeArrowheads="1"/>
          </p:cNvSpPr>
          <p:nvPr/>
        </p:nvSpPr>
        <p:spPr bwMode="auto">
          <a:xfrm>
            <a:off x="630238" y="320675"/>
            <a:ext cx="1976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FFFF"/>
                </a:solidFill>
                <a:latin typeface="微软雅黑" pitchFamily="34" charset="-122"/>
                <a:ea typeface="微软雅黑" pitchFamily="34" charset="-122"/>
                <a:sym typeface="微软雅黑" pitchFamily="34" charset="-122"/>
              </a:rPr>
              <a:t>研究内容</a:t>
            </a:r>
            <a:endParaRPr lang="zh-CN" altLang="en-US"/>
          </a:p>
        </p:txBody>
      </p:sp>
      <p:pic>
        <p:nvPicPr>
          <p:cNvPr id="17416" name="图片 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738" y="1212850"/>
            <a:ext cx="5541963" cy="587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7" name="Group 9"/>
          <p:cNvGrpSpPr>
            <a:grpSpLocks/>
          </p:cNvGrpSpPr>
          <p:nvPr/>
        </p:nvGrpSpPr>
        <p:grpSpPr bwMode="auto">
          <a:xfrm>
            <a:off x="4981575" y="2111375"/>
            <a:ext cx="4795838" cy="836613"/>
            <a:chOff x="0" y="0"/>
            <a:chExt cx="4796445" cy="837721"/>
          </a:xfrm>
        </p:grpSpPr>
        <p:sp>
          <p:nvSpPr>
            <p:cNvPr id="10265" name="Freeform 3"/>
            <p:cNvSpPr>
              <a:spLocks noChangeArrowheads="1"/>
            </p:cNvSpPr>
            <p:nvPr/>
          </p:nvSpPr>
          <p:spPr bwMode="auto">
            <a:xfrm>
              <a:off x="0" y="0"/>
              <a:ext cx="4796445" cy="837721"/>
            </a:xfrm>
            <a:custGeom>
              <a:avLst/>
              <a:gdLst>
                <a:gd name="T0" fmla="*/ 4796445 w 3846"/>
                <a:gd name="T1" fmla="*/ 0 h 756"/>
                <a:gd name="T2" fmla="*/ 0 w 3846"/>
                <a:gd name="T3" fmla="*/ 0 h 756"/>
                <a:gd name="T4" fmla="*/ 0 w 3846"/>
                <a:gd name="T5" fmla="*/ 837721 h 756"/>
                <a:gd name="T6" fmla="*/ 4295101 w 3846"/>
                <a:gd name="T7" fmla="*/ 837721 h 756"/>
                <a:gd name="T8" fmla="*/ 4376164 w 3846"/>
                <a:gd name="T9" fmla="*/ 728019 h 756"/>
                <a:gd name="T10" fmla="*/ 4417319 w 3846"/>
                <a:gd name="T11" fmla="*/ 654885 h 756"/>
                <a:gd name="T12" fmla="*/ 4509606 w 3846"/>
                <a:gd name="T13" fmla="*/ 555156 h 756"/>
                <a:gd name="T14" fmla="*/ 4550761 w 3846"/>
                <a:gd name="T15" fmla="*/ 436590 h 756"/>
                <a:gd name="T16" fmla="*/ 4684204 w 3846"/>
                <a:gd name="T17" fmla="*/ 209430 h 756"/>
                <a:gd name="T18" fmla="*/ 4735336 w 3846"/>
                <a:gd name="T19" fmla="*/ 163998 h 756"/>
                <a:gd name="T20" fmla="*/ 4796445 w 3846"/>
                <a:gd name="T21" fmla="*/ 0 h 7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46"/>
                <a:gd name="T34" fmla="*/ 0 h 756"/>
                <a:gd name="T35" fmla="*/ 3846 w 3846"/>
                <a:gd name="T36" fmla="*/ 756 h 7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46" h="756">
                  <a:moveTo>
                    <a:pt x="3846" y="0"/>
                  </a:moveTo>
                  <a:lnTo>
                    <a:pt x="0" y="0"/>
                  </a:lnTo>
                  <a:lnTo>
                    <a:pt x="0" y="756"/>
                  </a:lnTo>
                  <a:lnTo>
                    <a:pt x="3444" y="756"/>
                  </a:lnTo>
                  <a:lnTo>
                    <a:pt x="3509" y="657"/>
                  </a:lnTo>
                  <a:lnTo>
                    <a:pt x="3542" y="591"/>
                  </a:lnTo>
                  <a:lnTo>
                    <a:pt x="3616" y="501"/>
                  </a:lnTo>
                  <a:lnTo>
                    <a:pt x="3649" y="394"/>
                  </a:lnTo>
                  <a:lnTo>
                    <a:pt x="3756" y="189"/>
                  </a:lnTo>
                  <a:lnTo>
                    <a:pt x="3797" y="148"/>
                  </a:lnTo>
                  <a:lnTo>
                    <a:pt x="3846" y="0"/>
                  </a:lnTo>
                  <a:close/>
                </a:path>
              </a:pathLst>
            </a:custGeom>
            <a:solidFill>
              <a:schemeClr val="bg1"/>
            </a:solidFill>
            <a:ln w="3175" cap="flat" cmpd="sng">
              <a:solidFill>
                <a:srgbClr val="D7D7D7"/>
              </a:solidFill>
              <a:bevel/>
              <a:headEnd/>
              <a:tailEnd/>
            </a:ln>
          </p:spPr>
          <p:txBody>
            <a:bodyPr lIns="0" rIns="0" anchor="ctr"/>
            <a:lstStyle/>
            <a:p>
              <a:endParaRPr lang="zh-CN" altLang="en-US"/>
            </a:p>
          </p:txBody>
        </p:sp>
        <p:sp>
          <p:nvSpPr>
            <p:cNvPr id="10266" name="TextBox 53"/>
            <p:cNvSpPr>
              <a:spLocks noChangeArrowheads="1"/>
            </p:cNvSpPr>
            <p:nvPr/>
          </p:nvSpPr>
          <p:spPr bwMode="auto">
            <a:xfrm>
              <a:off x="504056" y="280116"/>
              <a:ext cx="22089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rgbClr val="7F7F7F"/>
                  </a:solidFill>
                  <a:latin typeface="微软雅黑" pitchFamily="34" charset="-122"/>
                  <a:ea typeface="微软雅黑" pitchFamily="34" charset="-122"/>
                  <a:sym typeface="宋体" pitchFamily="2" charset="-122"/>
                </a:rPr>
                <a:t>单击此处添加标题</a:t>
              </a:r>
              <a:endParaRPr lang="zh-CN" altLang="en-US" sz="2800">
                <a:solidFill>
                  <a:srgbClr val="7F7F7F"/>
                </a:solidFill>
                <a:sym typeface="宋体" pitchFamily="2" charset="-122"/>
              </a:endParaRPr>
            </a:p>
          </p:txBody>
        </p:sp>
      </p:grpSp>
      <p:grpSp>
        <p:nvGrpSpPr>
          <p:cNvPr id="17420" name="Group 12"/>
          <p:cNvGrpSpPr>
            <a:grpSpLocks/>
          </p:cNvGrpSpPr>
          <p:nvPr/>
        </p:nvGrpSpPr>
        <p:grpSpPr bwMode="auto">
          <a:xfrm>
            <a:off x="4981575" y="3060700"/>
            <a:ext cx="4202113" cy="839788"/>
            <a:chOff x="0" y="0"/>
            <a:chExt cx="4203109" cy="838829"/>
          </a:xfrm>
        </p:grpSpPr>
        <p:sp>
          <p:nvSpPr>
            <p:cNvPr id="10263" name="Freeform 5"/>
            <p:cNvSpPr>
              <a:spLocks noChangeArrowheads="1"/>
            </p:cNvSpPr>
            <p:nvPr/>
          </p:nvSpPr>
          <p:spPr bwMode="auto">
            <a:xfrm>
              <a:off x="0" y="0"/>
              <a:ext cx="4203109" cy="838829"/>
            </a:xfrm>
            <a:custGeom>
              <a:avLst/>
              <a:gdLst>
                <a:gd name="T0" fmla="*/ 4203109 w 3370"/>
                <a:gd name="T1" fmla="*/ 0 h 757"/>
                <a:gd name="T2" fmla="*/ 0 w 3370"/>
                <a:gd name="T3" fmla="*/ 0 h 757"/>
                <a:gd name="T4" fmla="*/ 0 w 3370"/>
                <a:gd name="T5" fmla="*/ 838829 h 757"/>
                <a:gd name="T6" fmla="*/ 3650593 w 3370"/>
                <a:gd name="T7" fmla="*/ 838829 h 757"/>
                <a:gd name="T8" fmla="*/ 3751618 w 3370"/>
                <a:gd name="T9" fmla="*/ 811127 h 757"/>
                <a:gd name="T10" fmla="*/ 3843912 w 3370"/>
                <a:gd name="T11" fmla="*/ 710290 h 757"/>
                <a:gd name="T12" fmla="*/ 3895047 w 3370"/>
                <a:gd name="T13" fmla="*/ 537427 h 757"/>
                <a:gd name="T14" fmla="*/ 3906272 w 3370"/>
                <a:gd name="T15" fmla="*/ 437698 h 757"/>
                <a:gd name="T16" fmla="*/ 4039724 w 3370"/>
                <a:gd name="T17" fmla="*/ 210538 h 757"/>
                <a:gd name="T18" fmla="*/ 4090860 w 3370"/>
                <a:gd name="T19" fmla="*/ 165106 h 757"/>
                <a:gd name="T20" fmla="*/ 4203109 w 3370"/>
                <a:gd name="T21" fmla="*/ 0 h 7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70"/>
                <a:gd name="T34" fmla="*/ 0 h 757"/>
                <a:gd name="T35" fmla="*/ 3370 w 3370"/>
                <a:gd name="T36" fmla="*/ 757 h 7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70" h="757">
                  <a:moveTo>
                    <a:pt x="3370" y="0"/>
                  </a:moveTo>
                  <a:lnTo>
                    <a:pt x="0" y="0"/>
                  </a:lnTo>
                  <a:lnTo>
                    <a:pt x="0" y="757"/>
                  </a:lnTo>
                  <a:lnTo>
                    <a:pt x="2927" y="757"/>
                  </a:lnTo>
                  <a:lnTo>
                    <a:pt x="3008" y="732"/>
                  </a:lnTo>
                  <a:lnTo>
                    <a:pt x="3082" y="641"/>
                  </a:lnTo>
                  <a:lnTo>
                    <a:pt x="3123" y="485"/>
                  </a:lnTo>
                  <a:lnTo>
                    <a:pt x="3132" y="395"/>
                  </a:lnTo>
                  <a:lnTo>
                    <a:pt x="3239" y="190"/>
                  </a:lnTo>
                  <a:lnTo>
                    <a:pt x="3280" y="149"/>
                  </a:lnTo>
                  <a:lnTo>
                    <a:pt x="3370" y="0"/>
                  </a:lnTo>
                  <a:close/>
                </a:path>
              </a:pathLst>
            </a:custGeom>
            <a:solidFill>
              <a:schemeClr val="bg1"/>
            </a:solidFill>
            <a:ln w="3175" cap="flat" cmpd="sng">
              <a:solidFill>
                <a:srgbClr val="D7D7D7"/>
              </a:solidFill>
              <a:bevel/>
              <a:headEnd/>
              <a:tailEnd/>
            </a:ln>
          </p:spPr>
          <p:txBody>
            <a:bodyPr lIns="0" rIns="0" anchor="ctr"/>
            <a:lstStyle/>
            <a:p>
              <a:endParaRPr lang="zh-CN" altLang="en-US"/>
            </a:p>
          </p:txBody>
        </p:sp>
        <p:sp>
          <p:nvSpPr>
            <p:cNvPr id="10264" name="TextBox 53"/>
            <p:cNvSpPr>
              <a:spLocks noChangeArrowheads="1"/>
            </p:cNvSpPr>
            <p:nvPr/>
          </p:nvSpPr>
          <p:spPr bwMode="auto">
            <a:xfrm>
              <a:off x="608861" y="280671"/>
              <a:ext cx="21041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rgbClr val="7F7F7F"/>
                  </a:solidFill>
                  <a:latin typeface="微软雅黑" pitchFamily="34" charset="-122"/>
                  <a:ea typeface="微软雅黑" pitchFamily="34" charset="-122"/>
                  <a:sym typeface="宋体" pitchFamily="2" charset="-122"/>
                </a:rPr>
                <a:t>单击此处添加标题</a:t>
              </a:r>
              <a:endParaRPr lang="zh-CN" altLang="en-US"/>
            </a:p>
          </p:txBody>
        </p:sp>
      </p:grpSp>
      <p:grpSp>
        <p:nvGrpSpPr>
          <p:cNvPr id="17423" name="Group 15"/>
          <p:cNvGrpSpPr>
            <a:grpSpLocks/>
          </p:cNvGrpSpPr>
          <p:nvPr/>
        </p:nvGrpSpPr>
        <p:grpSpPr bwMode="auto">
          <a:xfrm>
            <a:off x="4981575" y="4013200"/>
            <a:ext cx="3576638" cy="838200"/>
            <a:chOff x="0" y="0"/>
            <a:chExt cx="3577432" cy="837721"/>
          </a:xfrm>
        </p:grpSpPr>
        <p:sp>
          <p:nvSpPr>
            <p:cNvPr id="10261" name="Freeform 7"/>
            <p:cNvSpPr>
              <a:spLocks noChangeArrowheads="1"/>
            </p:cNvSpPr>
            <p:nvPr/>
          </p:nvSpPr>
          <p:spPr bwMode="auto">
            <a:xfrm>
              <a:off x="0" y="0"/>
              <a:ext cx="3577432" cy="837721"/>
            </a:xfrm>
            <a:custGeom>
              <a:avLst/>
              <a:gdLst>
                <a:gd name="T0" fmla="*/ 3577432 w 2868"/>
                <a:gd name="T1" fmla="*/ 0 h 756"/>
                <a:gd name="T2" fmla="*/ 0 w 2868"/>
                <a:gd name="T3" fmla="*/ 0 h 756"/>
                <a:gd name="T4" fmla="*/ 0 w 2868"/>
                <a:gd name="T5" fmla="*/ 837721 h 756"/>
                <a:gd name="T6" fmla="*/ 2644406 w 2868"/>
                <a:gd name="T7" fmla="*/ 837721 h 756"/>
                <a:gd name="T8" fmla="*/ 2726732 w 2868"/>
                <a:gd name="T9" fmla="*/ 765695 h 756"/>
                <a:gd name="T10" fmla="*/ 2777873 w 2868"/>
                <a:gd name="T11" fmla="*/ 610561 h 756"/>
                <a:gd name="T12" fmla="*/ 2993667 w 2868"/>
                <a:gd name="T13" fmla="*/ 519697 h 756"/>
                <a:gd name="T14" fmla="*/ 3178276 w 2868"/>
                <a:gd name="T15" fmla="*/ 428833 h 756"/>
                <a:gd name="T16" fmla="*/ 3392823 w 2868"/>
                <a:gd name="T17" fmla="*/ 245997 h 756"/>
                <a:gd name="T18" fmla="*/ 3443964 w 2868"/>
                <a:gd name="T19" fmla="*/ 146269 h 756"/>
                <a:gd name="T20" fmla="*/ 3577432 w 2868"/>
                <a:gd name="T21" fmla="*/ 0 h 7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68"/>
                <a:gd name="T34" fmla="*/ 0 h 756"/>
                <a:gd name="T35" fmla="*/ 2868 w 2868"/>
                <a:gd name="T36" fmla="*/ 756 h 7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68" h="756">
                  <a:moveTo>
                    <a:pt x="2868" y="0"/>
                  </a:moveTo>
                  <a:lnTo>
                    <a:pt x="0" y="0"/>
                  </a:lnTo>
                  <a:lnTo>
                    <a:pt x="0" y="756"/>
                  </a:lnTo>
                  <a:lnTo>
                    <a:pt x="2120" y="756"/>
                  </a:lnTo>
                  <a:lnTo>
                    <a:pt x="2186" y="691"/>
                  </a:lnTo>
                  <a:lnTo>
                    <a:pt x="2227" y="551"/>
                  </a:lnTo>
                  <a:lnTo>
                    <a:pt x="2400" y="469"/>
                  </a:lnTo>
                  <a:lnTo>
                    <a:pt x="2548" y="387"/>
                  </a:lnTo>
                  <a:lnTo>
                    <a:pt x="2720" y="222"/>
                  </a:lnTo>
                  <a:lnTo>
                    <a:pt x="2761" y="132"/>
                  </a:lnTo>
                  <a:lnTo>
                    <a:pt x="2868" y="0"/>
                  </a:lnTo>
                  <a:close/>
                </a:path>
              </a:pathLst>
            </a:custGeom>
            <a:solidFill>
              <a:schemeClr val="bg1"/>
            </a:solidFill>
            <a:ln w="3175" cap="flat" cmpd="sng">
              <a:solidFill>
                <a:srgbClr val="D7D7D7"/>
              </a:solidFill>
              <a:bevel/>
              <a:headEnd/>
              <a:tailEnd/>
            </a:ln>
          </p:spPr>
          <p:txBody>
            <a:bodyPr lIns="0" rIns="0" anchor="ctr"/>
            <a:lstStyle/>
            <a:p>
              <a:endParaRPr lang="zh-CN" altLang="en-US"/>
            </a:p>
          </p:txBody>
        </p:sp>
        <p:sp>
          <p:nvSpPr>
            <p:cNvPr id="10262" name="TextBox 53"/>
            <p:cNvSpPr>
              <a:spLocks noChangeArrowheads="1"/>
            </p:cNvSpPr>
            <p:nvPr/>
          </p:nvSpPr>
          <p:spPr bwMode="auto">
            <a:xfrm>
              <a:off x="608861" y="285103"/>
              <a:ext cx="21041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rgbClr val="7F7F7F"/>
                  </a:solidFill>
                  <a:latin typeface="微软雅黑" pitchFamily="34" charset="-122"/>
                  <a:ea typeface="微软雅黑" pitchFamily="34" charset="-122"/>
                  <a:sym typeface="宋体" pitchFamily="2" charset="-122"/>
                </a:rPr>
                <a:t>单击此处添加标题</a:t>
              </a:r>
              <a:endParaRPr lang="zh-CN" altLang="en-US"/>
            </a:p>
          </p:txBody>
        </p:sp>
      </p:grpSp>
      <p:grpSp>
        <p:nvGrpSpPr>
          <p:cNvPr id="17426" name="Group 18"/>
          <p:cNvGrpSpPr>
            <a:grpSpLocks/>
          </p:cNvGrpSpPr>
          <p:nvPr/>
        </p:nvGrpSpPr>
        <p:grpSpPr bwMode="auto">
          <a:xfrm>
            <a:off x="7831138" y="4013200"/>
            <a:ext cx="3824287" cy="847725"/>
            <a:chOff x="0" y="0"/>
            <a:chExt cx="3823722" cy="847695"/>
          </a:xfrm>
        </p:grpSpPr>
        <p:sp>
          <p:nvSpPr>
            <p:cNvPr id="10259" name="Freeform 8"/>
            <p:cNvSpPr>
              <a:spLocks noChangeArrowheads="1"/>
            </p:cNvSpPr>
            <p:nvPr/>
          </p:nvSpPr>
          <p:spPr bwMode="auto">
            <a:xfrm>
              <a:off x="0" y="0"/>
              <a:ext cx="3823722" cy="847695"/>
            </a:xfrm>
            <a:custGeom>
              <a:avLst/>
              <a:gdLst>
                <a:gd name="T0" fmla="*/ 0 w 3066"/>
                <a:gd name="T1" fmla="*/ 847695 h 765"/>
                <a:gd name="T2" fmla="*/ 3823722 w 3066"/>
                <a:gd name="T3" fmla="*/ 847695 h 765"/>
                <a:gd name="T4" fmla="*/ 3823722 w 3066"/>
                <a:gd name="T5" fmla="*/ 0 h 765"/>
                <a:gd name="T6" fmla="*/ 932858 w 3066"/>
                <a:gd name="T7" fmla="*/ 1108 h 765"/>
                <a:gd name="T8" fmla="*/ 809392 w 3066"/>
                <a:gd name="T9" fmla="*/ 118566 h 765"/>
                <a:gd name="T10" fmla="*/ 748282 w 3066"/>
                <a:gd name="T11" fmla="*/ 200566 h 765"/>
                <a:gd name="T12" fmla="*/ 675948 w 3066"/>
                <a:gd name="T13" fmla="*/ 264835 h 765"/>
                <a:gd name="T14" fmla="*/ 593637 w 3066"/>
                <a:gd name="T15" fmla="*/ 373429 h 765"/>
                <a:gd name="T16" fmla="*/ 501349 w 3066"/>
                <a:gd name="T17" fmla="*/ 474266 h 765"/>
                <a:gd name="T18" fmla="*/ 379130 w 3066"/>
                <a:gd name="T19" fmla="*/ 546292 h 765"/>
                <a:gd name="T20" fmla="*/ 102265 w 3066"/>
                <a:gd name="T21" fmla="*/ 655994 h 7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66"/>
                <a:gd name="T34" fmla="*/ 0 h 765"/>
                <a:gd name="T35" fmla="*/ 3066 w 3066"/>
                <a:gd name="T36" fmla="*/ 765 h 7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66" h="765">
                  <a:moveTo>
                    <a:pt x="0" y="765"/>
                  </a:moveTo>
                  <a:lnTo>
                    <a:pt x="3066" y="765"/>
                  </a:lnTo>
                  <a:lnTo>
                    <a:pt x="3066" y="0"/>
                  </a:lnTo>
                  <a:lnTo>
                    <a:pt x="748" y="1"/>
                  </a:lnTo>
                  <a:lnTo>
                    <a:pt x="649" y="107"/>
                  </a:lnTo>
                  <a:lnTo>
                    <a:pt x="600" y="181"/>
                  </a:lnTo>
                  <a:lnTo>
                    <a:pt x="542" y="239"/>
                  </a:lnTo>
                  <a:lnTo>
                    <a:pt x="476" y="337"/>
                  </a:lnTo>
                  <a:lnTo>
                    <a:pt x="402" y="428"/>
                  </a:lnTo>
                  <a:lnTo>
                    <a:pt x="304" y="493"/>
                  </a:lnTo>
                  <a:lnTo>
                    <a:pt x="82" y="592"/>
                  </a:lnTo>
                </a:path>
              </a:pathLst>
            </a:custGeom>
            <a:solidFill>
              <a:schemeClr val="bg1"/>
            </a:solidFill>
            <a:ln w="3175" cap="flat" cmpd="sng">
              <a:solidFill>
                <a:srgbClr val="D7D7D7"/>
              </a:solidFill>
              <a:bevel/>
              <a:headEnd/>
              <a:tailEnd/>
            </a:ln>
          </p:spPr>
          <p:txBody>
            <a:bodyPr lIns="0" rIns="0" anchor="ctr"/>
            <a:lstStyle/>
            <a:p>
              <a:endParaRPr lang="zh-CN" altLang="en-US"/>
            </a:p>
          </p:txBody>
        </p:sp>
        <p:sp>
          <p:nvSpPr>
            <p:cNvPr id="10260" name="TextBox 53"/>
            <p:cNvSpPr>
              <a:spLocks noChangeArrowheads="1"/>
            </p:cNvSpPr>
            <p:nvPr/>
          </p:nvSpPr>
          <p:spPr bwMode="auto">
            <a:xfrm>
              <a:off x="1807317" y="285103"/>
              <a:ext cx="18485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rgbClr val="7F7F7F"/>
                  </a:solidFill>
                  <a:latin typeface="微软雅黑" pitchFamily="34" charset="-122"/>
                  <a:ea typeface="微软雅黑" pitchFamily="34" charset="-122"/>
                  <a:sym typeface="宋体" pitchFamily="2" charset="-122"/>
                </a:rPr>
                <a:t>单击此添加标题</a:t>
              </a:r>
              <a:endParaRPr lang="zh-CN" altLang="en-US"/>
            </a:p>
          </p:txBody>
        </p:sp>
      </p:grpSp>
      <p:grpSp>
        <p:nvGrpSpPr>
          <p:cNvPr id="17429" name="Group 21"/>
          <p:cNvGrpSpPr>
            <a:grpSpLocks/>
          </p:cNvGrpSpPr>
          <p:nvPr/>
        </p:nvGrpSpPr>
        <p:grpSpPr bwMode="auto">
          <a:xfrm>
            <a:off x="8928100" y="3060700"/>
            <a:ext cx="2727325" cy="839788"/>
            <a:chOff x="0" y="0"/>
            <a:chExt cx="2726610" cy="838829"/>
          </a:xfrm>
        </p:grpSpPr>
        <p:sp>
          <p:nvSpPr>
            <p:cNvPr id="10257" name="Freeform 6"/>
            <p:cNvSpPr>
              <a:spLocks noChangeArrowheads="1"/>
            </p:cNvSpPr>
            <p:nvPr/>
          </p:nvSpPr>
          <p:spPr bwMode="auto">
            <a:xfrm>
              <a:off x="0" y="0"/>
              <a:ext cx="2726610" cy="838829"/>
            </a:xfrm>
            <a:custGeom>
              <a:avLst/>
              <a:gdLst>
                <a:gd name="T0" fmla="*/ 0 w 2186"/>
                <a:gd name="T1" fmla="*/ 838829 h 757"/>
                <a:gd name="T2" fmla="*/ 2726610 w 2186"/>
                <a:gd name="T3" fmla="*/ 838829 h 757"/>
                <a:gd name="T4" fmla="*/ 2726610 w 2186"/>
                <a:gd name="T5" fmla="*/ 0 h 757"/>
                <a:gd name="T6" fmla="*/ 471482 w 2186"/>
                <a:gd name="T7" fmla="*/ 0 h 757"/>
                <a:gd name="T8" fmla="*/ 380428 w 2186"/>
                <a:gd name="T9" fmla="*/ 110810 h 757"/>
                <a:gd name="T10" fmla="*/ 339267 w 2186"/>
                <a:gd name="T11" fmla="*/ 183944 h 757"/>
                <a:gd name="T12" fmla="*/ 246967 w 2186"/>
                <a:gd name="T13" fmla="*/ 283673 h 757"/>
                <a:gd name="T14" fmla="*/ 184601 w 2186"/>
                <a:gd name="T15" fmla="*/ 373428 h 757"/>
                <a:gd name="T16" fmla="*/ 143440 w 2186"/>
                <a:gd name="T17" fmla="*/ 519697 h 757"/>
                <a:gd name="T18" fmla="*/ 92301 w 2186"/>
                <a:gd name="T19" fmla="*/ 674831 h 757"/>
                <a:gd name="T20" fmla="*/ 0 w 2186"/>
                <a:gd name="T21" fmla="*/ 838829 h 7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86"/>
                <a:gd name="T34" fmla="*/ 0 h 757"/>
                <a:gd name="T35" fmla="*/ 2186 w 2186"/>
                <a:gd name="T36" fmla="*/ 757 h 7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86" h="757">
                  <a:moveTo>
                    <a:pt x="0" y="757"/>
                  </a:moveTo>
                  <a:lnTo>
                    <a:pt x="2186" y="757"/>
                  </a:lnTo>
                  <a:lnTo>
                    <a:pt x="2186" y="0"/>
                  </a:lnTo>
                  <a:lnTo>
                    <a:pt x="378" y="0"/>
                  </a:lnTo>
                  <a:lnTo>
                    <a:pt x="305" y="100"/>
                  </a:lnTo>
                  <a:lnTo>
                    <a:pt x="272" y="166"/>
                  </a:lnTo>
                  <a:lnTo>
                    <a:pt x="198" y="256"/>
                  </a:lnTo>
                  <a:lnTo>
                    <a:pt x="148" y="337"/>
                  </a:lnTo>
                  <a:lnTo>
                    <a:pt x="115" y="469"/>
                  </a:lnTo>
                  <a:lnTo>
                    <a:pt x="74" y="609"/>
                  </a:lnTo>
                  <a:lnTo>
                    <a:pt x="0" y="757"/>
                  </a:lnTo>
                  <a:close/>
                </a:path>
              </a:pathLst>
            </a:custGeom>
            <a:solidFill>
              <a:schemeClr val="bg1"/>
            </a:solidFill>
            <a:ln w="3175" cap="flat" cmpd="sng">
              <a:solidFill>
                <a:srgbClr val="D7D7D7"/>
              </a:solidFill>
              <a:bevel/>
              <a:headEnd/>
              <a:tailEnd/>
            </a:ln>
          </p:spPr>
          <p:txBody>
            <a:bodyPr lIns="0" rIns="0" anchor="ctr"/>
            <a:lstStyle/>
            <a:p>
              <a:endParaRPr lang="zh-CN" altLang="en-US"/>
            </a:p>
          </p:txBody>
        </p:sp>
        <p:sp>
          <p:nvSpPr>
            <p:cNvPr id="10258" name="TextBox 53"/>
            <p:cNvSpPr>
              <a:spLocks noChangeArrowheads="1"/>
            </p:cNvSpPr>
            <p:nvPr/>
          </p:nvSpPr>
          <p:spPr bwMode="auto">
            <a:xfrm>
              <a:off x="710205" y="280671"/>
              <a:ext cx="18485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rgbClr val="7F7F7F"/>
                  </a:solidFill>
                  <a:latin typeface="微软雅黑" pitchFamily="34" charset="-122"/>
                  <a:ea typeface="微软雅黑" pitchFamily="34" charset="-122"/>
                  <a:sym typeface="宋体" pitchFamily="2" charset="-122"/>
                </a:rPr>
                <a:t>单击此添加标题</a:t>
              </a:r>
              <a:endParaRPr lang="zh-CN" altLang="en-US"/>
            </a:p>
          </p:txBody>
        </p:sp>
      </p:grpSp>
      <p:grpSp>
        <p:nvGrpSpPr>
          <p:cNvPr id="17432" name="Group 24"/>
          <p:cNvGrpSpPr>
            <a:grpSpLocks/>
          </p:cNvGrpSpPr>
          <p:nvPr/>
        </p:nvGrpSpPr>
        <p:grpSpPr bwMode="auto">
          <a:xfrm>
            <a:off x="9471025" y="2111375"/>
            <a:ext cx="2184400" cy="836613"/>
            <a:chOff x="0" y="0"/>
            <a:chExt cx="2184273" cy="837721"/>
          </a:xfrm>
        </p:grpSpPr>
        <p:sp>
          <p:nvSpPr>
            <p:cNvPr id="10255" name="Freeform 4"/>
            <p:cNvSpPr>
              <a:spLocks noChangeArrowheads="1"/>
            </p:cNvSpPr>
            <p:nvPr/>
          </p:nvSpPr>
          <p:spPr bwMode="auto">
            <a:xfrm>
              <a:off x="0" y="0"/>
              <a:ext cx="2184273" cy="837721"/>
            </a:xfrm>
            <a:custGeom>
              <a:avLst/>
              <a:gdLst>
                <a:gd name="T0" fmla="*/ 0 w 1751"/>
                <a:gd name="T1" fmla="*/ 837721 h 756"/>
                <a:gd name="T2" fmla="*/ 2184273 w 1751"/>
                <a:gd name="T3" fmla="*/ 837721 h 756"/>
                <a:gd name="T4" fmla="*/ 2184273 w 1751"/>
                <a:gd name="T5" fmla="*/ 0 h 756"/>
                <a:gd name="T6" fmla="*/ 481513 w 1751"/>
                <a:gd name="T7" fmla="*/ 0 h 756"/>
                <a:gd name="T8" fmla="*/ 471534 w 1751"/>
                <a:gd name="T9" fmla="*/ 109702 h 756"/>
                <a:gd name="T10" fmla="*/ 430368 w 1751"/>
                <a:gd name="T11" fmla="*/ 182836 h 756"/>
                <a:gd name="T12" fmla="*/ 338057 w 1751"/>
                <a:gd name="T13" fmla="*/ 282565 h 756"/>
                <a:gd name="T14" fmla="*/ 296891 w 1751"/>
                <a:gd name="T15" fmla="*/ 401131 h 756"/>
                <a:gd name="T16" fmla="*/ 204581 w 1751"/>
                <a:gd name="T17" fmla="*/ 482022 h 756"/>
                <a:gd name="T18" fmla="*/ 112270 w 1751"/>
                <a:gd name="T19" fmla="*/ 673723 h 756"/>
                <a:gd name="T20" fmla="*/ 0 w 1751"/>
                <a:gd name="T21" fmla="*/ 837721 h 7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51"/>
                <a:gd name="T34" fmla="*/ 0 h 756"/>
                <a:gd name="T35" fmla="*/ 1751 w 1751"/>
                <a:gd name="T36" fmla="*/ 756 h 7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51" h="756">
                  <a:moveTo>
                    <a:pt x="0" y="756"/>
                  </a:moveTo>
                  <a:lnTo>
                    <a:pt x="1751" y="756"/>
                  </a:lnTo>
                  <a:lnTo>
                    <a:pt x="1751" y="0"/>
                  </a:lnTo>
                  <a:lnTo>
                    <a:pt x="386" y="0"/>
                  </a:lnTo>
                  <a:lnTo>
                    <a:pt x="378" y="99"/>
                  </a:lnTo>
                  <a:lnTo>
                    <a:pt x="345" y="165"/>
                  </a:lnTo>
                  <a:lnTo>
                    <a:pt x="271" y="255"/>
                  </a:lnTo>
                  <a:lnTo>
                    <a:pt x="238" y="362"/>
                  </a:lnTo>
                  <a:lnTo>
                    <a:pt x="164" y="435"/>
                  </a:lnTo>
                  <a:lnTo>
                    <a:pt x="90" y="608"/>
                  </a:lnTo>
                  <a:lnTo>
                    <a:pt x="0" y="756"/>
                  </a:lnTo>
                  <a:close/>
                </a:path>
              </a:pathLst>
            </a:custGeom>
            <a:solidFill>
              <a:schemeClr val="bg1"/>
            </a:solidFill>
            <a:ln w="3175" cap="flat" cmpd="sng">
              <a:solidFill>
                <a:srgbClr val="D7D7D7"/>
              </a:solidFill>
              <a:bevel/>
              <a:headEnd/>
              <a:tailEnd/>
            </a:ln>
          </p:spPr>
          <p:txBody>
            <a:bodyPr lIns="0" rIns="0" anchor="ctr"/>
            <a:lstStyle/>
            <a:p>
              <a:endParaRPr lang="zh-CN" altLang="en-US"/>
            </a:p>
          </p:txBody>
        </p:sp>
        <p:sp>
          <p:nvSpPr>
            <p:cNvPr id="10256" name="TextBox 53"/>
            <p:cNvSpPr>
              <a:spLocks noChangeArrowheads="1"/>
            </p:cNvSpPr>
            <p:nvPr/>
          </p:nvSpPr>
          <p:spPr bwMode="auto">
            <a:xfrm>
              <a:off x="167868" y="280116"/>
              <a:ext cx="18485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b="1">
                  <a:solidFill>
                    <a:srgbClr val="7F7F7F"/>
                  </a:solidFill>
                  <a:latin typeface="微软雅黑" pitchFamily="34" charset="-122"/>
                  <a:ea typeface="微软雅黑" pitchFamily="34" charset="-122"/>
                  <a:sym typeface="宋体" pitchFamily="2" charset="-122"/>
                </a:rPr>
                <a:t>单击此添加标题</a:t>
              </a:r>
              <a:endParaRPr lang="zh-CN" altLang="en-US"/>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p:cTn id="7" dur="500" fill="hold"/>
                                        <p:tgtEl>
                                          <p:spTgt spid="17414"/>
                                        </p:tgtEl>
                                        <p:attrNameLst>
                                          <p:attrName>ppt_x</p:attrName>
                                        </p:attrNameLst>
                                      </p:cBhvr>
                                      <p:tavLst>
                                        <p:tav tm="0">
                                          <p:val>
                                            <p:strVal val="0-#ppt_w/2"/>
                                          </p:val>
                                        </p:tav>
                                        <p:tav tm="100000">
                                          <p:val>
                                            <p:strVal val="#ppt_x"/>
                                          </p:val>
                                        </p:tav>
                                      </p:tavLst>
                                    </p:anim>
                                    <p:anim calcmode="lin" valueType="num">
                                      <p:cBhvr>
                                        <p:cTn id="8" dur="500" fill="hold"/>
                                        <p:tgtEl>
                                          <p:spTgt spid="174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7413"/>
                                        </p:tgtEl>
                                        <p:attrNameLst>
                                          <p:attrName>style.visibility</p:attrName>
                                        </p:attrNameLst>
                                      </p:cBhvr>
                                      <p:to>
                                        <p:strVal val="visible"/>
                                      </p:to>
                                    </p:set>
                                    <p:anim calcmode="lin" valueType="num">
                                      <p:cBhvr>
                                        <p:cTn id="11" dur="500" fill="hold"/>
                                        <p:tgtEl>
                                          <p:spTgt spid="17413"/>
                                        </p:tgtEl>
                                        <p:attrNameLst>
                                          <p:attrName>ppt_x</p:attrName>
                                        </p:attrNameLst>
                                      </p:cBhvr>
                                      <p:tavLst>
                                        <p:tav tm="0">
                                          <p:val>
                                            <p:strVal val="0-#ppt_w/2"/>
                                          </p:val>
                                        </p:tav>
                                        <p:tav tm="100000">
                                          <p:val>
                                            <p:strVal val="#ppt_x"/>
                                          </p:val>
                                        </p:tav>
                                      </p:tavLst>
                                    </p:anim>
                                    <p:anim calcmode="lin" valueType="num">
                                      <p:cBhvr>
                                        <p:cTn id="12" dur="500" fill="hold"/>
                                        <p:tgtEl>
                                          <p:spTgt spid="174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7412"/>
                                        </p:tgtEl>
                                        <p:attrNameLst>
                                          <p:attrName>style.visibility</p:attrName>
                                        </p:attrNameLst>
                                      </p:cBhvr>
                                      <p:to>
                                        <p:strVal val="visible"/>
                                      </p:to>
                                    </p:set>
                                    <p:anim calcmode="lin" valueType="num">
                                      <p:cBhvr>
                                        <p:cTn id="15" dur="500" fill="hold"/>
                                        <p:tgtEl>
                                          <p:spTgt spid="17412"/>
                                        </p:tgtEl>
                                        <p:attrNameLst>
                                          <p:attrName>ppt_x</p:attrName>
                                        </p:attrNameLst>
                                      </p:cBhvr>
                                      <p:tavLst>
                                        <p:tav tm="0">
                                          <p:val>
                                            <p:strVal val="0-#ppt_w/2"/>
                                          </p:val>
                                        </p:tav>
                                        <p:tav tm="100000">
                                          <p:val>
                                            <p:strVal val="#ppt_x"/>
                                          </p:val>
                                        </p:tav>
                                      </p:tavLst>
                                    </p:anim>
                                    <p:anim calcmode="lin" valueType="num">
                                      <p:cBhvr>
                                        <p:cTn id="16" dur="500" fill="hold"/>
                                        <p:tgtEl>
                                          <p:spTgt spid="174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7411"/>
                                        </p:tgtEl>
                                        <p:attrNameLst>
                                          <p:attrName>style.visibility</p:attrName>
                                        </p:attrNameLst>
                                      </p:cBhvr>
                                      <p:to>
                                        <p:strVal val="visible"/>
                                      </p:to>
                                    </p:set>
                                    <p:anim calcmode="lin" valueType="num">
                                      <p:cBhvr>
                                        <p:cTn id="19" dur="500" fill="hold"/>
                                        <p:tgtEl>
                                          <p:spTgt spid="17411"/>
                                        </p:tgtEl>
                                        <p:attrNameLst>
                                          <p:attrName>ppt_x</p:attrName>
                                        </p:attrNameLst>
                                      </p:cBhvr>
                                      <p:tavLst>
                                        <p:tav tm="0">
                                          <p:val>
                                            <p:strVal val="0-#ppt_w/2"/>
                                          </p:val>
                                        </p:tav>
                                        <p:tav tm="100000">
                                          <p:val>
                                            <p:strVal val="#ppt_x"/>
                                          </p:val>
                                        </p:tav>
                                      </p:tavLst>
                                    </p:anim>
                                    <p:anim calcmode="lin" valueType="num">
                                      <p:cBhvr>
                                        <p:cTn id="20" dur="500" fill="hold"/>
                                        <p:tgtEl>
                                          <p:spTgt spid="174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7410"/>
                                        </p:tgtEl>
                                        <p:attrNameLst>
                                          <p:attrName>style.visibility</p:attrName>
                                        </p:attrNameLst>
                                      </p:cBhvr>
                                      <p:to>
                                        <p:strVal val="visible"/>
                                      </p:to>
                                    </p:set>
                                    <p:anim calcmode="lin" valueType="num">
                                      <p:cBhvr>
                                        <p:cTn id="23" dur="500" fill="hold"/>
                                        <p:tgtEl>
                                          <p:spTgt spid="17410"/>
                                        </p:tgtEl>
                                        <p:attrNameLst>
                                          <p:attrName>ppt_x</p:attrName>
                                        </p:attrNameLst>
                                      </p:cBhvr>
                                      <p:tavLst>
                                        <p:tav tm="0">
                                          <p:val>
                                            <p:strVal val="0-#ppt_w/2"/>
                                          </p:val>
                                        </p:tav>
                                        <p:tav tm="100000">
                                          <p:val>
                                            <p:strVal val="#ppt_x"/>
                                          </p:val>
                                        </p:tav>
                                      </p:tavLst>
                                    </p:anim>
                                    <p:anim calcmode="lin" valueType="num">
                                      <p:cBhvr>
                                        <p:cTn id="24" dur="500" fill="hold"/>
                                        <p:tgtEl>
                                          <p:spTgt spid="174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7415"/>
                                        </p:tgtEl>
                                        <p:attrNameLst>
                                          <p:attrName>style.visibility</p:attrName>
                                        </p:attrNameLst>
                                      </p:cBhvr>
                                      <p:to>
                                        <p:strVal val="visible"/>
                                      </p:to>
                                    </p:set>
                                    <p:anim calcmode="lin" valueType="num">
                                      <p:cBhvr>
                                        <p:cTn id="27" dur="500" fill="hold"/>
                                        <p:tgtEl>
                                          <p:spTgt spid="17415"/>
                                        </p:tgtEl>
                                        <p:attrNameLst>
                                          <p:attrName>ppt_x</p:attrName>
                                        </p:attrNameLst>
                                      </p:cBhvr>
                                      <p:tavLst>
                                        <p:tav tm="0">
                                          <p:val>
                                            <p:strVal val="1+#ppt_w/2"/>
                                          </p:val>
                                        </p:tav>
                                        <p:tav tm="100000">
                                          <p:val>
                                            <p:strVal val="#ppt_x"/>
                                          </p:val>
                                        </p:tav>
                                      </p:tavLst>
                                    </p:anim>
                                    <p:anim calcmode="lin" valueType="num">
                                      <p:cBhvr>
                                        <p:cTn id="28" dur="500" fill="hold"/>
                                        <p:tgtEl>
                                          <p:spTgt spid="1741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2" presetClass="entr" presetSubtype="4" fill="hold" nodeType="afterEffect">
                                  <p:stCondLst>
                                    <p:cond delay="0"/>
                                  </p:stCondLst>
                                  <p:childTnLst>
                                    <p:set>
                                      <p:cBhvr>
                                        <p:cTn id="31" dur="1" fill="hold">
                                          <p:stCondLst>
                                            <p:cond delay="0"/>
                                          </p:stCondLst>
                                        </p:cTn>
                                        <p:tgtEl>
                                          <p:spTgt spid="17416"/>
                                        </p:tgtEl>
                                        <p:attrNameLst>
                                          <p:attrName>style.visibility</p:attrName>
                                        </p:attrNameLst>
                                      </p:cBhvr>
                                      <p:to>
                                        <p:strVal val="visible"/>
                                      </p:to>
                                    </p:set>
                                    <p:anim calcmode="lin" valueType="num">
                                      <p:cBhvr>
                                        <p:cTn id="32" dur="500" fill="hold"/>
                                        <p:tgtEl>
                                          <p:spTgt spid="17416"/>
                                        </p:tgtEl>
                                        <p:attrNameLst>
                                          <p:attrName>ppt_x</p:attrName>
                                        </p:attrNameLst>
                                      </p:cBhvr>
                                      <p:tavLst>
                                        <p:tav tm="0">
                                          <p:val>
                                            <p:strVal val="#ppt_x"/>
                                          </p:val>
                                        </p:tav>
                                        <p:tav tm="100000">
                                          <p:val>
                                            <p:strVal val="#ppt_x"/>
                                          </p:val>
                                        </p:tav>
                                      </p:tavLst>
                                    </p:anim>
                                    <p:anim calcmode="lin" valueType="num">
                                      <p:cBhvr>
                                        <p:cTn id="33" dur="500" fill="hold"/>
                                        <p:tgtEl>
                                          <p:spTgt spid="17416"/>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200"/>
                            </p:stCondLst>
                            <p:childTnLst>
                              <p:par>
                                <p:cTn id="35" presetID="2" presetClass="entr" presetSubtype="8" fill="hold" nodeType="afterEffect">
                                  <p:stCondLst>
                                    <p:cond delay="0"/>
                                  </p:stCondLst>
                                  <p:childTnLst>
                                    <p:set>
                                      <p:cBhvr>
                                        <p:cTn id="36" dur="1" fill="hold">
                                          <p:stCondLst>
                                            <p:cond delay="0"/>
                                          </p:stCondLst>
                                        </p:cTn>
                                        <p:tgtEl>
                                          <p:spTgt spid="17417"/>
                                        </p:tgtEl>
                                        <p:attrNameLst>
                                          <p:attrName>style.visibility</p:attrName>
                                        </p:attrNameLst>
                                      </p:cBhvr>
                                      <p:to>
                                        <p:strVal val="visible"/>
                                      </p:to>
                                    </p:set>
                                    <p:anim calcmode="lin" valueType="num">
                                      <p:cBhvr>
                                        <p:cTn id="37" dur="500" fill="hold"/>
                                        <p:tgtEl>
                                          <p:spTgt spid="17417"/>
                                        </p:tgtEl>
                                        <p:attrNameLst>
                                          <p:attrName>ppt_x</p:attrName>
                                        </p:attrNameLst>
                                      </p:cBhvr>
                                      <p:tavLst>
                                        <p:tav tm="0">
                                          <p:val>
                                            <p:strVal val="0-#ppt_w/2"/>
                                          </p:val>
                                        </p:tav>
                                        <p:tav tm="100000">
                                          <p:val>
                                            <p:strVal val="#ppt_x"/>
                                          </p:val>
                                        </p:tav>
                                      </p:tavLst>
                                    </p:anim>
                                    <p:anim calcmode="lin" valueType="num">
                                      <p:cBhvr>
                                        <p:cTn id="38" dur="500" fill="hold"/>
                                        <p:tgtEl>
                                          <p:spTgt spid="17417"/>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17432"/>
                                        </p:tgtEl>
                                        <p:attrNameLst>
                                          <p:attrName>style.visibility</p:attrName>
                                        </p:attrNameLst>
                                      </p:cBhvr>
                                      <p:to>
                                        <p:strVal val="visible"/>
                                      </p:to>
                                    </p:set>
                                    <p:anim calcmode="lin" valueType="num">
                                      <p:cBhvr>
                                        <p:cTn id="41" dur="500" fill="hold"/>
                                        <p:tgtEl>
                                          <p:spTgt spid="17432"/>
                                        </p:tgtEl>
                                        <p:attrNameLst>
                                          <p:attrName>ppt_x</p:attrName>
                                        </p:attrNameLst>
                                      </p:cBhvr>
                                      <p:tavLst>
                                        <p:tav tm="0">
                                          <p:val>
                                            <p:strVal val="1+#ppt_w/2"/>
                                          </p:val>
                                        </p:tav>
                                        <p:tav tm="100000">
                                          <p:val>
                                            <p:strVal val="#ppt_x"/>
                                          </p:val>
                                        </p:tav>
                                      </p:tavLst>
                                    </p:anim>
                                    <p:anim calcmode="lin" valueType="num">
                                      <p:cBhvr>
                                        <p:cTn id="42" dur="500" fill="hold"/>
                                        <p:tgtEl>
                                          <p:spTgt spid="17432"/>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1700"/>
                            </p:stCondLst>
                            <p:childTnLst>
                              <p:par>
                                <p:cTn id="44" presetID="2" presetClass="entr" presetSubtype="8" fill="hold" nodeType="afterEffect">
                                  <p:stCondLst>
                                    <p:cond delay="0"/>
                                  </p:stCondLst>
                                  <p:childTnLst>
                                    <p:set>
                                      <p:cBhvr>
                                        <p:cTn id="45" dur="1" fill="hold">
                                          <p:stCondLst>
                                            <p:cond delay="0"/>
                                          </p:stCondLst>
                                        </p:cTn>
                                        <p:tgtEl>
                                          <p:spTgt spid="17420"/>
                                        </p:tgtEl>
                                        <p:attrNameLst>
                                          <p:attrName>style.visibility</p:attrName>
                                        </p:attrNameLst>
                                      </p:cBhvr>
                                      <p:to>
                                        <p:strVal val="visible"/>
                                      </p:to>
                                    </p:set>
                                    <p:anim calcmode="lin" valueType="num">
                                      <p:cBhvr>
                                        <p:cTn id="46" dur="500" fill="hold"/>
                                        <p:tgtEl>
                                          <p:spTgt spid="17420"/>
                                        </p:tgtEl>
                                        <p:attrNameLst>
                                          <p:attrName>ppt_x</p:attrName>
                                        </p:attrNameLst>
                                      </p:cBhvr>
                                      <p:tavLst>
                                        <p:tav tm="0">
                                          <p:val>
                                            <p:strVal val="0-#ppt_w/2"/>
                                          </p:val>
                                        </p:tav>
                                        <p:tav tm="100000">
                                          <p:val>
                                            <p:strVal val="#ppt_x"/>
                                          </p:val>
                                        </p:tav>
                                      </p:tavLst>
                                    </p:anim>
                                    <p:anim calcmode="lin" valueType="num">
                                      <p:cBhvr>
                                        <p:cTn id="47" dur="500" fill="hold"/>
                                        <p:tgtEl>
                                          <p:spTgt spid="17420"/>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17429"/>
                                        </p:tgtEl>
                                        <p:attrNameLst>
                                          <p:attrName>style.visibility</p:attrName>
                                        </p:attrNameLst>
                                      </p:cBhvr>
                                      <p:to>
                                        <p:strVal val="visible"/>
                                      </p:to>
                                    </p:set>
                                    <p:anim calcmode="lin" valueType="num">
                                      <p:cBhvr>
                                        <p:cTn id="50" dur="500" fill="hold"/>
                                        <p:tgtEl>
                                          <p:spTgt spid="17429"/>
                                        </p:tgtEl>
                                        <p:attrNameLst>
                                          <p:attrName>ppt_x</p:attrName>
                                        </p:attrNameLst>
                                      </p:cBhvr>
                                      <p:tavLst>
                                        <p:tav tm="0">
                                          <p:val>
                                            <p:strVal val="1+#ppt_w/2"/>
                                          </p:val>
                                        </p:tav>
                                        <p:tav tm="100000">
                                          <p:val>
                                            <p:strVal val="#ppt_x"/>
                                          </p:val>
                                        </p:tav>
                                      </p:tavLst>
                                    </p:anim>
                                    <p:anim calcmode="lin" valueType="num">
                                      <p:cBhvr>
                                        <p:cTn id="51" dur="500" fill="hold"/>
                                        <p:tgtEl>
                                          <p:spTgt spid="17429"/>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2200"/>
                            </p:stCondLst>
                            <p:childTnLst>
                              <p:par>
                                <p:cTn id="53" presetID="2" presetClass="entr" presetSubtype="8" fill="hold" nodeType="afterEffect">
                                  <p:stCondLst>
                                    <p:cond delay="0"/>
                                  </p:stCondLst>
                                  <p:childTnLst>
                                    <p:set>
                                      <p:cBhvr>
                                        <p:cTn id="54" dur="1" fill="hold">
                                          <p:stCondLst>
                                            <p:cond delay="0"/>
                                          </p:stCondLst>
                                        </p:cTn>
                                        <p:tgtEl>
                                          <p:spTgt spid="17423"/>
                                        </p:tgtEl>
                                        <p:attrNameLst>
                                          <p:attrName>style.visibility</p:attrName>
                                        </p:attrNameLst>
                                      </p:cBhvr>
                                      <p:to>
                                        <p:strVal val="visible"/>
                                      </p:to>
                                    </p:set>
                                    <p:anim calcmode="lin" valueType="num">
                                      <p:cBhvr>
                                        <p:cTn id="55" dur="500" fill="hold"/>
                                        <p:tgtEl>
                                          <p:spTgt spid="17423"/>
                                        </p:tgtEl>
                                        <p:attrNameLst>
                                          <p:attrName>ppt_x</p:attrName>
                                        </p:attrNameLst>
                                      </p:cBhvr>
                                      <p:tavLst>
                                        <p:tav tm="0">
                                          <p:val>
                                            <p:strVal val="0-#ppt_w/2"/>
                                          </p:val>
                                        </p:tav>
                                        <p:tav tm="100000">
                                          <p:val>
                                            <p:strVal val="#ppt_x"/>
                                          </p:val>
                                        </p:tav>
                                      </p:tavLst>
                                    </p:anim>
                                    <p:anim calcmode="lin" valueType="num">
                                      <p:cBhvr>
                                        <p:cTn id="56" dur="500" fill="hold"/>
                                        <p:tgtEl>
                                          <p:spTgt spid="17423"/>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17426"/>
                                        </p:tgtEl>
                                        <p:attrNameLst>
                                          <p:attrName>style.visibility</p:attrName>
                                        </p:attrNameLst>
                                      </p:cBhvr>
                                      <p:to>
                                        <p:strVal val="visible"/>
                                      </p:to>
                                    </p:set>
                                    <p:anim calcmode="lin" valueType="num">
                                      <p:cBhvr>
                                        <p:cTn id="59" dur="500" fill="hold"/>
                                        <p:tgtEl>
                                          <p:spTgt spid="17426"/>
                                        </p:tgtEl>
                                        <p:attrNameLst>
                                          <p:attrName>ppt_x</p:attrName>
                                        </p:attrNameLst>
                                      </p:cBhvr>
                                      <p:tavLst>
                                        <p:tav tm="0">
                                          <p:val>
                                            <p:strVal val="1+#ppt_w/2"/>
                                          </p:val>
                                        </p:tav>
                                        <p:tav tm="100000">
                                          <p:val>
                                            <p:strVal val="#ppt_x"/>
                                          </p:val>
                                        </p:tav>
                                      </p:tavLst>
                                    </p:anim>
                                    <p:anim calcmode="lin" valueType="num">
                                      <p:cBhvr>
                                        <p:cTn id="60" dur="500" fill="hold"/>
                                        <p:tgtEl>
                                          <p:spTgt spid="174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ldLvl="0" animBg="1" autoUpdateAnimBg="0"/>
      <p:bldP spid="17411" grpId="0" bldLvl="0" animBg="1" autoUpdateAnimBg="0"/>
      <p:bldP spid="17412" grpId="0" bldLvl="0" animBg="1" autoUpdateAnimBg="0"/>
      <p:bldP spid="17413" grpId="0" bldLvl="0" animBg="1" autoUpdateAnimBg="0"/>
      <p:bldP spid="17414" grpId="0" bldLvl="0" animBg="1" autoUpdateAnimBg="0"/>
      <p:bldP spid="17415" grpId="0" bldLvl="0" autoUpdateAnimBg="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2033</Words>
  <Application>Microsoft Office PowerPoint</Application>
  <PresentationFormat>自定义</PresentationFormat>
  <Paragraphs>157</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shimin</dc:creator>
  <cp:lastModifiedBy>Administrator</cp:lastModifiedBy>
  <cp:revision>4</cp:revision>
  <dcterms:modified xsi:type="dcterms:W3CDTF">2016-09-26T03:58:25Z</dcterms:modified>
</cp:coreProperties>
</file>