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8" r:id="rId3"/>
    <p:sldId id="258" r:id="rId4"/>
    <p:sldId id="259" r:id="rId5"/>
    <p:sldId id="267" r:id="rId6"/>
    <p:sldId id="260" r:id="rId7"/>
    <p:sldId id="261" r:id="rId8"/>
    <p:sldId id="264" r:id="rId9"/>
    <p:sldId id="265" r:id="rId10"/>
    <p:sldId id="266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06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87E2D5"/>
    <a:srgbClr val="FDDEA5"/>
    <a:srgbClr val="EDE1A9"/>
    <a:srgbClr val="C1E4E9"/>
    <a:srgbClr val="EB536A"/>
    <a:srgbClr val="FAD105"/>
    <a:srgbClr val="EB516A"/>
    <a:srgbClr val="008899"/>
    <a:srgbClr val="00A3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>
      <p:cViewPr varScale="1">
        <p:scale>
          <a:sx n="71" d="100"/>
          <a:sy n="71" d="100"/>
        </p:scale>
        <p:origin x="-696" y="192"/>
      </p:cViewPr>
      <p:guideLst>
        <p:guide orient="horz" pos="206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3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B0F8B-5FD8-4B76-9997-D5CBD63AD625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87767-F34B-4610-AC08-08F04CCE2C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88463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B0F8B-5FD8-4B76-9997-D5CBD63AD625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87767-F34B-4610-AC08-08F04CCE2C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0046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B0F8B-5FD8-4B76-9997-D5CBD63AD625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87767-F34B-4610-AC08-08F04CCE2C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8445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B0F8B-5FD8-4B76-9997-D5CBD63AD625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87767-F34B-4610-AC08-08F04CCE2C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461077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B0F8B-5FD8-4B76-9997-D5CBD63AD625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87767-F34B-4610-AC08-08F04CCE2C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972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B0F8B-5FD8-4B76-9997-D5CBD63AD625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87767-F34B-4610-AC08-08F04CCE2C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841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B0F8B-5FD8-4B76-9997-D5CBD63AD625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87767-F34B-4610-AC08-08F04CCE2C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75221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B0F8B-5FD8-4B76-9997-D5CBD63AD625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87767-F34B-4610-AC08-08F04CCE2C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25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B0F8B-5FD8-4B76-9997-D5CBD63AD625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87767-F34B-4610-AC08-08F04CCE2C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5051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B0F8B-5FD8-4B76-9997-D5CBD63AD625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87767-F34B-4610-AC08-08F04CCE2C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2188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B0F8B-5FD8-4B76-9997-D5CBD63AD625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D87767-F34B-4610-AC08-08F04CCE2C8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77599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">
              <a:srgbClr val="20327A">
                <a:alpha val="76000"/>
              </a:srgbClr>
            </a:gs>
            <a:gs pos="74000">
              <a:srgbClr val="FBD1B9"/>
            </a:gs>
            <a:gs pos="55000">
              <a:srgbClr val="D68AB6"/>
            </a:gs>
            <a:gs pos="92000">
              <a:srgbClr val="EABD9F">
                <a:alpha val="62000"/>
              </a:srgbClr>
            </a:gs>
            <a:gs pos="19000">
              <a:srgbClr val="0396D3">
                <a:alpha val="83000"/>
              </a:srgbClr>
            </a:gs>
            <a:gs pos="9000">
              <a:srgbClr val="0474BA">
                <a:alpha val="82000"/>
              </a:srgbClr>
            </a:gs>
            <a:gs pos="44000">
              <a:srgbClr val="C47DC6">
                <a:alpha val="80000"/>
              </a:srgbClr>
            </a:gs>
            <a:gs pos="28000">
              <a:srgbClr val="9AA3C2">
                <a:alpha val="90000"/>
              </a:srgbClr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8B0F8B-5FD8-4B76-9997-D5CBD63AD625}" type="datetimeFigureOut">
              <a:rPr lang="zh-CN" altLang="en-US" smtClean="0"/>
              <a:t>2015/7/12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D87767-F34B-4610-AC08-08F04CCE2C8C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screen">
            <a:clrChange>
              <a:clrFrom>
                <a:srgbClr val="715F6B">
                  <a:alpha val="45490"/>
                </a:srgbClr>
              </a:clrFrom>
              <a:clrTo>
                <a:srgbClr val="715F6B">
                  <a:alpha val="0"/>
                </a:srgbClr>
              </a:clrTo>
            </a:clrChange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3000">
                <a:srgbClr val="CF7A86">
                  <a:lumMod val="46000"/>
                  <a:lumOff val="54000"/>
                  <a:alpha val="7000"/>
                </a:srgbClr>
              </a:gs>
              <a:gs pos="87000">
                <a:srgbClr val="ED97E3">
                  <a:alpha val="28000"/>
                </a:srgbClr>
              </a:gs>
              <a:gs pos="60000">
                <a:srgbClr val="F6D8DB">
                  <a:alpha val="13000"/>
                </a:srgbClr>
              </a:gs>
              <a:gs pos="38000">
                <a:srgbClr val="CF7A86">
                  <a:tint val="44500"/>
                  <a:satMod val="160000"/>
                  <a:alpha val="26000"/>
                </a:srgbClr>
              </a:gs>
              <a:gs pos="77000">
                <a:srgbClr val="CF7A86">
                  <a:tint val="23500"/>
                  <a:satMod val="160000"/>
                  <a:alpha val="31000"/>
                </a:srgbClr>
              </a:gs>
            </a:gsLst>
            <a:lin ang="13500000" scaled="1"/>
          </a:gradFill>
        </p:spPr>
      </p:pic>
    </p:spTree>
    <p:extLst>
      <p:ext uri="{BB962C8B-B14F-4D97-AF65-F5344CB8AC3E}">
        <p14:creationId xmlns:p14="http://schemas.microsoft.com/office/powerpoint/2010/main" val="326532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3.png"/><Relationship Id="rId7" Type="http://schemas.openxmlformats.org/officeDocument/2006/relationships/image" Target="../media/image10.jp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10" Type="http://schemas.openxmlformats.org/officeDocument/2006/relationships/image" Target="../media/image49.png"/><Relationship Id="rId4" Type="http://schemas.openxmlformats.org/officeDocument/2006/relationships/image" Target="../media/image44.png"/><Relationship Id="rId9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10.jpg"/><Relationship Id="rId3" Type="http://schemas.openxmlformats.org/officeDocument/2006/relationships/image" Target="../media/image12.jpeg"/><Relationship Id="rId7" Type="http://schemas.openxmlformats.org/officeDocument/2006/relationships/image" Target="../media/image16.png"/><Relationship Id="rId12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11" Type="http://schemas.openxmlformats.org/officeDocument/2006/relationships/image" Target="../media/image20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10.jpg"/><Relationship Id="rId7" Type="http://schemas.openxmlformats.org/officeDocument/2006/relationships/image" Target="../media/image30.jpg"/><Relationship Id="rId12" Type="http://schemas.openxmlformats.org/officeDocument/2006/relationships/image" Target="../media/image3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g"/><Relationship Id="rId11" Type="http://schemas.openxmlformats.org/officeDocument/2006/relationships/image" Target="../media/image34.png"/><Relationship Id="rId5" Type="http://schemas.openxmlformats.org/officeDocument/2006/relationships/image" Target="../media/image28.jp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7" Type="http://schemas.openxmlformats.org/officeDocument/2006/relationships/image" Target="../media/image3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g"/><Relationship Id="rId5" Type="http://schemas.openxmlformats.org/officeDocument/2006/relationships/image" Target="../media/image37.jpg"/><Relationship Id="rId4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334"/>
          <a:stretch/>
        </p:blipFill>
        <p:spPr>
          <a:xfrm>
            <a:off x="0" y="38100"/>
            <a:ext cx="12192000" cy="6799491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screen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38100"/>
            <a:ext cx="12192000" cy="6858000"/>
          </a:xfrm>
          <a:prstGeom prst="rect">
            <a:avLst/>
          </a:prstGeom>
          <a:gradFill>
            <a:gsLst>
              <a:gs pos="23000">
                <a:srgbClr val="CF7A86">
                  <a:lumMod val="46000"/>
                  <a:lumOff val="54000"/>
                  <a:alpha val="7000"/>
                </a:srgbClr>
              </a:gs>
              <a:gs pos="87000">
                <a:srgbClr val="ED97E3">
                  <a:alpha val="28000"/>
                </a:srgbClr>
              </a:gs>
              <a:gs pos="60000">
                <a:srgbClr val="F6D8DB">
                  <a:alpha val="13000"/>
                </a:srgbClr>
              </a:gs>
              <a:gs pos="38000">
                <a:srgbClr val="CF7A86">
                  <a:tint val="44500"/>
                  <a:satMod val="160000"/>
                  <a:alpha val="26000"/>
                </a:srgbClr>
              </a:gs>
              <a:gs pos="77000">
                <a:srgbClr val="CF7A86">
                  <a:tint val="23500"/>
                  <a:satMod val="160000"/>
                  <a:alpha val="31000"/>
                </a:srgbClr>
              </a:gs>
            </a:gsLst>
            <a:lin ang="13500000" scaled="1"/>
          </a:gradFill>
        </p:spPr>
      </p:pic>
      <p:grpSp>
        <p:nvGrpSpPr>
          <p:cNvPr id="23" name="组合 22"/>
          <p:cNvGrpSpPr/>
          <p:nvPr/>
        </p:nvGrpSpPr>
        <p:grpSpPr>
          <a:xfrm rot="9500048">
            <a:off x="3178969" y="1610955"/>
            <a:ext cx="5834062" cy="4786772"/>
            <a:chOff x="3178969" y="1610955"/>
            <a:chExt cx="5834062" cy="4786772"/>
          </a:xfrm>
        </p:grpSpPr>
        <p:sp>
          <p:nvSpPr>
            <p:cNvPr id="17" name="等腰三角形 16"/>
            <p:cNvSpPr/>
            <p:nvPr/>
          </p:nvSpPr>
          <p:spPr>
            <a:xfrm>
              <a:off x="3178969" y="1610955"/>
              <a:ext cx="5834062" cy="4786772"/>
            </a:xfrm>
            <a:prstGeom prst="triangle">
              <a:avLst/>
            </a:prstGeom>
            <a:solidFill>
              <a:srgbClr val="ED97E3">
                <a:alpha val="42000"/>
              </a:srgbClr>
            </a:solidFill>
            <a:ln>
              <a:noFill/>
            </a:ln>
            <a:effectLst>
              <a:glow rad="25400">
                <a:schemeClr val="accent3">
                  <a:satMod val="175000"/>
                  <a:alpha val="29000"/>
                </a:schemeClr>
              </a:glow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9" name="等腰三角形 18"/>
            <p:cNvSpPr/>
            <p:nvPr/>
          </p:nvSpPr>
          <p:spPr>
            <a:xfrm>
              <a:off x="3714750" y="2088417"/>
              <a:ext cx="4762500" cy="3907570"/>
            </a:xfrm>
            <a:prstGeom prst="triangle">
              <a:avLst/>
            </a:prstGeom>
            <a:solidFill>
              <a:schemeClr val="accent2">
                <a:lumMod val="40000"/>
                <a:lumOff val="60000"/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>
              <a:off x="4114800" y="2632280"/>
              <a:ext cx="3962400" cy="3251097"/>
            </a:xfrm>
            <a:prstGeom prst="triangle">
              <a:avLst/>
            </a:prstGeom>
            <a:solidFill>
              <a:schemeClr val="bg1">
                <a:lumMod val="95000"/>
                <a:alpha val="18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>
              <a:off x="4114800" y="2954440"/>
              <a:ext cx="3962400" cy="3251097"/>
            </a:xfrm>
            <a:prstGeom prst="triangle">
              <a:avLst/>
            </a:prstGeom>
            <a:solidFill>
              <a:srgbClr val="CC546F">
                <a:alpha val="30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848409" y="2079327"/>
            <a:ext cx="10495181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3900" dirty="0" smtClean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绚</a:t>
            </a:r>
            <a:r>
              <a:rPr lang="en-US" altLang="zh-CN" sz="23900" dirty="0" smtClean="0">
                <a:blipFill dpi="0" rotWithShape="1">
                  <a:blip r:embed="rId4"/>
                  <a:srcRect/>
                  <a:stretch>
                    <a:fillRect/>
                  </a:stretch>
                </a:blipFill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CITY</a:t>
            </a:r>
            <a:endParaRPr lang="zh-CN" altLang="en-US" sz="23900" dirty="0">
              <a:blipFill dpi="0" rotWithShape="1">
                <a:blip r:embed="rId4"/>
                <a:srcRect/>
                <a:stretch>
                  <a:fillRect/>
                </a:stretch>
              </a:blipFill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911829" y="1806604"/>
            <a:ext cx="330411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b="1" dirty="0" smtClean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YOUR CLUB </a:t>
            </a:r>
            <a:r>
              <a:rPr lang="zh-CN" altLang="en-US" sz="3600" dirty="0" smtClean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village</a:t>
            </a:r>
            <a:endParaRPr lang="zh-CN" altLang="en-US" sz="3600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022110" y="1524964"/>
            <a:ext cx="24336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3600" dirty="0">
                <a:solidFill>
                  <a:prstClr val="white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DOORS POEN 10pm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3911829" y="1848129"/>
            <a:ext cx="2170193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5646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 rot="18926017">
            <a:off x="2748124" y="99055"/>
            <a:ext cx="5955083" cy="4978650"/>
            <a:chOff x="3178969" y="1610955"/>
            <a:chExt cx="5834062" cy="4786772"/>
          </a:xfrm>
        </p:grpSpPr>
        <p:sp>
          <p:nvSpPr>
            <p:cNvPr id="20" name="等腰三角形 19"/>
            <p:cNvSpPr/>
            <p:nvPr/>
          </p:nvSpPr>
          <p:spPr>
            <a:xfrm>
              <a:off x="3178969" y="1610955"/>
              <a:ext cx="5834062" cy="4786772"/>
            </a:xfrm>
            <a:prstGeom prst="triangle">
              <a:avLst/>
            </a:prstGeom>
            <a:solidFill>
              <a:srgbClr val="ED97E3">
                <a:alpha val="42000"/>
              </a:srgbClr>
            </a:solidFill>
            <a:ln>
              <a:noFill/>
            </a:ln>
            <a:effectLst>
              <a:glow rad="25400">
                <a:schemeClr val="accent3">
                  <a:satMod val="175000"/>
                  <a:alpha val="29000"/>
                </a:schemeClr>
              </a:glow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1" name="等腰三角形 20"/>
            <p:cNvSpPr/>
            <p:nvPr/>
          </p:nvSpPr>
          <p:spPr>
            <a:xfrm>
              <a:off x="3714750" y="2088417"/>
              <a:ext cx="4762500" cy="3907570"/>
            </a:xfrm>
            <a:prstGeom prst="triangle">
              <a:avLst/>
            </a:prstGeom>
            <a:solidFill>
              <a:schemeClr val="accent2">
                <a:lumMod val="40000"/>
                <a:lumOff val="60000"/>
                <a:alpha val="3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>
              <a:off x="4114800" y="2632280"/>
              <a:ext cx="3962400" cy="3251097"/>
            </a:xfrm>
            <a:prstGeom prst="triangle">
              <a:avLst/>
            </a:prstGeom>
            <a:solidFill>
              <a:schemeClr val="bg1">
                <a:lumMod val="95000"/>
                <a:alpha val="18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等腰三角形 22"/>
            <p:cNvSpPr/>
            <p:nvPr/>
          </p:nvSpPr>
          <p:spPr>
            <a:xfrm>
              <a:off x="4114800" y="2954440"/>
              <a:ext cx="3962400" cy="3251097"/>
            </a:xfrm>
            <a:prstGeom prst="triangle">
              <a:avLst/>
            </a:prstGeom>
            <a:solidFill>
              <a:srgbClr val="CC546F">
                <a:alpha val="30000"/>
              </a:srgb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766429" y="1481266"/>
            <a:ext cx="6288426" cy="4625301"/>
            <a:chOff x="2766429" y="1481266"/>
            <a:chExt cx="6288426" cy="4625301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97277" y="1833062"/>
              <a:ext cx="5657578" cy="3170195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3"/>
            <a:srcRect r="38326" b="33326"/>
            <a:stretch/>
          </p:blipFill>
          <p:spPr>
            <a:xfrm rot="1409508">
              <a:off x="4852421" y="1619021"/>
              <a:ext cx="1985254" cy="2150279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rot="14125378">
              <a:off x="7105189" y="4564950"/>
              <a:ext cx="1155140" cy="1182424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5"/>
            <a:srcRect l="49534" t="42408"/>
            <a:stretch/>
          </p:blipFill>
          <p:spPr>
            <a:xfrm rot="2340276">
              <a:off x="5567443" y="3544523"/>
              <a:ext cx="1624498" cy="1853879"/>
            </a:xfrm>
            <a:prstGeom prst="rect">
              <a:avLst/>
            </a:prstGeom>
          </p:spPr>
        </p:pic>
        <p:sp>
          <p:nvSpPr>
            <p:cNvPr id="17" name="椭圆 16"/>
            <p:cNvSpPr/>
            <p:nvPr/>
          </p:nvSpPr>
          <p:spPr>
            <a:xfrm>
              <a:off x="4787649" y="1991217"/>
              <a:ext cx="2853886" cy="2853886"/>
            </a:xfrm>
            <a:prstGeom prst="ellipse">
              <a:avLst/>
            </a:prstGeom>
            <a:solidFill>
              <a:srgbClr val="DC17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6"/>
            <a:srcRect l="12449" t="27765" r="5719" b="19523"/>
            <a:stretch/>
          </p:blipFill>
          <p:spPr>
            <a:xfrm>
              <a:off x="5251296" y="3582123"/>
              <a:ext cx="1865008" cy="534034"/>
            </a:xfrm>
            <a:prstGeom prst="rect">
              <a:avLst/>
            </a:prstGeom>
          </p:spPr>
        </p:pic>
        <p:sp>
          <p:nvSpPr>
            <p:cNvPr id="24" name="文本框 23"/>
            <p:cNvSpPr txBox="1"/>
            <p:nvPr/>
          </p:nvSpPr>
          <p:spPr>
            <a:xfrm>
              <a:off x="5725665" y="2588380"/>
              <a:ext cx="119202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6000" dirty="0" smtClean="0">
                  <a:blipFill dpi="0" rotWithShape="1">
                    <a:blip r:embed="rId7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绚</a:t>
              </a:r>
              <a:endParaRPr lang="zh-CN" altLang="en-US" sz="4000" dirty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2810780" y="2284327"/>
              <a:ext cx="500392" cy="512211"/>
            </a:xfrm>
            <a:prstGeom prst="ellipse">
              <a:avLst/>
            </a:prstGeom>
            <a:solidFill>
              <a:srgbClr val="DC1769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766429" y="2202491"/>
              <a:ext cx="677684" cy="693691"/>
            </a:xfrm>
            <a:prstGeom prst="rect">
              <a:avLst/>
            </a:prstGeom>
          </p:spPr>
        </p:pic>
        <p:sp>
          <p:nvSpPr>
            <p:cNvPr id="28" name="椭圆 27"/>
            <p:cNvSpPr/>
            <p:nvPr/>
          </p:nvSpPr>
          <p:spPr>
            <a:xfrm>
              <a:off x="3661483" y="1929265"/>
              <a:ext cx="500392" cy="500392"/>
            </a:xfrm>
            <a:prstGeom prst="ellipse">
              <a:avLst/>
            </a:prstGeom>
            <a:solidFill>
              <a:srgbClr val="1BBC9B">
                <a:alpha val="6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286539" y="1769711"/>
              <a:ext cx="1387854" cy="1387854"/>
            </a:xfrm>
            <a:prstGeom prst="rect">
              <a:avLst/>
            </a:prstGeom>
          </p:spPr>
        </p:pic>
        <p:sp>
          <p:nvSpPr>
            <p:cNvPr id="30" name="椭圆 29"/>
            <p:cNvSpPr/>
            <p:nvPr/>
          </p:nvSpPr>
          <p:spPr>
            <a:xfrm>
              <a:off x="3023077" y="4913176"/>
              <a:ext cx="842072" cy="842072"/>
            </a:xfrm>
            <a:prstGeom prst="ellipse">
              <a:avLst/>
            </a:prstGeom>
            <a:solidFill>
              <a:srgbClr val="1F3A93">
                <a:alpha val="5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916078" y="4834185"/>
              <a:ext cx="1272384" cy="1272382"/>
            </a:xfrm>
            <a:prstGeom prst="rect">
              <a:avLst/>
            </a:prstGeom>
          </p:spPr>
        </p:pic>
        <p:sp>
          <p:nvSpPr>
            <p:cNvPr id="32" name="椭圆 31"/>
            <p:cNvSpPr/>
            <p:nvPr/>
          </p:nvSpPr>
          <p:spPr>
            <a:xfrm>
              <a:off x="7480546" y="1649728"/>
              <a:ext cx="842072" cy="842072"/>
            </a:xfrm>
            <a:prstGeom prst="ellipse">
              <a:avLst/>
            </a:prstGeom>
            <a:solidFill>
              <a:srgbClr val="9A12B3">
                <a:alpha val="72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7278511" y="1481266"/>
              <a:ext cx="1218810" cy="1218810"/>
            </a:xfrm>
            <a:prstGeom prst="rect">
              <a:avLst/>
            </a:prstGeom>
          </p:spPr>
        </p:pic>
        <p:sp>
          <p:nvSpPr>
            <p:cNvPr id="34" name="矩形 33"/>
            <p:cNvSpPr/>
            <p:nvPr/>
          </p:nvSpPr>
          <p:spPr>
            <a:xfrm>
              <a:off x="7538161" y="1842931"/>
              <a:ext cx="75533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rgbClr val="87E2D5"/>
                  </a:solidFill>
                  <a:latin typeface="造字工房尚黑（非商用）特细超长体" pitchFamily="50" charset="-122"/>
                  <a:ea typeface="造字工房尚黑（非商用）特细超长体" pitchFamily="50" charset="-122"/>
                </a:rPr>
                <a:t>attention</a:t>
              </a:r>
              <a:endParaRPr lang="zh-CN" altLang="en-US" b="1" dirty="0">
                <a:solidFill>
                  <a:srgbClr val="87E2D5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3039753" y="4961411"/>
              <a:ext cx="75533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b="1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造字工房尚黑（非商用）特细超长体" pitchFamily="50" charset="-122"/>
                  <a:ea typeface="造字工房尚黑（非商用）特细超长体" pitchFamily="50" charset="-122"/>
                </a:rPr>
                <a:t> 45</a:t>
              </a:r>
            </a:p>
            <a:p>
              <a:pPr algn="r"/>
              <a:r>
                <a:rPr lang="en-US" altLang="zh-CN" b="1" dirty="0">
                  <a:solidFill>
                    <a:srgbClr val="87E2D5"/>
                  </a:solidFill>
                  <a:latin typeface="造字工房尚黑（非商用）特细超长体" pitchFamily="50" charset="-122"/>
                  <a:ea typeface="造字工房尚黑（非商用）特细超长体" pitchFamily="50" charset="-122"/>
                </a:rPr>
                <a:t>attention</a:t>
              </a:r>
              <a:endParaRPr lang="zh-CN" altLang="en-US" b="1" dirty="0">
                <a:solidFill>
                  <a:srgbClr val="87E2D5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363282" y="1991217"/>
              <a:ext cx="72487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造字工房尚黑（非商用）特细超长体" pitchFamily="50" charset="-122"/>
                  <a:ea typeface="造字工房尚黑（非商用）特细超长体" pitchFamily="50" charset="-122"/>
                </a:rPr>
                <a:t>      45</a:t>
              </a:r>
            </a:p>
          </p:txBody>
        </p:sp>
        <p:sp>
          <p:nvSpPr>
            <p:cNvPr id="37" name="椭圆 36"/>
            <p:cNvSpPr/>
            <p:nvPr/>
          </p:nvSpPr>
          <p:spPr>
            <a:xfrm>
              <a:off x="7116304" y="4704688"/>
              <a:ext cx="1008006" cy="1031812"/>
            </a:xfrm>
            <a:prstGeom prst="ellipse">
              <a:avLst/>
            </a:prstGeom>
            <a:solidFill>
              <a:srgbClr val="DC1769">
                <a:alpha val="3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矩形 37"/>
            <p:cNvSpPr/>
            <p:nvPr/>
          </p:nvSpPr>
          <p:spPr>
            <a:xfrm>
              <a:off x="7278511" y="4694497"/>
              <a:ext cx="498167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b="1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造字工房尚黑（非商用）特细超长体" pitchFamily="50" charset="-122"/>
                  <a:ea typeface="造字工房尚黑（非商用）特细超长体" pitchFamily="50" charset="-122"/>
                </a:rPr>
                <a:t> </a:t>
              </a:r>
              <a:r>
                <a:rPr lang="en-US" altLang="zh-CN" b="1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造字工房尚黑（非商用）特细超长体" pitchFamily="50" charset="-122"/>
                  <a:ea typeface="造字工房尚黑（非商用）特细超长体" pitchFamily="50" charset="-122"/>
                </a:rPr>
                <a:t>4</a:t>
              </a:r>
              <a:r>
                <a:rPr lang="en-US" altLang="zh-CN" b="1" dirty="0" smtClean="0">
                  <a:solidFill>
                    <a:srgbClr val="87E2D5"/>
                  </a:solidFill>
                  <a:latin typeface="造字工房尚黑（非商用）特细超长体" pitchFamily="50" charset="-122"/>
                  <a:ea typeface="造字工房尚黑（非商用）特细超长体" pitchFamily="50" charset="-122"/>
                </a:rPr>
                <a:t>Att</a:t>
              </a:r>
            </a:p>
            <a:p>
              <a:pPr algn="r"/>
              <a:r>
                <a:rPr lang="en-US" altLang="zh-CN" b="1" dirty="0" err="1" smtClean="0">
                  <a:solidFill>
                    <a:srgbClr val="87E2D5"/>
                  </a:solidFill>
                  <a:latin typeface="造字工房尚黑（非商用）特细超长体" pitchFamily="50" charset="-122"/>
                  <a:ea typeface="造字工房尚黑（非商用）特细超长体" pitchFamily="50" charset="-122"/>
                </a:rPr>
                <a:t>tion</a:t>
              </a:r>
              <a:endParaRPr lang="zh-CN" altLang="en-US" b="1" dirty="0">
                <a:solidFill>
                  <a:srgbClr val="87E2D5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7514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737831" y="1915885"/>
            <a:ext cx="1596572" cy="97245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梯形 12"/>
          <p:cNvSpPr/>
          <p:nvPr/>
        </p:nvSpPr>
        <p:spPr>
          <a:xfrm rot="5400000">
            <a:off x="2211031" y="2039258"/>
            <a:ext cx="972458" cy="725714"/>
          </a:xfrm>
          <a:prstGeom prst="trapezoid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0596"/>
          <a:stretch/>
        </p:blipFill>
        <p:spPr>
          <a:xfrm>
            <a:off x="2117377" y="1936309"/>
            <a:ext cx="1071768" cy="1182727"/>
          </a:xfrm>
          <a:prstGeom prst="rect">
            <a:avLst/>
          </a:prstGeom>
          <a:scene3d>
            <a:camera prst="perspectiveRight">
              <a:rot lat="0" lon="18000000" rev="0"/>
            </a:camera>
            <a:lightRig rig="threePt" dir="t"/>
          </a:scene3d>
        </p:spPr>
      </p:pic>
      <p:sp>
        <p:nvSpPr>
          <p:cNvPr id="31" name="矩形 30"/>
          <p:cNvSpPr/>
          <p:nvPr/>
        </p:nvSpPr>
        <p:spPr>
          <a:xfrm>
            <a:off x="719064" y="3119443"/>
            <a:ext cx="2341054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From Italy </a:t>
            </a:r>
            <a:r>
              <a:rPr lang="en-US" altLang="zh-CN" sz="1600" b="1" dirty="0" smtClean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Palma‘s </a:t>
            </a:r>
            <a:r>
              <a:rPr lang="en-US" altLang="zh-CN" sz="1600" b="1" dirty="0" err="1" smtClean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famousluxury</a:t>
            </a:r>
            <a:r>
              <a:rPr lang="en-US" altLang="zh-CN" sz="1600" b="1" dirty="0" smtClean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 </a:t>
            </a:r>
            <a:r>
              <a:rPr lang="en-US" altLang="zh-CN" sz="16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leather </a:t>
            </a:r>
            <a:r>
              <a:rPr lang="en-US" altLang="zh-CN" sz="1600" b="1" dirty="0" err="1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goodsbrand</a:t>
            </a:r>
            <a:r>
              <a:rPr lang="en-US" altLang="zh-CN" sz="16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 COCCINELLE (can be </a:t>
            </a:r>
            <a:r>
              <a:rPr lang="en-US" altLang="zh-CN" sz="1600" b="1" dirty="0" err="1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Qinaier</a:t>
            </a:r>
            <a:r>
              <a:rPr lang="en-US" altLang="zh-CN" sz="16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) was born in 1978, is famous for its excellent cortex. Rich experience, strict production, attention to detail, the pursuit of </a:t>
            </a:r>
            <a:r>
              <a:rPr lang="en-US" altLang="zh-CN" sz="1600" b="1" dirty="0" smtClean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quality</a:t>
            </a:r>
            <a:r>
              <a:rPr lang="zh-CN" altLang="en-US" sz="1600" b="1" dirty="0" smtClean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，</a:t>
            </a:r>
            <a:r>
              <a:rPr lang="en-US" altLang="zh-CN" sz="16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, strict production, attention to detail, the pursuit of quality</a:t>
            </a:r>
            <a:endParaRPr lang="zh-CN" altLang="en-US" sz="1600" b="1" dirty="0">
              <a:solidFill>
                <a:srgbClr val="03AFAF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  <a:p>
            <a:r>
              <a:rPr lang="en-US" altLang="zh-CN" sz="16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, strict production, attention to detail, the pursuit of </a:t>
            </a:r>
            <a:r>
              <a:rPr lang="en-US" altLang="zh-CN" sz="1600" b="1" dirty="0" smtClean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quality</a:t>
            </a:r>
            <a:endParaRPr lang="zh-CN" altLang="en-US" sz="1600" b="1" dirty="0">
              <a:solidFill>
                <a:srgbClr val="03AFAF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688326" y="5719617"/>
            <a:ext cx="2247704" cy="0"/>
          </a:xfrm>
          <a:prstGeom prst="line">
            <a:avLst/>
          </a:prstGeom>
          <a:ln w="19050">
            <a:solidFill>
              <a:srgbClr val="FFD9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737831" y="3119443"/>
            <a:ext cx="2247704" cy="0"/>
          </a:xfrm>
          <a:prstGeom prst="line">
            <a:avLst/>
          </a:prstGeom>
          <a:ln w="19050">
            <a:solidFill>
              <a:srgbClr val="FFD9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3393489" y="1915885"/>
            <a:ext cx="1596572" cy="972457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梯形 35"/>
          <p:cNvSpPr/>
          <p:nvPr/>
        </p:nvSpPr>
        <p:spPr>
          <a:xfrm rot="5400000">
            <a:off x="4866689" y="2039258"/>
            <a:ext cx="972458" cy="725714"/>
          </a:xfrm>
          <a:prstGeom prst="trapezoid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6093147" y="1915885"/>
            <a:ext cx="1596572" cy="97245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梯形 42"/>
          <p:cNvSpPr/>
          <p:nvPr/>
        </p:nvSpPr>
        <p:spPr>
          <a:xfrm rot="5400000">
            <a:off x="7566347" y="2039258"/>
            <a:ext cx="972458" cy="725714"/>
          </a:xfrm>
          <a:prstGeom prst="trapezoid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8865377" y="1915885"/>
            <a:ext cx="1596572" cy="97245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梯形 45"/>
          <p:cNvSpPr/>
          <p:nvPr/>
        </p:nvSpPr>
        <p:spPr>
          <a:xfrm rot="5400000">
            <a:off x="10338577" y="2039258"/>
            <a:ext cx="972458" cy="725714"/>
          </a:xfrm>
          <a:prstGeom prst="trapezoid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9527"/>
          <a:stretch/>
        </p:blipFill>
        <p:spPr>
          <a:xfrm>
            <a:off x="3878956" y="1936309"/>
            <a:ext cx="1104686" cy="1182727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9130"/>
          <a:stretch/>
        </p:blipFill>
        <p:spPr>
          <a:xfrm>
            <a:off x="4753835" y="1941229"/>
            <a:ext cx="1113377" cy="1182727"/>
          </a:xfrm>
          <a:prstGeom prst="rect">
            <a:avLst/>
          </a:prstGeom>
          <a:scene3d>
            <a:camera prst="perspectiveRight">
              <a:rot lat="0" lon="18000000" rev="0"/>
            </a:camera>
            <a:lightRig rig="threePt" dir="t"/>
          </a:scene3d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2786" y="1991177"/>
            <a:ext cx="1274174" cy="1072989"/>
          </a:xfrm>
          <a:prstGeom prst="rect">
            <a:avLst/>
          </a:prstGeom>
        </p:spPr>
      </p:pic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0218" t="12357" r="11267" b="26929"/>
          <a:stretch/>
        </p:blipFill>
        <p:spPr>
          <a:xfrm>
            <a:off x="7513847" y="2066357"/>
            <a:ext cx="842962" cy="714376"/>
          </a:xfrm>
          <a:prstGeom prst="rect">
            <a:avLst/>
          </a:prstGeom>
          <a:scene3d>
            <a:camera prst="perspectiveRight">
              <a:rot lat="0" lon="18000000" rev="0"/>
            </a:camera>
            <a:lightRig rig="threePt" dir="t"/>
          </a:scene3d>
        </p:spPr>
      </p:pic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184" t="15786" r="50607" b="27143"/>
          <a:stretch/>
        </p:blipFill>
        <p:spPr>
          <a:xfrm>
            <a:off x="6859570" y="2094932"/>
            <a:ext cx="814388" cy="671513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0218" t="16176" r="15836" b="28256"/>
          <a:stretch/>
        </p:blipFill>
        <p:spPr>
          <a:xfrm>
            <a:off x="10308767" y="2109220"/>
            <a:ext cx="742950" cy="657225"/>
          </a:xfrm>
          <a:prstGeom prst="rect">
            <a:avLst/>
          </a:prstGeom>
          <a:scene3d>
            <a:camera prst="perspectiveRight">
              <a:rot lat="0" lon="18000000" rev="0"/>
            </a:camera>
            <a:lightRig rig="threePt" dir="t"/>
          </a:scene3d>
        </p:spPr>
      </p:pic>
      <p:pic>
        <p:nvPicPr>
          <p:cNvPr id="60" name="图片 59"/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442" t="19427" r="50654" b="20172"/>
          <a:stretch/>
        </p:blipFill>
        <p:spPr>
          <a:xfrm>
            <a:off x="9720474" y="2123508"/>
            <a:ext cx="785813" cy="714375"/>
          </a:xfrm>
          <a:prstGeom prst="rect">
            <a:avLst/>
          </a:prstGeom>
        </p:spPr>
      </p:pic>
      <p:sp>
        <p:nvSpPr>
          <p:cNvPr id="63" name="六边形 62"/>
          <p:cNvSpPr/>
          <p:nvPr/>
        </p:nvSpPr>
        <p:spPr>
          <a:xfrm>
            <a:off x="1085029" y="2329414"/>
            <a:ext cx="350972" cy="302562"/>
          </a:xfrm>
          <a:prstGeom prst="hexagon">
            <a:avLst/>
          </a:prstGeom>
          <a:noFill/>
          <a:ln>
            <a:solidFill>
              <a:srgbClr val="F30D6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等腰三角形 63"/>
          <p:cNvSpPr/>
          <p:nvPr/>
        </p:nvSpPr>
        <p:spPr>
          <a:xfrm rot="2963231">
            <a:off x="3700993" y="2270652"/>
            <a:ext cx="371284" cy="320072"/>
          </a:xfrm>
          <a:prstGeom prst="triangle">
            <a:avLst/>
          </a:prstGeom>
          <a:noFill/>
          <a:ln>
            <a:solidFill>
              <a:srgbClr val="00A6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菱形 69"/>
          <p:cNvSpPr/>
          <p:nvPr/>
        </p:nvSpPr>
        <p:spPr>
          <a:xfrm rot="1408944">
            <a:off x="6301813" y="2219080"/>
            <a:ext cx="423216" cy="423216"/>
          </a:xfrm>
          <a:prstGeom prst="diamond">
            <a:avLst/>
          </a:pr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饼形 70"/>
          <p:cNvSpPr/>
          <p:nvPr/>
        </p:nvSpPr>
        <p:spPr>
          <a:xfrm rot="2744515">
            <a:off x="9203067" y="2248801"/>
            <a:ext cx="349490" cy="349490"/>
          </a:xfrm>
          <a:prstGeom prst="pie">
            <a:avLst/>
          </a:prstGeom>
          <a:noFill/>
          <a:ln>
            <a:solidFill>
              <a:srgbClr val="E5570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3388673" y="3119443"/>
            <a:ext cx="2341054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From Italy </a:t>
            </a:r>
            <a:r>
              <a:rPr lang="en-US" altLang="zh-CN" sz="1600" b="1" dirty="0" smtClean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Palma‘s </a:t>
            </a:r>
            <a:r>
              <a:rPr lang="en-US" altLang="zh-CN" sz="1600" b="1" dirty="0" err="1" smtClean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famousluxury</a:t>
            </a:r>
            <a:r>
              <a:rPr lang="en-US" altLang="zh-CN" sz="1600" b="1" dirty="0" smtClean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 </a:t>
            </a:r>
            <a:r>
              <a:rPr lang="en-US" altLang="zh-CN" sz="16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leather </a:t>
            </a:r>
            <a:r>
              <a:rPr lang="en-US" altLang="zh-CN" sz="1600" b="1" dirty="0" err="1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goodsbrand</a:t>
            </a:r>
            <a:r>
              <a:rPr lang="en-US" altLang="zh-CN" sz="16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 COCCINELLE (can be </a:t>
            </a:r>
            <a:r>
              <a:rPr lang="en-US" altLang="zh-CN" sz="1600" b="1" dirty="0" err="1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Qinaier</a:t>
            </a:r>
            <a:r>
              <a:rPr lang="en-US" altLang="zh-CN" sz="16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) was born in 1978, is famous for its excellent cortex. Rich experience, strict production, attention to detail, the pursuit of </a:t>
            </a:r>
            <a:r>
              <a:rPr lang="en-US" altLang="zh-CN" sz="1600" b="1" dirty="0" smtClean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quality</a:t>
            </a:r>
            <a:r>
              <a:rPr lang="zh-CN" altLang="en-US" sz="1600" b="1" dirty="0" smtClean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，</a:t>
            </a:r>
            <a:r>
              <a:rPr lang="en-US" altLang="zh-CN" sz="16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, strict production, attention to detail, the pursuit of quality</a:t>
            </a:r>
            <a:endParaRPr lang="zh-CN" altLang="en-US" sz="1600" b="1" dirty="0">
              <a:solidFill>
                <a:srgbClr val="03AFAF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  <a:p>
            <a:r>
              <a:rPr lang="en-US" altLang="zh-CN" sz="16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, strict production, attention to detail, the pursuit of </a:t>
            </a:r>
            <a:r>
              <a:rPr lang="en-US" altLang="zh-CN" sz="1600" b="1" dirty="0" smtClean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quality</a:t>
            </a:r>
            <a:endParaRPr lang="zh-CN" altLang="en-US" sz="1600" b="1" dirty="0">
              <a:solidFill>
                <a:srgbClr val="03AFAF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cxnSp>
        <p:nvCxnSpPr>
          <p:cNvPr id="73" name="直接连接符 72"/>
          <p:cNvCxnSpPr/>
          <p:nvPr/>
        </p:nvCxnSpPr>
        <p:spPr>
          <a:xfrm>
            <a:off x="3357935" y="5719617"/>
            <a:ext cx="2247704" cy="0"/>
          </a:xfrm>
          <a:prstGeom prst="line">
            <a:avLst/>
          </a:prstGeom>
          <a:ln w="19050">
            <a:solidFill>
              <a:srgbClr val="DAE3F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>
            <a:off x="3407440" y="3119443"/>
            <a:ext cx="2247704" cy="0"/>
          </a:xfrm>
          <a:prstGeom prst="line">
            <a:avLst/>
          </a:prstGeom>
          <a:ln w="19050">
            <a:solidFill>
              <a:srgbClr val="DAE3F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矩形 74"/>
          <p:cNvSpPr/>
          <p:nvPr/>
        </p:nvSpPr>
        <p:spPr>
          <a:xfrm>
            <a:off x="6089755" y="3119443"/>
            <a:ext cx="2341054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From Italy </a:t>
            </a:r>
            <a:r>
              <a:rPr lang="en-US" altLang="zh-CN" sz="1600" b="1" dirty="0" smtClean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Palma‘s </a:t>
            </a:r>
            <a:r>
              <a:rPr lang="en-US" altLang="zh-CN" sz="1600" b="1" dirty="0" err="1" smtClean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famousluxury</a:t>
            </a:r>
            <a:r>
              <a:rPr lang="en-US" altLang="zh-CN" sz="1600" b="1" dirty="0" smtClean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 </a:t>
            </a:r>
            <a:r>
              <a:rPr lang="en-US" altLang="zh-CN" sz="16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leather </a:t>
            </a:r>
            <a:r>
              <a:rPr lang="en-US" altLang="zh-CN" sz="1600" b="1" dirty="0" err="1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goodsbrand</a:t>
            </a:r>
            <a:r>
              <a:rPr lang="en-US" altLang="zh-CN" sz="16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 COCCINELLE (can be </a:t>
            </a:r>
            <a:r>
              <a:rPr lang="en-US" altLang="zh-CN" sz="1600" b="1" dirty="0" err="1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Qinaier</a:t>
            </a:r>
            <a:r>
              <a:rPr lang="en-US" altLang="zh-CN" sz="16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) was born in 1978, is famous for its excellent cortex. Rich experience, strict production, attention to detail, the pursuit of </a:t>
            </a:r>
            <a:r>
              <a:rPr lang="en-US" altLang="zh-CN" sz="1600" b="1" dirty="0" smtClean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quality</a:t>
            </a:r>
            <a:r>
              <a:rPr lang="zh-CN" altLang="en-US" sz="1600" b="1" dirty="0" smtClean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，</a:t>
            </a:r>
            <a:r>
              <a:rPr lang="en-US" altLang="zh-CN" sz="16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, strict production, attention to detail, the pursuit of quality</a:t>
            </a:r>
            <a:endParaRPr lang="zh-CN" altLang="en-US" sz="1600" b="1" dirty="0">
              <a:solidFill>
                <a:srgbClr val="03AFAF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  <a:p>
            <a:r>
              <a:rPr lang="en-US" altLang="zh-CN" sz="16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, strict production, attention to detail, the pursuit of </a:t>
            </a:r>
            <a:r>
              <a:rPr lang="en-US" altLang="zh-CN" sz="1600" b="1" dirty="0" smtClean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quality</a:t>
            </a:r>
            <a:endParaRPr lang="zh-CN" altLang="en-US" sz="1600" b="1" dirty="0">
              <a:solidFill>
                <a:srgbClr val="03AFAF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6059017" y="5719617"/>
            <a:ext cx="2247704" cy="0"/>
          </a:xfrm>
          <a:prstGeom prst="line">
            <a:avLst/>
          </a:prstGeom>
          <a:ln w="19050">
            <a:solidFill>
              <a:srgbClr val="C5E0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6108522" y="3119443"/>
            <a:ext cx="2247704" cy="0"/>
          </a:xfrm>
          <a:prstGeom prst="line">
            <a:avLst/>
          </a:prstGeom>
          <a:ln w="19050">
            <a:solidFill>
              <a:srgbClr val="C5E0B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矩形 77"/>
          <p:cNvSpPr/>
          <p:nvPr/>
        </p:nvSpPr>
        <p:spPr>
          <a:xfrm>
            <a:off x="8846610" y="3119443"/>
            <a:ext cx="2341054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6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From Italy </a:t>
            </a:r>
            <a:r>
              <a:rPr lang="en-US" altLang="zh-CN" sz="1600" b="1" dirty="0" smtClean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Palma‘s </a:t>
            </a:r>
            <a:r>
              <a:rPr lang="en-US" altLang="zh-CN" sz="1600" b="1" dirty="0" err="1" smtClean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famousluxury</a:t>
            </a:r>
            <a:r>
              <a:rPr lang="en-US" altLang="zh-CN" sz="1600" b="1" dirty="0" smtClean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 </a:t>
            </a:r>
            <a:r>
              <a:rPr lang="en-US" altLang="zh-CN" sz="16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leather </a:t>
            </a:r>
            <a:r>
              <a:rPr lang="en-US" altLang="zh-CN" sz="1600" b="1" dirty="0" err="1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goodsbrand</a:t>
            </a:r>
            <a:r>
              <a:rPr lang="en-US" altLang="zh-CN" sz="16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 COCCINELLE (can be </a:t>
            </a:r>
            <a:r>
              <a:rPr lang="en-US" altLang="zh-CN" sz="1600" b="1" dirty="0" err="1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Qinaier</a:t>
            </a:r>
            <a:r>
              <a:rPr lang="en-US" altLang="zh-CN" sz="16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) was born in 1978, is famous for its excellent cortex. Rich experience, strict production, attention to detail, the pursuit of </a:t>
            </a:r>
            <a:r>
              <a:rPr lang="en-US" altLang="zh-CN" sz="1600" b="1" dirty="0" smtClean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quality</a:t>
            </a:r>
            <a:r>
              <a:rPr lang="zh-CN" altLang="en-US" sz="1600" b="1" dirty="0" smtClean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，</a:t>
            </a:r>
            <a:r>
              <a:rPr lang="en-US" altLang="zh-CN" sz="16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, strict production, attention to detail, the pursuit of quality</a:t>
            </a:r>
            <a:endParaRPr lang="zh-CN" altLang="en-US" sz="1600" b="1" dirty="0">
              <a:solidFill>
                <a:srgbClr val="03AFAF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  <a:p>
            <a:r>
              <a:rPr lang="en-US" altLang="zh-CN" sz="16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, strict production, attention to detail, the pursuit of </a:t>
            </a:r>
            <a:r>
              <a:rPr lang="en-US" altLang="zh-CN" sz="1600" b="1" dirty="0" smtClean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quality</a:t>
            </a:r>
            <a:endParaRPr lang="zh-CN" altLang="en-US" sz="1600" b="1" dirty="0">
              <a:solidFill>
                <a:srgbClr val="03AFAF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cxnSp>
        <p:nvCxnSpPr>
          <p:cNvPr id="79" name="直接连接符 78"/>
          <p:cNvCxnSpPr/>
          <p:nvPr/>
        </p:nvCxnSpPr>
        <p:spPr>
          <a:xfrm>
            <a:off x="8815872" y="5719617"/>
            <a:ext cx="2247704" cy="0"/>
          </a:xfrm>
          <a:prstGeom prst="line">
            <a:avLst/>
          </a:prstGeom>
          <a:ln w="19050">
            <a:solidFill>
              <a:srgbClr val="F8CB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连接符 79"/>
          <p:cNvCxnSpPr/>
          <p:nvPr/>
        </p:nvCxnSpPr>
        <p:spPr>
          <a:xfrm>
            <a:off x="8865377" y="3119443"/>
            <a:ext cx="2247704" cy="0"/>
          </a:xfrm>
          <a:prstGeom prst="line">
            <a:avLst/>
          </a:prstGeom>
          <a:ln w="19050">
            <a:solidFill>
              <a:srgbClr val="F8CB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1" name="组合 80"/>
          <p:cNvGrpSpPr/>
          <p:nvPr/>
        </p:nvGrpSpPr>
        <p:grpSpPr>
          <a:xfrm>
            <a:off x="246678" y="-68544"/>
            <a:ext cx="896991" cy="984885"/>
            <a:chOff x="246678" y="-66510"/>
            <a:chExt cx="1406925" cy="1414581"/>
          </a:xfrm>
        </p:grpSpPr>
        <p:sp>
          <p:nvSpPr>
            <p:cNvPr id="82" name="文本框 81"/>
            <p:cNvSpPr txBox="1"/>
            <p:nvPr/>
          </p:nvSpPr>
          <p:spPr>
            <a:xfrm>
              <a:off x="396303" y="-66510"/>
              <a:ext cx="1257300" cy="1414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blipFill dpi="0" rotWithShape="1">
                    <a:blip r:embed="rId7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绚</a:t>
              </a:r>
              <a:endParaRPr lang="en-US" altLang="zh-CN" sz="4000" dirty="0" smtClean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  <a:p>
              <a:r>
                <a:rPr lang="en-US" altLang="zh-CN" sz="1600" dirty="0" smtClean="0">
                  <a:blipFill dpi="0" rotWithShape="1">
                    <a:blip r:embed="rId7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CITY</a:t>
              </a:r>
              <a:endParaRPr lang="zh-CN" altLang="en-US" sz="1600" dirty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246678" y="12700"/>
              <a:ext cx="1335444" cy="1181354"/>
            </a:xfrm>
            <a:prstGeom prst="rect">
              <a:avLst/>
            </a:prstGeom>
            <a:noFill/>
            <a:ln w="19050">
              <a:solidFill>
                <a:srgbClr val="17FE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24858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913656" y="1516424"/>
            <a:ext cx="8888490" cy="4300812"/>
            <a:chOff x="913656" y="1487396"/>
            <a:chExt cx="8888490" cy="4300812"/>
          </a:xfrm>
          <a:effectLst>
            <a:outerShdw blurRad="203200" dist="38100" dir="5400000" sx="102000" sy="102000" algn="t" rotWithShape="0">
              <a:prstClr val="black">
                <a:alpha val="35000"/>
              </a:prstClr>
            </a:outerShdw>
          </a:effectLst>
        </p:grpSpPr>
        <p:sp>
          <p:nvSpPr>
            <p:cNvPr id="24" name="矩形 23"/>
            <p:cNvSpPr/>
            <p:nvPr/>
          </p:nvSpPr>
          <p:spPr>
            <a:xfrm>
              <a:off x="913656" y="2914650"/>
              <a:ext cx="1471188" cy="1428750"/>
            </a:xfrm>
            <a:prstGeom prst="rect">
              <a:avLst/>
            </a:prstGeom>
            <a:blipFill dpi="0" rotWithShape="1"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5374920" y="2914650"/>
              <a:ext cx="1471188" cy="1428750"/>
            </a:xfrm>
            <a:prstGeom prst="rect">
              <a:avLst/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矩形 27"/>
            <p:cNvSpPr/>
            <p:nvPr/>
          </p:nvSpPr>
          <p:spPr>
            <a:xfrm>
              <a:off x="6845682" y="2914650"/>
              <a:ext cx="1471188" cy="1428750"/>
            </a:xfrm>
            <a:prstGeom prst="rect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8330958" y="1487396"/>
              <a:ext cx="1471188" cy="1428750"/>
            </a:xfrm>
            <a:prstGeom prst="rect">
              <a:avLst/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 32"/>
            <p:cNvSpPr/>
            <p:nvPr/>
          </p:nvSpPr>
          <p:spPr>
            <a:xfrm>
              <a:off x="5346318" y="4344944"/>
              <a:ext cx="1471188" cy="1428750"/>
            </a:xfrm>
            <a:prstGeom prst="rect">
              <a:avLst/>
            </a:pr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>
              <a:off x="3878670" y="4359458"/>
              <a:ext cx="1471188" cy="1428750"/>
            </a:xfrm>
            <a:prstGeom prst="rect">
              <a:avLst/>
            </a:prstGeom>
            <a:blipFill dpi="0" rotWithShape="1"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6821670" y="4359458"/>
              <a:ext cx="1471188" cy="1428750"/>
              <a:chOff x="6821670" y="4359458"/>
              <a:chExt cx="1471188" cy="1428750"/>
            </a:xfrm>
          </p:grpSpPr>
          <p:sp>
            <p:nvSpPr>
              <p:cNvPr id="32" name="矩形 31"/>
              <p:cNvSpPr/>
              <p:nvPr/>
            </p:nvSpPr>
            <p:spPr>
              <a:xfrm>
                <a:off x="6821670" y="4359458"/>
                <a:ext cx="1471188" cy="1428750"/>
              </a:xfrm>
              <a:prstGeom prst="rect">
                <a:avLst/>
              </a:prstGeom>
              <a:solidFill>
                <a:srgbClr val="E897A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6" name="图片 35"/>
              <p:cNvPicPr>
                <a:picLocks noChangeAspect="1"/>
              </p:cNvPicPr>
              <p:nvPr/>
            </p:nvPicPr>
            <p:blipFill rotWithShape="1">
              <a:blip r:embed="rId8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064868" y="4602480"/>
                <a:ext cx="1128216" cy="1080000"/>
              </a:xfrm>
              <a:prstGeom prst="rect">
                <a:avLst/>
              </a:prstGeom>
            </p:spPr>
          </p:pic>
        </p:grpSp>
        <p:grpSp>
          <p:nvGrpSpPr>
            <p:cNvPr id="43" name="组合 42"/>
            <p:cNvGrpSpPr/>
            <p:nvPr/>
          </p:nvGrpSpPr>
          <p:grpSpPr>
            <a:xfrm>
              <a:off x="6859770" y="1487396"/>
              <a:ext cx="1471188" cy="1428750"/>
              <a:chOff x="6859770" y="1487396"/>
              <a:chExt cx="1471188" cy="1428750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6859770" y="1487396"/>
                <a:ext cx="1471188" cy="1428750"/>
              </a:xfrm>
              <a:prstGeom prst="rect">
                <a:avLst/>
              </a:prstGeom>
              <a:solidFill>
                <a:srgbClr val="FEE05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7" name="图片 36"/>
              <p:cNvPicPr>
                <a:picLocks noChangeAspect="1"/>
              </p:cNvPicPr>
              <p:nvPr/>
            </p:nvPicPr>
            <p:blipFill rotWithShape="1">
              <a:blip r:embed="rId9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7104819" y="1703274"/>
                <a:ext cx="1080000" cy="1031786"/>
              </a:xfrm>
              <a:prstGeom prst="rect">
                <a:avLst/>
              </a:prstGeom>
            </p:spPr>
          </p:pic>
        </p:grpSp>
        <p:grpSp>
          <p:nvGrpSpPr>
            <p:cNvPr id="47" name="组合 46"/>
            <p:cNvGrpSpPr/>
            <p:nvPr/>
          </p:nvGrpSpPr>
          <p:grpSpPr>
            <a:xfrm>
              <a:off x="2388432" y="2914650"/>
              <a:ext cx="1471188" cy="1428750"/>
              <a:chOff x="2388432" y="2914650"/>
              <a:chExt cx="1471188" cy="1428750"/>
            </a:xfrm>
          </p:grpSpPr>
          <p:sp>
            <p:nvSpPr>
              <p:cNvPr id="25" name="矩形 24"/>
              <p:cNvSpPr/>
              <p:nvPr/>
            </p:nvSpPr>
            <p:spPr>
              <a:xfrm>
                <a:off x="2388432" y="2914650"/>
                <a:ext cx="1471188" cy="1428750"/>
              </a:xfrm>
              <a:prstGeom prst="rect">
                <a:avLst/>
              </a:prstGeom>
              <a:solidFill>
                <a:srgbClr val="0BB7C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8" name="图片 37"/>
              <p:cNvPicPr>
                <a:picLocks noChangeAspect="1"/>
              </p:cNvPicPr>
              <p:nvPr/>
            </p:nvPicPr>
            <p:blipFill rotWithShape="1">
              <a:blip r:embed="rId10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2630627" y="3156946"/>
                <a:ext cx="1080000" cy="1041151"/>
              </a:xfrm>
              <a:prstGeom prst="rect">
                <a:avLst/>
              </a:prstGeom>
            </p:spPr>
          </p:pic>
        </p:grpSp>
        <p:grpSp>
          <p:nvGrpSpPr>
            <p:cNvPr id="44" name="组合 43"/>
            <p:cNvGrpSpPr/>
            <p:nvPr/>
          </p:nvGrpSpPr>
          <p:grpSpPr>
            <a:xfrm>
              <a:off x="8330958" y="2914650"/>
              <a:ext cx="1471188" cy="1428750"/>
              <a:chOff x="8330958" y="2914650"/>
              <a:chExt cx="1471188" cy="1428750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8330958" y="2914650"/>
                <a:ext cx="1471188" cy="1428750"/>
              </a:xfrm>
              <a:prstGeom prst="rect">
                <a:avLst/>
              </a:prstGeom>
              <a:solidFill>
                <a:srgbClr val="17FE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9" name="图片 38"/>
              <p:cNvPicPr>
                <a:picLocks noChangeAspect="1"/>
              </p:cNvPicPr>
              <p:nvPr/>
            </p:nvPicPr>
            <p:blipFill rotWithShape="1">
              <a:blip r:embed="rId11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8506454" y="3045323"/>
                <a:ext cx="1080000" cy="1126957"/>
              </a:xfrm>
              <a:prstGeom prst="rect">
                <a:avLst/>
              </a:prstGeom>
            </p:spPr>
          </p:pic>
        </p:grpSp>
        <p:grpSp>
          <p:nvGrpSpPr>
            <p:cNvPr id="46" name="组合 45"/>
            <p:cNvGrpSpPr/>
            <p:nvPr/>
          </p:nvGrpSpPr>
          <p:grpSpPr>
            <a:xfrm>
              <a:off x="3875130" y="2914650"/>
              <a:ext cx="1471188" cy="1428750"/>
              <a:chOff x="3875130" y="2914650"/>
              <a:chExt cx="1471188" cy="1428750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3875130" y="2914650"/>
                <a:ext cx="1471188" cy="1428750"/>
              </a:xfrm>
              <a:prstGeom prst="rect">
                <a:avLst/>
              </a:prstGeom>
              <a:solidFill>
                <a:srgbClr val="FEC7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41" name="图片 40"/>
              <p:cNvPicPr>
                <a:picLocks noChangeAspect="1"/>
              </p:cNvPicPr>
              <p:nvPr/>
            </p:nvPicPr>
            <p:blipFill rotWithShape="1">
              <a:blip r:embed="rId1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/>
            </p:blipFill>
            <p:spPr>
              <a:xfrm>
                <a:off x="4109306" y="3103539"/>
                <a:ext cx="1095883" cy="1080000"/>
              </a:xfrm>
              <a:prstGeom prst="rect">
                <a:avLst/>
              </a:prstGeom>
            </p:spPr>
          </p:pic>
        </p:grpSp>
      </p:grpSp>
      <p:sp>
        <p:nvSpPr>
          <p:cNvPr id="42" name="矩形 41"/>
          <p:cNvSpPr/>
          <p:nvPr/>
        </p:nvSpPr>
        <p:spPr>
          <a:xfrm>
            <a:off x="1156147" y="1558216"/>
            <a:ext cx="5689535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44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From Italy Palma's </a:t>
            </a:r>
            <a:r>
              <a:rPr lang="en-US" altLang="zh-CN" sz="4400" b="1" dirty="0" smtClean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famous</a:t>
            </a:r>
          </a:p>
          <a:p>
            <a:pPr algn="r"/>
            <a:r>
              <a:rPr lang="en-US" altLang="zh-CN" sz="1600" b="1" dirty="0" smtClean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luxury </a:t>
            </a:r>
            <a:r>
              <a:rPr lang="en-US" altLang="zh-CN" sz="16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leather </a:t>
            </a:r>
            <a:r>
              <a:rPr lang="en-US" altLang="zh-CN" sz="1600" b="1" dirty="0" err="1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goodsbrand</a:t>
            </a:r>
            <a:r>
              <a:rPr lang="en-US" altLang="zh-CN" sz="16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 COCCINELLE (can be </a:t>
            </a:r>
            <a:r>
              <a:rPr lang="en-US" altLang="zh-CN" sz="1600" b="1" dirty="0" err="1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Qinaier</a:t>
            </a:r>
            <a:r>
              <a:rPr lang="en-US" altLang="zh-CN" sz="16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) was born in 1978, is famous for its excellent cortex. Rich experience, strict production, attention to detail, the pursuit of quality</a:t>
            </a:r>
            <a:endParaRPr lang="zh-CN" altLang="en-US" sz="1600" b="1" dirty="0">
              <a:solidFill>
                <a:srgbClr val="03AFAF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246678" y="-68544"/>
            <a:ext cx="896991" cy="984885"/>
            <a:chOff x="246678" y="-66510"/>
            <a:chExt cx="1406925" cy="1414581"/>
          </a:xfrm>
        </p:grpSpPr>
        <p:sp>
          <p:nvSpPr>
            <p:cNvPr id="40" name="文本框 39"/>
            <p:cNvSpPr txBox="1"/>
            <p:nvPr/>
          </p:nvSpPr>
          <p:spPr>
            <a:xfrm>
              <a:off x="396303" y="-66510"/>
              <a:ext cx="1257300" cy="1414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blipFill dpi="0" rotWithShape="1">
                    <a:blip r:embed="rId1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绚</a:t>
              </a:r>
              <a:endParaRPr lang="en-US" altLang="zh-CN" sz="4000" dirty="0" smtClean="0">
                <a:blipFill dpi="0" rotWithShape="1">
                  <a:blip r:embed="rId1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  <a:p>
              <a:r>
                <a:rPr lang="en-US" altLang="zh-CN" sz="1600" dirty="0" smtClean="0">
                  <a:blipFill dpi="0" rotWithShape="1">
                    <a:blip r:embed="rId1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CITY</a:t>
              </a:r>
              <a:endParaRPr lang="zh-CN" altLang="en-US" sz="1600" dirty="0">
                <a:blipFill dpi="0" rotWithShape="1">
                  <a:blip r:embed="rId1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246678" y="12700"/>
              <a:ext cx="1335444" cy="1181354"/>
            </a:xfrm>
            <a:prstGeom prst="rect">
              <a:avLst/>
            </a:prstGeom>
            <a:noFill/>
            <a:ln w="19050">
              <a:solidFill>
                <a:srgbClr val="17FE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17782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7" name="组合 356"/>
          <p:cNvGrpSpPr/>
          <p:nvPr/>
        </p:nvGrpSpPr>
        <p:grpSpPr>
          <a:xfrm>
            <a:off x="246678" y="-68544"/>
            <a:ext cx="896991" cy="984885"/>
            <a:chOff x="246678" y="-68544"/>
            <a:chExt cx="896991" cy="984885"/>
          </a:xfrm>
        </p:grpSpPr>
        <p:sp>
          <p:nvSpPr>
            <p:cNvPr id="8" name="文本框 7"/>
            <p:cNvSpPr txBox="1"/>
            <p:nvPr/>
          </p:nvSpPr>
          <p:spPr>
            <a:xfrm>
              <a:off x="342072" y="-68544"/>
              <a:ext cx="801597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blipFill dpi="0" rotWithShape="1"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绚</a:t>
              </a:r>
              <a:endParaRPr lang="en-US" altLang="zh-CN" sz="4000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  <a:p>
              <a:r>
                <a:rPr lang="en-US" altLang="zh-CN" sz="1600" dirty="0" smtClean="0">
                  <a:blipFill dpi="0" rotWithShape="1"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CITY</a:t>
              </a:r>
              <a:endParaRPr lang="zh-CN" altLang="en-US" sz="160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46678" y="9465"/>
              <a:ext cx="851418" cy="822504"/>
            </a:xfrm>
            <a:prstGeom prst="rect">
              <a:avLst/>
            </a:prstGeom>
            <a:noFill/>
            <a:ln w="19050">
              <a:solidFill>
                <a:srgbClr val="17FE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1913" y="-18217"/>
            <a:ext cx="900000" cy="870248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97067" y="863401"/>
            <a:ext cx="188484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品牌</a:t>
            </a:r>
            <a:r>
              <a:rPr lang="zh-CN" altLang="en-US" sz="1600" b="1" dirty="0" smtClean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导</a:t>
            </a:r>
            <a:r>
              <a:rPr lang="zh-CN" altLang="en-US" sz="16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览</a:t>
            </a:r>
          </a:p>
        </p:txBody>
      </p:sp>
      <p:graphicFrame>
        <p:nvGraphicFramePr>
          <p:cNvPr id="124" name="表格 1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2165516"/>
              </p:ext>
            </p:extLst>
          </p:nvPr>
        </p:nvGraphicFramePr>
        <p:xfrm>
          <a:off x="0" y="5227320"/>
          <a:ext cx="12222030" cy="1630680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16200000" rotWithShape="0">
                    <a:prstClr val="black">
                      <a:alpha val="40000"/>
                    </a:prstClr>
                  </a:outerShdw>
                </a:effectLst>
                <a:tableStyleId>{2D5ABB26-0587-4C30-8999-92F81FD0307C}</a:tableStyleId>
              </a:tblPr>
              <a:tblGrid>
                <a:gridCol w="407401"/>
                <a:gridCol w="407401"/>
                <a:gridCol w="407401"/>
                <a:gridCol w="407401"/>
                <a:gridCol w="407401"/>
                <a:gridCol w="407401"/>
                <a:gridCol w="407401"/>
                <a:gridCol w="407401"/>
                <a:gridCol w="407401"/>
                <a:gridCol w="407401"/>
                <a:gridCol w="407401"/>
                <a:gridCol w="407401"/>
                <a:gridCol w="407401"/>
                <a:gridCol w="407401"/>
                <a:gridCol w="407401"/>
                <a:gridCol w="407401"/>
                <a:gridCol w="407401"/>
                <a:gridCol w="407401"/>
                <a:gridCol w="407401"/>
                <a:gridCol w="407401"/>
                <a:gridCol w="407401"/>
                <a:gridCol w="407401"/>
                <a:gridCol w="407401"/>
                <a:gridCol w="407401"/>
                <a:gridCol w="407401"/>
                <a:gridCol w="407401"/>
                <a:gridCol w="407401"/>
                <a:gridCol w="407401"/>
                <a:gridCol w="407401"/>
                <a:gridCol w="407401"/>
              </a:tblGrid>
              <a:tr h="37084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D76E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F7C5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E6CD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19875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3A7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D5BD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FC38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CA18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F7C5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3A7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6E2D5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E6CD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19875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D76E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E6CD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D5BD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D76E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CA18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4A9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FC38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7E2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7E2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19875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B54E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6E2D5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ECC7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E6CD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ABE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B54E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ECC7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F7C5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CA18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D5BD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B54E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19875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CA18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7E2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D5BD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67E2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ECC7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B9FE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D76E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6E2D5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800" b="1" kern="1200" dirty="0" smtClean="0">
                          <a:solidFill>
                            <a:schemeClr val="bg1"/>
                          </a:solidFill>
                          <a:latin typeface="造字工房尚黑（非商用）特细超长体" pitchFamily="50" charset="-122"/>
                          <a:ea typeface="造字工房尚黑（非商用）特细超长体" pitchFamily="50" charset="-122"/>
                          <a:cs typeface="+mn-cs"/>
                        </a:rPr>
                        <a:t>A</a:t>
                      </a:r>
                      <a:endParaRPr lang="zh-CN" altLang="en-US" sz="2800" b="1" kern="1200" dirty="0">
                        <a:solidFill>
                          <a:schemeClr val="bg1"/>
                        </a:solidFill>
                        <a:latin typeface="造字工房尚黑（非商用）特细超长体" pitchFamily="50" charset="-122"/>
                        <a:ea typeface="造字工房尚黑（非商用）特细超长体" pitchFamily="50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4A9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800" b="1" kern="1200" dirty="0" smtClean="0">
                          <a:solidFill>
                            <a:schemeClr val="bg1"/>
                          </a:solidFill>
                          <a:latin typeface="造字工房尚黑（非商用）特细超长体" pitchFamily="50" charset="-122"/>
                          <a:ea typeface="造字工房尚黑（非商用）特细超长体" pitchFamily="50" charset="-122"/>
                          <a:cs typeface="+mn-cs"/>
                        </a:rPr>
                        <a:t>B</a:t>
                      </a:r>
                      <a:endParaRPr lang="zh-CN" altLang="en-US" sz="2800" b="1" kern="1200" dirty="0">
                        <a:solidFill>
                          <a:schemeClr val="bg1"/>
                        </a:solidFill>
                        <a:latin typeface="造字工房尚黑（非商用）特细超长体" pitchFamily="50" charset="-122"/>
                        <a:ea typeface="造字工房尚黑（非商用）特细超长体" pitchFamily="50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54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800" b="1" kern="1200" dirty="0" smtClean="0">
                          <a:solidFill>
                            <a:schemeClr val="bg1"/>
                          </a:solidFill>
                          <a:latin typeface="造字工房尚黑（非商用）特细超长体" pitchFamily="50" charset="-122"/>
                          <a:ea typeface="造字工房尚黑（非商用）特细超长体" pitchFamily="50" charset="-122"/>
                          <a:cs typeface="+mn-cs"/>
                        </a:rPr>
                        <a:t>C</a:t>
                      </a:r>
                      <a:endParaRPr lang="zh-CN" altLang="en-US" sz="2800" b="1" kern="1200" dirty="0">
                        <a:solidFill>
                          <a:schemeClr val="bg1"/>
                        </a:solidFill>
                        <a:latin typeface="造字工房尚黑（非商用）特细超长体" pitchFamily="50" charset="-122"/>
                        <a:ea typeface="造字工房尚黑（非商用）特细超长体" pitchFamily="50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D824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800" b="1" kern="1200" dirty="0" smtClean="0">
                          <a:solidFill>
                            <a:schemeClr val="bg1"/>
                          </a:solidFill>
                          <a:latin typeface="造字工房尚黑（非商用）特细超长体" pitchFamily="50" charset="-122"/>
                          <a:ea typeface="造字工房尚黑（非商用）特细超长体" pitchFamily="50" charset="-122"/>
                          <a:cs typeface="+mn-cs"/>
                        </a:rPr>
                        <a:t>D</a:t>
                      </a:r>
                      <a:endParaRPr lang="zh-CN" altLang="en-US" sz="2800" b="1" kern="1200" dirty="0">
                        <a:solidFill>
                          <a:schemeClr val="bg1"/>
                        </a:solidFill>
                        <a:latin typeface="造字工房尚黑（非商用）特细超长体" pitchFamily="50" charset="-122"/>
                        <a:ea typeface="造字工房尚黑（非商用）特细超长体" pitchFamily="50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783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800" b="1" kern="1200" dirty="0" smtClean="0">
                          <a:solidFill>
                            <a:schemeClr val="bg1"/>
                          </a:solidFill>
                          <a:latin typeface="造字工房尚黑（非商用）特细超长体" pitchFamily="50" charset="-122"/>
                          <a:ea typeface="造字工房尚黑（非商用）特细超长体" pitchFamily="50" charset="-122"/>
                          <a:cs typeface="+mn-cs"/>
                        </a:rPr>
                        <a:t>E</a:t>
                      </a:r>
                      <a:endParaRPr lang="zh-CN" altLang="en-US" sz="2800" b="1" kern="1200" dirty="0">
                        <a:solidFill>
                          <a:schemeClr val="bg1"/>
                        </a:solidFill>
                        <a:latin typeface="造字工房尚黑（非商用）特细超长体" pitchFamily="50" charset="-122"/>
                        <a:ea typeface="造字工房尚黑（非商用）特细超长体" pitchFamily="50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B9F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800" b="1" kern="1200" dirty="0" smtClean="0">
                          <a:solidFill>
                            <a:schemeClr val="bg1"/>
                          </a:solidFill>
                          <a:latin typeface="造字工房尚黑（非商用）特细超长体" pitchFamily="50" charset="-122"/>
                          <a:ea typeface="造字工房尚黑（非商用）特细超长体" pitchFamily="50" charset="-122"/>
                          <a:cs typeface="+mn-cs"/>
                        </a:rPr>
                        <a:t>F</a:t>
                      </a:r>
                      <a:endParaRPr lang="zh-CN" altLang="en-US" sz="2800" b="1" kern="1200" dirty="0">
                        <a:solidFill>
                          <a:schemeClr val="bg1"/>
                        </a:solidFill>
                        <a:latin typeface="造字工房尚黑（非商用）特细超长体" pitchFamily="50" charset="-122"/>
                        <a:ea typeface="造字工房尚黑（非商用）特细超长体" pitchFamily="50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16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800" b="1" kern="1200" dirty="0" smtClean="0">
                          <a:solidFill>
                            <a:schemeClr val="bg1"/>
                          </a:solidFill>
                          <a:latin typeface="造字工房尚黑（非商用）特细超长体" pitchFamily="50" charset="-122"/>
                          <a:ea typeface="造字工房尚黑（非商用）特细超长体" pitchFamily="50" charset="-122"/>
                          <a:cs typeface="+mn-cs"/>
                        </a:rPr>
                        <a:t>G</a:t>
                      </a:r>
                      <a:endParaRPr lang="zh-CN" altLang="en-US" sz="2800" b="1" kern="1200" dirty="0">
                        <a:solidFill>
                          <a:schemeClr val="bg1"/>
                        </a:solidFill>
                        <a:latin typeface="造字工房尚黑（非商用）特细超长体" pitchFamily="50" charset="-122"/>
                        <a:ea typeface="造字工房尚黑（非商用）特细超长体" pitchFamily="50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B5A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800" b="1" kern="1200" dirty="0" smtClean="0">
                          <a:solidFill>
                            <a:schemeClr val="bg1"/>
                          </a:solidFill>
                          <a:latin typeface="造字工房尚黑（非商用）特细超长体" pitchFamily="50" charset="-122"/>
                          <a:ea typeface="造字工房尚黑（非商用）特细超长体" pitchFamily="50" charset="-122"/>
                          <a:cs typeface="+mn-cs"/>
                        </a:rPr>
                        <a:t>H</a:t>
                      </a:r>
                      <a:endParaRPr lang="zh-CN" altLang="en-US" sz="2800" b="1" kern="1200" dirty="0">
                        <a:solidFill>
                          <a:schemeClr val="bg1"/>
                        </a:solidFill>
                        <a:latin typeface="造字工房尚黑（非商用）特细超长体" pitchFamily="50" charset="-122"/>
                        <a:ea typeface="造字工房尚黑（非商用）特细超长体" pitchFamily="50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ABE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800" b="1" kern="1200" dirty="0" smtClean="0">
                          <a:solidFill>
                            <a:schemeClr val="bg1"/>
                          </a:solidFill>
                          <a:latin typeface="造字工房尚黑（非商用）特细超长体" pitchFamily="50" charset="-122"/>
                          <a:ea typeface="造字工房尚黑（非商用）特细超长体" pitchFamily="50" charset="-122"/>
                          <a:cs typeface="+mn-cs"/>
                        </a:rPr>
                        <a:t>I</a:t>
                      </a:r>
                      <a:endParaRPr lang="zh-CN" altLang="en-US" sz="2800" b="1" kern="1200" dirty="0">
                        <a:solidFill>
                          <a:schemeClr val="bg1"/>
                        </a:solidFill>
                        <a:latin typeface="造字工房尚黑（非商用）特细超长体" pitchFamily="50" charset="-122"/>
                        <a:ea typeface="造字工房尚黑（非商用）特细超长体" pitchFamily="50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AD5B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800" b="1" kern="1200" dirty="0" smtClean="0">
                          <a:solidFill>
                            <a:schemeClr val="bg1"/>
                          </a:solidFill>
                          <a:latin typeface="造字工房尚黑（非商用）特细超长体" pitchFamily="50" charset="-122"/>
                          <a:ea typeface="造字工房尚黑（非商用）特细超长体" pitchFamily="50" charset="-122"/>
                          <a:cs typeface="+mn-cs"/>
                        </a:rPr>
                        <a:t>J</a:t>
                      </a:r>
                      <a:endParaRPr lang="zh-CN" altLang="en-US" sz="2800" b="1" kern="1200" dirty="0">
                        <a:solidFill>
                          <a:schemeClr val="bg1"/>
                        </a:solidFill>
                        <a:latin typeface="造字工房尚黑（非商用）特细超长体" pitchFamily="50" charset="-122"/>
                        <a:ea typeface="造字工房尚黑（非商用）特细超长体" pitchFamily="50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4A9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800" b="1" kern="1200" dirty="0" smtClean="0">
                          <a:solidFill>
                            <a:schemeClr val="bg1"/>
                          </a:solidFill>
                          <a:latin typeface="造字工房尚黑（非商用）特细超长体" pitchFamily="50" charset="-122"/>
                          <a:ea typeface="造字工房尚黑（非商用）特细超长体" pitchFamily="50" charset="-122"/>
                          <a:cs typeface="+mn-cs"/>
                        </a:rPr>
                        <a:t>K</a:t>
                      </a:r>
                      <a:endParaRPr lang="zh-CN" altLang="en-US" sz="2800" b="1" kern="1200" dirty="0">
                        <a:solidFill>
                          <a:schemeClr val="bg1"/>
                        </a:solidFill>
                        <a:latin typeface="造字工房尚黑（非商用）特细超长体" pitchFamily="50" charset="-122"/>
                        <a:ea typeface="造字工房尚黑（非商用）特细超长体" pitchFamily="50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2783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800" b="1" kern="1200" dirty="0" smtClean="0">
                          <a:solidFill>
                            <a:schemeClr val="bg1"/>
                          </a:solidFill>
                          <a:latin typeface="造字工房尚黑（非商用）特细超长体" pitchFamily="50" charset="-122"/>
                          <a:ea typeface="造字工房尚黑（非商用）特细超长体" pitchFamily="50" charset="-122"/>
                          <a:cs typeface="+mn-cs"/>
                        </a:rPr>
                        <a:t>L</a:t>
                      </a:r>
                      <a:endParaRPr lang="zh-CN" altLang="en-US" sz="2800" b="1" kern="1200" dirty="0">
                        <a:solidFill>
                          <a:schemeClr val="bg1"/>
                        </a:solidFill>
                        <a:latin typeface="造字工房尚黑（非商用）特细超长体" pitchFamily="50" charset="-122"/>
                        <a:ea typeface="造字工房尚黑（非商用）特细超长体" pitchFamily="50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CA1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800" b="1" kern="1200" dirty="0" smtClean="0">
                          <a:solidFill>
                            <a:schemeClr val="bg1"/>
                          </a:solidFill>
                          <a:latin typeface="造字工房尚黑（非商用）特细超长体" pitchFamily="50" charset="-122"/>
                          <a:ea typeface="造字工房尚黑（非商用）特细超长体" pitchFamily="50" charset="-122"/>
                          <a:cs typeface="+mn-cs"/>
                        </a:rPr>
                        <a:t>M</a:t>
                      </a:r>
                      <a:endParaRPr lang="zh-CN" altLang="en-US" sz="2800" b="1" kern="1200" dirty="0">
                        <a:solidFill>
                          <a:schemeClr val="bg1"/>
                        </a:solidFill>
                        <a:latin typeface="造字工房尚黑（非商用）特细超长体" pitchFamily="50" charset="-122"/>
                        <a:ea typeface="造字工房尚黑（非商用）特细超长体" pitchFamily="50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B169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800" b="1" kern="1200" dirty="0" smtClean="0">
                          <a:solidFill>
                            <a:schemeClr val="bg1"/>
                          </a:solidFill>
                          <a:latin typeface="造字工房尚黑（非商用）特细超长体" pitchFamily="50" charset="-122"/>
                          <a:ea typeface="造字工房尚黑（非商用）特细超长体" pitchFamily="50" charset="-122"/>
                          <a:cs typeface="+mn-cs"/>
                        </a:rPr>
                        <a:t>N</a:t>
                      </a:r>
                      <a:endParaRPr lang="zh-CN" altLang="en-US" sz="2800" b="1" kern="1200" dirty="0">
                        <a:solidFill>
                          <a:schemeClr val="bg1"/>
                        </a:solidFill>
                        <a:latin typeface="造字工房尚黑（非商用）特细超长体" pitchFamily="50" charset="-122"/>
                        <a:ea typeface="造字工房尚黑（非商用）特细超长体" pitchFamily="50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B9F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800" b="1" kern="1200" dirty="0" smtClean="0">
                          <a:solidFill>
                            <a:schemeClr val="bg1"/>
                          </a:solidFill>
                          <a:latin typeface="造字工房尚黑（非商用）特细超长体" pitchFamily="50" charset="-122"/>
                          <a:ea typeface="造字工房尚黑（非商用）特细超长体" pitchFamily="50" charset="-122"/>
                          <a:cs typeface="+mn-cs"/>
                        </a:rPr>
                        <a:t>O</a:t>
                      </a:r>
                      <a:endParaRPr lang="zh-CN" altLang="en-US" sz="2800" b="1" kern="1200" dirty="0">
                        <a:solidFill>
                          <a:schemeClr val="bg1"/>
                        </a:solidFill>
                        <a:latin typeface="造字工房尚黑（非商用）特细超长体" pitchFamily="50" charset="-122"/>
                        <a:ea typeface="造字工房尚黑（非商用）特细超长体" pitchFamily="50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354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800" b="1" kern="1200" dirty="0" smtClean="0">
                          <a:solidFill>
                            <a:schemeClr val="bg1"/>
                          </a:solidFill>
                          <a:latin typeface="造字工房尚黑（非商用）特细超长体" pitchFamily="50" charset="-122"/>
                          <a:ea typeface="造字工房尚黑（非商用）特细超长体" pitchFamily="50" charset="-122"/>
                          <a:cs typeface="+mn-cs"/>
                        </a:rPr>
                        <a:t>P</a:t>
                      </a:r>
                      <a:endParaRPr lang="zh-CN" altLang="en-US" sz="2800" b="1" kern="1200" dirty="0">
                        <a:solidFill>
                          <a:schemeClr val="bg1"/>
                        </a:solidFill>
                        <a:latin typeface="造字工房尚黑（非商用）特细超长体" pitchFamily="50" charset="-122"/>
                        <a:ea typeface="造字工房尚黑（非商用）特细超长体" pitchFamily="50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B5A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800" b="1" kern="1200" dirty="0" smtClean="0">
                          <a:solidFill>
                            <a:schemeClr val="bg1"/>
                          </a:solidFill>
                          <a:latin typeface="造字工房尚黑（非商用）特细超长体" pitchFamily="50" charset="-122"/>
                          <a:ea typeface="造字工房尚黑（非商用）特细超长体" pitchFamily="50" charset="-122"/>
                          <a:cs typeface="+mn-cs"/>
                        </a:rPr>
                        <a:t>Q</a:t>
                      </a:r>
                      <a:endParaRPr lang="zh-CN" altLang="en-US" sz="2800" b="1" kern="1200" dirty="0">
                        <a:solidFill>
                          <a:schemeClr val="bg1"/>
                        </a:solidFill>
                        <a:latin typeface="造字工房尚黑（非商用）特细超长体" pitchFamily="50" charset="-122"/>
                        <a:ea typeface="造字工房尚黑（非商用）特细超长体" pitchFamily="50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9ABE3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800" b="1" kern="1200" dirty="0" smtClean="0">
                          <a:solidFill>
                            <a:schemeClr val="bg1"/>
                          </a:solidFill>
                          <a:latin typeface="造字工房尚黑（非商用）特细超长体" pitchFamily="50" charset="-122"/>
                          <a:ea typeface="造字工房尚黑（非商用）特细超长体" pitchFamily="50" charset="-122"/>
                          <a:cs typeface="+mn-cs"/>
                        </a:rPr>
                        <a:t>R</a:t>
                      </a:r>
                      <a:endParaRPr lang="zh-CN" altLang="en-US" sz="2800" b="1" kern="1200" dirty="0">
                        <a:solidFill>
                          <a:schemeClr val="bg1"/>
                        </a:solidFill>
                        <a:latin typeface="造字工房尚黑（非商用）特细超长体" pitchFamily="50" charset="-122"/>
                        <a:ea typeface="造字工房尚黑（非商用）特细超长体" pitchFamily="50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3A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800" b="1" kern="1200" dirty="0" smtClean="0">
                          <a:solidFill>
                            <a:schemeClr val="bg1"/>
                          </a:solidFill>
                          <a:latin typeface="造字工房尚黑（非商用）特细超长体" pitchFamily="50" charset="-122"/>
                          <a:ea typeface="造字工房尚黑（非商用）特细超长体" pitchFamily="50" charset="-122"/>
                          <a:cs typeface="+mn-cs"/>
                        </a:rPr>
                        <a:t>S</a:t>
                      </a:r>
                      <a:endParaRPr lang="zh-CN" altLang="en-US" sz="2800" b="1" kern="1200" dirty="0">
                        <a:solidFill>
                          <a:schemeClr val="bg1"/>
                        </a:solidFill>
                        <a:latin typeface="造字工房尚黑（非商用）特细超长体" pitchFamily="50" charset="-122"/>
                        <a:ea typeface="造字工房尚黑（非商用）特细超长体" pitchFamily="50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8F7C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800" b="1" kern="1200" dirty="0" smtClean="0">
                          <a:solidFill>
                            <a:schemeClr val="bg1"/>
                          </a:solidFill>
                          <a:latin typeface="造字工房尚黑（非商用）特细超长体" pitchFamily="50" charset="-122"/>
                          <a:ea typeface="造字工房尚黑（非商用）特细超长体" pitchFamily="50" charset="-122"/>
                          <a:cs typeface="+mn-cs"/>
                        </a:rPr>
                        <a:t>T</a:t>
                      </a:r>
                      <a:endParaRPr lang="zh-CN" altLang="en-US" sz="2800" b="1" kern="1200" dirty="0">
                        <a:solidFill>
                          <a:schemeClr val="bg1"/>
                        </a:solidFill>
                        <a:latin typeface="造字工房尚黑（非商用）特细超长体" pitchFamily="50" charset="-122"/>
                        <a:ea typeface="造字工房尚黑（非商用）特细超长体" pitchFamily="50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4A9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800" b="1" kern="1200" dirty="0" smtClean="0">
                          <a:solidFill>
                            <a:schemeClr val="bg1"/>
                          </a:solidFill>
                          <a:latin typeface="造字工房尚黑（非商用）特细超长体" pitchFamily="50" charset="-122"/>
                          <a:ea typeface="造字工房尚黑（非商用）特细超长体" pitchFamily="50" charset="-122"/>
                          <a:cs typeface="+mn-cs"/>
                        </a:rPr>
                        <a:t>U</a:t>
                      </a:r>
                      <a:endParaRPr lang="zh-CN" altLang="en-US" sz="2800" b="1" kern="1200" dirty="0">
                        <a:solidFill>
                          <a:schemeClr val="bg1"/>
                        </a:solidFill>
                        <a:latin typeface="造字工房尚黑（非商用）特细超长体" pitchFamily="50" charset="-122"/>
                        <a:ea typeface="造字工房尚黑（非商用）特细超长体" pitchFamily="50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8B9F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800" b="1" kern="1200" dirty="0" smtClean="0">
                          <a:solidFill>
                            <a:schemeClr val="bg1"/>
                          </a:solidFill>
                          <a:latin typeface="造字工房尚黑（非商用）特细超长体" pitchFamily="50" charset="-122"/>
                          <a:ea typeface="造字工房尚黑（非商用）特细超长体" pitchFamily="50" charset="-122"/>
                          <a:cs typeface="+mn-cs"/>
                        </a:rPr>
                        <a:t>V</a:t>
                      </a:r>
                      <a:endParaRPr lang="zh-CN" altLang="en-US" sz="2800" b="1" kern="1200" dirty="0">
                        <a:solidFill>
                          <a:schemeClr val="bg1"/>
                        </a:solidFill>
                        <a:latin typeface="造字工房尚黑（非商用）特细超长体" pitchFamily="50" charset="-122"/>
                        <a:ea typeface="造字工房尚黑（非商用）特细超长体" pitchFamily="50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1987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800" b="1" kern="1200" dirty="0" smtClean="0">
                          <a:solidFill>
                            <a:schemeClr val="bg1"/>
                          </a:solidFill>
                          <a:latin typeface="造字工房尚黑（非商用）特细超长体" pitchFamily="50" charset="-122"/>
                          <a:ea typeface="造字工房尚黑（非商用）特细超长体" pitchFamily="50" charset="-122"/>
                          <a:cs typeface="+mn-cs"/>
                        </a:rPr>
                        <a:t>W</a:t>
                      </a:r>
                      <a:endParaRPr lang="zh-CN" altLang="en-US" sz="2800" b="1" kern="1200" dirty="0">
                        <a:solidFill>
                          <a:schemeClr val="bg1"/>
                        </a:solidFill>
                        <a:latin typeface="造字工房尚黑（非商用）特细超长体" pitchFamily="50" charset="-122"/>
                        <a:ea typeface="造字工房尚黑（非商用）特细超长体" pitchFamily="50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7B5A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800" b="1" kern="1200" dirty="0" smtClean="0">
                          <a:solidFill>
                            <a:schemeClr val="bg1"/>
                          </a:solidFill>
                          <a:latin typeface="造字工房尚黑（非商用）特细超长体" pitchFamily="50" charset="-122"/>
                          <a:ea typeface="造字工房尚黑（非商用）特细超长体" pitchFamily="50" charset="-122"/>
                          <a:cs typeface="+mn-cs"/>
                        </a:rPr>
                        <a:t>X</a:t>
                      </a:r>
                      <a:endParaRPr lang="zh-CN" altLang="en-US" sz="2800" b="1" kern="1200" dirty="0">
                        <a:solidFill>
                          <a:schemeClr val="bg1"/>
                        </a:solidFill>
                        <a:latin typeface="造字工房尚黑（非商用）特细超长体" pitchFamily="50" charset="-122"/>
                        <a:ea typeface="造字工房尚黑（非商用）特细超长体" pitchFamily="50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6E2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800" b="1" kern="1200" dirty="0" smtClean="0">
                          <a:solidFill>
                            <a:schemeClr val="bg1"/>
                          </a:solidFill>
                          <a:latin typeface="造字工房尚黑（非商用）特细超长体" pitchFamily="50" charset="-122"/>
                          <a:ea typeface="造字工房尚黑（非商用）特细超长体" pitchFamily="50" charset="-122"/>
                          <a:cs typeface="+mn-cs"/>
                        </a:rPr>
                        <a:t>Y</a:t>
                      </a:r>
                      <a:endParaRPr lang="zh-CN" altLang="en-US" sz="2800" b="1" kern="1200" dirty="0">
                        <a:solidFill>
                          <a:schemeClr val="bg1"/>
                        </a:solidFill>
                        <a:latin typeface="造字工房尚黑（非商用）特细超长体" pitchFamily="50" charset="-122"/>
                        <a:ea typeface="造字工房尚黑（非商用）特细超长体" pitchFamily="50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D76E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800" b="1" kern="1200" dirty="0" smtClean="0">
                          <a:solidFill>
                            <a:schemeClr val="bg1"/>
                          </a:solidFill>
                          <a:latin typeface="造字工房尚黑（非商用）特细超长体" pitchFamily="50" charset="-122"/>
                          <a:ea typeface="造字工房尚黑（非商用）特细超长体" pitchFamily="50" charset="-122"/>
                          <a:cs typeface="+mn-cs"/>
                        </a:rPr>
                        <a:t>Z</a:t>
                      </a:r>
                      <a:endParaRPr lang="zh-CN" altLang="en-US" sz="2800" b="1" kern="1200" dirty="0">
                        <a:solidFill>
                          <a:schemeClr val="bg1"/>
                        </a:solidFill>
                        <a:latin typeface="造字工房尚黑（非商用）特细超长体" pitchFamily="50" charset="-122"/>
                        <a:ea typeface="造字工房尚黑（非商用）特细超长体" pitchFamily="50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6E2D5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800" b="1" kern="1200" dirty="0" smtClean="0">
                          <a:solidFill>
                            <a:schemeClr val="bg1"/>
                          </a:solidFill>
                          <a:latin typeface="造字工房尚黑（非商用）特细超长体" pitchFamily="50" charset="-122"/>
                          <a:ea typeface="造字工房尚黑（非商用）特细超长体" pitchFamily="50" charset="-122"/>
                          <a:cs typeface="+mn-cs"/>
                        </a:rPr>
                        <a:t>#</a:t>
                      </a:r>
                      <a:endParaRPr lang="zh-CN" altLang="en-US" sz="2800" b="1" kern="1200" dirty="0">
                        <a:solidFill>
                          <a:schemeClr val="bg1"/>
                        </a:solidFill>
                        <a:latin typeface="造字工房尚黑（非商用）特细超长体" pitchFamily="50" charset="-122"/>
                        <a:ea typeface="造字工房尚黑（非商用）特细超长体" pitchFamily="50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14A9B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800" b="1" kern="1200" dirty="0" smtClean="0">
                          <a:solidFill>
                            <a:schemeClr val="bg1"/>
                          </a:solidFill>
                          <a:latin typeface="造字工房尚黑（非商用）特细超长体" pitchFamily="50" charset="-122"/>
                          <a:ea typeface="造字工房尚黑（非商用）特细超长体" pitchFamily="50" charset="-122"/>
                          <a:cs typeface="+mn-cs"/>
                        </a:rPr>
                        <a:t>#</a:t>
                      </a:r>
                      <a:endParaRPr lang="zh-CN" altLang="en-US" sz="2800" b="1" kern="1200" dirty="0">
                        <a:solidFill>
                          <a:schemeClr val="bg1"/>
                        </a:solidFill>
                        <a:latin typeface="造字工房尚黑（非商用）特细超长体" pitchFamily="50" charset="-122"/>
                        <a:ea typeface="造字工房尚黑（非商用）特细超长体" pitchFamily="50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7CA18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800" b="1" kern="1200" dirty="0" smtClean="0">
                          <a:solidFill>
                            <a:schemeClr val="bg1"/>
                          </a:solidFill>
                          <a:latin typeface="造字工房尚黑（非商用）特细超长体" pitchFamily="50" charset="-122"/>
                          <a:ea typeface="造字工房尚黑（非商用）特细超长体" pitchFamily="50" charset="-122"/>
                          <a:cs typeface="+mn-cs"/>
                        </a:rPr>
                        <a:t>#</a:t>
                      </a:r>
                      <a:endParaRPr lang="zh-CN" altLang="en-US" sz="2800" b="1" kern="1200" dirty="0">
                        <a:solidFill>
                          <a:schemeClr val="bg1"/>
                        </a:solidFill>
                        <a:latin typeface="造字工房尚黑（非商用）特细超长体" pitchFamily="50" charset="-122"/>
                        <a:ea typeface="造字工房尚黑（非商用）特细超长体" pitchFamily="50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3A7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2800" b="1" kern="1200" dirty="0" smtClean="0">
                          <a:solidFill>
                            <a:schemeClr val="bg1"/>
                          </a:solidFill>
                          <a:latin typeface="造字工房尚黑（非商用）特细超长体" pitchFamily="50" charset="-122"/>
                          <a:ea typeface="造字工房尚黑（非商用）特细超长体" pitchFamily="50" charset="-122"/>
                          <a:cs typeface="+mn-cs"/>
                        </a:rPr>
                        <a:t>#</a:t>
                      </a:r>
                      <a:endParaRPr lang="zh-CN" altLang="en-US" sz="2800" b="1" kern="1200" dirty="0">
                        <a:solidFill>
                          <a:schemeClr val="bg1"/>
                        </a:solidFill>
                        <a:latin typeface="造字工房尚黑（非商用）特细超长体" pitchFamily="50" charset="-122"/>
                        <a:ea typeface="造字工房尚黑（非商用）特细超长体" pitchFamily="50" charset="-122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5D76E"/>
                    </a:solidFill>
                  </a:tcPr>
                </a:tc>
              </a:tr>
            </a:tbl>
          </a:graphicData>
        </a:graphic>
      </p:graphicFrame>
      <p:sp>
        <p:nvSpPr>
          <p:cNvPr id="275" name="正五边形 274"/>
          <p:cNvSpPr/>
          <p:nvPr/>
        </p:nvSpPr>
        <p:spPr>
          <a:xfrm rot="4334275">
            <a:off x="2171389" y="1519251"/>
            <a:ext cx="685800" cy="653142"/>
          </a:xfrm>
          <a:prstGeom prst="pentagon">
            <a:avLst/>
          </a:prstGeom>
          <a:solidFill>
            <a:srgbClr val="00BAD2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56" name="组合 355"/>
          <p:cNvGrpSpPr/>
          <p:nvPr/>
        </p:nvGrpSpPr>
        <p:grpSpPr>
          <a:xfrm>
            <a:off x="5991095" y="1423732"/>
            <a:ext cx="2535902" cy="2567846"/>
            <a:chOff x="4828049" y="2066477"/>
            <a:chExt cx="2535902" cy="2567846"/>
          </a:xfrm>
        </p:grpSpPr>
        <p:sp>
          <p:nvSpPr>
            <p:cNvPr id="129" name="正五边形 128"/>
            <p:cNvSpPr/>
            <p:nvPr/>
          </p:nvSpPr>
          <p:spPr>
            <a:xfrm>
              <a:off x="5741980" y="2066477"/>
              <a:ext cx="685800" cy="653142"/>
            </a:xfrm>
            <a:prstGeom prst="pentagon">
              <a:avLst/>
            </a:prstGeom>
            <a:solidFill>
              <a:srgbClr val="314A9B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3" name="正五边形 132"/>
            <p:cNvSpPr/>
            <p:nvPr/>
          </p:nvSpPr>
          <p:spPr>
            <a:xfrm rot="2174655">
              <a:off x="6326180" y="2256819"/>
              <a:ext cx="685800" cy="653142"/>
            </a:xfrm>
            <a:prstGeom prst="pentagon">
              <a:avLst/>
            </a:prstGeom>
            <a:solidFill>
              <a:srgbClr val="314A9B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5" name="正五边形 134"/>
            <p:cNvSpPr/>
            <p:nvPr/>
          </p:nvSpPr>
          <p:spPr>
            <a:xfrm rot="4334275">
              <a:off x="6694480" y="2750068"/>
              <a:ext cx="685800" cy="653142"/>
            </a:xfrm>
            <a:prstGeom prst="pentagon">
              <a:avLst/>
            </a:prstGeom>
            <a:solidFill>
              <a:srgbClr val="314A9B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6" name="正五边形 135"/>
            <p:cNvSpPr/>
            <p:nvPr/>
          </p:nvSpPr>
          <p:spPr>
            <a:xfrm rot="2174655">
              <a:off x="6675165" y="3322076"/>
              <a:ext cx="685800" cy="653142"/>
            </a:xfrm>
            <a:prstGeom prst="pentagon">
              <a:avLst/>
            </a:prstGeom>
            <a:solidFill>
              <a:srgbClr val="314A9B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7" name="正五边形 136"/>
            <p:cNvSpPr/>
            <p:nvPr/>
          </p:nvSpPr>
          <p:spPr>
            <a:xfrm>
              <a:off x="6307043" y="3785542"/>
              <a:ext cx="685800" cy="653142"/>
            </a:xfrm>
            <a:prstGeom prst="pentagon">
              <a:avLst/>
            </a:prstGeom>
            <a:solidFill>
              <a:srgbClr val="314A9B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8" name="正五边形 137"/>
            <p:cNvSpPr/>
            <p:nvPr/>
          </p:nvSpPr>
          <p:spPr>
            <a:xfrm rot="2118928">
              <a:off x="5768693" y="3981181"/>
              <a:ext cx="685800" cy="653142"/>
            </a:xfrm>
            <a:prstGeom prst="pentagon">
              <a:avLst/>
            </a:prstGeom>
            <a:solidFill>
              <a:srgbClr val="314A9B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9" name="正五边形 138"/>
            <p:cNvSpPr/>
            <p:nvPr/>
          </p:nvSpPr>
          <p:spPr>
            <a:xfrm>
              <a:off x="5183330" y="3798984"/>
              <a:ext cx="685800" cy="653142"/>
            </a:xfrm>
            <a:prstGeom prst="pentagon">
              <a:avLst/>
            </a:prstGeom>
            <a:solidFill>
              <a:srgbClr val="314A9B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0" name="正五边形 139"/>
            <p:cNvSpPr/>
            <p:nvPr/>
          </p:nvSpPr>
          <p:spPr>
            <a:xfrm rot="2166117">
              <a:off x="4855001" y="3330704"/>
              <a:ext cx="685800" cy="653142"/>
            </a:xfrm>
            <a:prstGeom prst="pentagon">
              <a:avLst/>
            </a:prstGeom>
            <a:solidFill>
              <a:srgbClr val="314A9B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1" name="正五边形 140"/>
            <p:cNvSpPr/>
            <p:nvPr/>
          </p:nvSpPr>
          <p:spPr>
            <a:xfrm>
              <a:off x="4828049" y="2726457"/>
              <a:ext cx="685800" cy="653142"/>
            </a:xfrm>
            <a:prstGeom prst="pentagon">
              <a:avLst/>
            </a:prstGeom>
            <a:solidFill>
              <a:srgbClr val="314A9B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2" name="正五边形 141"/>
            <p:cNvSpPr/>
            <p:nvPr/>
          </p:nvSpPr>
          <p:spPr>
            <a:xfrm rot="19375232">
              <a:off x="5157146" y="2258829"/>
              <a:ext cx="685800" cy="653142"/>
            </a:xfrm>
            <a:prstGeom prst="pentagon">
              <a:avLst/>
            </a:prstGeom>
            <a:solidFill>
              <a:srgbClr val="314A9B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44" name="文本框 143"/>
          <p:cNvSpPr txBox="1"/>
          <p:nvPr/>
        </p:nvSpPr>
        <p:spPr>
          <a:xfrm>
            <a:off x="7578595" y="1758341"/>
            <a:ext cx="4491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LOGO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145" name="文本框 144"/>
          <p:cNvSpPr txBox="1"/>
          <p:nvPr/>
        </p:nvSpPr>
        <p:spPr>
          <a:xfrm>
            <a:off x="7883844" y="2297208"/>
            <a:ext cx="4491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LOGO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147" name="文本框 146"/>
          <p:cNvSpPr txBox="1"/>
          <p:nvPr/>
        </p:nvSpPr>
        <p:spPr>
          <a:xfrm>
            <a:off x="7921176" y="2887613"/>
            <a:ext cx="4491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LOGO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148" name="文本框 147"/>
          <p:cNvSpPr txBox="1"/>
          <p:nvPr/>
        </p:nvSpPr>
        <p:spPr>
          <a:xfrm>
            <a:off x="7557394" y="3334019"/>
            <a:ext cx="4491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LOGO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149" name="文本框 148"/>
          <p:cNvSpPr txBox="1"/>
          <p:nvPr/>
        </p:nvSpPr>
        <p:spPr>
          <a:xfrm>
            <a:off x="6989990" y="3509113"/>
            <a:ext cx="4491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LOGO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150" name="文本框 149"/>
          <p:cNvSpPr txBox="1"/>
          <p:nvPr/>
        </p:nvSpPr>
        <p:spPr>
          <a:xfrm>
            <a:off x="6410693" y="3306713"/>
            <a:ext cx="4491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LOGO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151" name="文本框 150"/>
          <p:cNvSpPr txBox="1"/>
          <p:nvPr/>
        </p:nvSpPr>
        <p:spPr>
          <a:xfrm>
            <a:off x="6090860" y="2842647"/>
            <a:ext cx="4491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LOGO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152" name="文本框 151"/>
          <p:cNvSpPr txBox="1"/>
          <p:nvPr/>
        </p:nvSpPr>
        <p:spPr>
          <a:xfrm>
            <a:off x="6062699" y="2274416"/>
            <a:ext cx="4491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LOGO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153" name="文本框 152"/>
          <p:cNvSpPr txBox="1"/>
          <p:nvPr/>
        </p:nvSpPr>
        <p:spPr>
          <a:xfrm>
            <a:off x="6436946" y="1810350"/>
            <a:ext cx="4491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LOGO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grpSp>
        <p:nvGrpSpPr>
          <p:cNvPr id="355" name="组合 354"/>
          <p:cNvGrpSpPr/>
          <p:nvPr/>
        </p:nvGrpSpPr>
        <p:grpSpPr>
          <a:xfrm>
            <a:off x="6932260" y="759070"/>
            <a:ext cx="2518198" cy="2385649"/>
            <a:chOff x="5769214" y="1401815"/>
            <a:chExt cx="2518198" cy="2385649"/>
          </a:xfrm>
        </p:grpSpPr>
        <p:sp>
          <p:nvSpPr>
            <p:cNvPr id="160" name="正五边形 159"/>
            <p:cNvSpPr/>
            <p:nvPr/>
          </p:nvSpPr>
          <p:spPr>
            <a:xfrm>
              <a:off x="6665441" y="1401815"/>
              <a:ext cx="685800" cy="653142"/>
            </a:xfrm>
            <a:prstGeom prst="pentagon">
              <a:avLst/>
            </a:prstGeom>
            <a:solidFill>
              <a:srgbClr val="6C6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1" name="正五边形 160"/>
            <p:cNvSpPr/>
            <p:nvPr/>
          </p:nvSpPr>
          <p:spPr>
            <a:xfrm rot="2174655">
              <a:off x="7249641" y="1592157"/>
              <a:ext cx="685800" cy="653142"/>
            </a:xfrm>
            <a:prstGeom prst="pentagon">
              <a:avLst/>
            </a:prstGeom>
            <a:solidFill>
              <a:srgbClr val="6C6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2" name="正五边形 161"/>
            <p:cNvSpPr/>
            <p:nvPr/>
          </p:nvSpPr>
          <p:spPr>
            <a:xfrm rot="4334275">
              <a:off x="7617941" y="2085406"/>
              <a:ext cx="685800" cy="653142"/>
            </a:xfrm>
            <a:prstGeom prst="pentagon">
              <a:avLst/>
            </a:prstGeom>
            <a:solidFill>
              <a:srgbClr val="6C6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3" name="正五边形 162"/>
            <p:cNvSpPr/>
            <p:nvPr/>
          </p:nvSpPr>
          <p:spPr>
            <a:xfrm rot="2174655">
              <a:off x="7598626" y="2657414"/>
              <a:ext cx="685800" cy="653142"/>
            </a:xfrm>
            <a:prstGeom prst="pentagon">
              <a:avLst/>
            </a:prstGeom>
            <a:solidFill>
              <a:srgbClr val="6C6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4" name="正五边形 163"/>
            <p:cNvSpPr/>
            <p:nvPr/>
          </p:nvSpPr>
          <p:spPr>
            <a:xfrm>
              <a:off x="7230504" y="3120880"/>
              <a:ext cx="685800" cy="653142"/>
            </a:xfrm>
            <a:prstGeom prst="pentagon">
              <a:avLst/>
            </a:prstGeom>
            <a:solidFill>
              <a:srgbClr val="6C6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6" name="正五边形 165"/>
            <p:cNvSpPr/>
            <p:nvPr/>
          </p:nvSpPr>
          <p:spPr>
            <a:xfrm>
              <a:off x="6106791" y="3134322"/>
              <a:ext cx="685800" cy="653142"/>
            </a:xfrm>
            <a:prstGeom prst="pentagon">
              <a:avLst/>
            </a:prstGeom>
            <a:solidFill>
              <a:srgbClr val="6C6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7" name="正五边形 166"/>
            <p:cNvSpPr/>
            <p:nvPr/>
          </p:nvSpPr>
          <p:spPr>
            <a:xfrm rot="2166117">
              <a:off x="5778462" y="2666042"/>
              <a:ext cx="685800" cy="653142"/>
            </a:xfrm>
            <a:prstGeom prst="pentagon">
              <a:avLst/>
            </a:prstGeom>
            <a:solidFill>
              <a:srgbClr val="6C6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9" name="正五边形 168"/>
            <p:cNvSpPr/>
            <p:nvPr/>
          </p:nvSpPr>
          <p:spPr>
            <a:xfrm rot="19375232">
              <a:off x="6080607" y="1594167"/>
              <a:ext cx="685800" cy="653142"/>
            </a:xfrm>
            <a:prstGeom prst="pentagon">
              <a:avLst/>
            </a:prstGeom>
            <a:solidFill>
              <a:srgbClr val="6C6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8" name="正五边形 167"/>
            <p:cNvSpPr/>
            <p:nvPr/>
          </p:nvSpPr>
          <p:spPr>
            <a:xfrm>
              <a:off x="5769214" y="2062387"/>
              <a:ext cx="685800" cy="653142"/>
            </a:xfrm>
            <a:prstGeom prst="pentagon">
              <a:avLst/>
            </a:prstGeom>
            <a:solidFill>
              <a:srgbClr val="6C6E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54" name="组合 353"/>
          <p:cNvGrpSpPr/>
          <p:nvPr/>
        </p:nvGrpSpPr>
        <p:grpSpPr>
          <a:xfrm>
            <a:off x="9057161" y="836696"/>
            <a:ext cx="2224218" cy="2566683"/>
            <a:chOff x="7894115" y="1479441"/>
            <a:chExt cx="2224218" cy="2566683"/>
          </a:xfrm>
        </p:grpSpPr>
        <p:sp>
          <p:nvSpPr>
            <p:cNvPr id="171" name="正五边形 170"/>
            <p:cNvSpPr/>
            <p:nvPr/>
          </p:nvSpPr>
          <p:spPr>
            <a:xfrm rot="19677891">
              <a:off x="7975431" y="1627967"/>
              <a:ext cx="685800" cy="653142"/>
            </a:xfrm>
            <a:prstGeom prst="pentagon">
              <a:avLst/>
            </a:prstGeom>
            <a:solidFill>
              <a:srgbClr val="696BAD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2" name="正五边形 171"/>
            <p:cNvSpPr/>
            <p:nvPr/>
          </p:nvSpPr>
          <p:spPr>
            <a:xfrm rot="252546">
              <a:off x="8571636" y="1479441"/>
              <a:ext cx="685800" cy="653142"/>
            </a:xfrm>
            <a:prstGeom prst="pentagon">
              <a:avLst/>
            </a:prstGeom>
            <a:solidFill>
              <a:srgbClr val="696BAD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3" name="正五边形 172"/>
            <p:cNvSpPr/>
            <p:nvPr/>
          </p:nvSpPr>
          <p:spPr>
            <a:xfrm rot="2412166">
              <a:off x="9145491" y="1702219"/>
              <a:ext cx="685800" cy="653142"/>
            </a:xfrm>
            <a:prstGeom prst="pentagon">
              <a:avLst/>
            </a:prstGeom>
            <a:solidFill>
              <a:srgbClr val="696BAD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4" name="正五边形 173"/>
            <p:cNvSpPr/>
            <p:nvPr/>
          </p:nvSpPr>
          <p:spPr>
            <a:xfrm rot="252546">
              <a:off x="9432533" y="2197368"/>
              <a:ext cx="685800" cy="653142"/>
            </a:xfrm>
            <a:prstGeom prst="pentagon">
              <a:avLst/>
            </a:prstGeom>
            <a:solidFill>
              <a:srgbClr val="696BAD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5" name="正五边形 174"/>
            <p:cNvSpPr/>
            <p:nvPr/>
          </p:nvSpPr>
          <p:spPr>
            <a:xfrm rot="19677891">
              <a:off x="9366308" y="2785526"/>
              <a:ext cx="685800" cy="653142"/>
            </a:xfrm>
            <a:prstGeom prst="pentagon">
              <a:avLst/>
            </a:prstGeom>
            <a:solidFill>
              <a:srgbClr val="696BAD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6" name="正五边形 175"/>
            <p:cNvSpPr/>
            <p:nvPr/>
          </p:nvSpPr>
          <p:spPr>
            <a:xfrm rot="196819">
              <a:off x="9013711" y="3236935"/>
              <a:ext cx="685800" cy="653142"/>
            </a:xfrm>
            <a:prstGeom prst="pentagon">
              <a:avLst/>
            </a:prstGeom>
            <a:solidFill>
              <a:srgbClr val="696BAD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7" name="正五边形 176"/>
            <p:cNvSpPr/>
            <p:nvPr/>
          </p:nvSpPr>
          <p:spPr>
            <a:xfrm rot="19677891">
              <a:off x="8420841" y="3392982"/>
              <a:ext cx="685800" cy="653142"/>
            </a:xfrm>
            <a:prstGeom prst="pentagon">
              <a:avLst/>
            </a:prstGeom>
            <a:solidFill>
              <a:srgbClr val="696BAD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8" name="正五边形 177"/>
            <p:cNvSpPr/>
            <p:nvPr/>
          </p:nvSpPr>
          <p:spPr>
            <a:xfrm rot="244008">
              <a:off x="7894115" y="3170169"/>
              <a:ext cx="685800" cy="653142"/>
            </a:xfrm>
            <a:prstGeom prst="pentagon">
              <a:avLst/>
            </a:prstGeom>
            <a:solidFill>
              <a:srgbClr val="696BAD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53" name="组合 352"/>
          <p:cNvGrpSpPr/>
          <p:nvPr/>
        </p:nvGrpSpPr>
        <p:grpSpPr>
          <a:xfrm>
            <a:off x="4158108" y="1452896"/>
            <a:ext cx="2202528" cy="2572366"/>
            <a:chOff x="2995062" y="2095641"/>
            <a:chExt cx="2202528" cy="2572366"/>
          </a:xfrm>
        </p:grpSpPr>
        <p:sp>
          <p:nvSpPr>
            <p:cNvPr id="182" name="正五边形 181"/>
            <p:cNvSpPr/>
            <p:nvPr/>
          </p:nvSpPr>
          <p:spPr>
            <a:xfrm rot="19352134">
              <a:off x="3325932" y="2299911"/>
              <a:ext cx="685800" cy="653142"/>
            </a:xfrm>
            <a:prstGeom prst="pentagon">
              <a:avLst/>
            </a:prstGeom>
            <a:solidFill>
              <a:srgbClr val="00BAD2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3" name="正五边形 182"/>
            <p:cNvSpPr/>
            <p:nvPr/>
          </p:nvSpPr>
          <p:spPr>
            <a:xfrm rot="21526789">
              <a:off x="3905409" y="2095641"/>
              <a:ext cx="685800" cy="653142"/>
            </a:xfrm>
            <a:prstGeom prst="pentagon">
              <a:avLst/>
            </a:prstGeom>
            <a:solidFill>
              <a:srgbClr val="00BAD2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4" name="正五边形 183"/>
            <p:cNvSpPr/>
            <p:nvPr/>
          </p:nvSpPr>
          <p:spPr>
            <a:xfrm rot="2086409">
              <a:off x="4497768" y="2263122"/>
              <a:ext cx="685800" cy="653142"/>
            </a:xfrm>
            <a:prstGeom prst="pentagon">
              <a:avLst/>
            </a:prstGeom>
            <a:solidFill>
              <a:srgbClr val="00BAD2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7" name="正五边形 186"/>
            <p:cNvSpPr/>
            <p:nvPr/>
          </p:nvSpPr>
          <p:spPr>
            <a:xfrm rot="21471062">
              <a:off x="4511790" y="3803422"/>
              <a:ext cx="685800" cy="653142"/>
            </a:xfrm>
            <a:prstGeom prst="pentagon">
              <a:avLst/>
            </a:prstGeom>
            <a:solidFill>
              <a:srgbClr val="00BAD2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8" name="正五边形 187"/>
            <p:cNvSpPr/>
            <p:nvPr/>
          </p:nvSpPr>
          <p:spPr>
            <a:xfrm rot="19352134">
              <a:off x="3936344" y="4014865"/>
              <a:ext cx="685800" cy="653142"/>
            </a:xfrm>
            <a:prstGeom prst="pentagon">
              <a:avLst/>
            </a:prstGeom>
            <a:solidFill>
              <a:srgbClr val="00BAD2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9" name="正五边形 188"/>
            <p:cNvSpPr/>
            <p:nvPr/>
          </p:nvSpPr>
          <p:spPr>
            <a:xfrm rot="21518251">
              <a:off x="3390899" y="3842889"/>
              <a:ext cx="685800" cy="653142"/>
            </a:xfrm>
            <a:prstGeom prst="pentagon">
              <a:avLst/>
            </a:prstGeom>
            <a:solidFill>
              <a:srgbClr val="00BAD2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0" name="正五边形 189"/>
            <p:cNvSpPr/>
            <p:nvPr/>
          </p:nvSpPr>
          <p:spPr>
            <a:xfrm rot="19352134">
              <a:off x="3001962" y="3379673"/>
              <a:ext cx="685800" cy="653142"/>
            </a:xfrm>
            <a:prstGeom prst="pentagon">
              <a:avLst/>
            </a:prstGeom>
            <a:solidFill>
              <a:srgbClr val="00BAD2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1" name="正五边形 190"/>
            <p:cNvSpPr/>
            <p:nvPr/>
          </p:nvSpPr>
          <p:spPr>
            <a:xfrm rot="17127366">
              <a:off x="2978733" y="2808323"/>
              <a:ext cx="685800" cy="653142"/>
            </a:xfrm>
            <a:prstGeom prst="pentagon">
              <a:avLst/>
            </a:prstGeom>
            <a:solidFill>
              <a:srgbClr val="00BAD2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52" name="组合 351"/>
          <p:cNvGrpSpPr/>
          <p:nvPr/>
        </p:nvGrpSpPr>
        <p:grpSpPr>
          <a:xfrm>
            <a:off x="2730605" y="2548625"/>
            <a:ext cx="2532916" cy="2567846"/>
            <a:chOff x="1567559" y="3191370"/>
            <a:chExt cx="2532916" cy="2567846"/>
          </a:xfrm>
        </p:grpSpPr>
        <p:sp>
          <p:nvSpPr>
            <p:cNvPr id="193" name="正五边形 192"/>
            <p:cNvSpPr/>
            <p:nvPr/>
          </p:nvSpPr>
          <p:spPr>
            <a:xfrm>
              <a:off x="2481490" y="3191370"/>
              <a:ext cx="685800" cy="653142"/>
            </a:xfrm>
            <a:prstGeom prst="pentagon">
              <a:avLst/>
            </a:prstGeom>
            <a:solidFill>
              <a:srgbClr val="00A6F5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6" name="正五边形 195"/>
            <p:cNvSpPr/>
            <p:nvPr/>
          </p:nvSpPr>
          <p:spPr>
            <a:xfrm rot="2174655">
              <a:off x="3414675" y="4446969"/>
              <a:ext cx="685800" cy="653142"/>
            </a:xfrm>
            <a:prstGeom prst="pentagon">
              <a:avLst/>
            </a:prstGeom>
            <a:solidFill>
              <a:srgbClr val="00A6F5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7" name="正五边形 196"/>
            <p:cNvSpPr/>
            <p:nvPr/>
          </p:nvSpPr>
          <p:spPr>
            <a:xfrm>
              <a:off x="3046553" y="4910435"/>
              <a:ext cx="685800" cy="653142"/>
            </a:xfrm>
            <a:prstGeom prst="pentagon">
              <a:avLst/>
            </a:prstGeom>
            <a:solidFill>
              <a:srgbClr val="00A6F5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8" name="正五边形 197"/>
            <p:cNvSpPr/>
            <p:nvPr/>
          </p:nvSpPr>
          <p:spPr>
            <a:xfrm rot="2118928">
              <a:off x="2508203" y="5106074"/>
              <a:ext cx="685800" cy="653142"/>
            </a:xfrm>
            <a:prstGeom prst="pentagon">
              <a:avLst/>
            </a:prstGeom>
            <a:solidFill>
              <a:srgbClr val="00A6F5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9" name="正五边形 198"/>
            <p:cNvSpPr/>
            <p:nvPr/>
          </p:nvSpPr>
          <p:spPr>
            <a:xfrm>
              <a:off x="1922840" y="4923877"/>
              <a:ext cx="685800" cy="653142"/>
            </a:xfrm>
            <a:prstGeom prst="pentagon">
              <a:avLst/>
            </a:prstGeom>
            <a:solidFill>
              <a:srgbClr val="00A6F5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0" name="正五边形 199"/>
            <p:cNvSpPr/>
            <p:nvPr/>
          </p:nvSpPr>
          <p:spPr>
            <a:xfrm rot="2166117">
              <a:off x="1594511" y="4455597"/>
              <a:ext cx="685800" cy="653142"/>
            </a:xfrm>
            <a:prstGeom prst="pentagon">
              <a:avLst/>
            </a:prstGeom>
            <a:solidFill>
              <a:srgbClr val="00A6F5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1" name="正五边形 200"/>
            <p:cNvSpPr/>
            <p:nvPr/>
          </p:nvSpPr>
          <p:spPr>
            <a:xfrm>
              <a:off x="1567559" y="3851350"/>
              <a:ext cx="685800" cy="653142"/>
            </a:xfrm>
            <a:prstGeom prst="pentagon">
              <a:avLst/>
            </a:prstGeom>
            <a:solidFill>
              <a:srgbClr val="00A6F5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2" name="正五边形 201"/>
            <p:cNvSpPr/>
            <p:nvPr/>
          </p:nvSpPr>
          <p:spPr>
            <a:xfrm rot="19375232">
              <a:off x="1896656" y="3383722"/>
              <a:ext cx="685800" cy="653142"/>
            </a:xfrm>
            <a:prstGeom prst="pentagon">
              <a:avLst/>
            </a:prstGeom>
            <a:solidFill>
              <a:srgbClr val="00A6F5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47" name="组合 346"/>
          <p:cNvGrpSpPr/>
          <p:nvPr/>
        </p:nvGrpSpPr>
        <p:grpSpPr>
          <a:xfrm>
            <a:off x="1239063" y="1673472"/>
            <a:ext cx="2535902" cy="2377504"/>
            <a:chOff x="76017" y="2316217"/>
            <a:chExt cx="2535902" cy="2377504"/>
          </a:xfrm>
        </p:grpSpPr>
        <p:sp>
          <p:nvSpPr>
            <p:cNvPr id="249" name="正五边形 248"/>
            <p:cNvSpPr/>
            <p:nvPr/>
          </p:nvSpPr>
          <p:spPr>
            <a:xfrm rot="2174655">
              <a:off x="1574148" y="2316217"/>
              <a:ext cx="685800" cy="653142"/>
            </a:xfrm>
            <a:prstGeom prst="pentagon">
              <a:avLst/>
            </a:prstGeom>
            <a:solidFill>
              <a:srgbClr val="00BAD2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0" name="正五边形 249"/>
            <p:cNvSpPr/>
            <p:nvPr/>
          </p:nvSpPr>
          <p:spPr>
            <a:xfrm rot="4334275">
              <a:off x="1942448" y="2809466"/>
              <a:ext cx="685800" cy="653142"/>
            </a:xfrm>
            <a:prstGeom prst="pentagon">
              <a:avLst/>
            </a:prstGeom>
            <a:solidFill>
              <a:srgbClr val="00BAD2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2" name="正五边形 251"/>
            <p:cNvSpPr/>
            <p:nvPr/>
          </p:nvSpPr>
          <p:spPr>
            <a:xfrm>
              <a:off x="1555011" y="3844940"/>
              <a:ext cx="685800" cy="653142"/>
            </a:xfrm>
            <a:prstGeom prst="pentagon">
              <a:avLst/>
            </a:prstGeom>
            <a:solidFill>
              <a:srgbClr val="00BAD2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3" name="正五边形 252"/>
            <p:cNvSpPr/>
            <p:nvPr/>
          </p:nvSpPr>
          <p:spPr>
            <a:xfrm rot="2118928">
              <a:off x="1016661" y="4040579"/>
              <a:ext cx="685800" cy="653142"/>
            </a:xfrm>
            <a:prstGeom prst="pentagon">
              <a:avLst/>
            </a:prstGeom>
            <a:solidFill>
              <a:srgbClr val="00BAD2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4" name="正五边形 253"/>
            <p:cNvSpPr/>
            <p:nvPr/>
          </p:nvSpPr>
          <p:spPr>
            <a:xfrm>
              <a:off x="431298" y="3858382"/>
              <a:ext cx="685800" cy="653142"/>
            </a:xfrm>
            <a:prstGeom prst="pentagon">
              <a:avLst/>
            </a:prstGeom>
            <a:solidFill>
              <a:srgbClr val="00BAD2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5" name="正五边形 254"/>
            <p:cNvSpPr/>
            <p:nvPr/>
          </p:nvSpPr>
          <p:spPr>
            <a:xfrm rot="2166117">
              <a:off x="102969" y="3390102"/>
              <a:ext cx="685800" cy="653142"/>
            </a:xfrm>
            <a:prstGeom prst="pentagon">
              <a:avLst/>
            </a:prstGeom>
            <a:solidFill>
              <a:srgbClr val="00BAD2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6" name="正五边形 255"/>
            <p:cNvSpPr/>
            <p:nvPr/>
          </p:nvSpPr>
          <p:spPr>
            <a:xfrm>
              <a:off x="76017" y="2785855"/>
              <a:ext cx="685800" cy="653142"/>
            </a:xfrm>
            <a:prstGeom prst="pentagon">
              <a:avLst/>
            </a:prstGeom>
            <a:solidFill>
              <a:srgbClr val="00BAD2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7" name="正五边形 256"/>
            <p:cNvSpPr/>
            <p:nvPr/>
          </p:nvSpPr>
          <p:spPr>
            <a:xfrm rot="19375232">
              <a:off x="405114" y="2318227"/>
              <a:ext cx="685800" cy="653142"/>
            </a:xfrm>
            <a:prstGeom prst="pentagon">
              <a:avLst/>
            </a:prstGeom>
            <a:solidFill>
              <a:srgbClr val="00BAD2">
                <a:alpha val="6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54" name="文本框 153"/>
          <p:cNvSpPr txBox="1"/>
          <p:nvPr/>
        </p:nvSpPr>
        <p:spPr>
          <a:xfrm>
            <a:off x="7093983" y="1560059"/>
            <a:ext cx="338554" cy="523220"/>
          </a:xfrm>
          <a:prstGeom prst="rect">
            <a:avLst/>
          </a:prstGeom>
          <a:noFill/>
          <a:effectLst>
            <a:glow rad="1104900">
              <a:schemeClr val="accent6">
                <a:satMod val="175000"/>
                <a:alpha val="40000"/>
              </a:schemeClr>
            </a:glow>
          </a:effectLst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A</a:t>
            </a:r>
            <a:endParaRPr lang="zh-CN" altLang="en-US" sz="28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269" name="文本框 268"/>
          <p:cNvSpPr txBox="1"/>
          <p:nvPr/>
        </p:nvSpPr>
        <p:spPr>
          <a:xfrm>
            <a:off x="5274060" y="1569083"/>
            <a:ext cx="31931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B</a:t>
            </a:r>
            <a:endParaRPr lang="zh-CN" altLang="en-US" sz="28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270" name="文本框 269"/>
          <p:cNvSpPr txBox="1"/>
          <p:nvPr/>
        </p:nvSpPr>
        <p:spPr>
          <a:xfrm>
            <a:off x="2954531" y="3304114"/>
            <a:ext cx="3016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C</a:t>
            </a:r>
            <a:endParaRPr lang="zh-CN" altLang="en-US" sz="28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271" name="文本框 270"/>
          <p:cNvSpPr txBox="1"/>
          <p:nvPr/>
        </p:nvSpPr>
        <p:spPr>
          <a:xfrm>
            <a:off x="9949763" y="985995"/>
            <a:ext cx="3305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D</a:t>
            </a:r>
            <a:endParaRPr lang="zh-CN" altLang="en-US" sz="28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274" name="文本框 273"/>
          <p:cNvSpPr txBox="1"/>
          <p:nvPr/>
        </p:nvSpPr>
        <p:spPr>
          <a:xfrm>
            <a:off x="2339720" y="1617885"/>
            <a:ext cx="2952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F</a:t>
            </a:r>
            <a:endParaRPr lang="zh-CN" altLang="en-US" sz="28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278" name="文本框 277"/>
          <p:cNvSpPr txBox="1"/>
          <p:nvPr/>
        </p:nvSpPr>
        <p:spPr>
          <a:xfrm>
            <a:off x="7006644" y="2215563"/>
            <a:ext cx="4491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LOGO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279" name="文本框 278"/>
          <p:cNvSpPr txBox="1"/>
          <p:nvPr/>
        </p:nvSpPr>
        <p:spPr>
          <a:xfrm>
            <a:off x="7399887" y="2694175"/>
            <a:ext cx="4491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LOGO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280" name="文本框 279"/>
          <p:cNvSpPr txBox="1"/>
          <p:nvPr/>
        </p:nvSpPr>
        <p:spPr>
          <a:xfrm>
            <a:off x="7337293" y="1123889"/>
            <a:ext cx="4491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LOGO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281" name="文本框 280"/>
          <p:cNvSpPr txBox="1"/>
          <p:nvPr/>
        </p:nvSpPr>
        <p:spPr>
          <a:xfrm>
            <a:off x="7985216" y="970031"/>
            <a:ext cx="4491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LOGO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282" name="文本框 281"/>
          <p:cNvSpPr txBox="1"/>
          <p:nvPr/>
        </p:nvSpPr>
        <p:spPr>
          <a:xfrm>
            <a:off x="8507768" y="1161430"/>
            <a:ext cx="4491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LOGO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283" name="文本框 282"/>
          <p:cNvSpPr txBox="1"/>
          <p:nvPr/>
        </p:nvSpPr>
        <p:spPr>
          <a:xfrm>
            <a:off x="8822317" y="1646027"/>
            <a:ext cx="4491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LOGO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284" name="文本框 283"/>
          <p:cNvSpPr txBox="1"/>
          <p:nvPr/>
        </p:nvSpPr>
        <p:spPr>
          <a:xfrm>
            <a:off x="8823451" y="2190189"/>
            <a:ext cx="4491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LOGO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285" name="文本框 284"/>
          <p:cNvSpPr txBox="1"/>
          <p:nvPr/>
        </p:nvSpPr>
        <p:spPr>
          <a:xfrm>
            <a:off x="8455825" y="2659081"/>
            <a:ext cx="4491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LOGO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286" name="文本框 285"/>
          <p:cNvSpPr txBox="1"/>
          <p:nvPr/>
        </p:nvSpPr>
        <p:spPr>
          <a:xfrm>
            <a:off x="9115141" y="2710447"/>
            <a:ext cx="4491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LOGO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287" name="文本框 286"/>
          <p:cNvSpPr txBox="1"/>
          <p:nvPr/>
        </p:nvSpPr>
        <p:spPr>
          <a:xfrm>
            <a:off x="9661030" y="2928082"/>
            <a:ext cx="4491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LOGO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288" name="文本框 287"/>
          <p:cNvSpPr txBox="1"/>
          <p:nvPr/>
        </p:nvSpPr>
        <p:spPr>
          <a:xfrm>
            <a:off x="10258071" y="2761945"/>
            <a:ext cx="4491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LOGO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289" name="文本框 288"/>
          <p:cNvSpPr txBox="1"/>
          <p:nvPr/>
        </p:nvSpPr>
        <p:spPr>
          <a:xfrm>
            <a:off x="10614109" y="2329584"/>
            <a:ext cx="4491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LOGO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290" name="文本框 289"/>
          <p:cNvSpPr txBox="1"/>
          <p:nvPr/>
        </p:nvSpPr>
        <p:spPr>
          <a:xfrm>
            <a:off x="10663882" y="1773186"/>
            <a:ext cx="4491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LOGO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291" name="文本框 290"/>
          <p:cNvSpPr txBox="1"/>
          <p:nvPr/>
        </p:nvSpPr>
        <p:spPr>
          <a:xfrm>
            <a:off x="10382809" y="1249844"/>
            <a:ext cx="4491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LOGO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292" name="文本框 291"/>
          <p:cNvSpPr txBox="1"/>
          <p:nvPr/>
        </p:nvSpPr>
        <p:spPr>
          <a:xfrm>
            <a:off x="9204949" y="1187197"/>
            <a:ext cx="4491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LOGO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299" name="文本框 298"/>
          <p:cNvSpPr txBox="1"/>
          <p:nvPr/>
        </p:nvSpPr>
        <p:spPr>
          <a:xfrm>
            <a:off x="5738658" y="1784804"/>
            <a:ext cx="4491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LOGO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300" name="文本框 299"/>
          <p:cNvSpPr txBox="1"/>
          <p:nvPr/>
        </p:nvSpPr>
        <p:spPr>
          <a:xfrm>
            <a:off x="4594875" y="1784804"/>
            <a:ext cx="449162" cy="307777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LOGO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302" name="文本框 301"/>
          <p:cNvSpPr txBox="1"/>
          <p:nvPr/>
        </p:nvSpPr>
        <p:spPr>
          <a:xfrm>
            <a:off x="4238166" y="2265304"/>
            <a:ext cx="4491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LOGO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307" name="文本框 306"/>
          <p:cNvSpPr txBox="1"/>
          <p:nvPr/>
        </p:nvSpPr>
        <p:spPr>
          <a:xfrm>
            <a:off x="3782065" y="2750832"/>
            <a:ext cx="4491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LOGO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310" name="文本框 309"/>
          <p:cNvSpPr txBox="1"/>
          <p:nvPr/>
        </p:nvSpPr>
        <p:spPr>
          <a:xfrm>
            <a:off x="4264023" y="2914564"/>
            <a:ext cx="4491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LOGO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311" name="文本框 310"/>
          <p:cNvSpPr txBox="1"/>
          <p:nvPr/>
        </p:nvSpPr>
        <p:spPr>
          <a:xfrm>
            <a:off x="4606940" y="3374244"/>
            <a:ext cx="4491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LOGO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312" name="文本框 311"/>
          <p:cNvSpPr txBox="1"/>
          <p:nvPr/>
        </p:nvSpPr>
        <p:spPr>
          <a:xfrm>
            <a:off x="5230910" y="3509113"/>
            <a:ext cx="4491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LOGO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313" name="文本框 312"/>
          <p:cNvSpPr txBox="1"/>
          <p:nvPr/>
        </p:nvSpPr>
        <p:spPr>
          <a:xfrm>
            <a:off x="5777434" y="3334019"/>
            <a:ext cx="4491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LOGO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315" name="文本框 314"/>
          <p:cNvSpPr txBox="1"/>
          <p:nvPr/>
        </p:nvSpPr>
        <p:spPr>
          <a:xfrm>
            <a:off x="3184320" y="2890742"/>
            <a:ext cx="4491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LOGO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316" name="文本框 315"/>
          <p:cNvSpPr txBox="1"/>
          <p:nvPr/>
        </p:nvSpPr>
        <p:spPr>
          <a:xfrm>
            <a:off x="3199434" y="2332290"/>
            <a:ext cx="4491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LOGO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317" name="文本框 316"/>
          <p:cNvSpPr txBox="1"/>
          <p:nvPr/>
        </p:nvSpPr>
        <p:spPr>
          <a:xfrm>
            <a:off x="2842255" y="1861500"/>
            <a:ext cx="4491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LOGO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318" name="文本框 317"/>
          <p:cNvSpPr txBox="1"/>
          <p:nvPr/>
        </p:nvSpPr>
        <p:spPr>
          <a:xfrm>
            <a:off x="2232347" y="3565372"/>
            <a:ext cx="5245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LOGO</a:t>
            </a:r>
            <a:endParaRPr lang="zh-CN" altLang="en-US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319" name="文本框 318"/>
          <p:cNvSpPr txBox="1"/>
          <p:nvPr/>
        </p:nvSpPr>
        <p:spPr>
          <a:xfrm>
            <a:off x="1648835" y="3385289"/>
            <a:ext cx="4491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LOGO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320" name="文本框 319"/>
          <p:cNvSpPr txBox="1"/>
          <p:nvPr/>
        </p:nvSpPr>
        <p:spPr>
          <a:xfrm>
            <a:off x="1317529" y="2914564"/>
            <a:ext cx="4491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LOGO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321" name="文本框 320"/>
          <p:cNvSpPr txBox="1"/>
          <p:nvPr/>
        </p:nvSpPr>
        <p:spPr>
          <a:xfrm>
            <a:off x="1357259" y="2356747"/>
            <a:ext cx="4491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LOGO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322" name="文本框 321"/>
          <p:cNvSpPr txBox="1"/>
          <p:nvPr/>
        </p:nvSpPr>
        <p:spPr>
          <a:xfrm>
            <a:off x="1686996" y="1848726"/>
            <a:ext cx="44916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LOGO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323" name="文本框 322"/>
          <p:cNvSpPr txBox="1"/>
          <p:nvPr/>
        </p:nvSpPr>
        <p:spPr>
          <a:xfrm>
            <a:off x="2804038" y="3968788"/>
            <a:ext cx="449162" cy="307777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LOGO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324" name="文本框 323"/>
          <p:cNvSpPr txBox="1"/>
          <p:nvPr/>
        </p:nvSpPr>
        <p:spPr>
          <a:xfrm>
            <a:off x="3146944" y="4467453"/>
            <a:ext cx="449162" cy="307777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LOGO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325" name="文本框 324"/>
          <p:cNvSpPr txBox="1"/>
          <p:nvPr/>
        </p:nvSpPr>
        <p:spPr>
          <a:xfrm>
            <a:off x="3732181" y="4649278"/>
            <a:ext cx="449162" cy="307777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LOGO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326" name="文本框 325"/>
          <p:cNvSpPr txBox="1"/>
          <p:nvPr/>
        </p:nvSpPr>
        <p:spPr>
          <a:xfrm>
            <a:off x="4290247" y="4464612"/>
            <a:ext cx="449162" cy="307777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LOGO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327" name="文本框 326"/>
          <p:cNvSpPr txBox="1"/>
          <p:nvPr/>
        </p:nvSpPr>
        <p:spPr>
          <a:xfrm>
            <a:off x="4642582" y="3942986"/>
            <a:ext cx="449162" cy="307777"/>
          </a:xfrm>
          <a:prstGeom prst="rect">
            <a:avLst/>
          </a:prstGeom>
        </p:spPr>
        <p:txBody>
          <a:bodyPr wrap="none" rtlCol="0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LOGO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65160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表格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57261293"/>
              </p:ext>
            </p:extLst>
          </p:nvPr>
        </p:nvGraphicFramePr>
        <p:xfrm>
          <a:off x="2048440" y="2003910"/>
          <a:ext cx="2707640" cy="2980214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{2D5ABB26-0587-4C30-8999-92F81FD0307C}</a:tableStyleId>
              </a:tblPr>
              <a:tblGrid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</a:tblGrid>
              <a:tr h="230684"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684"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684"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684"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684"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26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DB9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BFB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0684"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A43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38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275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EB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72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C8A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AB9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2006"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4848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6C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14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8E7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EB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58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238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3B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EB37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9CA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23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836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C68"/>
                    </a:solidFill>
                  </a:tcPr>
                </a:tc>
              </a:tr>
              <a:tr h="230684"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83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CC9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09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BA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AD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D2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684"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D9B5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6F7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A9E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684"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5DD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684"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684"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684"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21" name="表格 1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1083803"/>
              </p:ext>
            </p:extLst>
          </p:nvPr>
        </p:nvGraphicFramePr>
        <p:xfrm>
          <a:off x="55563" y="1934479"/>
          <a:ext cx="2707640" cy="2980214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{2D5ABB26-0587-4C30-8999-92F81FD0307C}</a:tableStyleId>
              </a:tblPr>
              <a:tblGrid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</a:tblGrid>
              <a:tr h="230684"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684"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684"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684"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684"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D26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CDB9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BFB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30684"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4A43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EF38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E275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EB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2D72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DC8A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4AB9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2006"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4848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C6C5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14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8E7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EB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C58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238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CD3B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EB37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6E9CA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D23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836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7DC68"/>
                    </a:solidFill>
                  </a:tcPr>
                </a:tc>
              </a:tr>
              <a:tr h="230684"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83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6CC9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09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BA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BEAD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8D2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684"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3D9B5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E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6F7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FEA9E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684"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6D5DD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684"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684"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0684"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4" name="组合 3"/>
          <p:cNvGrpSpPr/>
          <p:nvPr/>
        </p:nvGrpSpPr>
        <p:grpSpPr>
          <a:xfrm>
            <a:off x="246678" y="-68544"/>
            <a:ext cx="896991" cy="984885"/>
            <a:chOff x="246678" y="-68544"/>
            <a:chExt cx="896991" cy="984885"/>
          </a:xfrm>
        </p:grpSpPr>
        <p:sp>
          <p:nvSpPr>
            <p:cNvPr id="5" name="文本框 4"/>
            <p:cNvSpPr txBox="1"/>
            <p:nvPr/>
          </p:nvSpPr>
          <p:spPr>
            <a:xfrm>
              <a:off x="342072" y="-68544"/>
              <a:ext cx="801597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blipFill dpi="0" rotWithShape="1"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绚</a:t>
              </a:r>
              <a:endParaRPr lang="en-US" altLang="zh-CN" sz="4000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  <a:p>
              <a:r>
                <a:rPr lang="en-US" altLang="zh-CN" sz="1600" dirty="0" smtClean="0">
                  <a:blipFill dpi="0" rotWithShape="1"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CITY</a:t>
              </a:r>
              <a:endParaRPr lang="zh-CN" altLang="en-US" sz="160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246678" y="9465"/>
              <a:ext cx="851418" cy="822504"/>
            </a:xfrm>
            <a:prstGeom prst="rect">
              <a:avLst/>
            </a:prstGeom>
            <a:noFill/>
            <a:ln w="19050">
              <a:solidFill>
                <a:srgbClr val="17FE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1913" y="-18217"/>
            <a:ext cx="900000" cy="87024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97067" y="863401"/>
            <a:ext cx="188484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b="1" dirty="0" smtClean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品牌</a:t>
            </a:r>
            <a:r>
              <a:rPr lang="zh-CN" altLang="en-US" sz="16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展示</a:t>
            </a:r>
          </a:p>
        </p:txBody>
      </p:sp>
      <p:graphicFrame>
        <p:nvGraphicFramePr>
          <p:cNvPr id="124" name="表格 1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559744"/>
              </p:ext>
            </p:extLst>
          </p:nvPr>
        </p:nvGraphicFramePr>
        <p:xfrm>
          <a:off x="6790362" y="1943100"/>
          <a:ext cx="5415280" cy="2980214"/>
        </p:xfrm>
        <a:graphic>
          <a:graphicData uri="http://schemas.openxmlformats.org/drawingml/2006/table">
            <a:tbl>
              <a:tblPr firstRow="1" bandRow="1"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tableStyleId>{2D5ABB26-0587-4C30-8999-92F81FD0307C}</a:tableStyleId>
              </a:tblPr>
              <a:tblGrid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  <a:gridCol w="208280"/>
              </a:tblGrid>
              <a:tr h="230684"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30684"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30684"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30684"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30684"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2D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FECAD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E58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30684"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3B8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DEB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906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8C0A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B86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6B894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B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8E698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E7B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47D1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7D1C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DBA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93CA7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12006"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EEDE7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D94AD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6D4DD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7BEEA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EBD7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009A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A5567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E002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49688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789A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9C89B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3980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0C6C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D7A5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E58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7DC68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20098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1C5DE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3BD2A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1C5DE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3B61E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FE6A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B86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491C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1C5DE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1C5DE"/>
                    </a:solidFill>
                  </a:tcPr>
                </a:tc>
              </a:tr>
              <a:tr h="230684"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87ACA5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3A7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BF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3A7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CE672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A4E3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E58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DE8D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8E6E7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D90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endParaRPr lang="zh-CN" altLang="en-US" sz="500" kern="1200" dirty="0">
                        <a:solidFill>
                          <a:schemeClr val="tx1"/>
                        </a:solidFill>
                        <a:latin typeface="+mj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E58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BF9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1BEA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E6565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1FD9E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9ACA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30684"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B2A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EDEB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BBC8E6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E1A9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99FF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725C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CDDDD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30684"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B7FB0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30684"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30684"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230684"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zh-CN" altLang="en-US" sz="500" dirty="0">
                        <a:latin typeface="+mj-lt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4"/>
          <a:srcRect b="6355"/>
          <a:stretch/>
        </p:blipFill>
        <p:spPr>
          <a:xfrm>
            <a:off x="1531844" y="1590800"/>
            <a:ext cx="2606908" cy="3393324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45576" y="1590800"/>
            <a:ext cx="2606908" cy="3393324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0" y="1590800"/>
            <a:ext cx="2628899" cy="3393324"/>
          </a:xfrm>
          <a:prstGeom prst="rect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69784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46678" y="-68544"/>
            <a:ext cx="896991" cy="984885"/>
            <a:chOff x="246678" y="-68544"/>
            <a:chExt cx="896991" cy="984885"/>
          </a:xfrm>
        </p:grpSpPr>
        <p:sp>
          <p:nvSpPr>
            <p:cNvPr id="12" name="文本框 11"/>
            <p:cNvSpPr txBox="1"/>
            <p:nvPr/>
          </p:nvSpPr>
          <p:spPr>
            <a:xfrm>
              <a:off x="342072" y="-68544"/>
              <a:ext cx="801597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blipFill dpi="0" rotWithShape="1"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绚</a:t>
              </a:r>
              <a:endParaRPr lang="en-US" altLang="zh-CN" sz="4000" dirty="0" smtClean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  <a:p>
              <a:r>
                <a:rPr lang="en-US" altLang="zh-CN" sz="1600" dirty="0" smtClean="0">
                  <a:blipFill dpi="0" rotWithShape="1">
                    <a:blip r:embed="rId2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CITY</a:t>
              </a:r>
              <a:endParaRPr lang="zh-CN" altLang="en-US" sz="1600" dirty="0">
                <a:blipFill dpi="0" rotWithShape="1">
                  <a:blip r:embed="rId2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246678" y="9465"/>
              <a:ext cx="851418" cy="822504"/>
            </a:xfrm>
            <a:prstGeom prst="rect">
              <a:avLst/>
            </a:prstGeom>
            <a:noFill/>
            <a:ln w="19050">
              <a:solidFill>
                <a:srgbClr val="17FE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1913" y="-18217"/>
            <a:ext cx="900000" cy="870248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97067" y="863401"/>
            <a:ext cx="188484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楼层</a:t>
            </a:r>
            <a:r>
              <a:rPr lang="zh-CN" altLang="en-US" sz="1600" b="1" dirty="0" smtClean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导</a:t>
            </a:r>
            <a:r>
              <a:rPr lang="zh-CN" altLang="en-US" sz="16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览</a:t>
            </a: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1913" y="0"/>
            <a:ext cx="900000" cy="877593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5181962" y="916341"/>
            <a:ext cx="5682759" cy="5061206"/>
            <a:chOff x="5181962" y="916341"/>
            <a:chExt cx="5682759" cy="5061206"/>
          </a:xfrm>
        </p:grpSpPr>
        <p:grpSp>
          <p:nvGrpSpPr>
            <p:cNvPr id="40" name="组合 39"/>
            <p:cNvGrpSpPr/>
            <p:nvPr/>
          </p:nvGrpSpPr>
          <p:grpSpPr>
            <a:xfrm>
              <a:off x="5181962" y="916341"/>
              <a:ext cx="3800344" cy="4617241"/>
              <a:chOff x="4934857" y="1291771"/>
              <a:chExt cx="3106057" cy="3773715"/>
            </a:xfrm>
            <a:effectLst>
              <a:outerShdw blurRad="114300" dist="76200" dir="20160000" sx="103000" sy="103000" algn="t" rotWithShape="0">
                <a:schemeClr val="bg1">
                  <a:lumMod val="50000"/>
                  <a:alpha val="51000"/>
                </a:schemeClr>
              </a:outerShdw>
            </a:effectLst>
          </p:grpSpPr>
          <p:sp>
            <p:nvSpPr>
              <p:cNvPr id="25" name="任意多边形 24"/>
              <p:cNvSpPr/>
              <p:nvPr/>
            </p:nvSpPr>
            <p:spPr>
              <a:xfrm>
                <a:off x="5921829" y="2873829"/>
                <a:ext cx="812800" cy="1001485"/>
              </a:xfrm>
              <a:custGeom>
                <a:avLst/>
                <a:gdLst>
                  <a:gd name="connsiteX0" fmla="*/ 0 w 812800"/>
                  <a:gd name="connsiteY0" fmla="*/ 14514 h 1001485"/>
                  <a:gd name="connsiteX1" fmla="*/ 508000 w 812800"/>
                  <a:gd name="connsiteY1" fmla="*/ 0 h 1001485"/>
                  <a:gd name="connsiteX2" fmla="*/ 595085 w 812800"/>
                  <a:gd name="connsiteY2" fmla="*/ 290285 h 1001485"/>
                  <a:gd name="connsiteX3" fmla="*/ 812800 w 812800"/>
                  <a:gd name="connsiteY3" fmla="*/ 580571 h 1001485"/>
                  <a:gd name="connsiteX4" fmla="*/ 478971 w 812800"/>
                  <a:gd name="connsiteY4" fmla="*/ 1001485 h 1001485"/>
                  <a:gd name="connsiteX5" fmla="*/ 217714 w 812800"/>
                  <a:gd name="connsiteY5" fmla="*/ 754742 h 1001485"/>
                  <a:gd name="connsiteX6" fmla="*/ 130628 w 812800"/>
                  <a:gd name="connsiteY6" fmla="*/ 522514 h 1001485"/>
                  <a:gd name="connsiteX7" fmla="*/ 14514 w 812800"/>
                  <a:gd name="connsiteY7" fmla="*/ 116114 h 1001485"/>
                  <a:gd name="connsiteX8" fmla="*/ 0 w 812800"/>
                  <a:gd name="connsiteY8" fmla="*/ 14514 h 1001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2800" h="1001485">
                    <a:moveTo>
                      <a:pt x="0" y="14514"/>
                    </a:moveTo>
                    <a:lnTo>
                      <a:pt x="508000" y="0"/>
                    </a:lnTo>
                    <a:lnTo>
                      <a:pt x="595085" y="290285"/>
                    </a:lnTo>
                    <a:lnTo>
                      <a:pt x="812800" y="580571"/>
                    </a:lnTo>
                    <a:lnTo>
                      <a:pt x="478971" y="1001485"/>
                    </a:lnTo>
                    <a:lnTo>
                      <a:pt x="217714" y="754742"/>
                    </a:lnTo>
                    <a:lnTo>
                      <a:pt x="130628" y="522514"/>
                    </a:lnTo>
                    <a:lnTo>
                      <a:pt x="14514" y="116114"/>
                    </a:lnTo>
                    <a:lnTo>
                      <a:pt x="0" y="14514"/>
                    </a:lnTo>
                    <a:close/>
                  </a:path>
                </a:pathLst>
              </a:custGeom>
              <a:solidFill>
                <a:srgbClr val="449284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B w="114300" prst="hardEdg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任意多边形 25"/>
              <p:cNvSpPr/>
              <p:nvPr/>
            </p:nvSpPr>
            <p:spPr>
              <a:xfrm>
                <a:off x="5849257" y="1872343"/>
                <a:ext cx="508000" cy="943428"/>
              </a:xfrm>
              <a:custGeom>
                <a:avLst/>
                <a:gdLst>
                  <a:gd name="connsiteX0" fmla="*/ 275772 w 508000"/>
                  <a:gd name="connsiteY0" fmla="*/ 943428 h 943428"/>
                  <a:gd name="connsiteX1" fmla="*/ 304800 w 508000"/>
                  <a:gd name="connsiteY1" fmla="*/ 551543 h 943428"/>
                  <a:gd name="connsiteX2" fmla="*/ 508000 w 508000"/>
                  <a:gd name="connsiteY2" fmla="*/ 130628 h 943428"/>
                  <a:gd name="connsiteX3" fmla="*/ 348343 w 508000"/>
                  <a:gd name="connsiteY3" fmla="*/ 0 h 943428"/>
                  <a:gd name="connsiteX4" fmla="*/ 159657 w 508000"/>
                  <a:gd name="connsiteY4" fmla="*/ 145143 h 943428"/>
                  <a:gd name="connsiteX5" fmla="*/ 72572 w 508000"/>
                  <a:gd name="connsiteY5" fmla="*/ 464457 h 943428"/>
                  <a:gd name="connsiteX6" fmla="*/ 0 w 508000"/>
                  <a:gd name="connsiteY6" fmla="*/ 870857 h 943428"/>
                  <a:gd name="connsiteX7" fmla="*/ 29029 w 508000"/>
                  <a:gd name="connsiteY7" fmla="*/ 928914 h 943428"/>
                  <a:gd name="connsiteX8" fmla="*/ 275772 w 508000"/>
                  <a:gd name="connsiteY8" fmla="*/ 943428 h 943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8000" h="943428">
                    <a:moveTo>
                      <a:pt x="275772" y="943428"/>
                    </a:moveTo>
                    <a:lnTo>
                      <a:pt x="304800" y="551543"/>
                    </a:lnTo>
                    <a:lnTo>
                      <a:pt x="508000" y="130628"/>
                    </a:lnTo>
                    <a:lnTo>
                      <a:pt x="348343" y="0"/>
                    </a:lnTo>
                    <a:lnTo>
                      <a:pt x="159657" y="145143"/>
                    </a:lnTo>
                    <a:lnTo>
                      <a:pt x="72572" y="464457"/>
                    </a:lnTo>
                    <a:lnTo>
                      <a:pt x="0" y="870857"/>
                    </a:lnTo>
                    <a:lnTo>
                      <a:pt x="29029" y="928914"/>
                    </a:lnTo>
                    <a:lnTo>
                      <a:pt x="275772" y="943428"/>
                    </a:lnTo>
                    <a:close/>
                  </a:path>
                </a:pathLst>
              </a:custGeom>
              <a:solidFill>
                <a:srgbClr val="2ECC71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B w="114300" prst="hardEdg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任意多边形 26"/>
              <p:cNvSpPr/>
              <p:nvPr/>
            </p:nvSpPr>
            <p:spPr>
              <a:xfrm>
                <a:off x="6342743" y="1407886"/>
                <a:ext cx="638628" cy="508000"/>
              </a:xfrm>
              <a:custGeom>
                <a:avLst/>
                <a:gdLst>
                  <a:gd name="connsiteX0" fmla="*/ 0 w 638628"/>
                  <a:gd name="connsiteY0" fmla="*/ 333828 h 508000"/>
                  <a:gd name="connsiteX1" fmla="*/ 537028 w 638628"/>
                  <a:gd name="connsiteY1" fmla="*/ 0 h 508000"/>
                  <a:gd name="connsiteX2" fmla="*/ 638628 w 638628"/>
                  <a:gd name="connsiteY2" fmla="*/ 304800 h 508000"/>
                  <a:gd name="connsiteX3" fmla="*/ 449943 w 638628"/>
                  <a:gd name="connsiteY3" fmla="*/ 406400 h 508000"/>
                  <a:gd name="connsiteX4" fmla="*/ 362857 w 638628"/>
                  <a:gd name="connsiteY4" fmla="*/ 508000 h 508000"/>
                  <a:gd name="connsiteX5" fmla="*/ 72571 w 638628"/>
                  <a:gd name="connsiteY5" fmla="*/ 508000 h 508000"/>
                  <a:gd name="connsiteX6" fmla="*/ 0 w 638628"/>
                  <a:gd name="connsiteY6" fmla="*/ 333828 h 50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8628" h="508000">
                    <a:moveTo>
                      <a:pt x="0" y="333828"/>
                    </a:moveTo>
                    <a:lnTo>
                      <a:pt x="537028" y="0"/>
                    </a:lnTo>
                    <a:lnTo>
                      <a:pt x="638628" y="304800"/>
                    </a:lnTo>
                    <a:lnTo>
                      <a:pt x="449943" y="406400"/>
                    </a:lnTo>
                    <a:lnTo>
                      <a:pt x="362857" y="508000"/>
                    </a:lnTo>
                    <a:lnTo>
                      <a:pt x="72571" y="508000"/>
                    </a:lnTo>
                    <a:lnTo>
                      <a:pt x="0" y="333828"/>
                    </a:lnTo>
                    <a:close/>
                  </a:path>
                </a:pathLst>
              </a:custGeom>
              <a:solidFill>
                <a:srgbClr val="2ECC71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B w="114300" prst="hardEdg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任意多边形 27"/>
              <p:cNvSpPr/>
              <p:nvPr/>
            </p:nvSpPr>
            <p:spPr>
              <a:xfrm>
                <a:off x="7082971" y="1291771"/>
                <a:ext cx="957943" cy="406400"/>
              </a:xfrm>
              <a:custGeom>
                <a:avLst/>
                <a:gdLst>
                  <a:gd name="connsiteX0" fmla="*/ 0 w 957943"/>
                  <a:gd name="connsiteY0" fmla="*/ 0 h 406400"/>
                  <a:gd name="connsiteX1" fmla="*/ 551543 w 957943"/>
                  <a:gd name="connsiteY1" fmla="*/ 116115 h 406400"/>
                  <a:gd name="connsiteX2" fmla="*/ 957943 w 957943"/>
                  <a:gd name="connsiteY2" fmla="*/ 246743 h 406400"/>
                  <a:gd name="connsiteX3" fmla="*/ 899886 w 957943"/>
                  <a:gd name="connsiteY3" fmla="*/ 406400 h 406400"/>
                  <a:gd name="connsiteX4" fmla="*/ 493486 w 957943"/>
                  <a:gd name="connsiteY4" fmla="*/ 319315 h 406400"/>
                  <a:gd name="connsiteX5" fmla="*/ 116115 w 957943"/>
                  <a:gd name="connsiteY5" fmla="*/ 333829 h 406400"/>
                  <a:gd name="connsiteX6" fmla="*/ 0 w 957943"/>
                  <a:gd name="connsiteY6" fmla="*/ 0 h 40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7943" h="406400">
                    <a:moveTo>
                      <a:pt x="0" y="0"/>
                    </a:moveTo>
                    <a:lnTo>
                      <a:pt x="551543" y="116115"/>
                    </a:lnTo>
                    <a:lnTo>
                      <a:pt x="957943" y="246743"/>
                    </a:lnTo>
                    <a:lnTo>
                      <a:pt x="899886" y="406400"/>
                    </a:lnTo>
                    <a:lnTo>
                      <a:pt x="493486" y="319315"/>
                    </a:lnTo>
                    <a:lnTo>
                      <a:pt x="116115" y="3338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ECC71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B w="114300" prst="hardEdg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" name="任意多边形 30"/>
              <p:cNvSpPr/>
              <p:nvPr/>
            </p:nvSpPr>
            <p:spPr>
              <a:xfrm>
                <a:off x="4934857" y="3643086"/>
                <a:ext cx="1219200" cy="1422400"/>
              </a:xfrm>
              <a:custGeom>
                <a:avLst/>
                <a:gdLst>
                  <a:gd name="connsiteX0" fmla="*/ 827314 w 1219200"/>
                  <a:gd name="connsiteY0" fmla="*/ 0 h 1422400"/>
                  <a:gd name="connsiteX1" fmla="*/ 1204686 w 1219200"/>
                  <a:gd name="connsiteY1" fmla="*/ 508000 h 1422400"/>
                  <a:gd name="connsiteX2" fmla="*/ 1219200 w 1219200"/>
                  <a:gd name="connsiteY2" fmla="*/ 551543 h 1422400"/>
                  <a:gd name="connsiteX3" fmla="*/ 566057 w 1219200"/>
                  <a:gd name="connsiteY3" fmla="*/ 1291771 h 1422400"/>
                  <a:gd name="connsiteX4" fmla="*/ 566057 w 1219200"/>
                  <a:gd name="connsiteY4" fmla="*/ 1422400 h 1422400"/>
                  <a:gd name="connsiteX5" fmla="*/ 0 w 1219200"/>
                  <a:gd name="connsiteY5" fmla="*/ 1393371 h 1422400"/>
                  <a:gd name="connsiteX6" fmla="*/ 72572 w 1219200"/>
                  <a:gd name="connsiteY6" fmla="*/ 319314 h 1422400"/>
                  <a:gd name="connsiteX7" fmla="*/ 827314 w 1219200"/>
                  <a:gd name="connsiteY7" fmla="*/ 0 h 142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200" h="1422400">
                    <a:moveTo>
                      <a:pt x="827314" y="0"/>
                    </a:moveTo>
                    <a:lnTo>
                      <a:pt x="1204686" y="508000"/>
                    </a:lnTo>
                    <a:lnTo>
                      <a:pt x="1219200" y="551543"/>
                    </a:lnTo>
                    <a:lnTo>
                      <a:pt x="566057" y="1291771"/>
                    </a:lnTo>
                    <a:lnTo>
                      <a:pt x="566057" y="1422400"/>
                    </a:lnTo>
                    <a:lnTo>
                      <a:pt x="0" y="1393371"/>
                    </a:lnTo>
                    <a:lnTo>
                      <a:pt x="72572" y="319314"/>
                    </a:lnTo>
                    <a:lnTo>
                      <a:pt x="827314" y="0"/>
                    </a:lnTo>
                    <a:close/>
                  </a:path>
                </a:pathLst>
              </a:custGeom>
              <a:solidFill>
                <a:srgbClr val="2ECC71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B w="114300" prst="hardEdg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2" name="任意多边形 31"/>
            <p:cNvSpPr/>
            <p:nvPr/>
          </p:nvSpPr>
          <p:spPr>
            <a:xfrm>
              <a:off x="8431789" y="1484618"/>
              <a:ext cx="2432932" cy="4492929"/>
            </a:xfrm>
            <a:custGeom>
              <a:avLst/>
              <a:gdLst>
                <a:gd name="connsiteX0" fmla="*/ 653143 w 1988458"/>
                <a:gd name="connsiteY0" fmla="*/ 261257 h 3672114"/>
                <a:gd name="connsiteX1" fmla="*/ 856343 w 1988458"/>
                <a:gd name="connsiteY1" fmla="*/ 87085 h 3672114"/>
                <a:gd name="connsiteX2" fmla="*/ 1117600 w 1988458"/>
                <a:gd name="connsiteY2" fmla="*/ 0 h 3672114"/>
                <a:gd name="connsiteX3" fmla="*/ 1567543 w 1988458"/>
                <a:gd name="connsiteY3" fmla="*/ 391885 h 3672114"/>
                <a:gd name="connsiteX4" fmla="*/ 1988458 w 1988458"/>
                <a:gd name="connsiteY4" fmla="*/ 420914 h 3672114"/>
                <a:gd name="connsiteX5" fmla="*/ 1915886 w 1988458"/>
                <a:gd name="connsiteY5" fmla="*/ 3672114 h 3672114"/>
                <a:gd name="connsiteX6" fmla="*/ 478972 w 1988458"/>
                <a:gd name="connsiteY6" fmla="*/ 3512457 h 3672114"/>
                <a:gd name="connsiteX7" fmla="*/ 43543 w 1988458"/>
                <a:gd name="connsiteY7" fmla="*/ 2264228 h 3672114"/>
                <a:gd name="connsiteX8" fmla="*/ 0 w 1988458"/>
                <a:gd name="connsiteY8" fmla="*/ 2017485 h 3672114"/>
                <a:gd name="connsiteX9" fmla="*/ 333829 w 1988458"/>
                <a:gd name="connsiteY9" fmla="*/ 1901371 h 3672114"/>
                <a:gd name="connsiteX10" fmla="*/ 580572 w 1988458"/>
                <a:gd name="connsiteY10" fmla="*/ 1741714 h 3672114"/>
                <a:gd name="connsiteX11" fmla="*/ 754743 w 1988458"/>
                <a:gd name="connsiteY11" fmla="*/ 1538514 h 3672114"/>
                <a:gd name="connsiteX12" fmla="*/ 870858 w 1988458"/>
                <a:gd name="connsiteY12" fmla="*/ 1175657 h 3672114"/>
                <a:gd name="connsiteX13" fmla="*/ 885372 w 1988458"/>
                <a:gd name="connsiteY13" fmla="*/ 841828 h 3672114"/>
                <a:gd name="connsiteX14" fmla="*/ 783772 w 1988458"/>
                <a:gd name="connsiteY14" fmla="*/ 406400 h 3672114"/>
                <a:gd name="connsiteX15" fmla="*/ 696686 w 1988458"/>
                <a:gd name="connsiteY15" fmla="*/ 290285 h 3672114"/>
                <a:gd name="connsiteX16" fmla="*/ 653143 w 1988458"/>
                <a:gd name="connsiteY16" fmla="*/ 261257 h 3672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988458" h="3672114">
                  <a:moveTo>
                    <a:pt x="653143" y="261257"/>
                  </a:moveTo>
                  <a:lnTo>
                    <a:pt x="856343" y="87085"/>
                  </a:lnTo>
                  <a:lnTo>
                    <a:pt x="1117600" y="0"/>
                  </a:lnTo>
                  <a:lnTo>
                    <a:pt x="1567543" y="391885"/>
                  </a:lnTo>
                  <a:lnTo>
                    <a:pt x="1988458" y="420914"/>
                  </a:lnTo>
                  <a:lnTo>
                    <a:pt x="1915886" y="3672114"/>
                  </a:lnTo>
                  <a:lnTo>
                    <a:pt x="478972" y="3512457"/>
                  </a:lnTo>
                  <a:lnTo>
                    <a:pt x="43543" y="2264228"/>
                  </a:lnTo>
                  <a:lnTo>
                    <a:pt x="0" y="2017485"/>
                  </a:lnTo>
                  <a:lnTo>
                    <a:pt x="333829" y="1901371"/>
                  </a:lnTo>
                  <a:lnTo>
                    <a:pt x="580572" y="1741714"/>
                  </a:lnTo>
                  <a:lnTo>
                    <a:pt x="754743" y="1538514"/>
                  </a:lnTo>
                  <a:lnTo>
                    <a:pt x="870858" y="1175657"/>
                  </a:lnTo>
                  <a:lnTo>
                    <a:pt x="885372" y="841828"/>
                  </a:lnTo>
                  <a:lnTo>
                    <a:pt x="783772" y="406400"/>
                  </a:lnTo>
                  <a:lnTo>
                    <a:pt x="696686" y="290285"/>
                  </a:lnTo>
                  <a:lnTo>
                    <a:pt x="653143" y="261257"/>
                  </a:lnTo>
                  <a:close/>
                </a:path>
              </a:pathLst>
            </a:custGeom>
            <a:solidFill>
              <a:srgbClr val="FB8EAA"/>
            </a:solidFill>
            <a:ln>
              <a:noFill/>
            </a:ln>
            <a:effectLst>
              <a:outerShdw blurRad="114300" dist="76200" dir="20160000" sx="103000" sy="103000" algn="t" rotWithShape="0">
                <a:schemeClr val="bg1">
                  <a:lumMod val="50000"/>
                  <a:alpha val="51000"/>
                </a:schemeClr>
              </a:outerShdw>
            </a:effectLst>
            <a:scene3d>
              <a:camera prst="orthographicFront"/>
              <a:lightRig rig="threePt" dir="t"/>
            </a:scene3d>
            <a:sp3d>
              <a:bevelB w="114300" prst="hardEdg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6176445" y="1804273"/>
              <a:ext cx="2983448" cy="3871378"/>
              <a:chOff x="5747657" y="2017486"/>
              <a:chExt cx="2438400" cy="3164114"/>
            </a:xfrm>
            <a:effectLst>
              <a:outerShdw blurRad="114300" dist="76200" dir="20160000" sx="103000" sy="103000" algn="t" rotWithShape="0">
                <a:schemeClr val="bg1">
                  <a:lumMod val="50000"/>
                  <a:alpha val="51000"/>
                </a:schemeClr>
              </a:outerShdw>
            </a:effectLst>
          </p:grpSpPr>
          <p:sp>
            <p:nvSpPr>
              <p:cNvPr id="20" name="椭圆 19"/>
              <p:cNvSpPr/>
              <p:nvPr/>
            </p:nvSpPr>
            <p:spPr>
              <a:xfrm>
                <a:off x="7166119" y="2458611"/>
                <a:ext cx="574084" cy="574084"/>
              </a:xfrm>
              <a:prstGeom prst="ellipse">
                <a:avLst/>
              </a:prstGeom>
              <a:solidFill>
                <a:srgbClr val="F6B54E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B w="114300" prst="hardEdg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39" name="组合 38"/>
              <p:cNvGrpSpPr/>
              <p:nvPr/>
            </p:nvGrpSpPr>
            <p:grpSpPr>
              <a:xfrm>
                <a:off x="5747657" y="2017486"/>
                <a:ext cx="2438400" cy="3164114"/>
                <a:chOff x="5747657" y="2017486"/>
                <a:chExt cx="2438400" cy="3164114"/>
              </a:xfrm>
              <a:solidFill>
                <a:srgbClr val="F6B54E"/>
              </a:solidFill>
            </p:grpSpPr>
            <p:sp>
              <p:nvSpPr>
                <p:cNvPr id="29" name="任意多边形 28"/>
                <p:cNvSpPr/>
                <p:nvPr/>
              </p:nvSpPr>
              <p:spPr>
                <a:xfrm>
                  <a:off x="6357257" y="3628571"/>
                  <a:ext cx="1030514" cy="1117600"/>
                </a:xfrm>
                <a:custGeom>
                  <a:avLst/>
                  <a:gdLst>
                    <a:gd name="connsiteX0" fmla="*/ 595086 w 1030514"/>
                    <a:gd name="connsiteY0" fmla="*/ 0 h 1117600"/>
                    <a:gd name="connsiteX1" fmla="*/ 827314 w 1030514"/>
                    <a:gd name="connsiteY1" fmla="*/ 101600 h 1117600"/>
                    <a:gd name="connsiteX2" fmla="*/ 1030514 w 1030514"/>
                    <a:gd name="connsiteY2" fmla="*/ 130629 h 1117600"/>
                    <a:gd name="connsiteX3" fmla="*/ 957943 w 1030514"/>
                    <a:gd name="connsiteY3" fmla="*/ 1117600 h 1117600"/>
                    <a:gd name="connsiteX4" fmla="*/ 537029 w 1030514"/>
                    <a:gd name="connsiteY4" fmla="*/ 1030515 h 1117600"/>
                    <a:gd name="connsiteX5" fmla="*/ 203200 w 1030514"/>
                    <a:gd name="connsiteY5" fmla="*/ 856343 h 1117600"/>
                    <a:gd name="connsiteX6" fmla="*/ 0 w 1030514"/>
                    <a:gd name="connsiteY6" fmla="*/ 754743 h 1117600"/>
                    <a:gd name="connsiteX7" fmla="*/ 319314 w 1030514"/>
                    <a:gd name="connsiteY7" fmla="*/ 333829 h 1117600"/>
                    <a:gd name="connsiteX8" fmla="*/ 595086 w 1030514"/>
                    <a:gd name="connsiteY8" fmla="*/ 0 h 111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30514" h="1117600">
                      <a:moveTo>
                        <a:pt x="595086" y="0"/>
                      </a:moveTo>
                      <a:lnTo>
                        <a:pt x="827314" y="101600"/>
                      </a:lnTo>
                      <a:lnTo>
                        <a:pt x="1030514" y="130629"/>
                      </a:lnTo>
                      <a:lnTo>
                        <a:pt x="957943" y="1117600"/>
                      </a:lnTo>
                      <a:lnTo>
                        <a:pt x="537029" y="1030515"/>
                      </a:lnTo>
                      <a:lnTo>
                        <a:pt x="203200" y="856343"/>
                      </a:lnTo>
                      <a:lnTo>
                        <a:pt x="0" y="754743"/>
                      </a:lnTo>
                      <a:lnTo>
                        <a:pt x="319314" y="333829"/>
                      </a:lnTo>
                      <a:lnTo>
                        <a:pt x="59508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B w="114300" prst="hardEdg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任意多边形 29"/>
                <p:cNvSpPr/>
                <p:nvPr/>
              </p:nvSpPr>
              <p:spPr>
                <a:xfrm>
                  <a:off x="5747657" y="4470400"/>
                  <a:ext cx="783772" cy="711200"/>
                </a:xfrm>
                <a:custGeom>
                  <a:avLst/>
                  <a:gdLst>
                    <a:gd name="connsiteX0" fmla="*/ 508000 w 783772"/>
                    <a:gd name="connsiteY0" fmla="*/ 0 h 711200"/>
                    <a:gd name="connsiteX1" fmla="*/ 783772 w 783772"/>
                    <a:gd name="connsiteY1" fmla="*/ 203200 h 711200"/>
                    <a:gd name="connsiteX2" fmla="*/ 566057 w 783772"/>
                    <a:gd name="connsiteY2" fmla="*/ 711200 h 711200"/>
                    <a:gd name="connsiteX3" fmla="*/ 0 w 783772"/>
                    <a:gd name="connsiteY3" fmla="*/ 682171 h 711200"/>
                    <a:gd name="connsiteX4" fmla="*/ 508000 w 783772"/>
                    <a:gd name="connsiteY4" fmla="*/ 0 h 711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83772" h="711200">
                      <a:moveTo>
                        <a:pt x="508000" y="0"/>
                      </a:moveTo>
                      <a:lnTo>
                        <a:pt x="783772" y="203200"/>
                      </a:lnTo>
                      <a:lnTo>
                        <a:pt x="566057" y="711200"/>
                      </a:lnTo>
                      <a:lnTo>
                        <a:pt x="0" y="682171"/>
                      </a:lnTo>
                      <a:lnTo>
                        <a:pt x="5080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B w="114300" prst="hardEdg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任意多边形 32"/>
                <p:cNvSpPr/>
                <p:nvPr/>
              </p:nvSpPr>
              <p:spPr>
                <a:xfrm>
                  <a:off x="7518400" y="2017486"/>
                  <a:ext cx="638629" cy="638628"/>
                </a:xfrm>
                <a:custGeom>
                  <a:avLst/>
                  <a:gdLst>
                    <a:gd name="connsiteX0" fmla="*/ 43543 w 638629"/>
                    <a:gd name="connsiteY0" fmla="*/ 0 h 638628"/>
                    <a:gd name="connsiteX1" fmla="*/ 0 w 638629"/>
                    <a:gd name="connsiteY1" fmla="*/ 377371 h 638628"/>
                    <a:gd name="connsiteX2" fmla="*/ 174171 w 638629"/>
                    <a:gd name="connsiteY2" fmla="*/ 449943 h 638628"/>
                    <a:gd name="connsiteX3" fmla="*/ 275771 w 638629"/>
                    <a:gd name="connsiteY3" fmla="*/ 566057 h 638628"/>
                    <a:gd name="connsiteX4" fmla="*/ 290286 w 638629"/>
                    <a:gd name="connsiteY4" fmla="*/ 638628 h 638628"/>
                    <a:gd name="connsiteX5" fmla="*/ 638629 w 638629"/>
                    <a:gd name="connsiteY5" fmla="*/ 551543 h 638628"/>
                    <a:gd name="connsiteX6" fmla="*/ 551543 w 638629"/>
                    <a:gd name="connsiteY6" fmla="*/ 333828 h 638628"/>
                    <a:gd name="connsiteX7" fmla="*/ 435429 w 638629"/>
                    <a:gd name="connsiteY7" fmla="*/ 217714 h 638628"/>
                    <a:gd name="connsiteX8" fmla="*/ 333829 w 638629"/>
                    <a:gd name="connsiteY8" fmla="*/ 130628 h 638628"/>
                    <a:gd name="connsiteX9" fmla="*/ 43543 w 638629"/>
                    <a:gd name="connsiteY9" fmla="*/ 0 h 638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38629" h="638628">
                      <a:moveTo>
                        <a:pt x="43543" y="0"/>
                      </a:moveTo>
                      <a:lnTo>
                        <a:pt x="0" y="377371"/>
                      </a:lnTo>
                      <a:lnTo>
                        <a:pt x="174171" y="449943"/>
                      </a:lnTo>
                      <a:lnTo>
                        <a:pt x="275771" y="566057"/>
                      </a:lnTo>
                      <a:lnTo>
                        <a:pt x="290286" y="638628"/>
                      </a:lnTo>
                      <a:lnTo>
                        <a:pt x="638629" y="551543"/>
                      </a:lnTo>
                      <a:lnTo>
                        <a:pt x="551543" y="333828"/>
                      </a:lnTo>
                      <a:lnTo>
                        <a:pt x="435429" y="217714"/>
                      </a:lnTo>
                      <a:lnTo>
                        <a:pt x="333829" y="130628"/>
                      </a:lnTo>
                      <a:lnTo>
                        <a:pt x="43543" y="0"/>
                      </a:lnTo>
                      <a:close/>
                    </a:path>
                  </a:pathLst>
                </a:custGeom>
                <a:solidFill>
                  <a:srgbClr val="C73B3A"/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B w="114300" prst="hardEdg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任意多边形 33"/>
                <p:cNvSpPr/>
                <p:nvPr/>
              </p:nvSpPr>
              <p:spPr>
                <a:xfrm>
                  <a:off x="7561943" y="2815771"/>
                  <a:ext cx="624114" cy="609600"/>
                </a:xfrm>
                <a:custGeom>
                  <a:avLst/>
                  <a:gdLst>
                    <a:gd name="connsiteX0" fmla="*/ 246743 w 624114"/>
                    <a:gd name="connsiteY0" fmla="*/ 0 h 609600"/>
                    <a:gd name="connsiteX1" fmla="*/ 174171 w 624114"/>
                    <a:gd name="connsiteY1" fmla="*/ 188686 h 609600"/>
                    <a:gd name="connsiteX2" fmla="*/ 0 w 624114"/>
                    <a:gd name="connsiteY2" fmla="*/ 261258 h 609600"/>
                    <a:gd name="connsiteX3" fmla="*/ 43543 w 624114"/>
                    <a:gd name="connsiteY3" fmla="*/ 551543 h 609600"/>
                    <a:gd name="connsiteX4" fmla="*/ 87086 w 624114"/>
                    <a:gd name="connsiteY4" fmla="*/ 609600 h 609600"/>
                    <a:gd name="connsiteX5" fmla="*/ 333828 w 624114"/>
                    <a:gd name="connsiteY5" fmla="*/ 522515 h 609600"/>
                    <a:gd name="connsiteX6" fmla="*/ 551543 w 624114"/>
                    <a:gd name="connsiteY6" fmla="*/ 304800 h 609600"/>
                    <a:gd name="connsiteX7" fmla="*/ 624114 w 624114"/>
                    <a:gd name="connsiteY7" fmla="*/ 29029 h 609600"/>
                    <a:gd name="connsiteX8" fmla="*/ 290286 w 624114"/>
                    <a:gd name="connsiteY8" fmla="*/ 29029 h 609600"/>
                    <a:gd name="connsiteX9" fmla="*/ 246743 w 624114"/>
                    <a:gd name="connsiteY9" fmla="*/ 0 h 609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24114" h="609600">
                      <a:moveTo>
                        <a:pt x="246743" y="0"/>
                      </a:moveTo>
                      <a:lnTo>
                        <a:pt x="174171" y="188686"/>
                      </a:lnTo>
                      <a:lnTo>
                        <a:pt x="0" y="261258"/>
                      </a:lnTo>
                      <a:lnTo>
                        <a:pt x="43543" y="551543"/>
                      </a:lnTo>
                      <a:lnTo>
                        <a:pt x="87086" y="609600"/>
                      </a:lnTo>
                      <a:lnTo>
                        <a:pt x="333828" y="522515"/>
                      </a:lnTo>
                      <a:lnTo>
                        <a:pt x="551543" y="304800"/>
                      </a:lnTo>
                      <a:lnTo>
                        <a:pt x="624114" y="29029"/>
                      </a:lnTo>
                      <a:lnTo>
                        <a:pt x="290286" y="29029"/>
                      </a:lnTo>
                      <a:lnTo>
                        <a:pt x="24674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B w="114300" prst="hardEdg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任意多边形 34"/>
                <p:cNvSpPr/>
                <p:nvPr/>
              </p:nvSpPr>
              <p:spPr>
                <a:xfrm>
                  <a:off x="6763657" y="2888343"/>
                  <a:ext cx="624114" cy="566057"/>
                </a:xfrm>
                <a:custGeom>
                  <a:avLst/>
                  <a:gdLst>
                    <a:gd name="connsiteX0" fmla="*/ 362857 w 624114"/>
                    <a:gd name="connsiteY0" fmla="*/ 0 h 566057"/>
                    <a:gd name="connsiteX1" fmla="*/ 478972 w 624114"/>
                    <a:gd name="connsiteY1" fmla="*/ 159657 h 566057"/>
                    <a:gd name="connsiteX2" fmla="*/ 624114 w 624114"/>
                    <a:gd name="connsiteY2" fmla="*/ 203200 h 566057"/>
                    <a:gd name="connsiteX3" fmla="*/ 624114 w 624114"/>
                    <a:gd name="connsiteY3" fmla="*/ 566057 h 566057"/>
                    <a:gd name="connsiteX4" fmla="*/ 261257 w 624114"/>
                    <a:gd name="connsiteY4" fmla="*/ 435428 h 566057"/>
                    <a:gd name="connsiteX5" fmla="*/ 72572 w 624114"/>
                    <a:gd name="connsiteY5" fmla="*/ 203200 h 566057"/>
                    <a:gd name="connsiteX6" fmla="*/ 0 w 624114"/>
                    <a:gd name="connsiteY6" fmla="*/ 43543 h 566057"/>
                    <a:gd name="connsiteX7" fmla="*/ 362857 w 624114"/>
                    <a:gd name="connsiteY7" fmla="*/ 0 h 566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24114" h="566057">
                      <a:moveTo>
                        <a:pt x="362857" y="0"/>
                      </a:moveTo>
                      <a:lnTo>
                        <a:pt x="478972" y="159657"/>
                      </a:lnTo>
                      <a:lnTo>
                        <a:pt x="624114" y="203200"/>
                      </a:lnTo>
                      <a:lnTo>
                        <a:pt x="624114" y="566057"/>
                      </a:lnTo>
                      <a:lnTo>
                        <a:pt x="261257" y="435428"/>
                      </a:lnTo>
                      <a:lnTo>
                        <a:pt x="72572" y="203200"/>
                      </a:lnTo>
                      <a:lnTo>
                        <a:pt x="0" y="43543"/>
                      </a:lnTo>
                      <a:lnTo>
                        <a:pt x="362857" y="0"/>
                      </a:lnTo>
                      <a:close/>
                    </a:path>
                  </a:pathLst>
                </a:custGeom>
                <a:solidFill>
                  <a:srgbClr val="C3D600"/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B w="114300" prst="hardEdg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任意多边形 35"/>
                <p:cNvSpPr/>
                <p:nvPr/>
              </p:nvSpPr>
              <p:spPr>
                <a:xfrm>
                  <a:off x="6734629" y="2061029"/>
                  <a:ext cx="609600" cy="580571"/>
                </a:xfrm>
                <a:custGeom>
                  <a:avLst/>
                  <a:gdLst>
                    <a:gd name="connsiteX0" fmla="*/ 362857 w 609600"/>
                    <a:gd name="connsiteY0" fmla="*/ 580571 h 580571"/>
                    <a:gd name="connsiteX1" fmla="*/ 435428 w 609600"/>
                    <a:gd name="connsiteY1" fmla="*/ 391885 h 580571"/>
                    <a:gd name="connsiteX2" fmla="*/ 609600 w 609600"/>
                    <a:gd name="connsiteY2" fmla="*/ 348342 h 580571"/>
                    <a:gd name="connsiteX3" fmla="*/ 551542 w 609600"/>
                    <a:gd name="connsiteY3" fmla="*/ 0 h 580571"/>
                    <a:gd name="connsiteX4" fmla="*/ 261257 w 609600"/>
                    <a:gd name="connsiteY4" fmla="*/ 87085 h 580571"/>
                    <a:gd name="connsiteX5" fmla="*/ 145142 w 609600"/>
                    <a:gd name="connsiteY5" fmla="*/ 333828 h 580571"/>
                    <a:gd name="connsiteX6" fmla="*/ 0 w 609600"/>
                    <a:gd name="connsiteY6" fmla="*/ 551542 h 580571"/>
                    <a:gd name="connsiteX7" fmla="*/ 362857 w 609600"/>
                    <a:gd name="connsiteY7" fmla="*/ 580571 h 5805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09600" h="580571">
                      <a:moveTo>
                        <a:pt x="362857" y="580571"/>
                      </a:moveTo>
                      <a:lnTo>
                        <a:pt x="435428" y="391885"/>
                      </a:lnTo>
                      <a:lnTo>
                        <a:pt x="609600" y="348342"/>
                      </a:lnTo>
                      <a:lnTo>
                        <a:pt x="551542" y="0"/>
                      </a:lnTo>
                      <a:lnTo>
                        <a:pt x="261257" y="87085"/>
                      </a:lnTo>
                      <a:lnTo>
                        <a:pt x="145142" y="333828"/>
                      </a:lnTo>
                      <a:lnTo>
                        <a:pt x="0" y="551542"/>
                      </a:lnTo>
                      <a:lnTo>
                        <a:pt x="362857" y="58057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B w="114300" prst="hardEdg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24" name="文本框 23"/>
            <p:cNvSpPr txBox="1"/>
            <p:nvPr/>
          </p:nvSpPr>
          <p:spPr>
            <a:xfrm>
              <a:off x="9648255" y="3731082"/>
              <a:ext cx="573098" cy="3765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b="1" dirty="0" smtClean="0">
                  <a:solidFill>
                    <a:schemeClr val="bg1"/>
                  </a:solidFill>
                  <a:latin typeface="造字工房尚黑（非商用）特细超长体" pitchFamily="50" charset="-122"/>
                  <a:ea typeface="造字工房尚黑（非商用）特细超长体" pitchFamily="50" charset="-122"/>
                </a:rPr>
                <a:t>主力店</a:t>
              </a:r>
              <a:endParaRPr lang="zh-CN" altLang="en-US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8071912" y="2503916"/>
              <a:ext cx="357353" cy="3765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bg1"/>
                  </a:solidFill>
                  <a:latin typeface="造字工房尚黑（非商用）特细超长体" pitchFamily="50" charset="-122"/>
                  <a:ea typeface="造字工房尚黑（非商用）特细超长体" pitchFamily="50" charset="-122"/>
                </a:rPr>
                <a:t>B1</a:t>
              </a:r>
              <a:endParaRPr lang="zh-CN" altLang="en-US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8599406" y="2051925"/>
              <a:ext cx="380889" cy="3765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bg1"/>
                  </a:solidFill>
                  <a:latin typeface="造字工房尚黑（非商用）特细超长体" pitchFamily="50" charset="-122"/>
                  <a:ea typeface="造字工房尚黑（非商用）特细超长体" pitchFamily="50" charset="-122"/>
                </a:rPr>
                <a:t>B2</a:t>
              </a:r>
              <a:endParaRPr lang="zh-CN" altLang="en-US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8563181" y="2869789"/>
              <a:ext cx="380889" cy="3765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bg1"/>
                  </a:solidFill>
                  <a:latin typeface="造字工房尚黑（非商用）特细超长体" pitchFamily="50" charset="-122"/>
                  <a:ea typeface="造字工房尚黑（非商用）特细超长体" pitchFamily="50" charset="-122"/>
                </a:rPr>
                <a:t>B3</a:t>
              </a:r>
              <a:endParaRPr lang="zh-CN" altLang="en-US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636778" y="2980178"/>
              <a:ext cx="380889" cy="3765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bg1"/>
                  </a:solidFill>
                  <a:latin typeface="造字工房尚黑（非商用）特细超长体" pitchFamily="50" charset="-122"/>
                  <a:ea typeface="造字工房尚黑（非商用）特细超长体" pitchFamily="50" charset="-122"/>
                </a:rPr>
                <a:t>B4</a:t>
              </a:r>
              <a:endParaRPr lang="zh-CN" altLang="en-US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7588653" y="2051924"/>
              <a:ext cx="375004" cy="3765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bg1"/>
                  </a:solidFill>
                  <a:latin typeface="造字工房尚黑（非商用）特细超长体" pitchFamily="50" charset="-122"/>
                  <a:ea typeface="造字工房尚黑（非商用）特细超长体" pitchFamily="50" charset="-122"/>
                </a:rPr>
                <a:t>B5</a:t>
              </a:r>
              <a:endParaRPr lang="zh-CN" altLang="en-US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endParaRP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7452336" y="4268635"/>
              <a:ext cx="380889" cy="3765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bg1"/>
                  </a:solidFill>
                  <a:latin typeface="造字工房尚黑（非商用）特细超长体" pitchFamily="50" charset="-122"/>
                  <a:ea typeface="造字工房尚黑（非商用）特细超长体" pitchFamily="50" charset="-122"/>
                </a:rPr>
                <a:t>B6</a:t>
              </a:r>
              <a:endParaRPr lang="zh-CN" altLang="en-US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665507" y="4456921"/>
              <a:ext cx="390694" cy="3765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bg1"/>
                  </a:solidFill>
                  <a:latin typeface="造字工房尚黑（非商用）特细超长体" pitchFamily="50" charset="-122"/>
                  <a:ea typeface="造字工房尚黑（非商用）特细超长体" pitchFamily="50" charset="-122"/>
                </a:rPr>
                <a:t>B8</a:t>
              </a:r>
              <a:endParaRPr lang="zh-CN" altLang="en-US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6512188" y="5142891"/>
              <a:ext cx="390694" cy="3765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bg1"/>
                  </a:solidFill>
                  <a:latin typeface="造字工房尚黑（非商用）特细超长体" pitchFamily="50" charset="-122"/>
                  <a:ea typeface="造字工房尚黑（非商用）特细超长体" pitchFamily="50" charset="-122"/>
                </a:rPr>
                <a:t>B7</a:t>
              </a:r>
              <a:endParaRPr lang="zh-CN" altLang="en-US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6673686" y="3278070"/>
              <a:ext cx="390694" cy="3765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bg1"/>
                  </a:solidFill>
                  <a:latin typeface="造字工房尚黑（非商用）特细超长体" pitchFamily="50" charset="-122"/>
                  <a:ea typeface="造字工房尚黑（非商用）特细超长体" pitchFamily="50" charset="-122"/>
                </a:rPr>
                <a:t>B9</a:t>
              </a:r>
              <a:endParaRPr lang="zh-CN" altLang="en-US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6345148" y="2015554"/>
              <a:ext cx="433843" cy="3765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bg1"/>
                  </a:solidFill>
                  <a:latin typeface="造字工房尚黑（非商用）特细超长体" pitchFamily="50" charset="-122"/>
                  <a:ea typeface="造字工房尚黑（非商用）特细超长体" pitchFamily="50" charset="-122"/>
                </a:rPr>
                <a:t>B10</a:t>
              </a:r>
              <a:endParaRPr lang="zh-CN" altLang="en-US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endParaRP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7115077" y="1253988"/>
              <a:ext cx="406385" cy="3765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bg1"/>
                  </a:solidFill>
                  <a:latin typeface="造字工房尚黑（非商用）特细超长体" pitchFamily="50" charset="-122"/>
                  <a:ea typeface="造字工房尚黑（非商用）特细超长体" pitchFamily="50" charset="-122"/>
                </a:rPr>
                <a:t>B11</a:t>
              </a:r>
              <a:endParaRPr lang="zh-CN" altLang="en-US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8140679" y="988970"/>
              <a:ext cx="429920" cy="3765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bg1"/>
                  </a:solidFill>
                  <a:latin typeface="造字工房尚黑（非商用）特细超长体" pitchFamily="50" charset="-122"/>
                  <a:ea typeface="造字工房尚黑（非商用）特细超长体" pitchFamily="50" charset="-122"/>
                </a:rPr>
                <a:t>B12</a:t>
              </a:r>
              <a:endParaRPr lang="zh-CN" altLang="en-US" sz="1400" b="1" dirty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5181962" y="6289384"/>
            <a:ext cx="319656" cy="319656"/>
          </a:xfrm>
          <a:prstGeom prst="rect">
            <a:avLst/>
          </a:prstGeom>
          <a:solidFill>
            <a:srgbClr val="35D87B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10397529" y="6298937"/>
            <a:ext cx="319656" cy="319656"/>
          </a:xfrm>
          <a:prstGeom prst="rect">
            <a:avLst/>
          </a:prstGeom>
          <a:solidFill>
            <a:srgbClr val="FFC156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9442012" y="6324600"/>
            <a:ext cx="320400" cy="320400"/>
          </a:xfrm>
          <a:prstGeom prst="rect">
            <a:avLst/>
          </a:prstGeom>
          <a:solidFill>
            <a:srgbClr val="FF98B6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文本框 54"/>
          <p:cNvSpPr txBox="1"/>
          <p:nvPr/>
        </p:nvSpPr>
        <p:spPr>
          <a:xfrm>
            <a:off x="9711858" y="6387815"/>
            <a:ext cx="635860" cy="3765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dist"/>
            <a:r>
              <a:rPr lang="zh-CN" altLang="en-US" sz="1400" b="1" dirty="0" smtClean="0">
                <a:solidFill>
                  <a:srgbClr val="DE0066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主力 店</a:t>
            </a:r>
            <a:endParaRPr lang="zh-CN" altLang="en-US" sz="1400" b="1" dirty="0">
              <a:solidFill>
                <a:srgbClr val="DE0066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8748599" y="6396747"/>
            <a:ext cx="688815" cy="3765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rgbClr val="DE0066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美食天地</a:t>
            </a:r>
            <a:endParaRPr lang="zh-CN" altLang="en-US" sz="1400" b="1" dirty="0">
              <a:solidFill>
                <a:srgbClr val="DE0066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5494177" y="6357536"/>
            <a:ext cx="688815" cy="3765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rgbClr val="DE0066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国际时尚</a:t>
            </a:r>
            <a:endParaRPr lang="zh-CN" altLang="en-US" sz="1400" b="1" dirty="0">
              <a:solidFill>
                <a:srgbClr val="DE0066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6352360" y="6308319"/>
            <a:ext cx="319656" cy="319656"/>
          </a:xfrm>
          <a:prstGeom prst="rect">
            <a:avLst/>
          </a:prstGeom>
          <a:solidFill>
            <a:srgbClr val="449284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7419548" y="6298168"/>
            <a:ext cx="319656" cy="319656"/>
          </a:xfrm>
          <a:prstGeom prst="rect">
            <a:avLst/>
          </a:prstGeom>
          <a:solidFill>
            <a:srgbClr val="C3D6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8456839" y="6289384"/>
            <a:ext cx="319656" cy="319656"/>
          </a:xfrm>
          <a:prstGeom prst="rect">
            <a:avLst/>
          </a:prstGeom>
          <a:solidFill>
            <a:srgbClr val="C73B3A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文本框 60"/>
          <p:cNvSpPr txBox="1"/>
          <p:nvPr/>
        </p:nvSpPr>
        <p:spPr>
          <a:xfrm>
            <a:off x="6656250" y="6369209"/>
            <a:ext cx="688815" cy="3765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rgbClr val="DE0066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生活品味</a:t>
            </a:r>
            <a:endParaRPr lang="zh-CN" altLang="en-US" sz="1400" b="1" dirty="0">
              <a:solidFill>
                <a:srgbClr val="DE0066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7707675" y="6369209"/>
            <a:ext cx="688815" cy="3765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rgbClr val="DE0066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儿童乐园</a:t>
            </a:r>
            <a:endParaRPr lang="zh-CN" altLang="en-US" sz="1400" b="1" dirty="0">
              <a:solidFill>
                <a:srgbClr val="DE0066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10717185" y="6391947"/>
            <a:ext cx="688815" cy="3765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 smtClean="0">
                <a:solidFill>
                  <a:srgbClr val="DE0066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国际精品</a:t>
            </a:r>
            <a:endParaRPr lang="zh-CN" altLang="en-US" sz="1400" b="1" dirty="0">
              <a:solidFill>
                <a:srgbClr val="DE0066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878967" y="1740994"/>
            <a:ext cx="3864536" cy="4193384"/>
            <a:chOff x="2540000" y="841829"/>
            <a:chExt cx="2365829" cy="5776685"/>
          </a:xfrm>
        </p:grpSpPr>
        <p:sp>
          <p:nvSpPr>
            <p:cNvPr id="10" name="任意多边形 9"/>
            <p:cNvSpPr/>
            <p:nvPr/>
          </p:nvSpPr>
          <p:spPr>
            <a:xfrm>
              <a:off x="2540000" y="841829"/>
              <a:ext cx="2365829" cy="1161142"/>
            </a:xfrm>
            <a:custGeom>
              <a:avLst/>
              <a:gdLst>
                <a:gd name="connsiteX0" fmla="*/ 0 w 2365829"/>
                <a:gd name="connsiteY0" fmla="*/ 14514 h 1161142"/>
                <a:gd name="connsiteX1" fmla="*/ 14514 w 2365829"/>
                <a:gd name="connsiteY1" fmla="*/ 1161142 h 1161142"/>
                <a:gd name="connsiteX2" fmla="*/ 2264229 w 2365829"/>
                <a:gd name="connsiteY2" fmla="*/ 1161142 h 1161142"/>
                <a:gd name="connsiteX3" fmla="*/ 2365829 w 2365829"/>
                <a:gd name="connsiteY3" fmla="*/ 0 h 1161142"/>
                <a:gd name="connsiteX4" fmla="*/ 58057 w 2365829"/>
                <a:gd name="connsiteY4" fmla="*/ 29028 h 1161142"/>
                <a:gd name="connsiteX5" fmla="*/ 0 w 2365829"/>
                <a:gd name="connsiteY5" fmla="*/ 14514 h 1161142"/>
                <a:gd name="connsiteX0" fmla="*/ 0 w 2365829"/>
                <a:gd name="connsiteY0" fmla="*/ 14514 h 1161142"/>
                <a:gd name="connsiteX1" fmla="*/ 14514 w 2365829"/>
                <a:gd name="connsiteY1" fmla="*/ 1161142 h 1161142"/>
                <a:gd name="connsiteX2" fmla="*/ 2293257 w 2365829"/>
                <a:gd name="connsiteY2" fmla="*/ 1146628 h 1161142"/>
                <a:gd name="connsiteX3" fmla="*/ 2365829 w 2365829"/>
                <a:gd name="connsiteY3" fmla="*/ 0 h 1161142"/>
                <a:gd name="connsiteX4" fmla="*/ 58057 w 2365829"/>
                <a:gd name="connsiteY4" fmla="*/ 29028 h 1161142"/>
                <a:gd name="connsiteX5" fmla="*/ 0 w 2365829"/>
                <a:gd name="connsiteY5" fmla="*/ 14514 h 1161142"/>
                <a:gd name="connsiteX0" fmla="*/ 0 w 2365829"/>
                <a:gd name="connsiteY0" fmla="*/ 14514 h 1161142"/>
                <a:gd name="connsiteX1" fmla="*/ 14514 w 2365829"/>
                <a:gd name="connsiteY1" fmla="*/ 1161142 h 1161142"/>
                <a:gd name="connsiteX2" fmla="*/ 2264229 w 2365829"/>
                <a:gd name="connsiteY2" fmla="*/ 1146628 h 1161142"/>
                <a:gd name="connsiteX3" fmla="*/ 2365829 w 2365829"/>
                <a:gd name="connsiteY3" fmla="*/ 0 h 1161142"/>
                <a:gd name="connsiteX4" fmla="*/ 58057 w 2365829"/>
                <a:gd name="connsiteY4" fmla="*/ 29028 h 1161142"/>
                <a:gd name="connsiteX5" fmla="*/ 0 w 2365829"/>
                <a:gd name="connsiteY5" fmla="*/ 14514 h 11611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365829" h="1161142">
                  <a:moveTo>
                    <a:pt x="0" y="14514"/>
                  </a:moveTo>
                  <a:lnTo>
                    <a:pt x="14514" y="1161142"/>
                  </a:lnTo>
                  <a:lnTo>
                    <a:pt x="2264229" y="1146628"/>
                  </a:lnTo>
                  <a:lnTo>
                    <a:pt x="2365829" y="0"/>
                  </a:lnTo>
                  <a:lnTo>
                    <a:pt x="58057" y="29028"/>
                  </a:lnTo>
                  <a:lnTo>
                    <a:pt x="0" y="14514"/>
                  </a:lnTo>
                  <a:close/>
                </a:path>
              </a:pathLst>
            </a:custGeom>
            <a:solidFill>
              <a:srgbClr val="DC176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>
              <a:off x="2540000" y="2032001"/>
              <a:ext cx="2264228" cy="1117599"/>
            </a:xfrm>
            <a:custGeom>
              <a:avLst/>
              <a:gdLst>
                <a:gd name="connsiteX0" fmla="*/ 0 w 2249714"/>
                <a:gd name="connsiteY0" fmla="*/ 29028 h 1161143"/>
                <a:gd name="connsiteX1" fmla="*/ 0 w 2249714"/>
                <a:gd name="connsiteY1" fmla="*/ 1132114 h 1161143"/>
                <a:gd name="connsiteX2" fmla="*/ 2177143 w 2249714"/>
                <a:gd name="connsiteY2" fmla="*/ 1161143 h 1161143"/>
                <a:gd name="connsiteX3" fmla="*/ 2249714 w 2249714"/>
                <a:gd name="connsiteY3" fmla="*/ 0 h 1161143"/>
                <a:gd name="connsiteX4" fmla="*/ 0 w 2249714"/>
                <a:gd name="connsiteY4" fmla="*/ 29028 h 1161143"/>
                <a:gd name="connsiteX0" fmla="*/ 0 w 2249714"/>
                <a:gd name="connsiteY0" fmla="*/ 29028 h 1132114"/>
                <a:gd name="connsiteX1" fmla="*/ 0 w 2249714"/>
                <a:gd name="connsiteY1" fmla="*/ 1132114 h 1132114"/>
                <a:gd name="connsiteX2" fmla="*/ 2162629 w 2249714"/>
                <a:gd name="connsiteY2" fmla="*/ 1117600 h 1132114"/>
                <a:gd name="connsiteX3" fmla="*/ 2249714 w 2249714"/>
                <a:gd name="connsiteY3" fmla="*/ 0 h 1132114"/>
                <a:gd name="connsiteX4" fmla="*/ 0 w 2249714"/>
                <a:gd name="connsiteY4" fmla="*/ 29028 h 1132114"/>
                <a:gd name="connsiteX0" fmla="*/ 0 w 2264228"/>
                <a:gd name="connsiteY0" fmla="*/ 14513 h 1117599"/>
                <a:gd name="connsiteX1" fmla="*/ 0 w 2264228"/>
                <a:gd name="connsiteY1" fmla="*/ 1117599 h 1117599"/>
                <a:gd name="connsiteX2" fmla="*/ 2162629 w 2264228"/>
                <a:gd name="connsiteY2" fmla="*/ 1103085 h 1117599"/>
                <a:gd name="connsiteX3" fmla="*/ 2264228 w 2264228"/>
                <a:gd name="connsiteY3" fmla="*/ 0 h 1117599"/>
                <a:gd name="connsiteX4" fmla="*/ 0 w 2264228"/>
                <a:gd name="connsiteY4" fmla="*/ 14513 h 11175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64228" h="1117599">
                  <a:moveTo>
                    <a:pt x="0" y="14513"/>
                  </a:moveTo>
                  <a:lnTo>
                    <a:pt x="0" y="1117599"/>
                  </a:lnTo>
                  <a:lnTo>
                    <a:pt x="2162629" y="1103085"/>
                  </a:lnTo>
                  <a:lnTo>
                    <a:pt x="2264228" y="0"/>
                  </a:lnTo>
                  <a:lnTo>
                    <a:pt x="0" y="14513"/>
                  </a:lnTo>
                  <a:close/>
                </a:path>
              </a:pathLst>
            </a:custGeom>
            <a:solidFill>
              <a:srgbClr val="FABA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2540000" y="3178628"/>
              <a:ext cx="2336800" cy="1146629"/>
            </a:xfrm>
            <a:custGeom>
              <a:avLst/>
              <a:gdLst>
                <a:gd name="connsiteX0" fmla="*/ 0 w 2336800"/>
                <a:gd name="connsiteY0" fmla="*/ 29029 h 1161143"/>
                <a:gd name="connsiteX1" fmla="*/ 0 w 2336800"/>
                <a:gd name="connsiteY1" fmla="*/ 1161143 h 1161143"/>
                <a:gd name="connsiteX2" fmla="*/ 2336800 w 2336800"/>
                <a:gd name="connsiteY2" fmla="*/ 1161143 h 1161143"/>
                <a:gd name="connsiteX3" fmla="*/ 2148114 w 2336800"/>
                <a:gd name="connsiteY3" fmla="*/ 0 h 1161143"/>
                <a:gd name="connsiteX4" fmla="*/ 0 w 2336800"/>
                <a:gd name="connsiteY4" fmla="*/ 29029 h 1161143"/>
                <a:gd name="connsiteX0" fmla="*/ 0 w 2336800"/>
                <a:gd name="connsiteY0" fmla="*/ 14515 h 1146629"/>
                <a:gd name="connsiteX1" fmla="*/ 0 w 2336800"/>
                <a:gd name="connsiteY1" fmla="*/ 1146629 h 1146629"/>
                <a:gd name="connsiteX2" fmla="*/ 2336800 w 2336800"/>
                <a:gd name="connsiteY2" fmla="*/ 1146629 h 1146629"/>
                <a:gd name="connsiteX3" fmla="*/ 2177142 w 2336800"/>
                <a:gd name="connsiteY3" fmla="*/ 0 h 1146629"/>
                <a:gd name="connsiteX4" fmla="*/ 0 w 2336800"/>
                <a:gd name="connsiteY4" fmla="*/ 14515 h 11466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36800" h="1146629">
                  <a:moveTo>
                    <a:pt x="0" y="14515"/>
                  </a:moveTo>
                  <a:lnTo>
                    <a:pt x="0" y="1146629"/>
                  </a:lnTo>
                  <a:lnTo>
                    <a:pt x="2336800" y="1146629"/>
                  </a:lnTo>
                  <a:lnTo>
                    <a:pt x="2177142" y="0"/>
                  </a:lnTo>
                  <a:lnTo>
                    <a:pt x="0" y="14515"/>
                  </a:lnTo>
                  <a:close/>
                </a:path>
              </a:pathLst>
            </a:custGeom>
            <a:solidFill>
              <a:srgbClr val="88BD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2540000" y="4368801"/>
              <a:ext cx="2336800" cy="1132114"/>
            </a:xfrm>
            <a:custGeom>
              <a:avLst/>
              <a:gdLst>
                <a:gd name="connsiteX0" fmla="*/ 0 w 2336800"/>
                <a:gd name="connsiteY0" fmla="*/ 0 h 1161143"/>
                <a:gd name="connsiteX1" fmla="*/ 14514 w 2336800"/>
                <a:gd name="connsiteY1" fmla="*/ 1161143 h 1161143"/>
                <a:gd name="connsiteX2" fmla="*/ 2133600 w 2336800"/>
                <a:gd name="connsiteY2" fmla="*/ 1146629 h 1161143"/>
                <a:gd name="connsiteX3" fmla="*/ 2336800 w 2336800"/>
                <a:gd name="connsiteY3" fmla="*/ 29029 h 1161143"/>
                <a:gd name="connsiteX4" fmla="*/ 0 w 2336800"/>
                <a:gd name="connsiteY4" fmla="*/ 0 h 1161143"/>
                <a:gd name="connsiteX0" fmla="*/ 0 w 2336800"/>
                <a:gd name="connsiteY0" fmla="*/ 0 h 1132114"/>
                <a:gd name="connsiteX1" fmla="*/ 14514 w 2336800"/>
                <a:gd name="connsiteY1" fmla="*/ 1132114 h 1132114"/>
                <a:gd name="connsiteX2" fmla="*/ 2133600 w 2336800"/>
                <a:gd name="connsiteY2" fmla="*/ 1117600 h 1132114"/>
                <a:gd name="connsiteX3" fmla="*/ 2336800 w 2336800"/>
                <a:gd name="connsiteY3" fmla="*/ 0 h 1132114"/>
                <a:gd name="connsiteX4" fmla="*/ 0 w 2336800"/>
                <a:gd name="connsiteY4" fmla="*/ 0 h 1132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36800" h="1132114">
                  <a:moveTo>
                    <a:pt x="0" y="0"/>
                  </a:moveTo>
                  <a:lnTo>
                    <a:pt x="14514" y="1132114"/>
                  </a:lnTo>
                  <a:lnTo>
                    <a:pt x="2133600" y="1117600"/>
                  </a:lnTo>
                  <a:lnTo>
                    <a:pt x="233680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CB7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2540000" y="5529943"/>
              <a:ext cx="2336800" cy="1088571"/>
            </a:xfrm>
            <a:custGeom>
              <a:avLst/>
              <a:gdLst>
                <a:gd name="connsiteX0" fmla="*/ 14514 w 2336800"/>
                <a:gd name="connsiteY0" fmla="*/ 14514 h 1088571"/>
                <a:gd name="connsiteX1" fmla="*/ 0 w 2336800"/>
                <a:gd name="connsiteY1" fmla="*/ 1074057 h 1088571"/>
                <a:gd name="connsiteX2" fmla="*/ 2336800 w 2336800"/>
                <a:gd name="connsiteY2" fmla="*/ 1088571 h 1088571"/>
                <a:gd name="connsiteX3" fmla="*/ 2133600 w 2336800"/>
                <a:gd name="connsiteY3" fmla="*/ 0 h 1088571"/>
                <a:gd name="connsiteX4" fmla="*/ 14514 w 2336800"/>
                <a:gd name="connsiteY4" fmla="*/ 14514 h 1088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36800" h="1088571">
                  <a:moveTo>
                    <a:pt x="14514" y="14514"/>
                  </a:moveTo>
                  <a:lnTo>
                    <a:pt x="0" y="1074057"/>
                  </a:lnTo>
                  <a:lnTo>
                    <a:pt x="2336800" y="1088571"/>
                  </a:lnTo>
                  <a:lnTo>
                    <a:pt x="2133600" y="0"/>
                  </a:lnTo>
                  <a:lnTo>
                    <a:pt x="14514" y="14514"/>
                  </a:lnTo>
                  <a:close/>
                </a:path>
              </a:pathLst>
            </a:custGeom>
            <a:solidFill>
              <a:srgbClr val="4492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4" name="文本框 63"/>
          <p:cNvSpPr txBox="1"/>
          <p:nvPr/>
        </p:nvSpPr>
        <p:spPr>
          <a:xfrm>
            <a:off x="1025819" y="2584056"/>
            <a:ext cx="837089" cy="707886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FDF972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B2</a:t>
            </a:r>
            <a:endParaRPr lang="zh-CN" altLang="en-US" sz="4000" b="1" dirty="0">
              <a:solidFill>
                <a:srgbClr val="FDF972"/>
              </a:solidFill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1025544" y="1774210"/>
            <a:ext cx="837089" cy="707886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FDF972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B1</a:t>
            </a:r>
            <a:endParaRPr lang="zh-CN" altLang="en-US" sz="4000" b="1" dirty="0">
              <a:solidFill>
                <a:srgbClr val="FDF972"/>
              </a:solidFill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1025544" y="3473111"/>
            <a:ext cx="801823" cy="707886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FDF972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1F</a:t>
            </a:r>
            <a:endParaRPr lang="zh-CN" altLang="en-US" sz="4000" b="1" dirty="0">
              <a:solidFill>
                <a:srgbClr val="FDF972"/>
              </a:solidFill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1025544" y="4268620"/>
            <a:ext cx="801823" cy="707886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FDF972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2F</a:t>
            </a:r>
            <a:endParaRPr lang="zh-CN" altLang="en-US" sz="4000" b="1" dirty="0">
              <a:solidFill>
                <a:srgbClr val="FDF972"/>
              </a:solidFill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1025544" y="5227385"/>
            <a:ext cx="801823" cy="707886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rgbClr val="FDF972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3F</a:t>
            </a:r>
            <a:endParaRPr lang="zh-CN" altLang="en-US" sz="4000" b="1" dirty="0">
              <a:solidFill>
                <a:srgbClr val="FDF972"/>
              </a:solidFill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2072178" y="1780228"/>
            <a:ext cx="11272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B12    </a:t>
            </a:r>
            <a:r>
              <a:rPr lang="en-US" altLang="zh-CN" sz="14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COCCINELLE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2072178" y="2018923"/>
            <a:ext cx="11272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B12    </a:t>
            </a:r>
            <a:r>
              <a:rPr lang="en-US" altLang="zh-CN" sz="14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COCCINELLE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2072178" y="2257618"/>
            <a:ext cx="11272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B12    </a:t>
            </a:r>
            <a:r>
              <a:rPr lang="en-US" altLang="zh-CN" sz="14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COCCINELLE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85" name="文本框 84"/>
          <p:cNvSpPr txBox="1"/>
          <p:nvPr/>
        </p:nvSpPr>
        <p:spPr>
          <a:xfrm>
            <a:off x="3342416" y="1780228"/>
            <a:ext cx="11272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B12    </a:t>
            </a:r>
            <a:r>
              <a:rPr lang="en-US" altLang="zh-CN" sz="14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COCCINELLE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3342416" y="2018923"/>
            <a:ext cx="11272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B12    </a:t>
            </a:r>
            <a:r>
              <a:rPr lang="en-US" altLang="zh-CN" sz="14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COCCINELLE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3342416" y="2257618"/>
            <a:ext cx="11272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B12    </a:t>
            </a:r>
            <a:r>
              <a:rPr lang="en-US" altLang="zh-CN" sz="14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COCCINELLE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2072178" y="2608896"/>
            <a:ext cx="11272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B12    </a:t>
            </a:r>
            <a:r>
              <a:rPr lang="en-US" altLang="zh-CN" sz="14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COCCINELLE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2072178" y="2847591"/>
            <a:ext cx="11272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B12    </a:t>
            </a:r>
            <a:r>
              <a:rPr lang="en-US" altLang="zh-CN" sz="14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COCCINELLE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2072178" y="3086286"/>
            <a:ext cx="11272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B12    </a:t>
            </a:r>
            <a:r>
              <a:rPr lang="en-US" altLang="zh-CN" sz="14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COCCINELLE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3342416" y="2608896"/>
            <a:ext cx="11272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B12    </a:t>
            </a:r>
            <a:r>
              <a:rPr lang="en-US" altLang="zh-CN" sz="14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COCCINELLE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3342416" y="2847591"/>
            <a:ext cx="11272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B12    </a:t>
            </a:r>
            <a:r>
              <a:rPr lang="en-US" altLang="zh-CN" sz="14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COCCINELLE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3342416" y="3086286"/>
            <a:ext cx="11272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B12    </a:t>
            </a:r>
            <a:r>
              <a:rPr lang="en-US" altLang="zh-CN" sz="14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COCCINELLE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2072178" y="3471408"/>
            <a:ext cx="11272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B12    </a:t>
            </a:r>
            <a:r>
              <a:rPr lang="en-US" altLang="zh-CN" sz="14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COCCINELLE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2072178" y="3710103"/>
            <a:ext cx="11272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B12    </a:t>
            </a:r>
            <a:r>
              <a:rPr lang="en-US" altLang="zh-CN" sz="14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COCCINELLE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2072178" y="3948798"/>
            <a:ext cx="11272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B12    </a:t>
            </a:r>
            <a:r>
              <a:rPr lang="en-US" altLang="zh-CN" sz="14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COCCINELLE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3342416" y="3471408"/>
            <a:ext cx="11272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B12    </a:t>
            </a:r>
            <a:r>
              <a:rPr lang="en-US" altLang="zh-CN" sz="14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COCCINELLE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3342416" y="3710103"/>
            <a:ext cx="11272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B12    </a:t>
            </a:r>
            <a:r>
              <a:rPr lang="en-US" altLang="zh-CN" sz="14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COCCINELLE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3342416" y="3948798"/>
            <a:ext cx="11272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B12    </a:t>
            </a:r>
            <a:r>
              <a:rPr lang="en-US" altLang="zh-CN" sz="14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COCCINELLE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072178" y="4294267"/>
            <a:ext cx="11272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B12    </a:t>
            </a:r>
            <a:r>
              <a:rPr lang="en-US" altLang="zh-CN" sz="14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COCCINELLE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2072178" y="4532962"/>
            <a:ext cx="11272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B12    </a:t>
            </a:r>
            <a:r>
              <a:rPr lang="en-US" altLang="zh-CN" sz="14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COCCINELLE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2072178" y="4771657"/>
            <a:ext cx="11272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B12    </a:t>
            </a:r>
            <a:r>
              <a:rPr lang="en-US" altLang="zh-CN" sz="14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COCCINELLE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3342416" y="4294267"/>
            <a:ext cx="11272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B12    </a:t>
            </a:r>
            <a:r>
              <a:rPr lang="en-US" altLang="zh-CN" sz="14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COCCINELLE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3342416" y="4532962"/>
            <a:ext cx="11272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B12    </a:t>
            </a:r>
            <a:r>
              <a:rPr lang="en-US" altLang="zh-CN" sz="14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COCCINELLE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3342416" y="4771657"/>
            <a:ext cx="11272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B12    </a:t>
            </a:r>
            <a:r>
              <a:rPr lang="en-US" altLang="zh-CN" sz="14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COCCINELLE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2072178" y="5159700"/>
            <a:ext cx="11272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B12    </a:t>
            </a:r>
            <a:r>
              <a:rPr lang="en-US" altLang="zh-CN" sz="14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COCCINELLE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107" name="文本框 106"/>
          <p:cNvSpPr txBox="1"/>
          <p:nvPr/>
        </p:nvSpPr>
        <p:spPr>
          <a:xfrm>
            <a:off x="2072178" y="5398395"/>
            <a:ext cx="11272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B12    </a:t>
            </a:r>
            <a:r>
              <a:rPr lang="en-US" altLang="zh-CN" sz="14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COCCINELLE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108" name="文本框 107"/>
          <p:cNvSpPr txBox="1"/>
          <p:nvPr/>
        </p:nvSpPr>
        <p:spPr>
          <a:xfrm>
            <a:off x="2072178" y="5637090"/>
            <a:ext cx="11272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B12    </a:t>
            </a:r>
            <a:r>
              <a:rPr lang="en-US" altLang="zh-CN" sz="14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COCCINELLE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3342416" y="5159700"/>
            <a:ext cx="11272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B12    </a:t>
            </a:r>
            <a:r>
              <a:rPr lang="en-US" altLang="zh-CN" sz="14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COCCINELLE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3342416" y="5398395"/>
            <a:ext cx="11272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B12    </a:t>
            </a:r>
            <a:r>
              <a:rPr lang="en-US" altLang="zh-CN" sz="14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COCCINELLE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3342416" y="5637090"/>
            <a:ext cx="11272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B12    </a:t>
            </a:r>
            <a:r>
              <a:rPr lang="en-US" altLang="zh-CN" sz="14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COCCINELLE</a:t>
            </a:r>
            <a:endParaRPr lang="zh-CN" altLang="en-US" sz="14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167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1913" y="0"/>
            <a:ext cx="900000" cy="877593"/>
          </a:xfrm>
          <a:prstGeom prst="rect">
            <a:avLst/>
          </a:prstGeom>
        </p:spPr>
      </p:pic>
      <p:grpSp>
        <p:nvGrpSpPr>
          <p:cNvPr id="357" name="组合 356"/>
          <p:cNvGrpSpPr/>
          <p:nvPr/>
        </p:nvGrpSpPr>
        <p:grpSpPr>
          <a:xfrm>
            <a:off x="246678" y="-68544"/>
            <a:ext cx="896991" cy="984885"/>
            <a:chOff x="246678" y="-68544"/>
            <a:chExt cx="896991" cy="984885"/>
          </a:xfrm>
        </p:grpSpPr>
        <p:sp>
          <p:nvSpPr>
            <p:cNvPr id="8" name="文本框 7"/>
            <p:cNvSpPr txBox="1"/>
            <p:nvPr/>
          </p:nvSpPr>
          <p:spPr>
            <a:xfrm>
              <a:off x="342072" y="-68544"/>
              <a:ext cx="801597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绚</a:t>
              </a:r>
              <a:endParaRPr lang="en-US" altLang="zh-CN" sz="400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  <a:p>
              <a:r>
                <a:rPr lang="en-US" altLang="zh-CN" sz="1600" dirty="0" smtClean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CITY</a:t>
              </a:r>
              <a:endParaRPr lang="zh-CN" altLang="en-US" sz="16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46678" y="9465"/>
              <a:ext cx="851418" cy="822504"/>
            </a:xfrm>
            <a:prstGeom prst="rect">
              <a:avLst/>
            </a:prstGeom>
            <a:noFill/>
            <a:ln w="19050">
              <a:solidFill>
                <a:srgbClr val="17FE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197067" y="863401"/>
            <a:ext cx="188484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会</a:t>
            </a:r>
            <a:r>
              <a:rPr lang="zh-CN" altLang="en-US" sz="1600" b="1" dirty="0" smtClean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员导</a:t>
            </a:r>
            <a:r>
              <a:rPr lang="zh-CN" altLang="en-US" sz="16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览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1913" y="-5613"/>
            <a:ext cx="899999" cy="87759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08" t="13421" r="8308" b="10190"/>
          <a:stretch/>
        </p:blipFill>
        <p:spPr>
          <a:xfrm>
            <a:off x="1098096" y="1695370"/>
            <a:ext cx="2374818" cy="146347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09" t="10834" r="14028" b="9722"/>
          <a:stretch/>
        </p:blipFill>
        <p:spPr>
          <a:xfrm rot="5400000">
            <a:off x="1553768" y="2893660"/>
            <a:ext cx="1463474" cy="23748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2" t="1666" r="39490" b="70748"/>
          <a:stretch/>
        </p:blipFill>
        <p:spPr>
          <a:xfrm>
            <a:off x="1098096" y="5003295"/>
            <a:ext cx="2374818" cy="146347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8" name="文本框 57"/>
          <p:cNvSpPr txBox="1"/>
          <p:nvPr/>
        </p:nvSpPr>
        <p:spPr>
          <a:xfrm>
            <a:off x="3734359" y="5606049"/>
            <a:ext cx="709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400" b="1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尚黑（非商用）特细超长体" pitchFamily="50" charset="-122"/>
                <a:ea typeface="造字工房尚黑（非商用）特细超长体" pitchFamily="50" charset="-122"/>
              </a:defRPr>
            </a:lvl1pPr>
          </a:lstStyle>
          <a:p>
            <a:r>
              <a:rPr lang="zh-CN" altLang="en-US" dirty="0">
                <a:effectLst/>
              </a:rPr>
              <a:t>悦友卡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3579567" y="3877714"/>
            <a:ext cx="9466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2400" b="1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造字工房尚黑（非商用）特细超长体" pitchFamily="50" charset="-122"/>
                <a:ea typeface="造字工房尚黑（非商用）特细超长体" pitchFamily="50" charset="-122"/>
              </a:defRPr>
            </a:lvl1pPr>
          </a:lstStyle>
          <a:p>
            <a:r>
              <a:rPr lang="en-US" altLang="zh-CN" dirty="0">
                <a:effectLst/>
              </a:rPr>
              <a:t> </a:t>
            </a:r>
            <a:r>
              <a:rPr lang="zh-CN" altLang="en-US" dirty="0">
                <a:effectLst/>
              </a:rPr>
              <a:t>白金卡</a:t>
            </a:r>
          </a:p>
        </p:txBody>
      </p:sp>
      <p:sp>
        <p:nvSpPr>
          <p:cNvPr id="60" name="文本框 59"/>
          <p:cNvSpPr txBox="1"/>
          <p:nvPr/>
        </p:nvSpPr>
        <p:spPr>
          <a:xfrm>
            <a:off x="3765399" y="2288605"/>
            <a:ext cx="709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 smtClean="0">
                <a:solidFill>
                  <a:srgbClr val="FF0066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黑金卡</a:t>
            </a:r>
            <a:endParaRPr lang="zh-CN" altLang="en-US" sz="2400" b="1" dirty="0">
              <a:solidFill>
                <a:srgbClr val="FF0066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4800600" y="1351298"/>
            <a:ext cx="7052772" cy="344071"/>
          </a:xfrm>
          <a:prstGeom prst="rect">
            <a:avLst/>
          </a:prstGeom>
          <a:solidFill>
            <a:srgbClr val="ECECEC">
              <a:alpha val="53000"/>
            </a:srgbClr>
          </a:solidFill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申办</a:t>
            </a:r>
            <a:r>
              <a:rPr lang="zh-CN" altLang="en-US" sz="1600" b="1" dirty="0" smtClean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条件及享受服务</a:t>
            </a:r>
            <a:endParaRPr lang="zh-CN" altLang="en-US" sz="1600" b="1" dirty="0">
              <a:solidFill>
                <a:srgbClr val="03AFAF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4800600" y="2273217"/>
            <a:ext cx="7052772" cy="338554"/>
          </a:xfrm>
          <a:prstGeom prst="rect">
            <a:avLst/>
          </a:prstGeom>
          <a:solidFill>
            <a:srgbClr val="ECECEC">
              <a:alpha val="53000"/>
            </a:srgbClr>
          </a:solidFill>
        </p:spPr>
        <p:txBody>
          <a:bodyPr wrap="square" rtlCol="0">
            <a:spAutoFit/>
          </a:bodyPr>
          <a:lstStyle/>
          <a:p>
            <a:pPr algn="dist"/>
            <a:endParaRPr lang="zh-CN" altLang="en-US" sz="1600" b="1" dirty="0">
              <a:solidFill>
                <a:srgbClr val="03AFAF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4800600" y="3911791"/>
            <a:ext cx="7052772" cy="338554"/>
          </a:xfrm>
          <a:prstGeom prst="rect">
            <a:avLst/>
          </a:prstGeom>
          <a:solidFill>
            <a:srgbClr val="ECECEC">
              <a:alpha val="53000"/>
            </a:srgbClr>
          </a:solidFill>
        </p:spPr>
        <p:txBody>
          <a:bodyPr wrap="square" rtlCol="0">
            <a:spAutoFit/>
          </a:bodyPr>
          <a:lstStyle/>
          <a:p>
            <a:pPr algn="dist"/>
            <a:endParaRPr lang="zh-CN" altLang="en-US" sz="1600" b="1" dirty="0">
              <a:solidFill>
                <a:srgbClr val="03AFAF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4800600" y="5590661"/>
            <a:ext cx="7052772" cy="338554"/>
          </a:xfrm>
          <a:prstGeom prst="rect">
            <a:avLst/>
          </a:prstGeom>
          <a:solidFill>
            <a:srgbClr val="ECECEC">
              <a:alpha val="53000"/>
            </a:srgbClr>
          </a:solidFill>
        </p:spPr>
        <p:txBody>
          <a:bodyPr wrap="square" rtlCol="0">
            <a:spAutoFit/>
          </a:bodyPr>
          <a:lstStyle/>
          <a:p>
            <a:pPr algn="dist"/>
            <a:endParaRPr lang="zh-CN" altLang="en-US" sz="1600" b="1" dirty="0">
              <a:solidFill>
                <a:srgbClr val="03AFAF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4800600" y="2274154"/>
            <a:ext cx="2737833" cy="338554"/>
          </a:xfrm>
          <a:custGeom>
            <a:avLst/>
            <a:gdLst>
              <a:gd name="connsiteX0" fmla="*/ 0 w 2731483"/>
              <a:gd name="connsiteY0" fmla="*/ 0 h 338554"/>
              <a:gd name="connsiteX1" fmla="*/ 2731483 w 2731483"/>
              <a:gd name="connsiteY1" fmla="*/ 0 h 338554"/>
              <a:gd name="connsiteX2" fmla="*/ 2731483 w 2731483"/>
              <a:gd name="connsiteY2" fmla="*/ 338554 h 338554"/>
              <a:gd name="connsiteX3" fmla="*/ 0 w 2731483"/>
              <a:gd name="connsiteY3" fmla="*/ 338554 h 338554"/>
              <a:gd name="connsiteX4" fmla="*/ 0 w 2731483"/>
              <a:gd name="connsiteY4" fmla="*/ 0 h 338554"/>
              <a:gd name="connsiteX0" fmla="*/ 0 w 2737833"/>
              <a:gd name="connsiteY0" fmla="*/ 0 h 338554"/>
              <a:gd name="connsiteX1" fmla="*/ 2731483 w 2737833"/>
              <a:gd name="connsiteY1" fmla="*/ 0 h 338554"/>
              <a:gd name="connsiteX2" fmla="*/ 2737833 w 2737833"/>
              <a:gd name="connsiteY2" fmla="*/ 332204 h 338554"/>
              <a:gd name="connsiteX3" fmla="*/ 0 w 2737833"/>
              <a:gd name="connsiteY3" fmla="*/ 338554 h 338554"/>
              <a:gd name="connsiteX4" fmla="*/ 0 w 2737833"/>
              <a:gd name="connsiteY4" fmla="*/ 0 h 338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7833" h="338554">
                <a:moveTo>
                  <a:pt x="0" y="0"/>
                </a:moveTo>
                <a:lnTo>
                  <a:pt x="2731483" y="0"/>
                </a:lnTo>
                <a:lnTo>
                  <a:pt x="2737833" y="332204"/>
                </a:lnTo>
                <a:lnTo>
                  <a:pt x="0" y="338554"/>
                </a:lnTo>
                <a:lnTo>
                  <a:pt x="0" y="0"/>
                </a:lnTo>
                <a:close/>
              </a:path>
            </a:pathLst>
          </a:custGeom>
          <a:solidFill>
            <a:srgbClr val="C1E4E9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 smtClean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第一次消费满</a:t>
            </a:r>
            <a:r>
              <a:rPr lang="en-US" altLang="zh-CN" sz="1600" b="1" dirty="0" smtClean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8000</a:t>
            </a:r>
            <a:r>
              <a:rPr lang="zh-CN" altLang="en-US" sz="1600" b="1" dirty="0" smtClean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元</a:t>
            </a:r>
            <a:endParaRPr lang="zh-CN" altLang="en-US" sz="1600" b="1" dirty="0">
              <a:solidFill>
                <a:srgbClr val="03AFAF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5272144" y="3911791"/>
            <a:ext cx="2737833" cy="338554"/>
          </a:xfrm>
          <a:custGeom>
            <a:avLst/>
            <a:gdLst>
              <a:gd name="connsiteX0" fmla="*/ 0 w 2731483"/>
              <a:gd name="connsiteY0" fmla="*/ 0 h 338554"/>
              <a:gd name="connsiteX1" fmla="*/ 2731483 w 2731483"/>
              <a:gd name="connsiteY1" fmla="*/ 0 h 338554"/>
              <a:gd name="connsiteX2" fmla="*/ 2731483 w 2731483"/>
              <a:gd name="connsiteY2" fmla="*/ 338554 h 338554"/>
              <a:gd name="connsiteX3" fmla="*/ 0 w 2731483"/>
              <a:gd name="connsiteY3" fmla="*/ 338554 h 338554"/>
              <a:gd name="connsiteX4" fmla="*/ 0 w 2731483"/>
              <a:gd name="connsiteY4" fmla="*/ 0 h 338554"/>
              <a:gd name="connsiteX0" fmla="*/ 0 w 2737833"/>
              <a:gd name="connsiteY0" fmla="*/ 0 h 338554"/>
              <a:gd name="connsiteX1" fmla="*/ 2731483 w 2737833"/>
              <a:gd name="connsiteY1" fmla="*/ 0 h 338554"/>
              <a:gd name="connsiteX2" fmla="*/ 2737833 w 2737833"/>
              <a:gd name="connsiteY2" fmla="*/ 332204 h 338554"/>
              <a:gd name="connsiteX3" fmla="*/ 0 w 2737833"/>
              <a:gd name="connsiteY3" fmla="*/ 338554 h 338554"/>
              <a:gd name="connsiteX4" fmla="*/ 0 w 2737833"/>
              <a:gd name="connsiteY4" fmla="*/ 0 h 338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7833" h="338554">
                <a:moveTo>
                  <a:pt x="0" y="0"/>
                </a:moveTo>
                <a:lnTo>
                  <a:pt x="2731483" y="0"/>
                </a:lnTo>
                <a:lnTo>
                  <a:pt x="2737833" y="332204"/>
                </a:lnTo>
                <a:lnTo>
                  <a:pt x="0" y="338554"/>
                </a:lnTo>
                <a:lnTo>
                  <a:pt x="0" y="0"/>
                </a:lnTo>
                <a:close/>
              </a:path>
            </a:pathLst>
          </a:custGeom>
          <a:solidFill>
            <a:srgbClr val="00A3AF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 smtClean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第一次消费满</a:t>
            </a:r>
            <a:r>
              <a:rPr lang="en-US" altLang="zh-CN" sz="1600" b="1" dirty="0" smtClean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3000</a:t>
            </a:r>
            <a:r>
              <a:rPr lang="zh-CN" altLang="en-US" sz="1600" b="1" dirty="0" smtClean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元</a:t>
            </a:r>
            <a:endParaRPr lang="zh-CN" altLang="en-US" sz="16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6641060" y="5590661"/>
            <a:ext cx="2737833" cy="338554"/>
          </a:xfrm>
          <a:custGeom>
            <a:avLst/>
            <a:gdLst>
              <a:gd name="connsiteX0" fmla="*/ 0 w 2731483"/>
              <a:gd name="connsiteY0" fmla="*/ 0 h 338554"/>
              <a:gd name="connsiteX1" fmla="*/ 2731483 w 2731483"/>
              <a:gd name="connsiteY1" fmla="*/ 0 h 338554"/>
              <a:gd name="connsiteX2" fmla="*/ 2731483 w 2731483"/>
              <a:gd name="connsiteY2" fmla="*/ 338554 h 338554"/>
              <a:gd name="connsiteX3" fmla="*/ 0 w 2731483"/>
              <a:gd name="connsiteY3" fmla="*/ 338554 h 338554"/>
              <a:gd name="connsiteX4" fmla="*/ 0 w 2731483"/>
              <a:gd name="connsiteY4" fmla="*/ 0 h 338554"/>
              <a:gd name="connsiteX0" fmla="*/ 0 w 2737833"/>
              <a:gd name="connsiteY0" fmla="*/ 0 h 338554"/>
              <a:gd name="connsiteX1" fmla="*/ 2731483 w 2737833"/>
              <a:gd name="connsiteY1" fmla="*/ 0 h 338554"/>
              <a:gd name="connsiteX2" fmla="*/ 2737833 w 2737833"/>
              <a:gd name="connsiteY2" fmla="*/ 332204 h 338554"/>
              <a:gd name="connsiteX3" fmla="*/ 0 w 2737833"/>
              <a:gd name="connsiteY3" fmla="*/ 338554 h 338554"/>
              <a:gd name="connsiteX4" fmla="*/ 0 w 2737833"/>
              <a:gd name="connsiteY4" fmla="*/ 0 h 338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37833" h="338554">
                <a:moveTo>
                  <a:pt x="0" y="0"/>
                </a:moveTo>
                <a:lnTo>
                  <a:pt x="2731483" y="0"/>
                </a:lnTo>
                <a:lnTo>
                  <a:pt x="2737833" y="332204"/>
                </a:lnTo>
                <a:lnTo>
                  <a:pt x="0" y="338554"/>
                </a:lnTo>
                <a:lnTo>
                  <a:pt x="0" y="0"/>
                </a:lnTo>
                <a:close/>
              </a:path>
            </a:pathLst>
          </a:custGeom>
          <a:solidFill>
            <a:srgbClr val="87E2D5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600" b="1" dirty="0" smtClean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第一次消费满</a:t>
            </a:r>
            <a:r>
              <a:rPr lang="en-US" altLang="zh-CN" sz="1600" b="1" dirty="0" smtClean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1000</a:t>
            </a:r>
            <a:r>
              <a:rPr lang="zh-CN" altLang="en-US" sz="1600" b="1" dirty="0" smtClean="0">
                <a:solidFill>
                  <a:schemeClr val="bg1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元</a:t>
            </a:r>
            <a:endParaRPr lang="zh-CN" altLang="en-US" sz="1600" b="1" dirty="0">
              <a:solidFill>
                <a:schemeClr val="bg1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pic>
        <p:nvPicPr>
          <p:cNvPr id="81" name="图片 8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86" t="18932" r="33674" b="44479"/>
          <a:stretch/>
        </p:blipFill>
        <p:spPr>
          <a:xfrm>
            <a:off x="8009977" y="2148995"/>
            <a:ext cx="525876" cy="502330"/>
          </a:xfrm>
          <a:prstGeom prst="rect">
            <a:avLst/>
          </a:prstGeom>
          <a:effectLst>
            <a:outerShdw blurRad="101600" sx="98000" sy="98000" algn="ctr" rotWithShape="0">
              <a:schemeClr val="bg2">
                <a:lumMod val="10000"/>
                <a:alpha val="96000"/>
              </a:schemeClr>
            </a:outerShdw>
          </a:effectLst>
        </p:spPr>
      </p:pic>
      <p:pic>
        <p:nvPicPr>
          <p:cNvPr id="82" name="图片 81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24" t="15304" r="33484" b="45677"/>
          <a:stretch/>
        </p:blipFill>
        <p:spPr>
          <a:xfrm>
            <a:off x="8778670" y="2148995"/>
            <a:ext cx="523385" cy="504000"/>
          </a:xfrm>
          <a:prstGeom prst="rect">
            <a:avLst/>
          </a:prstGeom>
          <a:effectLst>
            <a:outerShdw blurRad="101600" sx="98000" sy="98000" algn="ctr" rotWithShape="0">
              <a:schemeClr val="bg2">
                <a:lumMod val="10000"/>
                <a:alpha val="96000"/>
              </a:schemeClr>
            </a:outerShdw>
          </a:effectLst>
        </p:spPr>
      </p:pic>
      <p:pic>
        <p:nvPicPr>
          <p:cNvPr id="83" name="图片 82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06" t="12857" r="37502" b="49625"/>
          <a:stretch/>
        </p:blipFill>
        <p:spPr>
          <a:xfrm>
            <a:off x="9529341" y="2168045"/>
            <a:ext cx="534240" cy="504000"/>
          </a:xfrm>
          <a:prstGeom prst="rect">
            <a:avLst/>
          </a:prstGeom>
          <a:effectLst>
            <a:outerShdw blurRad="101600" sx="98000" sy="98000" algn="ctr" rotWithShape="0">
              <a:schemeClr val="bg2">
                <a:lumMod val="10000"/>
                <a:alpha val="96000"/>
              </a:schemeClr>
            </a:outerShdw>
          </a:effectLst>
        </p:spPr>
      </p:pic>
      <p:pic>
        <p:nvPicPr>
          <p:cNvPr id="84" name="图片 83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64" t="19524" r="32743" b="41082"/>
          <a:stretch/>
        </p:blipFill>
        <p:spPr>
          <a:xfrm>
            <a:off x="10329720" y="2175203"/>
            <a:ext cx="523200" cy="504000"/>
          </a:xfrm>
          <a:prstGeom prst="rect">
            <a:avLst/>
          </a:prstGeom>
          <a:effectLst>
            <a:outerShdw blurRad="101600" sx="98000" sy="98000" algn="ctr" rotWithShape="0">
              <a:schemeClr val="bg2">
                <a:lumMod val="10000"/>
                <a:alpha val="96000"/>
              </a:schemeClr>
            </a:outerShdw>
          </a:effectLst>
        </p:spPr>
      </p:pic>
      <p:pic>
        <p:nvPicPr>
          <p:cNvPr id="85" name="图片 84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85" t="13947" r="34324" b="46659"/>
          <a:stretch/>
        </p:blipFill>
        <p:spPr>
          <a:xfrm>
            <a:off x="11127267" y="2190526"/>
            <a:ext cx="528000" cy="504000"/>
          </a:xfrm>
          <a:prstGeom prst="rect">
            <a:avLst/>
          </a:prstGeom>
          <a:effectLst>
            <a:outerShdw blurRad="101600" sx="98000" sy="98000" algn="ctr" rotWithShape="0">
              <a:schemeClr val="bg2">
                <a:lumMod val="10000"/>
                <a:alpha val="96000"/>
              </a:schemeClr>
            </a:outerShdw>
          </a:effectLst>
        </p:spPr>
      </p:pic>
      <p:pic>
        <p:nvPicPr>
          <p:cNvPr id="87" name="图片 86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06" t="12857" r="37502" b="49625"/>
          <a:stretch/>
        </p:blipFill>
        <p:spPr>
          <a:xfrm>
            <a:off x="9529341" y="3782842"/>
            <a:ext cx="534240" cy="504000"/>
          </a:xfrm>
          <a:prstGeom prst="rect">
            <a:avLst/>
          </a:prstGeom>
          <a:effectLst>
            <a:outerShdw blurRad="101600" sx="98000" sy="98000" algn="ctr" rotWithShape="0">
              <a:schemeClr val="bg2">
                <a:lumMod val="10000"/>
                <a:alpha val="96000"/>
              </a:schemeClr>
            </a:outerShdw>
          </a:effectLst>
        </p:spPr>
      </p:pic>
      <p:pic>
        <p:nvPicPr>
          <p:cNvPr id="88" name="图片 87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64" t="19524" r="32743" b="41082"/>
          <a:stretch/>
        </p:blipFill>
        <p:spPr>
          <a:xfrm>
            <a:off x="10329720" y="3790000"/>
            <a:ext cx="523200" cy="504000"/>
          </a:xfrm>
          <a:prstGeom prst="rect">
            <a:avLst/>
          </a:prstGeom>
          <a:effectLst>
            <a:outerShdw blurRad="101600" sx="98000" sy="98000" algn="ctr" rotWithShape="0">
              <a:schemeClr val="bg2">
                <a:lumMod val="10000"/>
                <a:alpha val="96000"/>
              </a:schemeClr>
            </a:outerShdw>
          </a:effectLst>
        </p:spPr>
      </p:pic>
      <p:pic>
        <p:nvPicPr>
          <p:cNvPr id="89" name="图片 88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85" t="13947" r="34324" b="46659"/>
          <a:stretch/>
        </p:blipFill>
        <p:spPr>
          <a:xfrm>
            <a:off x="11127267" y="3805323"/>
            <a:ext cx="528000" cy="504000"/>
          </a:xfrm>
          <a:prstGeom prst="rect">
            <a:avLst/>
          </a:prstGeom>
          <a:effectLst>
            <a:outerShdw blurRad="101600" sx="98000" sy="98000" algn="ctr" rotWithShape="0">
              <a:schemeClr val="bg2">
                <a:lumMod val="10000"/>
                <a:alpha val="96000"/>
              </a:schemeClr>
            </a:outerShdw>
          </a:effectLst>
        </p:spPr>
      </p:pic>
      <p:pic>
        <p:nvPicPr>
          <p:cNvPr id="90" name="图片 89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85" t="13947" r="34324" b="46659"/>
          <a:stretch/>
        </p:blipFill>
        <p:spPr>
          <a:xfrm>
            <a:off x="11127267" y="5549069"/>
            <a:ext cx="528000" cy="504000"/>
          </a:xfrm>
          <a:prstGeom prst="rect">
            <a:avLst/>
          </a:prstGeom>
          <a:effectLst>
            <a:outerShdw blurRad="101600" sx="98000" sy="98000" algn="ctr" rotWithShape="0">
              <a:schemeClr val="bg2">
                <a:lumMod val="10000"/>
                <a:alpha val="96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81777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1913" y="0"/>
            <a:ext cx="900000" cy="877593"/>
          </a:xfrm>
          <a:prstGeom prst="rect">
            <a:avLst/>
          </a:prstGeom>
        </p:spPr>
      </p:pic>
      <p:grpSp>
        <p:nvGrpSpPr>
          <p:cNvPr id="357" name="组合 356"/>
          <p:cNvGrpSpPr/>
          <p:nvPr/>
        </p:nvGrpSpPr>
        <p:grpSpPr>
          <a:xfrm>
            <a:off x="246678" y="-68544"/>
            <a:ext cx="896991" cy="984885"/>
            <a:chOff x="246678" y="-68544"/>
            <a:chExt cx="896991" cy="984885"/>
          </a:xfrm>
        </p:grpSpPr>
        <p:sp>
          <p:nvSpPr>
            <p:cNvPr id="8" name="文本框 7"/>
            <p:cNvSpPr txBox="1"/>
            <p:nvPr/>
          </p:nvSpPr>
          <p:spPr>
            <a:xfrm>
              <a:off x="342072" y="-68544"/>
              <a:ext cx="801597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绚</a:t>
              </a:r>
              <a:endParaRPr lang="en-US" altLang="zh-CN" sz="400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  <a:p>
              <a:r>
                <a:rPr lang="en-US" altLang="zh-CN" sz="1600" dirty="0" smtClean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CITY</a:t>
              </a:r>
              <a:endParaRPr lang="zh-CN" altLang="en-US" sz="16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46678" y="9465"/>
              <a:ext cx="851418" cy="822504"/>
            </a:xfrm>
            <a:prstGeom prst="rect">
              <a:avLst/>
            </a:prstGeom>
            <a:noFill/>
            <a:ln w="19050">
              <a:solidFill>
                <a:srgbClr val="17FE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197067" y="863401"/>
            <a:ext cx="188484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b="1" dirty="0" smtClean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活动导</a:t>
            </a:r>
            <a:r>
              <a:rPr lang="zh-CN" altLang="en-US" sz="16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览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1913" y="0"/>
            <a:ext cx="900000" cy="877593"/>
          </a:xfrm>
          <a:prstGeom prst="rect">
            <a:avLst/>
          </a:prstGeom>
        </p:spPr>
      </p:pic>
      <p:grpSp>
        <p:nvGrpSpPr>
          <p:cNvPr id="71" name="组合 70"/>
          <p:cNvGrpSpPr/>
          <p:nvPr/>
        </p:nvGrpSpPr>
        <p:grpSpPr>
          <a:xfrm>
            <a:off x="1733516" y="1032678"/>
            <a:ext cx="9239159" cy="5604437"/>
            <a:chOff x="1733516" y="1032678"/>
            <a:chExt cx="9239159" cy="5604437"/>
          </a:xfrm>
        </p:grpSpPr>
        <p:grpSp>
          <p:nvGrpSpPr>
            <p:cNvPr id="43" name="组合 42"/>
            <p:cNvGrpSpPr/>
            <p:nvPr/>
          </p:nvGrpSpPr>
          <p:grpSpPr>
            <a:xfrm>
              <a:off x="8404491" y="1032678"/>
              <a:ext cx="2568184" cy="2481524"/>
              <a:chOff x="7357722" y="4161311"/>
              <a:chExt cx="2568184" cy="2481524"/>
            </a:xfrm>
          </p:grpSpPr>
          <p:grpSp>
            <p:nvGrpSpPr>
              <p:cNvPr id="37" name="组合 36"/>
              <p:cNvGrpSpPr/>
              <p:nvPr/>
            </p:nvGrpSpPr>
            <p:grpSpPr>
              <a:xfrm>
                <a:off x="7357722" y="4438259"/>
                <a:ext cx="2568184" cy="1927628"/>
                <a:chOff x="4031687" y="4609094"/>
                <a:chExt cx="2568184" cy="1927628"/>
              </a:xfrm>
              <a:blipFill>
                <a:blip r:embed="rId5"/>
                <a:stretch>
                  <a:fillRect/>
                </a:stretch>
              </a:blipFill>
            </p:grpSpPr>
            <p:sp>
              <p:nvSpPr>
                <p:cNvPr id="38" name="等腰三角形 37"/>
                <p:cNvSpPr/>
                <p:nvPr/>
              </p:nvSpPr>
              <p:spPr>
                <a:xfrm rot="19808527">
                  <a:off x="4895808" y="4609094"/>
                  <a:ext cx="1704063" cy="1508382"/>
                </a:xfrm>
                <a:prstGeom prst="triangle">
                  <a:avLst>
                    <a:gd name="adj" fmla="val 50732"/>
                  </a:avLst>
                </a:prstGeom>
                <a:grpFill/>
                <a:ln>
                  <a:solidFill>
                    <a:srgbClr val="C1E4E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等腰三角形 38"/>
                <p:cNvSpPr/>
                <p:nvPr/>
              </p:nvSpPr>
              <p:spPr>
                <a:xfrm rot="9007428">
                  <a:off x="4031687" y="5028340"/>
                  <a:ext cx="1704063" cy="1508382"/>
                </a:xfrm>
                <a:prstGeom prst="triangle">
                  <a:avLst>
                    <a:gd name="adj" fmla="val 50732"/>
                  </a:avLst>
                </a:prstGeom>
                <a:grpFill/>
                <a:ln>
                  <a:solidFill>
                    <a:srgbClr val="C1E4E9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40" name="六边形 39"/>
              <p:cNvSpPr/>
              <p:nvPr/>
            </p:nvSpPr>
            <p:spPr>
              <a:xfrm rot="5400000">
                <a:off x="7496719" y="4456717"/>
                <a:ext cx="2184400" cy="1890713"/>
              </a:xfrm>
              <a:prstGeom prst="hexagon">
                <a:avLst>
                  <a:gd name="adj" fmla="val 28359"/>
                  <a:gd name="vf" fmla="val 115470"/>
                </a:avLst>
              </a:prstGeom>
              <a:noFill/>
              <a:ln w="38100">
                <a:solidFill>
                  <a:srgbClr val="C1E4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六边形 40"/>
              <p:cNvSpPr/>
              <p:nvPr/>
            </p:nvSpPr>
            <p:spPr>
              <a:xfrm rot="5400000">
                <a:off x="7348157" y="4328129"/>
                <a:ext cx="2481524" cy="2147888"/>
              </a:xfrm>
              <a:prstGeom prst="hexagon">
                <a:avLst>
                  <a:gd name="adj" fmla="val 28359"/>
                  <a:gd name="vf" fmla="val 115470"/>
                </a:avLst>
              </a:prstGeom>
              <a:noFill/>
              <a:ln>
                <a:solidFill>
                  <a:srgbClr val="C1E4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4891387" y="1087655"/>
              <a:ext cx="2568184" cy="5549460"/>
              <a:chOff x="734412" y="1201955"/>
              <a:chExt cx="2568184" cy="5549460"/>
            </a:xfrm>
          </p:grpSpPr>
          <p:grpSp>
            <p:nvGrpSpPr>
              <p:cNvPr id="45" name="组合 44"/>
              <p:cNvGrpSpPr/>
              <p:nvPr/>
            </p:nvGrpSpPr>
            <p:grpSpPr>
              <a:xfrm>
                <a:off x="734412" y="1201955"/>
                <a:ext cx="2568184" cy="2481524"/>
                <a:chOff x="4084546" y="1731040"/>
                <a:chExt cx="2568184" cy="2481524"/>
              </a:xfrm>
            </p:grpSpPr>
            <p:grpSp>
              <p:nvGrpSpPr>
                <p:cNvPr id="21" name="组合 20"/>
                <p:cNvGrpSpPr/>
                <p:nvPr/>
              </p:nvGrpSpPr>
              <p:grpSpPr>
                <a:xfrm>
                  <a:off x="4084546" y="2007988"/>
                  <a:ext cx="2568184" cy="1927628"/>
                  <a:chOff x="4031687" y="4609094"/>
                  <a:chExt cx="2568184" cy="1927628"/>
                </a:xfrm>
                <a:blipFill>
                  <a:blip r:embed="rId6"/>
                  <a:stretch>
                    <a:fillRect/>
                  </a:stretch>
                </a:blipFill>
              </p:grpSpPr>
              <p:sp>
                <p:nvSpPr>
                  <p:cNvPr id="15" name="等腰三角形 14"/>
                  <p:cNvSpPr/>
                  <p:nvPr/>
                </p:nvSpPr>
                <p:spPr>
                  <a:xfrm rot="19808527">
                    <a:off x="4895808" y="4609094"/>
                    <a:ext cx="1704063" cy="1508382"/>
                  </a:xfrm>
                  <a:prstGeom prst="triangle">
                    <a:avLst>
                      <a:gd name="adj" fmla="val 50732"/>
                    </a:avLst>
                  </a:prstGeom>
                  <a:grpFill/>
                  <a:ln>
                    <a:solidFill>
                      <a:srgbClr val="EB536A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2" name="等腰三角形 21"/>
                  <p:cNvSpPr/>
                  <p:nvPr/>
                </p:nvSpPr>
                <p:spPr>
                  <a:xfrm rot="9007428">
                    <a:off x="4031687" y="5028340"/>
                    <a:ext cx="1704063" cy="1508382"/>
                  </a:xfrm>
                  <a:prstGeom prst="triangle">
                    <a:avLst>
                      <a:gd name="adj" fmla="val 50732"/>
                    </a:avLst>
                  </a:prstGeom>
                  <a:grpFill/>
                  <a:ln>
                    <a:solidFill>
                      <a:srgbClr val="EB536A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13" name="六边形 12"/>
                <p:cNvSpPr/>
                <p:nvPr/>
              </p:nvSpPr>
              <p:spPr>
                <a:xfrm rot="5400000">
                  <a:off x="4223543" y="2026446"/>
                  <a:ext cx="2184400" cy="1890713"/>
                </a:xfrm>
                <a:prstGeom prst="hexagon">
                  <a:avLst>
                    <a:gd name="adj" fmla="val 28359"/>
                    <a:gd name="vf" fmla="val 115470"/>
                  </a:avLst>
                </a:prstGeom>
                <a:noFill/>
                <a:ln w="38100">
                  <a:solidFill>
                    <a:srgbClr val="EB536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六边形 19"/>
                <p:cNvSpPr/>
                <p:nvPr/>
              </p:nvSpPr>
              <p:spPr>
                <a:xfrm rot="5400000">
                  <a:off x="4074981" y="1897858"/>
                  <a:ext cx="2481524" cy="2147888"/>
                </a:xfrm>
                <a:prstGeom prst="hexagon">
                  <a:avLst>
                    <a:gd name="adj" fmla="val 28359"/>
                    <a:gd name="vf" fmla="val 115470"/>
                  </a:avLst>
                </a:prstGeom>
                <a:noFill/>
                <a:ln>
                  <a:solidFill>
                    <a:srgbClr val="EB536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5" name="矩形 54"/>
              <p:cNvSpPr/>
              <p:nvPr/>
            </p:nvSpPr>
            <p:spPr>
              <a:xfrm>
                <a:off x="1053417" y="3697540"/>
                <a:ext cx="1863011" cy="9541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zh-CN" altLang="en-US" sz="2800" b="1" dirty="0" smtClean="0">
                    <a:solidFill>
                      <a:srgbClr val="FF0066"/>
                    </a:solidFill>
                    <a:latin typeface="造字工房尚黑（非商用）特细超长体" pitchFamily="50" charset="-122"/>
                    <a:ea typeface="造字工房尚黑（非商用）特细超长体" pitchFamily="50" charset="-122"/>
                  </a:rPr>
                  <a:t>Fri。</a:t>
                </a:r>
                <a:r>
                  <a:rPr lang="en-US" altLang="zh-CN" sz="2800" b="1" dirty="0" smtClean="0">
                    <a:solidFill>
                      <a:srgbClr val="FF0066"/>
                    </a:solidFill>
                    <a:latin typeface="造字工房尚黑（非商用）特细超长体" pitchFamily="50" charset="-122"/>
                    <a:ea typeface="造字工房尚黑（非商用）特细超长体" pitchFamily="50" charset="-122"/>
                  </a:rPr>
                  <a:t>20:00-22:00</a:t>
                </a:r>
              </a:p>
              <a:p>
                <a:pPr algn="ctr"/>
                <a:r>
                  <a:rPr lang="en-US" altLang="zh-CN" sz="2800" b="1" dirty="0" smtClean="0">
                    <a:solidFill>
                      <a:srgbClr val="FF0066"/>
                    </a:solidFill>
                    <a:latin typeface="造字工房尚黑（非商用）特细超长体" pitchFamily="50" charset="-122"/>
                    <a:ea typeface="造字工房尚黑（非商用）特细超长体" pitchFamily="50" charset="-122"/>
                  </a:rPr>
                  <a:t>FOR FEER</a:t>
                </a:r>
                <a:endParaRPr lang="zh-CN" altLang="en-US" sz="2800" b="1" dirty="0">
                  <a:solidFill>
                    <a:srgbClr val="FF0066"/>
                  </a:solidFill>
                  <a:latin typeface="造字工房尚黑（非商用）特细超长体" pitchFamily="50" charset="-122"/>
                  <a:ea typeface="造字工房尚黑（非商用）特细超长体" pitchFamily="50" charset="-122"/>
                </a:endParaRPr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842656" y="4547920"/>
                <a:ext cx="2341054" cy="156966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rgbClr val="FF0066"/>
                    </a:solidFill>
                    <a:latin typeface="造字工房尚黑（非商用）特细超长体" pitchFamily="50" charset="-122"/>
                    <a:ea typeface="造字工房尚黑（非商用）特细超长体" pitchFamily="50" charset="-122"/>
                  </a:rPr>
                  <a:t>From Italy Palma‘s </a:t>
                </a:r>
                <a:r>
                  <a:rPr lang="en-US" altLang="zh-CN" sz="2400" b="1" dirty="0" err="1">
                    <a:solidFill>
                      <a:srgbClr val="FF0066"/>
                    </a:solidFill>
                    <a:latin typeface="造字工房尚黑（非商用）特细超长体" pitchFamily="50" charset="-122"/>
                    <a:ea typeface="造字工房尚黑（非商用）特细超长体" pitchFamily="50" charset="-122"/>
                  </a:rPr>
                  <a:t>famousluxury</a:t>
                </a:r>
                <a:r>
                  <a:rPr lang="en-US" altLang="zh-CN" sz="2400" b="1" dirty="0">
                    <a:solidFill>
                      <a:srgbClr val="FF0066"/>
                    </a:solidFill>
                    <a:latin typeface="造字工房尚黑（非商用）特细超长体" pitchFamily="50" charset="-122"/>
                    <a:ea typeface="造字工房尚黑（非商用）特细超长体" pitchFamily="50" charset="-122"/>
                  </a:rPr>
                  <a:t> leather </a:t>
                </a:r>
                <a:r>
                  <a:rPr lang="en-US" altLang="zh-CN" sz="2400" b="1" dirty="0" err="1">
                    <a:solidFill>
                      <a:srgbClr val="FF0066"/>
                    </a:solidFill>
                    <a:latin typeface="造字工房尚黑（非商用）特细超长体" pitchFamily="50" charset="-122"/>
                    <a:ea typeface="造字工房尚黑（非商用）特细超长体" pitchFamily="50" charset="-122"/>
                  </a:rPr>
                  <a:t>goodsbrand</a:t>
                </a:r>
                <a:r>
                  <a:rPr lang="en-US" altLang="zh-CN" sz="2400" b="1" dirty="0">
                    <a:solidFill>
                      <a:srgbClr val="FF0066"/>
                    </a:solidFill>
                    <a:latin typeface="造字工房尚黑（非商用）特细超长体" pitchFamily="50" charset="-122"/>
                    <a:ea typeface="造字工房尚黑（非商用）特细超长体" pitchFamily="50" charset="-122"/>
                  </a:rPr>
                  <a:t> COCCINELLE (can be </a:t>
                </a:r>
                <a:r>
                  <a:rPr lang="en-US" altLang="zh-CN" sz="2400" b="1" dirty="0" err="1">
                    <a:solidFill>
                      <a:srgbClr val="FF0066"/>
                    </a:solidFill>
                    <a:latin typeface="造字工房尚黑（非商用）特细超长体" pitchFamily="50" charset="-122"/>
                    <a:ea typeface="造字工房尚黑（非商用）特细超长体" pitchFamily="50" charset="-122"/>
                  </a:rPr>
                  <a:t>Qinaier</a:t>
                </a:r>
                <a:r>
                  <a:rPr lang="en-US" altLang="zh-CN" sz="2400" b="1" dirty="0">
                    <a:solidFill>
                      <a:srgbClr val="FF0066"/>
                    </a:solidFill>
                    <a:latin typeface="造字工房尚黑（非商用）特细超长体" pitchFamily="50" charset="-122"/>
                    <a:ea typeface="造字工房尚黑（非商用）特细超长体" pitchFamily="50" charset="-122"/>
                  </a:rPr>
                  <a:t>) </a:t>
                </a:r>
                <a:r>
                  <a:rPr lang="en-US" altLang="zh-CN" sz="2400" b="1" dirty="0" smtClean="0">
                    <a:solidFill>
                      <a:srgbClr val="FF0066"/>
                    </a:solidFill>
                    <a:latin typeface="造字工房尚黑（非商用）特细超长体" pitchFamily="50" charset="-122"/>
                    <a:ea typeface="造字工房尚黑（非商用）特细超长体" pitchFamily="50" charset="-122"/>
                  </a:rPr>
                  <a:t>was</a:t>
                </a:r>
                <a:endParaRPr lang="zh-CN" altLang="en-US" sz="2400" b="1" dirty="0">
                  <a:solidFill>
                    <a:srgbClr val="FF0066"/>
                  </a:solidFill>
                  <a:latin typeface="造字工房尚黑（非商用）特细超长体" pitchFamily="50" charset="-122"/>
                  <a:ea typeface="造字工房尚黑（非商用）特细超长体" pitchFamily="50" charset="-122"/>
                </a:endParaRPr>
              </a:p>
            </p:txBody>
          </p:sp>
          <p:sp>
            <p:nvSpPr>
              <p:cNvPr id="66" name="任意多边形 65"/>
              <p:cNvSpPr/>
              <p:nvPr/>
            </p:nvSpPr>
            <p:spPr>
              <a:xfrm>
                <a:off x="899922" y="3172643"/>
                <a:ext cx="2144111" cy="3578772"/>
              </a:xfrm>
              <a:custGeom>
                <a:avLst/>
                <a:gdLst>
                  <a:gd name="connsiteX0" fmla="*/ 15766 w 2144111"/>
                  <a:gd name="connsiteY0" fmla="*/ 0 h 3578772"/>
                  <a:gd name="connsiteX1" fmla="*/ 1040525 w 2144111"/>
                  <a:gd name="connsiteY1" fmla="*/ 630621 h 3578772"/>
                  <a:gd name="connsiteX2" fmla="*/ 2128345 w 2144111"/>
                  <a:gd name="connsiteY2" fmla="*/ 15765 h 3578772"/>
                  <a:gd name="connsiteX3" fmla="*/ 2144111 w 2144111"/>
                  <a:gd name="connsiteY3" fmla="*/ 2916621 h 3578772"/>
                  <a:gd name="connsiteX4" fmla="*/ 1072056 w 2144111"/>
                  <a:gd name="connsiteY4" fmla="*/ 3578772 h 3578772"/>
                  <a:gd name="connsiteX5" fmla="*/ 0 w 2144111"/>
                  <a:gd name="connsiteY5" fmla="*/ 2979683 h 3578772"/>
                  <a:gd name="connsiteX6" fmla="*/ 15766 w 2144111"/>
                  <a:gd name="connsiteY6" fmla="*/ 0 h 3578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44111" h="3578772">
                    <a:moveTo>
                      <a:pt x="15766" y="0"/>
                    </a:moveTo>
                    <a:lnTo>
                      <a:pt x="1040525" y="630621"/>
                    </a:lnTo>
                    <a:lnTo>
                      <a:pt x="2128345" y="15765"/>
                    </a:lnTo>
                    <a:cubicBezTo>
                      <a:pt x="2133600" y="982717"/>
                      <a:pt x="2138856" y="1949669"/>
                      <a:pt x="2144111" y="2916621"/>
                    </a:cubicBezTo>
                    <a:lnTo>
                      <a:pt x="1072056" y="3578772"/>
                    </a:lnTo>
                    <a:lnTo>
                      <a:pt x="0" y="2979683"/>
                    </a:lnTo>
                    <a:cubicBezTo>
                      <a:pt x="5255" y="1986455"/>
                      <a:pt x="10511" y="993228"/>
                      <a:pt x="15766" y="0"/>
                    </a:cubicBezTo>
                    <a:close/>
                  </a:path>
                </a:pathLst>
              </a:custGeom>
              <a:solidFill>
                <a:srgbClr val="FF0066">
                  <a:alpha val="20000"/>
                </a:srgbClr>
              </a:solidFill>
              <a:ln>
                <a:solidFill>
                  <a:srgbClr val="EB536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1733516" y="1038793"/>
              <a:ext cx="2568184" cy="5574434"/>
              <a:chOff x="5356964" y="746256"/>
              <a:chExt cx="2568184" cy="5574434"/>
            </a:xfrm>
          </p:grpSpPr>
          <p:grpSp>
            <p:nvGrpSpPr>
              <p:cNvPr id="44" name="组合 43"/>
              <p:cNvGrpSpPr/>
              <p:nvPr/>
            </p:nvGrpSpPr>
            <p:grpSpPr>
              <a:xfrm>
                <a:off x="5356964" y="746256"/>
                <a:ext cx="2568184" cy="2481524"/>
                <a:chOff x="4117947" y="4653424"/>
                <a:chExt cx="2568184" cy="2481524"/>
              </a:xfrm>
            </p:grpSpPr>
            <p:grpSp>
              <p:nvGrpSpPr>
                <p:cNvPr id="27" name="组合 26"/>
                <p:cNvGrpSpPr/>
                <p:nvPr/>
              </p:nvGrpSpPr>
              <p:grpSpPr>
                <a:xfrm>
                  <a:off x="4117947" y="4930372"/>
                  <a:ext cx="2568184" cy="1927628"/>
                  <a:chOff x="4031687" y="4609094"/>
                  <a:chExt cx="2568184" cy="1927628"/>
                </a:xfrm>
                <a:blipFill>
                  <a:blip r:embed="rId7"/>
                  <a:stretch>
                    <a:fillRect/>
                  </a:stretch>
                </a:blipFill>
              </p:grpSpPr>
              <p:sp>
                <p:nvSpPr>
                  <p:cNvPr id="28" name="等腰三角形 27"/>
                  <p:cNvSpPr/>
                  <p:nvPr/>
                </p:nvSpPr>
                <p:spPr>
                  <a:xfrm rot="19808527">
                    <a:off x="4895808" y="4609094"/>
                    <a:ext cx="1704063" cy="1508382"/>
                  </a:xfrm>
                  <a:prstGeom prst="triangle">
                    <a:avLst>
                      <a:gd name="adj" fmla="val 50732"/>
                    </a:avLst>
                  </a:prstGeom>
                  <a:grpFill/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9" name="等腰三角形 28"/>
                  <p:cNvSpPr/>
                  <p:nvPr/>
                </p:nvSpPr>
                <p:spPr>
                  <a:xfrm rot="9007428">
                    <a:off x="4031687" y="5028340"/>
                    <a:ext cx="1704063" cy="1508382"/>
                  </a:xfrm>
                  <a:prstGeom prst="triangle">
                    <a:avLst>
                      <a:gd name="adj" fmla="val 50732"/>
                    </a:avLst>
                  </a:prstGeom>
                  <a:grpFill/>
                  <a:ln>
                    <a:solidFill>
                      <a:schemeClr val="accent6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30" name="六边形 29"/>
                <p:cNvSpPr/>
                <p:nvPr/>
              </p:nvSpPr>
              <p:spPr>
                <a:xfrm rot="5400000">
                  <a:off x="4256944" y="4948830"/>
                  <a:ext cx="2184400" cy="1890713"/>
                </a:xfrm>
                <a:prstGeom prst="hexagon">
                  <a:avLst>
                    <a:gd name="adj" fmla="val 28359"/>
                    <a:gd name="vf" fmla="val 115470"/>
                  </a:avLst>
                </a:prstGeom>
                <a:noFill/>
                <a:ln w="38100"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六边形 30"/>
                <p:cNvSpPr/>
                <p:nvPr/>
              </p:nvSpPr>
              <p:spPr>
                <a:xfrm rot="5400000">
                  <a:off x="4108382" y="4820242"/>
                  <a:ext cx="2481524" cy="2147888"/>
                </a:xfrm>
                <a:prstGeom prst="hexagon">
                  <a:avLst>
                    <a:gd name="adj" fmla="val 28359"/>
                    <a:gd name="vf" fmla="val 115470"/>
                  </a:avLst>
                </a:prstGeom>
                <a:noFill/>
                <a:ln>
                  <a:solidFill>
                    <a:schemeClr val="accent6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62" name="矩形 61"/>
              <p:cNvSpPr/>
              <p:nvPr/>
            </p:nvSpPr>
            <p:spPr>
              <a:xfrm>
                <a:off x="5743548" y="3328319"/>
                <a:ext cx="1842172" cy="95410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sz="2800" b="1" dirty="0" smtClean="0">
                    <a:solidFill>
                      <a:srgbClr val="03AFAF"/>
                    </a:solidFill>
                    <a:latin typeface="造字工房尚黑（非商用）特细超长体" pitchFamily="50" charset="-122"/>
                    <a:ea typeface="造字工房尚黑（非商用）特细超长体" pitchFamily="50" charset="-122"/>
                  </a:rPr>
                  <a:t>Sat</a:t>
                </a:r>
                <a:r>
                  <a:rPr lang="zh-CN" altLang="en-US" sz="2800" b="1" dirty="0" smtClean="0">
                    <a:solidFill>
                      <a:srgbClr val="03AFAF"/>
                    </a:solidFill>
                    <a:latin typeface="造字工房尚黑（非商用）特细超长体" pitchFamily="50" charset="-122"/>
                    <a:ea typeface="造字工房尚黑（非商用）特细超长体" pitchFamily="50" charset="-122"/>
                  </a:rPr>
                  <a:t>。</a:t>
                </a:r>
                <a:r>
                  <a:rPr lang="en-US" altLang="zh-CN" sz="2800" b="1" dirty="0" smtClean="0">
                    <a:solidFill>
                      <a:srgbClr val="03AFAF"/>
                    </a:solidFill>
                    <a:latin typeface="造字工房尚黑（非商用）特细超长体" pitchFamily="50" charset="-122"/>
                    <a:ea typeface="造字工房尚黑（非商用）特细超长体" pitchFamily="50" charset="-122"/>
                  </a:rPr>
                  <a:t>10:00-16:00</a:t>
                </a:r>
              </a:p>
              <a:p>
                <a:pPr algn="ctr"/>
                <a:r>
                  <a:rPr lang="en-US" altLang="zh-CN" sz="2800" b="1" dirty="0" smtClean="0">
                    <a:solidFill>
                      <a:srgbClr val="03AFAF"/>
                    </a:solidFill>
                    <a:latin typeface="造字工房尚黑（非商用）特细超长体" pitchFamily="50" charset="-122"/>
                    <a:ea typeface="造字工房尚黑（非商用）特细超长体" pitchFamily="50" charset="-122"/>
                  </a:rPr>
                  <a:t>FOR FEER</a:t>
                </a:r>
                <a:endParaRPr lang="zh-CN" altLang="en-US" sz="2800" b="1" dirty="0">
                  <a:solidFill>
                    <a:srgbClr val="03AFAF"/>
                  </a:solidFill>
                  <a:latin typeface="造字工房尚黑（非商用）特细超长体" pitchFamily="50" charset="-122"/>
                  <a:ea typeface="造字工房尚黑（非商用）特细超长体" pitchFamily="50" charset="-122"/>
                </a:endParaRPr>
              </a:p>
            </p:txBody>
          </p:sp>
          <p:sp>
            <p:nvSpPr>
              <p:cNvPr id="64" name="矩形 63"/>
              <p:cNvSpPr/>
              <p:nvPr/>
            </p:nvSpPr>
            <p:spPr>
              <a:xfrm>
                <a:off x="5417634" y="4269736"/>
                <a:ext cx="2341054" cy="156966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altLang="zh-CN" sz="2400" b="1" dirty="0">
                    <a:solidFill>
                      <a:srgbClr val="03AFAF"/>
                    </a:solidFill>
                    <a:latin typeface="造字工房尚黑（非商用）特细超长体" pitchFamily="50" charset="-122"/>
                    <a:ea typeface="造字工房尚黑（非商用）特细超长体" pitchFamily="50" charset="-122"/>
                  </a:rPr>
                  <a:t>From Italy Palma‘s </a:t>
                </a:r>
                <a:r>
                  <a:rPr lang="en-US" altLang="zh-CN" sz="2400" b="1" dirty="0" err="1">
                    <a:solidFill>
                      <a:srgbClr val="03AFAF"/>
                    </a:solidFill>
                    <a:latin typeface="造字工房尚黑（非商用）特细超长体" pitchFamily="50" charset="-122"/>
                    <a:ea typeface="造字工房尚黑（非商用）特细超长体" pitchFamily="50" charset="-122"/>
                  </a:rPr>
                  <a:t>famousluxury</a:t>
                </a:r>
                <a:r>
                  <a:rPr lang="en-US" altLang="zh-CN" sz="2400" b="1" dirty="0">
                    <a:solidFill>
                      <a:srgbClr val="03AFAF"/>
                    </a:solidFill>
                    <a:latin typeface="造字工房尚黑（非商用）特细超长体" pitchFamily="50" charset="-122"/>
                    <a:ea typeface="造字工房尚黑（非商用）特细超长体" pitchFamily="50" charset="-122"/>
                  </a:rPr>
                  <a:t> leather </a:t>
                </a:r>
                <a:r>
                  <a:rPr lang="en-US" altLang="zh-CN" sz="2400" b="1" dirty="0" err="1">
                    <a:solidFill>
                      <a:srgbClr val="03AFAF"/>
                    </a:solidFill>
                    <a:latin typeface="造字工房尚黑（非商用）特细超长体" pitchFamily="50" charset="-122"/>
                    <a:ea typeface="造字工房尚黑（非商用）特细超长体" pitchFamily="50" charset="-122"/>
                  </a:rPr>
                  <a:t>goodsbrand</a:t>
                </a:r>
                <a:r>
                  <a:rPr lang="en-US" altLang="zh-CN" sz="2400" b="1" dirty="0">
                    <a:solidFill>
                      <a:srgbClr val="03AFAF"/>
                    </a:solidFill>
                    <a:latin typeface="造字工房尚黑（非商用）特细超长体" pitchFamily="50" charset="-122"/>
                    <a:ea typeface="造字工房尚黑（非商用）特细超长体" pitchFamily="50" charset="-122"/>
                  </a:rPr>
                  <a:t> COCCINELLE (can be </a:t>
                </a:r>
                <a:r>
                  <a:rPr lang="en-US" altLang="zh-CN" sz="2400" b="1" dirty="0" err="1">
                    <a:solidFill>
                      <a:srgbClr val="03AFAF"/>
                    </a:solidFill>
                    <a:latin typeface="造字工房尚黑（非商用）特细超长体" pitchFamily="50" charset="-122"/>
                    <a:ea typeface="造字工房尚黑（非商用）特细超长体" pitchFamily="50" charset="-122"/>
                  </a:rPr>
                  <a:t>Qinaier</a:t>
                </a:r>
                <a:r>
                  <a:rPr lang="en-US" altLang="zh-CN" sz="2400" b="1" dirty="0">
                    <a:solidFill>
                      <a:srgbClr val="03AFAF"/>
                    </a:solidFill>
                    <a:latin typeface="造字工房尚黑（非商用）特细超长体" pitchFamily="50" charset="-122"/>
                    <a:ea typeface="造字工房尚黑（非商用）特细超长体" pitchFamily="50" charset="-122"/>
                  </a:rPr>
                  <a:t>) was</a:t>
                </a:r>
                <a:endParaRPr lang="zh-CN" altLang="en-US" sz="2400" b="1" dirty="0">
                  <a:solidFill>
                    <a:srgbClr val="03AFAF"/>
                  </a:solidFill>
                  <a:latin typeface="造字工房尚黑（非商用）特细超长体" pitchFamily="50" charset="-122"/>
                  <a:ea typeface="造字工房尚黑（非商用）特细超长体" pitchFamily="50" charset="-122"/>
                </a:endParaRPr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>
                <a:off x="5533370" y="2741918"/>
                <a:ext cx="2144111" cy="3578772"/>
              </a:xfrm>
              <a:custGeom>
                <a:avLst/>
                <a:gdLst>
                  <a:gd name="connsiteX0" fmla="*/ 15766 w 2144111"/>
                  <a:gd name="connsiteY0" fmla="*/ 0 h 3578772"/>
                  <a:gd name="connsiteX1" fmla="*/ 1040525 w 2144111"/>
                  <a:gd name="connsiteY1" fmla="*/ 630621 h 3578772"/>
                  <a:gd name="connsiteX2" fmla="*/ 2128345 w 2144111"/>
                  <a:gd name="connsiteY2" fmla="*/ 15765 h 3578772"/>
                  <a:gd name="connsiteX3" fmla="*/ 2144111 w 2144111"/>
                  <a:gd name="connsiteY3" fmla="*/ 2916621 h 3578772"/>
                  <a:gd name="connsiteX4" fmla="*/ 1072056 w 2144111"/>
                  <a:gd name="connsiteY4" fmla="*/ 3578772 h 3578772"/>
                  <a:gd name="connsiteX5" fmla="*/ 0 w 2144111"/>
                  <a:gd name="connsiteY5" fmla="*/ 2979683 h 3578772"/>
                  <a:gd name="connsiteX6" fmla="*/ 15766 w 2144111"/>
                  <a:gd name="connsiteY6" fmla="*/ 0 h 35787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144111" h="3578772">
                    <a:moveTo>
                      <a:pt x="15766" y="0"/>
                    </a:moveTo>
                    <a:lnTo>
                      <a:pt x="1040525" y="630621"/>
                    </a:lnTo>
                    <a:lnTo>
                      <a:pt x="2128345" y="15765"/>
                    </a:lnTo>
                    <a:cubicBezTo>
                      <a:pt x="2133600" y="982717"/>
                      <a:pt x="2138856" y="1949669"/>
                      <a:pt x="2144111" y="2916621"/>
                    </a:cubicBezTo>
                    <a:lnTo>
                      <a:pt x="1072056" y="3578772"/>
                    </a:lnTo>
                    <a:lnTo>
                      <a:pt x="0" y="2979683"/>
                    </a:lnTo>
                    <a:cubicBezTo>
                      <a:pt x="5255" y="1986455"/>
                      <a:pt x="10511" y="993228"/>
                      <a:pt x="15766" y="0"/>
                    </a:cubicBezTo>
                    <a:close/>
                  </a:path>
                </a:pathLst>
              </a:custGeom>
              <a:solidFill>
                <a:schemeClr val="accent6">
                  <a:lumMod val="75000"/>
                  <a:alpha val="20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4" name="任意多边形 73"/>
            <p:cNvSpPr/>
            <p:nvPr/>
          </p:nvSpPr>
          <p:spPr>
            <a:xfrm>
              <a:off x="8579343" y="3034455"/>
              <a:ext cx="2144111" cy="3578772"/>
            </a:xfrm>
            <a:custGeom>
              <a:avLst/>
              <a:gdLst>
                <a:gd name="connsiteX0" fmla="*/ 15766 w 2144111"/>
                <a:gd name="connsiteY0" fmla="*/ 0 h 3578772"/>
                <a:gd name="connsiteX1" fmla="*/ 1040525 w 2144111"/>
                <a:gd name="connsiteY1" fmla="*/ 630621 h 3578772"/>
                <a:gd name="connsiteX2" fmla="*/ 2128345 w 2144111"/>
                <a:gd name="connsiteY2" fmla="*/ 15765 h 3578772"/>
                <a:gd name="connsiteX3" fmla="*/ 2144111 w 2144111"/>
                <a:gd name="connsiteY3" fmla="*/ 2916621 h 3578772"/>
                <a:gd name="connsiteX4" fmla="*/ 1072056 w 2144111"/>
                <a:gd name="connsiteY4" fmla="*/ 3578772 h 3578772"/>
                <a:gd name="connsiteX5" fmla="*/ 0 w 2144111"/>
                <a:gd name="connsiteY5" fmla="*/ 2979683 h 3578772"/>
                <a:gd name="connsiteX6" fmla="*/ 15766 w 2144111"/>
                <a:gd name="connsiteY6" fmla="*/ 0 h 35787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44111" h="3578772">
                  <a:moveTo>
                    <a:pt x="15766" y="0"/>
                  </a:moveTo>
                  <a:lnTo>
                    <a:pt x="1040525" y="630621"/>
                  </a:lnTo>
                  <a:lnTo>
                    <a:pt x="2128345" y="15765"/>
                  </a:lnTo>
                  <a:cubicBezTo>
                    <a:pt x="2133600" y="982717"/>
                    <a:pt x="2138856" y="1949669"/>
                    <a:pt x="2144111" y="2916621"/>
                  </a:cubicBezTo>
                  <a:lnTo>
                    <a:pt x="1072056" y="3578772"/>
                  </a:lnTo>
                  <a:lnTo>
                    <a:pt x="0" y="2979683"/>
                  </a:lnTo>
                  <a:cubicBezTo>
                    <a:pt x="5255" y="1986455"/>
                    <a:pt x="10511" y="993228"/>
                    <a:pt x="15766" y="0"/>
                  </a:cubicBezTo>
                  <a:close/>
                </a:path>
              </a:pathLst>
            </a:custGeom>
            <a:solidFill>
              <a:srgbClr val="C1E4E9">
                <a:alpha val="20000"/>
              </a:srgbClr>
            </a:solidFill>
            <a:ln>
              <a:solidFill>
                <a:srgbClr val="C1E4E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矩形 74"/>
            <p:cNvSpPr/>
            <p:nvPr/>
          </p:nvSpPr>
          <p:spPr>
            <a:xfrm>
              <a:off x="8690331" y="3673432"/>
              <a:ext cx="1863011" cy="95410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800" b="1" dirty="0" smtClean="0">
                  <a:solidFill>
                    <a:srgbClr val="00B050"/>
                  </a:solidFill>
                  <a:latin typeface="造字工房尚黑（非商用）特细超长体" pitchFamily="50" charset="-122"/>
                  <a:ea typeface="造字工房尚黑（非商用）特细超长体" pitchFamily="50" charset="-122"/>
                </a:rPr>
                <a:t>Fri。</a:t>
              </a:r>
              <a:r>
                <a:rPr lang="en-US" altLang="zh-CN" sz="2800" b="1" dirty="0" smtClean="0">
                  <a:solidFill>
                    <a:srgbClr val="00B050"/>
                  </a:solidFill>
                  <a:latin typeface="造字工房尚黑（非商用）特细超长体" pitchFamily="50" charset="-122"/>
                  <a:ea typeface="造字工房尚黑（非商用）特细超长体" pitchFamily="50" charset="-122"/>
                </a:rPr>
                <a:t>20:00-22:00</a:t>
              </a:r>
            </a:p>
            <a:p>
              <a:pPr algn="ctr"/>
              <a:r>
                <a:rPr lang="en-US" altLang="zh-CN" sz="2800" b="1" dirty="0" smtClean="0">
                  <a:solidFill>
                    <a:srgbClr val="00B050"/>
                  </a:solidFill>
                  <a:latin typeface="造字工房尚黑（非商用）特细超长体" pitchFamily="50" charset="-122"/>
                  <a:ea typeface="造字工房尚黑（非商用）特细超长体" pitchFamily="50" charset="-122"/>
                </a:rPr>
                <a:t>FOR FEER</a:t>
              </a:r>
              <a:endParaRPr lang="zh-CN" altLang="en-US" sz="2800" b="1" dirty="0">
                <a:solidFill>
                  <a:srgbClr val="00B050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8479570" y="4523812"/>
              <a:ext cx="2341054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b="1" dirty="0">
                  <a:solidFill>
                    <a:srgbClr val="00B050"/>
                  </a:solidFill>
                  <a:latin typeface="造字工房尚黑（非商用）特细超长体" pitchFamily="50" charset="-122"/>
                  <a:ea typeface="造字工房尚黑（非商用）特细超长体" pitchFamily="50" charset="-122"/>
                </a:rPr>
                <a:t>From Italy Palma‘s </a:t>
              </a:r>
              <a:r>
                <a:rPr lang="en-US" altLang="zh-CN" sz="2400" b="1" dirty="0" err="1">
                  <a:solidFill>
                    <a:srgbClr val="00B050"/>
                  </a:solidFill>
                  <a:latin typeface="造字工房尚黑（非商用）特细超长体" pitchFamily="50" charset="-122"/>
                  <a:ea typeface="造字工房尚黑（非商用）特细超长体" pitchFamily="50" charset="-122"/>
                </a:rPr>
                <a:t>famousluxury</a:t>
              </a:r>
              <a:r>
                <a:rPr lang="en-US" altLang="zh-CN" sz="2400" b="1" dirty="0">
                  <a:solidFill>
                    <a:srgbClr val="00B050"/>
                  </a:solidFill>
                  <a:latin typeface="造字工房尚黑（非商用）特细超长体" pitchFamily="50" charset="-122"/>
                  <a:ea typeface="造字工房尚黑（非商用）特细超长体" pitchFamily="50" charset="-122"/>
                </a:rPr>
                <a:t> leather </a:t>
              </a:r>
              <a:r>
                <a:rPr lang="en-US" altLang="zh-CN" sz="2400" b="1" dirty="0" err="1">
                  <a:solidFill>
                    <a:srgbClr val="00B050"/>
                  </a:solidFill>
                  <a:latin typeface="造字工房尚黑（非商用）特细超长体" pitchFamily="50" charset="-122"/>
                  <a:ea typeface="造字工房尚黑（非商用）特细超长体" pitchFamily="50" charset="-122"/>
                </a:rPr>
                <a:t>goodsbrand</a:t>
              </a:r>
              <a:r>
                <a:rPr lang="en-US" altLang="zh-CN" sz="2400" b="1" dirty="0">
                  <a:solidFill>
                    <a:srgbClr val="00B050"/>
                  </a:solidFill>
                  <a:latin typeface="造字工房尚黑（非商用）特细超长体" pitchFamily="50" charset="-122"/>
                  <a:ea typeface="造字工房尚黑（非商用）特细超长体" pitchFamily="50" charset="-122"/>
                </a:rPr>
                <a:t> COCCINELLE (can be </a:t>
              </a:r>
              <a:r>
                <a:rPr lang="en-US" altLang="zh-CN" sz="2400" b="1" dirty="0" err="1">
                  <a:solidFill>
                    <a:srgbClr val="00B050"/>
                  </a:solidFill>
                  <a:latin typeface="造字工房尚黑（非商用）特细超长体" pitchFamily="50" charset="-122"/>
                  <a:ea typeface="造字工房尚黑（非商用）特细超长体" pitchFamily="50" charset="-122"/>
                </a:rPr>
                <a:t>Qinaier</a:t>
              </a:r>
              <a:r>
                <a:rPr lang="en-US" altLang="zh-CN" sz="2400" b="1" dirty="0">
                  <a:solidFill>
                    <a:srgbClr val="00B050"/>
                  </a:solidFill>
                  <a:latin typeface="造字工房尚黑（非商用）特细超长体" pitchFamily="50" charset="-122"/>
                  <a:ea typeface="造字工房尚黑（非商用）特细超长体" pitchFamily="50" charset="-122"/>
                </a:rPr>
                <a:t>) </a:t>
              </a:r>
              <a:r>
                <a:rPr lang="en-US" altLang="zh-CN" sz="2400" b="1" dirty="0" smtClean="0">
                  <a:solidFill>
                    <a:srgbClr val="00B050"/>
                  </a:solidFill>
                  <a:latin typeface="造字工房尚黑（非商用）特细超长体" pitchFamily="50" charset="-122"/>
                  <a:ea typeface="造字工房尚黑（非商用）特细超长体" pitchFamily="50" charset="-122"/>
                </a:rPr>
                <a:t>was</a:t>
              </a:r>
              <a:endParaRPr lang="zh-CN" altLang="en-US" sz="2400" b="1" dirty="0">
                <a:solidFill>
                  <a:srgbClr val="00B050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96739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55673" y="1009423"/>
            <a:ext cx="188484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1600" b="1" dirty="0" smtClean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地图导</a:t>
            </a:r>
            <a:r>
              <a:rPr lang="zh-CN" altLang="en-US" sz="1600" b="1" dirty="0">
                <a:solidFill>
                  <a:srgbClr val="03AFAF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览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1913" y="0"/>
            <a:ext cx="900000" cy="877593"/>
          </a:xfrm>
          <a:prstGeom prst="rect">
            <a:avLst/>
          </a:prstGeom>
        </p:spPr>
      </p:pic>
      <p:grpSp>
        <p:nvGrpSpPr>
          <p:cNvPr id="357" name="组合 356"/>
          <p:cNvGrpSpPr/>
          <p:nvPr/>
        </p:nvGrpSpPr>
        <p:grpSpPr>
          <a:xfrm>
            <a:off x="246678" y="-68544"/>
            <a:ext cx="896991" cy="984885"/>
            <a:chOff x="246678" y="-68544"/>
            <a:chExt cx="896991" cy="984885"/>
          </a:xfrm>
        </p:grpSpPr>
        <p:sp>
          <p:nvSpPr>
            <p:cNvPr id="8" name="文本框 7"/>
            <p:cNvSpPr txBox="1"/>
            <p:nvPr/>
          </p:nvSpPr>
          <p:spPr>
            <a:xfrm>
              <a:off x="342072" y="-68544"/>
              <a:ext cx="801597" cy="9848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000" dirty="0" smtClean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绚</a:t>
              </a:r>
              <a:endParaRPr lang="en-US" altLang="zh-CN" sz="4000" dirty="0" smtClean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  <a:p>
              <a:r>
                <a:rPr lang="en-US" altLang="zh-CN" sz="1600" dirty="0" smtClean="0">
                  <a:blipFill dpi="0" rotWithShape="1">
                    <a:blip r:embed="rId3">
                      <a:extLst>
                        <a:ext uri="{28A0092B-C50C-407E-A947-70E740481C1C}">
                          <a14:useLocalDpi xmlns:a14="http://schemas.microsoft.com/office/drawing/2010/main" val="0"/>
                        </a:ext>
                      </a:extLst>
                    </a:blip>
                    <a:srcRect/>
                    <a:stretch>
                      <a:fillRect/>
                    </a:stretch>
                  </a:blipFill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CITY</a:t>
              </a:r>
              <a:endParaRPr lang="zh-CN" altLang="en-US" sz="1600" dirty="0"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46678" y="9465"/>
              <a:ext cx="851418" cy="822504"/>
            </a:xfrm>
            <a:prstGeom prst="rect">
              <a:avLst/>
            </a:prstGeom>
            <a:noFill/>
            <a:ln w="19050">
              <a:solidFill>
                <a:srgbClr val="17FE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1913" y="0"/>
            <a:ext cx="900000" cy="877593"/>
          </a:xfrm>
          <a:prstGeom prst="rect">
            <a:avLst/>
          </a:prstGeom>
        </p:spPr>
      </p:pic>
      <p:sp>
        <p:nvSpPr>
          <p:cNvPr id="51" name="矩形 50"/>
          <p:cNvSpPr/>
          <p:nvPr/>
        </p:nvSpPr>
        <p:spPr>
          <a:xfrm>
            <a:off x="2412963" y="1040703"/>
            <a:ext cx="8064537" cy="4835114"/>
          </a:xfrm>
          <a:prstGeom prst="rect">
            <a:avLst/>
          </a:prstGeom>
          <a:noFill/>
          <a:ln>
            <a:solidFill>
              <a:srgbClr val="87E2D5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2513574" y="1511086"/>
            <a:ext cx="615987" cy="4029989"/>
          </a:xfrm>
          <a:prstGeom prst="rect">
            <a:avLst/>
          </a:prstGeom>
          <a:solidFill>
            <a:srgbClr val="87E2D5">
              <a:alpha val="43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5" name="组合 54"/>
          <p:cNvGrpSpPr/>
          <p:nvPr/>
        </p:nvGrpSpPr>
        <p:grpSpPr>
          <a:xfrm>
            <a:off x="4015996" y="2376887"/>
            <a:ext cx="1974618" cy="1758644"/>
            <a:chOff x="5181962" y="916341"/>
            <a:chExt cx="5682759" cy="5061206"/>
          </a:xfrm>
          <a:solidFill>
            <a:srgbClr val="FF0066"/>
          </a:solidFill>
        </p:grpSpPr>
        <p:grpSp>
          <p:nvGrpSpPr>
            <p:cNvPr id="56" name="组合 55"/>
            <p:cNvGrpSpPr/>
            <p:nvPr/>
          </p:nvGrpSpPr>
          <p:grpSpPr>
            <a:xfrm>
              <a:off x="5181962" y="916341"/>
              <a:ext cx="3800344" cy="4617241"/>
              <a:chOff x="4934857" y="1291771"/>
              <a:chExt cx="3106057" cy="3773715"/>
            </a:xfrm>
            <a:grpFill/>
            <a:effectLst>
              <a:outerShdw blurRad="114300" dist="76200" dir="20160000" sx="103000" sy="103000" algn="t" rotWithShape="0">
                <a:schemeClr val="bg1">
                  <a:lumMod val="50000"/>
                  <a:alpha val="51000"/>
                </a:schemeClr>
              </a:outerShdw>
            </a:effectLst>
          </p:grpSpPr>
          <p:sp>
            <p:nvSpPr>
              <p:cNvPr id="80" name="任意多边形 79"/>
              <p:cNvSpPr/>
              <p:nvPr/>
            </p:nvSpPr>
            <p:spPr>
              <a:xfrm>
                <a:off x="5921829" y="2873829"/>
                <a:ext cx="812800" cy="1001485"/>
              </a:xfrm>
              <a:custGeom>
                <a:avLst/>
                <a:gdLst>
                  <a:gd name="connsiteX0" fmla="*/ 0 w 812800"/>
                  <a:gd name="connsiteY0" fmla="*/ 14514 h 1001485"/>
                  <a:gd name="connsiteX1" fmla="*/ 508000 w 812800"/>
                  <a:gd name="connsiteY1" fmla="*/ 0 h 1001485"/>
                  <a:gd name="connsiteX2" fmla="*/ 595085 w 812800"/>
                  <a:gd name="connsiteY2" fmla="*/ 290285 h 1001485"/>
                  <a:gd name="connsiteX3" fmla="*/ 812800 w 812800"/>
                  <a:gd name="connsiteY3" fmla="*/ 580571 h 1001485"/>
                  <a:gd name="connsiteX4" fmla="*/ 478971 w 812800"/>
                  <a:gd name="connsiteY4" fmla="*/ 1001485 h 1001485"/>
                  <a:gd name="connsiteX5" fmla="*/ 217714 w 812800"/>
                  <a:gd name="connsiteY5" fmla="*/ 754742 h 1001485"/>
                  <a:gd name="connsiteX6" fmla="*/ 130628 w 812800"/>
                  <a:gd name="connsiteY6" fmla="*/ 522514 h 1001485"/>
                  <a:gd name="connsiteX7" fmla="*/ 14514 w 812800"/>
                  <a:gd name="connsiteY7" fmla="*/ 116114 h 1001485"/>
                  <a:gd name="connsiteX8" fmla="*/ 0 w 812800"/>
                  <a:gd name="connsiteY8" fmla="*/ 14514 h 10014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12800" h="1001485">
                    <a:moveTo>
                      <a:pt x="0" y="14514"/>
                    </a:moveTo>
                    <a:lnTo>
                      <a:pt x="508000" y="0"/>
                    </a:lnTo>
                    <a:lnTo>
                      <a:pt x="595085" y="290285"/>
                    </a:lnTo>
                    <a:lnTo>
                      <a:pt x="812800" y="580571"/>
                    </a:lnTo>
                    <a:lnTo>
                      <a:pt x="478971" y="1001485"/>
                    </a:lnTo>
                    <a:lnTo>
                      <a:pt x="217714" y="754742"/>
                    </a:lnTo>
                    <a:lnTo>
                      <a:pt x="130628" y="522514"/>
                    </a:lnTo>
                    <a:lnTo>
                      <a:pt x="14514" y="116114"/>
                    </a:lnTo>
                    <a:lnTo>
                      <a:pt x="0" y="14514"/>
                    </a:lnTo>
                    <a:close/>
                  </a:path>
                </a:pathLst>
              </a:custGeom>
              <a:grpFill/>
              <a:ln>
                <a:noFill/>
              </a:ln>
              <a:scene3d>
                <a:camera prst="orthographicFront"/>
                <a:lightRig rig="threePt" dir="t"/>
              </a:scene3d>
              <a:sp3d>
                <a:bevelB w="114300" prst="hardEdg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任意多边形 80"/>
              <p:cNvSpPr/>
              <p:nvPr/>
            </p:nvSpPr>
            <p:spPr>
              <a:xfrm>
                <a:off x="5849257" y="1872343"/>
                <a:ext cx="508000" cy="943428"/>
              </a:xfrm>
              <a:custGeom>
                <a:avLst/>
                <a:gdLst>
                  <a:gd name="connsiteX0" fmla="*/ 275772 w 508000"/>
                  <a:gd name="connsiteY0" fmla="*/ 943428 h 943428"/>
                  <a:gd name="connsiteX1" fmla="*/ 304800 w 508000"/>
                  <a:gd name="connsiteY1" fmla="*/ 551543 h 943428"/>
                  <a:gd name="connsiteX2" fmla="*/ 508000 w 508000"/>
                  <a:gd name="connsiteY2" fmla="*/ 130628 h 943428"/>
                  <a:gd name="connsiteX3" fmla="*/ 348343 w 508000"/>
                  <a:gd name="connsiteY3" fmla="*/ 0 h 943428"/>
                  <a:gd name="connsiteX4" fmla="*/ 159657 w 508000"/>
                  <a:gd name="connsiteY4" fmla="*/ 145143 h 943428"/>
                  <a:gd name="connsiteX5" fmla="*/ 72572 w 508000"/>
                  <a:gd name="connsiteY5" fmla="*/ 464457 h 943428"/>
                  <a:gd name="connsiteX6" fmla="*/ 0 w 508000"/>
                  <a:gd name="connsiteY6" fmla="*/ 870857 h 943428"/>
                  <a:gd name="connsiteX7" fmla="*/ 29029 w 508000"/>
                  <a:gd name="connsiteY7" fmla="*/ 928914 h 943428"/>
                  <a:gd name="connsiteX8" fmla="*/ 275772 w 508000"/>
                  <a:gd name="connsiteY8" fmla="*/ 943428 h 9434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08000" h="943428">
                    <a:moveTo>
                      <a:pt x="275772" y="943428"/>
                    </a:moveTo>
                    <a:lnTo>
                      <a:pt x="304800" y="551543"/>
                    </a:lnTo>
                    <a:lnTo>
                      <a:pt x="508000" y="130628"/>
                    </a:lnTo>
                    <a:lnTo>
                      <a:pt x="348343" y="0"/>
                    </a:lnTo>
                    <a:lnTo>
                      <a:pt x="159657" y="145143"/>
                    </a:lnTo>
                    <a:lnTo>
                      <a:pt x="72572" y="464457"/>
                    </a:lnTo>
                    <a:lnTo>
                      <a:pt x="0" y="870857"/>
                    </a:lnTo>
                    <a:lnTo>
                      <a:pt x="29029" y="928914"/>
                    </a:lnTo>
                    <a:lnTo>
                      <a:pt x="275772" y="943428"/>
                    </a:lnTo>
                    <a:close/>
                  </a:path>
                </a:pathLst>
              </a:custGeom>
              <a:grpFill/>
              <a:ln>
                <a:noFill/>
              </a:ln>
              <a:scene3d>
                <a:camera prst="orthographicFront"/>
                <a:lightRig rig="threePt" dir="t"/>
              </a:scene3d>
              <a:sp3d>
                <a:bevelB w="114300" prst="hardEdg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任意多边形 81"/>
              <p:cNvSpPr/>
              <p:nvPr/>
            </p:nvSpPr>
            <p:spPr>
              <a:xfrm>
                <a:off x="6342743" y="1407886"/>
                <a:ext cx="638628" cy="508000"/>
              </a:xfrm>
              <a:custGeom>
                <a:avLst/>
                <a:gdLst>
                  <a:gd name="connsiteX0" fmla="*/ 0 w 638628"/>
                  <a:gd name="connsiteY0" fmla="*/ 333828 h 508000"/>
                  <a:gd name="connsiteX1" fmla="*/ 537028 w 638628"/>
                  <a:gd name="connsiteY1" fmla="*/ 0 h 508000"/>
                  <a:gd name="connsiteX2" fmla="*/ 638628 w 638628"/>
                  <a:gd name="connsiteY2" fmla="*/ 304800 h 508000"/>
                  <a:gd name="connsiteX3" fmla="*/ 449943 w 638628"/>
                  <a:gd name="connsiteY3" fmla="*/ 406400 h 508000"/>
                  <a:gd name="connsiteX4" fmla="*/ 362857 w 638628"/>
                  <a:gd name="connsiteY4" fmla="*/ 508000 h 508000"/>
                  <a:gd name="connsiteX5" fmla="*/ 72571 w 638628"/>
                  <a:gd name="connsiteY5" fmla="*/ 508000 h 508000"/>
                  <a:gd name="connsiteX6" fmla="*/ 0 w 638628"/>
                  <a:gd name="connsiteY6" fmla="*/ 333828 h 50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38628" h="508000">
                    <a:moveTo>
                      <a:pt x="0" y="333828"/>
                    </a:moveTo>
                    <a:lnTo>
                      <a:pt x="537028" y="0"/>
                    </a:lnTo>
                    <a:lnTo>
                      <a:pt x="638628" y="304800"/>
                    </a:lnTo>
                    <a:lnTo>
                      <a:pt x="449943" y="406400"/>
                    </a:lnTo>
                    <a:lnTo>
                      <a:pt x="362857" y="508000"/>
                    </a:lnTo>
                    <a:lnTo>
                      <a:pt x="72571" y="508000"/>
                    </a:lnTo>
                    <a:lnTo>
                      <a:pt x="0" y="333828"/>
                    </a:lnTo>
                    <a:close/>
                  </a:path>
                </a:pathLst>
              </a:custGeom>
              <a:grpFill/>
              <a:ln>
                <a:noFill/>
              </a:ln>
              <a:scene3d>
                <a:camera prst="orthographicFront"/>
                <a:lightRig rig="threePt" dir="t"/>
              </a:scene3d>
              <a:sp3d>
                <a:bevelB w="114300" prst="hardEdg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任意多边形 82"/>
              <p:cNvSpPr/>
              <p:nvPr/>
            </p:nvSpPr>
            <p:spPr>
              <a:xfrm>
                <a:off x="7082971" y="1291771"/>
                <a:ext cx="957943" cy="406400"/>
              </a:xfrm>
              <a:custGeom>
                <a:avLst/>
                <a:gdLst>
                  <a:gd name="connsiteX0" fmla="*/ 0 w 957943"/>
                  <a:gd name="connsiteY0" fmla="*/ 0 h 406400"/>
                  <a:gd name="connsiteX1" fmla="*/ 551543 w 957943"/>
                  <a:gd name="connsiteY1" fmla="*/ 116115 h 406400"/>
                  <a:gd name="connsiteX2" fmla="*/ 957943 w 957943"/>
                  <a:gd name="connsiteY2" fmla="*/ 246743 h 406400"/>
                  <a:gd name="connsiteX3" fmla="*/ 899886 w 957943"/>
                  <a:gd name="connsiteY3" fmla="*/ 406400 h 406400"/>
                  <a:gd name="connsiteX4" fmla="*/ 493486 w 957943"/>
                  <a:gd name="connsiteY4" fmla="*/ 319315 h 406400"/>
                  <a:gd name="connsiteX5" fmla="*/ 116115 w 957943"/>
                  <a:gd name="connsiteY5" fmla="*/ 333829 h 406400"/>
                  <a:gd name="connsiteX6" fmla="*/ 0 w 957943"/>
                  <a:gd name="connsiteY6" fmla="*/ 0 h 40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957943" h="406400">
                    <a:moveTo>
                      <a:pt x="0" y="0"/>
                    </a:moveTo>
                    <a:lnTo>
                      <a:pt x="551543" y="116115"/>
                    </a:lnTo>
                    <a:lnTo>
                      <a:pt x="957943" y="246743"/>
                    </a:lnTo>
                    <a:lnTo>
                      <a:pt x="899886" y="406400"/>
                    </a:lnTo>
                    <a:lnTo>
                      <a:pt x="493486" y="319315"/>
                    </a:lnTo>
                    <a:lnTo>
                      <a:pt x="116115" y="33382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scene3d>
                <a:camera prst="orthographicFront"/>
                <a:lightRig rig="threePt" dir="t"/>
              </a:scene3d>
              <a:sp3d>
                <a:bevelB w="114300" prst="hardEdg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任意多边形 83"/>
              <p:cNvSpPr/>
              <p:nvPr/>
            </p:nvSpPr>
            <p:spPr>
              <a:xfrm>
                <a:off x="4934857" y="3643086"/>
                <a:ext cx="1219200" cy="1422400"/>
              </a:xfrm>
              <a:custGeom>
                <a:avLst/>
                <a:gdLst>
                  <a:gd name="connsiteX0" fmla="*/ 827314 w 1219200"/>
                  <a:gd name="connsiteY0" fmla="*/ 0 h 1422400"/>
                  <a:gd name="connsiteX1" fmla="*/ 1204686 w 1219200"/>
                  <a:gd name="connsiteY1" fmla="*/ 508000 h 1422400"/>
                  <a:gd name="connsiteX2" fmla="*/ 1219200 w 1219200"/>
                  <a:gd name="connsiteY2" fmla="*/ 551543 h 1422400"/>
                  <a:gd name="connsiteX3" fmla="*/ 566057 w 1219200"/>
                  <a:gd name="connsiteY3" fmla="*/ 1291771 h 1422400"/>
                  <a:gd name="connsiteX4" fmla="*/ 566057 w 1219200"/>
                  <a:gd name="connsiteY4" fmla="*/ 1422400 h 1422400"/>
                  <a:gd name="connsiteX5" fmla="*/ 0 w 1219200"/>
                  <a:gd name="connsiteY5" fmla="*/ 1393371 h 1422400"/>
                  <a:gd name="connsiteX6" fmla="*/ 72572 w 1219200"/>
                  <a:gd name="connsiteY6" fmla="*/ 319314 h 1422400"/>
                  <a:gd name="connsiteX7" fmla="*/ 827314 w 1219200"/>
                  <a:gd name="connsiteY7" fmla="*/ 0 h 1422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200" h="1422400">
                    <a:moveTo>
                      <a:pt x="827314" y="0"/>
                    </a:moveTo>
                    <a:lnTo>
                      <a:pt x="1204686" y="508000"/>
                    </a:lnTo>
                    <a:lnTo>
                      <a:pt x="1219200" y="551543"/>
                    </a:lnTo>
                    <a:lnTo>
                      <a:pt x="566057" y="1291771"/>
                    </a:lnTo>
                    <a:lnTo>
                      <a:pt x="566057" y="1422400"/>
                    </a:lnTo>
                    <a:lnTo>
                      <a:pt x="0" y="1393371"/>
                    </a:lnTo>
                    <a:lnTo>
                      <a:pt x="72572" y="319314"/>
                    </a:lnTo>
                    <a:lnTo>
                      <a:pt x="827314" y="0"/>
                    </a:lnTo>
                    <a:close/>
                  </a:path>
                </a:pathLst>
              </a:custGeom>
              <a:grpFill/>
              <a:ln>
                <a:noFill/>
              </a:ln>
              <a:scene3d>
                <a:camera prst="orthographicFront"/>
                <a:lightRig rig="threePt" dir="t"/>
              </a:scene3d>
              <a:sp3d>
                <a:bevelB w="114300" prst="hardEdg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57" name="任意多边形 56"/>
            <p:cNvSpPr/>
            <p:nvPr/>
          </p:nvSpPr>
          <p:spPr>
            <a:xfrm>
              <a:off x="8431789" y="1484618"/>
              <a:ext cx="2432932" cy="4492929"/>
            </a:xfrm>
            <a:custGeom>
              <a:avLst/>
              <a:gdLst>
                <a:gd name="connsiteX0" fmla="*/ 653143 w 1988458"/>
                <a:gd name="connsiteY0" fmla="*/ 261257 h 3672114"/>
                <a:gd name="connsiteX1" fmla="*/ 856343 w 1988458"/>
                <a:gd name="connsiteY1" fmla="*/ 87085 h 3672114"/>
                <a:gd name="connsiteX2" fmla="*/ 1117600 w 1988458"/>
                <a:gd name="connsiteY2" fmla="*/ 0 h 3672114"/>
                <a:gd name="connsiteX3" fmla="*/ 1567543 w 1988458"/>
                <a:gd name="connsiteY3" fmla="*/ 391885 h 3672114"/>
                <a:gd name="connsiteX4" fmla="*/ 1988458 w 1988458"/>
                <a:gd name="connsiteY4" fmla="*/ 420914 h 3672114"/>
                <a:gd name="connsiteX5" fmla="*/ 1915886 w 1988458"/>
                <a:gd name="connsiteY5" fmla="*/ 3672114 h 3672114"/>
                <a:gd name="connsiteX6" fmla="*/ 478972 w 1988458"/>
                <a:gd name="connsiteY6" fmla="*/ 3512457 h 3672114"/>
                <a:gd name="connsiteX7" fmla="*/ 43543 w 1988458"/>
                <a:gd name="connsiteY7" fmla="*/ 2264228 h 3672114"/>
                <a:gd name="connsiteX8" fmla="*/ 0 w 1988458"/>
                <a:gd name="connsiteY8" fmla="*/ 2017485 h 3672114"/>
                <a:gd name="connsiteX9" fmla="*/ 333829 w 1988458"/>
                <a:gd name="connsiteY9" fmla="*/ 1901371 h 3672114"/>
                <a:gd name="connsiteX10" fmla="*/ 580572 w 1988458"/>
                <a:gd name="connsiteY10" fmla="*/ 1741714 h 3672114"/>
                <a:gd name="connsiteX11" fmla="*/ 754743 w 1988458"/>
                <a:gd name="connsiteY11" fmla="*/ 1538514 h 3672114"/>
                <a:gd name="connsiteX12" fmla="*/ 870858 w 1988458"/>
                <a:gd name="connsiteY12" fmla="*/ 1175657 h 3672114"/>
                <a:gd name="connsiteX13" fmla="*/ 885372 w 1988458"/>
                <a:gd name="connsiteY13" fmla="*/ 841828 h 3672114"/>
                <a:gd name="connsiteX14" fmla="*/ 783772 w 1988458"/>
                <a:gd name="connsiteY14" fmla="*/ 406400 h 3672114"/>
                <a:gd name="connsiteX15" fmla="*/ 696686 w 1988458"/>
                <a:gd name="connsiteY15" fmla="*/ 290285 h 3672114"/>
                <a:gd name="connsiteX16" fmla="*/ 653143 w 1988458"/>
                <a:gd name="connsiteY16" fmla="*/ 261257 h 3672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1988458" h="3672114">
                  <a:moveTo>
                    <a:pt x="653143" y="261257"/>
                  </a:moveTo>
                  <a:lnTo>
                    <a:pt x="856343" y="87085"/>
                  </a:lnTo>
                  <a:lnTo>
                    <a:pt x="1117600" y="0"/>
                  </a:lnTo>
                  <a:lnTo>
                    <a:pt x="1567543" y="391885"/>
                  </a:lnTo>
                  <a:lnTo>
                    <a:pt x="1988458" y="420914"/>
                  </a:lnTo>
                  <a:lnTo>
                    <a:pt x="1915886" y="3672114"/>
                  </a:lnTo>
                  <a:lnTo>
                    <a:pt x="478972" y="3512457"/>
                  </a:lnTo>
                  <a:lnTo>
                    <a:pt x="43543" y="2264228"/>
                  </a:lnTo>
                  <a:lnTo>
                    <a:pt x="0" y="2017485"/>
                  </a:lnTo>
                  <a:lnTo>
                    <a:pt x="333829" y="1901371"/>
                  </a:lnTo>
                  <a:lnTo>
                    <a:pt x="580572" y="1741714"/>
                  </a:lnTo>
                  <a:lnTo>
                    <a:pt x="754743" y="1538514"/>
                  </a:lnTo>
                  <a:lnTo>
                    <a:pt x="870858" y="1175657"/>
                  </a:lnTo>
                  <a:lnTo>
                    <a:pt x="885372" y="841828"/>
                  </a:lnTo>
                  <a:lnTo>
                    <a:pt x="783772" y="406400"/>
                  </a:lnTo>
                  <a:lnTo>
                    <a:pt x="696686" y="290285"/>
                  </a:lnTo>
                  <a:lnTo>
                    <a:pt x="653143" y="261257"/>
                  </a:lnTo>
                  <a:close/>
                </a:path>
              </a:pathLst>
            </a:custGeom>
            <a:grpFill/>
            <a:ln>
              <a:noFill/>
            </a:ln>
            <a:scene3d>
              <a:camera prst="orthographicFront"/>
              <a:lightRig rig="threePt" dir="t"/>
            </a:scene3d>
            <a:sp3d>
              <a:bevelB w="114300" prst="hardEdg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6176445" y="1804273"/>
              <a:ext cx="2983448" cy="3871378"/>
              <a:chOff x="5747657" y="2017486"/>
              <a:chExt cx="2438400" cy="3164114"/>
            </a:xfrm>
            <a:grpFill/>
            <a:effectLst>
              <a:outerShdw blurRad="114300" dist="76200" dir="20160000" sx="103000" sy="103000" algn="t" rotWithShape="0">
                <a:schemeClr val="bg1">
                  <a:lumMod val="50000"/>
                  <a:alpha val="51000"/>
                </a:schemeClr>
              </a:outerShdw>
            </a:effectLst>
          </p:grpSpPr>
          <p:sp>
            <p:nvSpPr>
              <p:cNvPr id="72" name="椭圆 71"/>
              <p:cNvSpPr/>
              <p:nvPr/>
            </p:nvSpPr>
            <p:spPr>
              <a:xfrm>
                <a:off x="7166119" y="2458611"/>
                <a:ext cx="574084" cy="574084"/>
              </a:xfrm>
              <a:prstGeom prst="ellipse">
                <a:avLst/>
              </a:prstGeom>
              <a:grpFill/>
              <a:ln>
                <a:noFill/>
              </a:ln>
              <a:scene3d>
                <a:camera prst="orthographicFront"/>
                <a:lightRig rig="threePt" dir="t"/>
              </a:scene3d>
              <a:sp3d>
                <a:bevelB w="114300" prst="hardEdge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3" name="组合 72"/>
              <p:cNvGrpSpPr/>
              <p:nvPr/>
            </p:nvGrpSpPr>
            <p:grpSpPr>
              <a:xfrm>
                <a:off x="5747657" y="2017486"/>
                <a:ext cx="2438400" cy="3164114"/>
                <a:chOff x="5747657" y="2017486"/>
                <a:chExt cx="2438400" cy="3164114"/>
              </a:xfrm>
              <a:grpFill/>
            </p:grpSpPr>
            <p:sp>
              <p:nvSpPr>
                <p:cNvPr id="74" name="任意多边形 73"/>
                <p:cNvSpPr/>
                <p:nvPr/>
              </p:nvSpPr>
              <p:spPr>
                <a:xfrm>
                  <a:off x="6357257" y="3628571"/>
                  <a:ext cx="1030514" cy="1117600"/>
                </a:xfrm>
                <a:custGeom>
                  <a:avLst/>
                  <a:gdLst>
                    <a:gd name="connsiteX0" fmla="*/ 595086 w 1030514"/>
                    <a:gd name="connsiteY0" fmla="*/ 0 h 1117600"/>
                    <a:gd name="connsiteX1" fmla="*/ 827314 w 1030514"/>
                    <a:gd name="connsiteY1" fmla="*/ 101600 h 1117600"/>
                    <a:gd name="connsiteX2" fmla="*/ 1030514 w 1030514"/>
                    <a:gd name="connsiteY2" fmla="*/ 130629 h 1117600"/>
                    <a:gd name="connsiteX3" fmla="*/ 957943 w 1030514"/>
                    <a:gd name="connsiteY3" fmla="*/ 1117600 h 1117600"/>
                    <a:gd name="connsiteX4" fmla="*/ 537029 w 1030514"/>
                    <a:gd name="connsiteY4" fmla="*/ 1030515 h 1117600"/>
                    <a:gd name="connsiteX5" fmla="*/ 203200 w 1030514"/>
                    <a:gd name="connsiteY5" fmla="*/ 856343 h 1117600"/>
                    <a:gd name="connsiteX6" fmla="*/ 0 w 1030514"/>
                    <a:gd name="connsiteY6" fmla="*/ 754743 h 1117600"/>
                    <a:gd name="connsiteX7" fmla="*/ 319314 w 1030514"/>
                    <a:gd name="connsiteY7" fmla="*/ 333829 h 1117600"/>
                    <a:gd name="connsiteX8" fmla="*/ 595086 w 1030514"/>
                    <a:gd name="connsiteY8" fmla="*/ 0 h 1117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30514" h="1117600">
                      <a:moveTo>
                        <a:pt x="595086" y="0"/>
                      </a:moveTo>
                      <a:lnTo>
                        <a:pt x="827314" y="101600"/>
                      </a:lnTo>
                      <a:lnTo>
                        <a:pt x="1030514" y="130629"/>
                      </a:lnTo>
                      <a:lnTo>
                        <a:pt x="957943" y="1117600"/>
                      </a:lnTo>
                      <a:lnTo>
                        <a:pt x="537029" y="1030515"/>
                      </a:lnTo>
                      <a:lnTo>
                        <a:pt x="203200" y="856343"/>
                      </a:lnTo>
                      <a:lnTo>
                        <a:pt x="0" y="754743"/>
                      </a:lnTo>
                      <a:lnTo>
                        <a:pt x="319314" y="333829"/>
                      </a:lnTo>
                      <a:lnTo>
                        <a:pt x="59508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B w="114300" prst="hardEdg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5" name="任意多边形 74"/>
                <p:cNvSpPr/>
                <p:nvPr/>
              </p:nvSpPr>
              <p:spPr>
                <a:xfrm>
                  <a:off x="5747657" y="4470400"/>
                  <a:ext cx="783772" cy="711200"/>
                </a:xfrm>
                <a:custGeom>
                  <a:avLst/>
                  <a:gdLst>
                    <a:gd name="connsiteX0" fmla="*/ 508000 w 783772"/>
                    <a:gd name="connsiteY0" fmla="*/ 0 h 711200"/>
                    <a:gd name="connsiteX1" fmla="*/ 783772 w 783772"/>
                    <a:gd name="connsiteY1" fmla="*/ 203200 h 711200"/>
                    <a:gd name="connsiteX2" fmla="*/ 566057 w 783772"/>
                    <a:gd name="connsiteY2" fmla="*/ 711200 h 711200"/>
                    <a:gd name="connsiteX3" fmla="*/ 0 w 783772"/>
                    <a:gd name="connsiteY3" fmla="*/ 682171 h 711200"/>
                    <a:gd name="connsiteX4" fmla="*/ 508000 w 783772"/>
                    <a:gd name="connsiteY4" fmla="*/ 0 h 711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83772" h="711200">
                      <a:moveTo>
                        <a:pt x="508000" y="0"/>
                      </a:moveTo>
                      <a:lnTo>
                        <a:pt x="783772" y="203200"/>
                      </a:lnTo>
                      <a:lnTo>
                        <a:pt x="566057" y="711200"/>
                      </a:lnTo>
                      <a:lnTo>
                        <a:pt x="0" y="682171"/>
                      </a:lnTo>
                      <a:lnTo>
                        <a:pt x="50800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B w="114300" prst="hardEdg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6" name="任意多边形 75"/>
                <p:cNvSpPr/>
                <p:nvPr/>
              </p:nvSpPr>
              <p:spPr>
                <a:xfrm>
                  <a:off x="7518400" y="2017486"/>
                  <a:ext cx="638629" cy="638628"/>
                </a:xfrm>
                <a:custGeom>
                  <a:avLst/>
                  <a:gdLst>
                    <a:gd name="connsiteX0" fmla="*/ 43543 w 638629"/>
                    <a:gd name="connsiteY0" fmla="*/ 0 h 638628"/>
                    <a:gd name="connsiteX1" fmla="*/ 0 w 638629"/>
                    <a:gd name="connsiteY1" fmla="*/ 377371 h 638628"/>
                    <a:gd name="connsiteX2" fmla="*/ 174171 w 638629"/>
                    <a:gd name="connsiteY2" fmla="*/ 449943 h 638628"/>
                    <a:gd name="connsiteX3" fmla="*/ 275771 w 638629"/>
                    <a:gd name="connsiteY3" fmla="*/ 566057 h 638628"/>
                    <a:gd name="connsiteX4" fmla="*/ 290286 w 638629"/>
                    <a:gd name="connsiteY4" fmla="*/ 638628 h 638628"/>
                    <a:gd name="connsiteX5" fmla="*/ 638629 w 638629"/>
                    <a:gd name="connsiteY5" fmla="*/ 551543 h 638628"/>
                    <a:gd name="connsiteX6" fmla="*/ 551543 w 638629"/>
                    <a:gd name="connsiteY6" fmla="*/ 333828 h 638628"/>
                    <a:gd name="connsiteX7" fmla="*/ 435429 w 638629"/>
                    <a:gd name="connsiteY7" fmla="*/ 217714 h 638628"/>
                    <a:gd name="connsiteX8" fmla="*/ 333829 w 638629"/>
                    <a:gd name="connsiteY8" fmla="*/ 130628 h 638628"/>
                    <a:gd name="connsiteX9" fmla="*/ 43543 w 638629"/>
                    <a:gd name="connsiteY9" fmla="*/ 0 h 6386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38629" h="638628">
                      <a:moveTo>
                        <a:pt x="43543" y="0"/>
                      </a:moveTo>
                      <a:lnTo>
                        <a:pt x="0" y="377371"/>
                      </a:lnTo>
                      <a:lnTo>
                        <a:pt x="174171" y="449943"/>
                      </a:lnTo>
                      <a:lnTo>
                        <a:pt x="275771" y="566057"/>
                      </a:lnTo>
                      <a:lnTo>
                        <a:pt x="290286" y="638628"/>
                      </a:lnTo>
                      <a:lnTo>
                        <a:pt x="638629" y="551543"/>
                      </a:lnTo>
                      <a:lnTo>
                        <a:pt x="551543" y="333828"/>
                      </a:lnTo>
                      <a:lnTo>
                        <a:pt x="435429" y="217714"/>
                      </a:lnTo>
                      <a:lnTo>
                        <a:pt x="333829" y="130628"/>
                      </a:lnTo>
                      <a:lnTo>
                        <a:pt x="4354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B w="114300" prst="hardEdg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7" name="任意多边形 76"/>
                <p:cNvSpPr/>
                <p:nvPr/>
              </p:nvSpPr>
              <p:spPr>
                <a:xfrm>
                  <a:off x="7561943" y="2815771"/>
                  <a:ext cx="624114" cy="609600"/>
                </a:xfrm>
                <a:custGeom>
                  <a:avLst/>
                  <a:gdLst>
                    <a:gd name="connsiteX0" fmla="*/ 246743 w 624114"/>
                    <a:gd name="connsiteY0" fmla="*/ 0 h 609600"/>
                    <a:gd name="connsiteX1" fmla="*/ 174171 w 624114"/>
                    <a:gd name="connsiteY1" fmla="*/ 188686 h 609600"/>
                    <a:gd name="connsiteX2" fmla="*/ 0 w 624114"/>
                    <a:gd name="connsiteY2" fmla="*/ 261258 h 609600"/>
                    <a:gd name="connsiteX3" fmla="*/ 43543 w 624114"/>
                    <a:gd name="connsiteY3" fmla="*/ 551543 h 609600"/>
                    <a:gd name="connsiteX4" fmla="*/ 87086 w 624114"/>
                    <a:gd name="connsiteY4" fmla="*/ 609600 h 609600"/>
                    <a:gd name="connsiteX5" fmla="*/ 333828 w 624114"/>
                    <a:gd name="connsiteY5" fmla="*/ 522515 h 609600"/>
                    <a:gd name="connsiteX6" fmla="*/ 551543 w 624114"/>
                    <a:gd name="connsiteY6" fmla="*/ 304800 h 609600"/>
                    <a:gd name="connsiteX7" fmla="*/ 624114 w 624114"/>
                    <a:gd name="connsiteY7" fmla="*/ 29029 h 609600"/>
                    <a:gd name="connsiteX8" fmla="*/ 290286 w 624114"/>
                    <a:gd name="connsiteY8" fmla="*/ 29029 h 609600"/>
                    <a:gd name="connsiteX9" fmla="*/ 246743 w 624114"/>
                    <a:gd name="connsiteY9" fmla="*/ 0 h 6096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24114" h="609600">
                      <a:moveTo>
                        <a:pt x="246743" y="0"/>
                      </a:moveTo>
                      <a:lnTo>
                        <a:pt x="174171" y="188686"/>
                      </a:lnTo>
                      <a:lnTo>
                        <a:pt x="0" y="261258"/>
                      </a:lnTo>
                      <a:lnTo>
                        <a:pt x="43543" y="551543"/>
                      </a:lnTo>
                      <a:lnTo>
                        <a:pt x="87086" y="609600"/>
                      </a:lnTo>
                      <a:lnTo>
                        <a:pt x="333828" y="522515"/>
                      </a:lnTo>
                      <a:lnTo>
                        <a:pt x="551543" y="304800"/>
                      </a:lnTo>
                      <a:lnTo>
                        <a:pt x="624114" y="29029"/>
                      </a:lnTo>
                      <a:lnTo>
                        <a:pt x="290286" y="29029"/>
                      </a:lnTo>
                      <a:lnTo>
                        <a:pt x="24674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B w="114300" prst="hardEdg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8" name="任意多边形 77"/>
                <p:cNvSpPr/>
                <p:nvPr/>
              </p:nvSpPr>
              <p:spPr>
                <a:xfrm>
                  <a:off x="6763657" y="2888343"/>
                  <a:ext cx="624114" cy="566057"/>
                </a:xfrm>
                <a:custGeom>
                  <a:avLst/>
                  <a:gdLst>
                    <a:gd name="connsiteX0" fmla="*/ 362857 w 624114"/>
                    <a:gd name="connsiteY0" fmla="*/ 0 h 566057"/>
                    <a:gd name="connsiteX1" fmla="*/ 478972 w 624114"/>
                    <a:gd name="connsiteY1" fmla="*/ 159657 h 566057"/>
                    <a:gd name="connsiteX2" fmla="*/ 624114 w 624114"/>
                    <a:gd name="connsiteY2" fmla="*/ 203200 h 566057"/>
                    <a:gd name="connsiteX3" fmla="*/ 624114 w 624114"/>
                    <a:gd name="connsiteY3" fmla="*/ 566057 h 566057"/>
                    <a:gd name="connsiteX4" fmla="*/ 261257 w 624114"/>
                    <a:gd name="connsiteY4" fmla="*/ 435428 h 566057"/>
                    <a:gd name="connsiteX5" fmla="*/ 72572 w 624114"/>
                    <a:gd name="connsiteY5" fmla="*/ 203200 h 566057"/>
                    <a:gd name="connsiteX6" fmla="*/ 0 w 624114"/>
                    <a:gd name="connsiteY6" fmla="*/ 43543 h 566057"/>
                    <a:gd name="connsiteX7" fmla="*/ 362857 w 624114"/>
                    <a:gd name="connsiteY7" fmla="*/ 0 h 566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24114" h="566057">
                      <a:moveTo>
                        <a:pt x="362857" y="0"/>
                      </a:moveTo>
                      <a:lnTo>
                        <a:pt x="478972" y="159657"/>
                      </a:lnTo>
                      <a:lnTo>
                        <a:pt x="624114" y="203200"/>
                      </a:lnTo>
                      <a:lnTo>
                        <a:pt x="624114" y="566057"/>
                      </a:lnTo>
                      <a:lnTo>
                        <a:pt x="261257" y="435428"/>
                      </a:lnTo>
                      <a:lnTo>
                        <a:pt x="72572" y="203200"/>
                      </a:lnTo>
                      <a:lnTo>
                        <a:pt x="0" y="43543"/>
                      </a:lnTo>
                      <a:lnTo>
                        <a:pt x="36285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B w="114300" prst="hardEdg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9" name="任意多边形 78"/>
                <p:cNvSpPr/>
                <p:nvPr/>
              </p:nvSpPr>
              <p:spPr>
                <a:xfrm>
                  <a:off x="6734629" y="2061029"/>
                  <a:ext cx="609600" cy="580571"/>
                </a:xfrm>
                <a:custGeom>
                  <a:avLst/>
                  <a:gdLst>
                    <a:gd name="connsiteX0" fmla="*/ 362857 w 609600"/>
                    <a:gd name="connsiteY0" fmla="*/ 580571 h 580571"/>
                    <a:gd name="connsiteX1" fmla="*/ 435428 w 609600"/>
                    <a:gd name="connsiteY1" fmla="*/ 391885 h 580571"/>
                    <a:gd name="connsiteX2" fmla="*/ 609600 w 609600"/>
                    <a:gd name="connsiteY2" fmla="*/ 348342 h 580571"/>
                    <a:gd name="connsiteX3" fmla="*/ 551542 w 609600"/>
                    <a:gd name="connsiteY3" fmla="*/ 0 h 580571"/>
                    <a:gd name="connsiteX4" fmla="*/ 261257 w 609600"/>
                    <a:gd name="connsiteY4" fmla="*/ 87085 h 580571"/>
                    <a:gd name="connsiteX5" fmla="*/ 145142 w 609600"/>
                    <a:gd name="connsiteY5" fmla="*/ 333828 h 580571"/>
                    <a:gd name="connsiteX6" fmla="*/ 0 w 609600"/>
                    <a:gd name="connsiteY6" fmla="*/ 551542 h 580571"/>
                    <a:gd name="connsiteX7" fmla="*/ 362857 w 609600"/>
                    <a:gd name="connsiteY7" fmla="*/ 580571 h 5805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09600" h="580571">
                      <a:moveTo>
                        <a:pt x="362857" y="580571"/>
                      </a:moveTo>
                      <a:lnTo>
                        <a:pt x="435428" y="391885"/>
                      </a:lnTo>
                      <a:lnTo>
                        <a:pt x="609600" y="348342"/>
                      </a:lnTo>
                      <a:lnTo>
                        <a:pt x="551542" y="0"/>
                      </a:lnTo>
                      <a:lnTo>
                        <a:pt x="261257" y="87085"/>
                      </a:lnTo>
                      <a:lnTo>
                        <a:pt x="145142" y="333828"/>
                      </a:lnTo>
                      <a:lnTo>
                        <a:pt x="0" y="551542"/>
                      </a:lnTo>
                      <a:lnTo>
                        <a:pt x="362857" y="58057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B w="114300" prst="hardEdge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85" name="矩形 84"/>
          <p:cNvSpPr/>
          <p:nvPr/>
        </p:nvSpPr>
        <p:spPr>
          <a:xfrm rot="5400000">
            <a:off x="5259928" y="-72600"/>
            <a:ext cx="615987" cy="4029989"/>
          </a:xfrm>
          <a:prstGeom prst="rect">
            <a:avLst/>
          </a:prstGeom>
          <a:solidFill>
            <a:srgbClr val="87E2D5">
              <a:alpha val="43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 85"/>
          <p:cNvSpPr/>
          <p:nvPr/>
        </p:nvSpPr>
        <p:spPr>
          <a:xfrm rot="5400000">
            <a:off x="5403888" y="2504799"/>
            <a:ext cx="328066" cy="4029989"/>
          </a:xfrm>
          <a:prstGeom prst="rect">
            <a:avLst/>
          </a:prstGeom>
          <a:solidFill>
            <a:srgbClr val="87E2D5">
              <a:alpha val="43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矩形 86"/>
          <p:cNvSpPr/>
          <p:nvPr/>
        </p:nvSpPr>
        <p:spPr>
          <a:xfrm rot="5400000">
            <a:off x="6692166" y="2230386"/>
            <a:ext cx="493694" cy="6772173"/>
          </a:xfrm>
          <a:prstGeom prst="rect">
            <a:avLst/>
          </a:prstGeom>
          <a:solidFill>
            <a:srgbClr val="87E2D5">
              <a:alpha val="43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 87"/>
          <p:cNvSpPr/>
          <p:nvPr/>
        </p:nvSpPr>
        <p:spPr>
          <a:xfrm>
            <a:off x="8062498" y="1133706"/>
            <a:ext cx="2014952" cy="1983326"/>
          </a:xfrm>
          <a:prstGeom prst="rect">
            <a:avLst/>
          </a:prstGeom>
          <a:solidFill>
            <a:srgbClr val="87E2D5">
              <a:alpha val="43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矩形 88"/>
          <p:cNvSpPr/>
          <p:nvPr/>
        </p:nvSpPr>
        <p:spPr>
          <a:xfrm>
            <a:off x="8062498" y="3735289"/>
            <a:ext cx="2014952" cy="1550302"/>
          </a:xfrm>
          <a:prstGeom prst="rect">
            <a:avLst/>
          </a:prstGeom>
          <a:solidFill>
            <a:srgbClr val="87E2D5">
              <a:alpha val="43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 89"/>
          <p:cNvSpPr/>
          <p:nvPr/>
        </p:nvSpPr>
        <p:spPr>
          <a:xfrm>
            <a:off x="6389316" y="2395614"/>
            <a:ext cx="1193600" cy="1915785"/>
          </a:xfrm>
          <a:prstGeom prst="rect">
            <a:avLst/>
          </a:prstGeom>
          <a:solidFill>
            <a:srgbClr val="87E2D5">
              <a:alpha val="43000"/>
            </a:srgb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文本框 90"/>
          <p:cNvSpPr txBox="1"/>
          <p:nvPr/>
        </p:nvSpPr>
        <p:spPr>
          <a:xfrm>
            <a:off x="8779096" y="1788723"/>
            <a:ext cx="709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 smtClean="0">
                <a:solidFill>
                  <a:srgbClr val="FF0066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使馆区</a:t>
            </a:r>
            <a:endParaRPr lang="zh-CN" altLang="en-US" sz="2400" b="1" dirty="0">
              <a:solidFill>
                <a:srgbClr val="FF0066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8715921" y="4222162"/>
            <a:ext cx="709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 smtClean="0">
                <a:solidFill>
                  <a:srgbClr val="FF0066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CBD</a:t>
            </a:r>
            <a:endParaRPr lang="zh-CN" altLang="en-US" sz="2400" b="1" dirty="0">
              <a:solidFill>
                <a:srgbClr val="FF0066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6630022" y="3154392"/>
            <a:ext cx="7091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 smtClean="0">
                <a:solidFill>
                  <a:srgbClr val="FF0066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停车场</a:t>
            </a:r>
            <a:endParaRPr lang="zh-CN" altLang="en-US" sz="2400" b="1" dirty="0">
              <a:solidFill>
                <a:srgbClr val="FF0066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3609143" y="1227703"/>
            <a:ext cx="37498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 smtClean="0">
                <a:solidFill>
                  <a:srgbClr val="FF0066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一号路</a:t>
            </a:r>
            <a:endParaRPr lang="zh-CN" altLang="en-US" sz="2400" b="1" dirty="0">
              <a:solidFill>
                <a:srgbClr val="FF0066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2936887" y="2947564"/>
            <a:ext cx="7091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 smtClean="0">
                <a:solidFill>
                  <a:srgbClr val="FF0066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2</a:t>
            </a:r>
          </a:p>
          <a:p>
            <a:pPr algn="dist"/>
            <a:r>
              <a:rPr lang="zh-CN" altLang="en-US" sz="2400" b="1" dirty="0" smtClean="0">
                <a:solidFill>
                  <a:srgbClr val="FF0066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号</a:t>
            </a:r>
            <a:endParaRPr lang="en-US" altLang="zh-CN" sz="2400" b="1" dirty="0" smtClean="0">
              <a:solidFill>
                <a:srgbClr val="FF0066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  <a:p>
            <a:pPr algn="dist"/>
            <a:r>
              <a:rPr lang="zh-CN" altLang="en-US" sz="2400" b="1" dirty="0" smtClean="0">
                <a:solidFill>
                  <a:srgbClr val="FF0066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路</a:t>
            </a:r>
            <a:endParaRPr lang="zh-CN" altLang="en-US" sz="2400" b="1" dirty="0">
              <a:solidFill>
                <a:srgbClr val="FF0066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3609143" y="4808657"/>
            <a:ext cx="37498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>
                <a:solidFill>
                  <a:srgbClr val="FF0066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3</a:t>
            </a:r>
            <a:r>
              <a:rPr lang="zh-CN" altLang="en-US" sz="2400" b="1" dirty="0" smtClean="0">
                <a:solidFill>
                  <a:srgbClr val="FF0066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号路</a:t>
            </a:r>
            <a:endParaRPr lang="zh-CN" altLang="en-US" sz="2400" b="1" dirty="0">
              <a:solidFill>
                <a:srgbClr val="FF0066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9964263" y="2947564"/>
            <a:ext cx="7091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 smtClean="0">
                <a:solidFill>
                  <a:srgbClr val="FF0066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4</a:t>
            </a:r>
          </a:p>
          <a:p>
            <a:pPr algn="dist"/>
            <a:r>
              <a:rPr lang="zh-CN" altLang="en-US" sz="2400" b="1" dirty="0" smtClean="0">
                <a:solidFill>
                  <a:srgbClr val="FF0066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号</a:t>
            </a:r>
            <a:endParaRPr lang="en-US" altLang="zh-CN" sz="2400" b="1" dirty="0" smtClean="0">
              <a:solidFill>
                <a:srgbClr val="FF0066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  <a:p>
            <a:pPr algn="dist"/>
            <a:r>
              <a:rPr lang="zh-CN" altLang="en-US" sz="2400" b="1" dirty="0" smtClean="0">
                <a:solidFill>
                  <a:srgbClr val="FF0066"/>
                </a:solidFill>
                <a:latin typeface="造字工房尚黑（非商用）特细超长体" pitchFamily="50" charset="-122"/>
                <a:ea typeface="造字工房尚黑（非商用）特细超长体" pitchFamily="50" charset="-122"/>
              </a:rPr>
              <a:t>路</a:t>
            </a:r>
            <a:endParaRPr lang="zh-CN" altLang="en-US" sz="2400" b="1" dirty="0">
              <a:solidFill>
                <a:srgbClr val="FF0066"/>
              </a:solidFill>
              <a:latin typeface="造字工房尚黑（非商用）特细超长体" pitchFamily="50" charset="-122"/>
              <a:ea typeface="造字工房尚黑（非商用）特细超长体" pitchFamily="50" charset="-122"/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46" t="15956" r="30061" b="43524"/>
          <a:stretch/>
        </p:blipFill>
        <p:spPr>
          <a:xfrm>
            <a:off x="3601268" y="2532999"/>
            <a:ext cx="504000" cy="504000"/>
          </a:xfrm>
          <a:prstGeom prst="rect">
            <a:avLst/>
          </a:prstGeom>
          <a:effectLst>
            <a:outerShdw blurRad="101600" sx="98000" sy="98000" algn="ctr" rotWithShape="0">
              <a:schemeClr val="bg2">
                <a:lumMod val="10000"/>
                <a:alpha val="96000"/>
              </a:schemeClr>
            </a:outerShdw>
          </a:effectLst>
        </p:spPr>
      </p:pic>
      <p:pic>
        <p:nvPicPr>
          <p:cNvPr id="101" name="图片 10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46" t="15956" r="30061" b="43524"/>
          <a:stretch/>
        </p:blipFill>
        <p:spPr>
          <a:xfrm>
            <a:off x="7558498" y="4806300"/>
            <a:ext cx="504000" cy="504000"/>
          </a:xfrm>
          <a:prstGeom prst="rect">
            <a:avLst/>
          </a:prstGeom>
          <a:effectLst>
            <a:outerShdw blurRad="101600" sx="98000" sy="98000" algn="ctr" rotWithShape="0">
              <a:schemeClr val="bg2">
                <a:lumMod val="10000"/>
                <a:alpha val="96000"/>
              </a:scheme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20683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1732</TotalTime>
  <Words>611</Words>
  <Application>Microsoft Office PowerPoint</Application>
  <PresentationFormat>自定义</PresentationFormat>
  <Paragraphs>203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woc</dc:creator>
  <cp:lastModifiedBy>pc</cp:lastModifiedBy>
  <cp:revision>120</cp:revision>
  <dcterms:created xsi:type="dcterms:W3CDTF">2015-04-22T11:18:30Z</dcterms:created>
  <dcterms:modified xsi:type="dcterms:W3CDTF">2015-07-12T09:57:30Z</dcterms:modified>
</cp:coreProperties>
</file>