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74" r:id="rId2"/>
    <p:sldId id="275" r:id="rId3"/>
    <p:sldId id="279" r:id="rId4"/>
    <p:sldId id="295" r:id="rId5"/>
    <p:sldId id="280" r:id="rId6"/>
    <p:sldId id="296" r:id="rId7"/>
    <p:sldId id="281" r:id="rId8"/>
    <p:sldId id="297" r:id="rId9"/>
    <p:sldId id="282" r:id="rId10"/>
    <p:sldId id="298" r:id="rId11"/>
    <p:sldId id="305" r:id="rId12"/>
    <p:sldId id="283" r:id="rId13"/>
    <p:sldId id="284" r:id="rId14"/>
    <p:sldId id="285" r:id="rId15"/>
    <p:sldId id="306" r:id="rId16"/>
    <p:sldId id="287" r:id="rId17"/>
    <p:sldId id="299" r:id="rId18"/>
    <p:sldId id="288" r:id="rId19"/>
    <p:sldId id="300" r:id="rId20"/>
    <p:sldId id="289" r:id="rId21"/>
    <p:sldId id="301" r:id="rId22"/>
    <p:sldId id="290" r:id="rId23"/>
    <p:sldId id="302" r:id="rId24"/>
    <p:sldId id="307" r:id="rId25"/>
    <p:sldId id="292" r:id="rId26"/>
    <p:sldId id="293" r:id="rId27"/>
    <p:sldId id="294" r:id="rId28"/>
    <p:sldId id="303" r:id="rId29"/>
  </p:sldIdLst>
  <p:sldSz cx="12192000" cy="6858000"/>
  <p:notesSz cx="6858000" cy="9144000"/>
  <p:embeddedFontLs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微软雅黑" pitchFamily="34" charset="-122"/>
      <p:regular r:id="rId35"/>
      <p:bold r:id="rId36"/>
    </p:embeddedFont>
    <p:embeddedFont>
      <p:font typeface="Verdana" pitchFamily="34" charset="0"/>
      <p:regular r:id="rId37"/>
      <p:bold r:id="rId38"/>
      <p:italic r:id="rId39"/>
      <p:boldItalic r:id="rId40"/>
    </p:embeddedFont>
    <p:embeddedFont>
      <p:font typeface="方正正中黑简体" charset="-122"/>
      <p:regular r:id="rId41"/>
    </p:embeddedFont>
    <p:embeddedFont>
      <p:font typeface="Arial Black" pitchFamily="34" charset="0"/>
      <p:bold r:id="rId42"/>
    </p:embeddedFont>
    <p:embeddedFont>
      <p:font typeface="Calibri Light" pitchFamily="34" charset="0"/>
      <p:regular r:id="rId43"/>
      <p:italic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4088" userDrawn="1">
          <p15:clr>
            <a:srgbClr val="A4A3A4"/>
          </p15:clr>
        </p15:guide>
        <p15:guide id="6" orient="horz" pos="232" userDrawn="1">
          <p15:clr>
            <a:srgbClr val="A4A3A4"/>
          </p15:clr>
        </p15:guide>
        <p15:guide id="7" pos="1459" userDrawn="1">
          <p15:clr>
            <a:srgbClr val="A4A3A4"/>
          </p15:clr>
        </p15:guide>
        <p15:guide id="8" pos="62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04040"/>
    <a:srgbClr val="FBFBFB"/>
    <a:srgbClr val="7F6E96"/>
    <a:srgbClr val="EEEA2E"/>
    <a:srgbClr val="F45A52"/>
    <a:srgbClr val="9B980D"/>
    <a:srgbClr val="F9A19D"/>
    <a:srgbClr val="F67872"/>
    <a:srgbClr val="1BBB9A"/>
    <a:srgbClr val="13836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674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588" y="-90"/>
      </p:cViewPr>
      <p:guideLst>
        <p:guide orient="horz" pos="2160"/>
        <p:guide orient="horz" pos="4088"/>
        <p:guide orient="horz" pos="232"/>
        <p:guide pos="3840"/>
        <p:guide pos="211"/>
        <p:guide pos="7469"/>
        <p:guide pos="1459"/>
        <p:guide pos="62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88964-5AB2-4520-92FC-45CA2361143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41CF7-B682-4DFB-A4CD-D8661ADEDC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8392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5106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2296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9674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7608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3851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1341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3680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704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490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6945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3994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B9AEE-7720-4D5F-8FE6-669FDAD0371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021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4a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emf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0" y="1690943"/>
            <a:ext cx="12192002" cy="3357560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V="1">
            <a:off x="0" y="1750220"/>
            <a:ext cx="12192002" cy="3357560"/>
          </a:xfrm>
          <a:prstGeom prst="rect">
            <a:avLst/>
          </a:prstGeom>
          <a:solidFill>
            <a:srgbClr val="FF834B">
              <a:alpha val="8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382246" y="2726538"/>
            <a:ext cx="5427509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rgbClr val="FFA075"/>
              </a:extrusionClr>
            </a:sp3d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单击此处添加标题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847012" y="3924942"/>
            <a:ext cx="259307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rgbClr val="FFA075"/>
              </a:extrusionClr>
            </a:sp3d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汇报人：小黑板的</a:t>
            </a:r>
            <a:r>
              <a:rPr lang="en-US" altLang="zh-CN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2" name="P!nk - Try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050925" y="-8032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9562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0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3106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85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 rot="10800000">
            <a:off x="2316163" y="4270932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0800000">
            <a:off x="2316163" y="3566454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0800000">
            <a:off x="2316163" y="2861976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10800000">
            <a:off x="2316163" y="2157498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0800000">
            <a:off x="2316163" y="1453020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0800000">
            <a:off x="2316163" y="4270932"/>
            <a:ext cx="1747838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0800000">
            <a:off x="2316162" y="3566454"/>
            <a:ext cx="2583061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0800000">
            <a:off x="2316164" y="2861976"/>
            <a:ext cx="2277331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0800000">
            <a:off x="2316164" y="2157498"/>
            <a:ext cx="2938008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0800000">
            <a:off x="2316163" y="1453020"/>
            <a:ext cx="2938008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6489561" y="1453019"/>
            <a:ext cx="0" cy="3268763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6389305" y="1578189"/>
            <a:ext cx="200512" cy="200512"/>
            <a:chOff x="5619733" y="1352765"/>
            <a:chExt cx="200512" cy="200512"/>
          </a:xfrm>
        </p:grpSpPr>
        <p:sp>
          <p:nvSpPr>
            <p:cNvPr id="24" name="任意多边形 23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89305" y="2282667"/>
            <a:ext cx="200512" cy="200512"/>
            <a:chOff x="5619733" y="1352765"/>
            <a:chExt cx="200512" cy="200512"/>
          </a:xfrm>
        </p:grpSpPr>
        <p:sp>
          <p:nvSpPr>
            <p:cNvPr id="28" name="任意多边形 27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89305" y="2987144"/>
            <a:ext cx="200512" cy="200512"/>
            <a:chOff x="5619733" y="1352765"/>
            <a:chExt cx="200512" cy="200512"/>
          </a:xfrm>
        </p:grpSpPr>
        <p:sp>
          <p:nvSpPr>
            <p:cNvPr id="31" name="任意多边形 30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89305" y="3688740"/>
            <a:ext cx="200512" cy="200512"/>
            <a:chOff x="5619733" y="1352765"/>
            <a:chExt cx="200512" cy="200512"/>
          </a:xfrm>
        </p:grpSpPr>
        <p:sp>
          <p:nvSpPr>
            <p:cNvPr id="34" name="任意多边形 33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656539" y="1389571"/>
              <a:ext cx="126900" cy="126900"/>
            </a:xfrm>
            <a:prstGeom prst="ellipse">
              <a:avLst/>
            </a:prstGeom>
            <a:solidFill>
              <a:srgbClr val="F678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67872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89305" y="4396101"/>
            <a:ext cx="200512" cy="200512"/>
            <a:chOff x="5619733" y="1352765"/>
            <a:chExt cx="200512" cy="200512"/>
          </a:xfrm>
        </p:grpSpPr>
        <p:sp>
          <p:nvSpPr>
            <p:cNvPr id="37" name="任意多边形 36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316162" y="5245159"/>
            <a:ext cx="7559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</a:t>
            </a: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744254" y="1345564"/>
            <a:ext cx="2988256" cy="3436620"/>
            <a:chOff x="6744254" y="1345564"/>
            <a:chExt cx="2988256" cy="3436620"/>
          </a:xfrm>
        </p:grpSpPr>
        <p:sp>
          <p:nvSpPr>
            <p:cNvPr id="40" name="椭圆 39"/>
            <p:cNvSpPr/>
            <p:nvPr/>
          </p:nvSpPr>
          <p:spPr>
            <a:xfrm>
              <a:off x="6744254" y="1345564"/>
              <a:ext cx="2988256" cy="3436620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883400" y="2479438"/>
              <a:ext cx="272505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7334250" y="1778701"/>
              <a:ext cx="179705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6744254" y="3177578"/>
              <a:ext cx="29855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883400" y="3870771"/>
              <a:ext cx="272505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7406640" y="4592043"/>
              <a:ext cx="16383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/>
            <p:cNvSpPr txBox="1"/>
            <p:nvPr/>
          </p:nvSpPr>
          <p:spPr>
            <a:xfrm>
              <a:off x="7480833" y="138571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480833" y="2096863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480833" y="2777301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480833" y="347218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6787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480833" y="419341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5202355" y="1489483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5202355" y="2177131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559507" y="2887345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4899224" y="3598553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008196" y="4296302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</a:p>
        </p:txBody>
      </p:sp>
    </p:spTree>
    <p:extLst>
      <p:ext uri="{BB962C8B-B14F-4D97-AF65-F5344CB8AC3E}">
        <p14:creationId xmlns:p14="http://schemas.microsoft.com/office/powerpoint/2010/main" xmlns="" val="1758780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5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17" presetClass="entr" presetSubtype="1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50"/>
                            </p:stCondLst>
                            <p:childTnLst>
                              <p:par>
                                <p:cTn id="7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6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950"/>
                            </p:stCondLst>
                            <p:childTnLst>
                              <p:par>
                                <p:cTn id="9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300"/>
                            </p:stCondLst>
                            <p:childTnLst>
                              <p:par>
                                <p:cTn id="9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650"/>
                            </p:stCondLst>
                            <p:childTnLst>
                              <p:par>
                                <p:cTn id="10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1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7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10" grpId="0" animBg="1"/>
      <p:bldP spid="11" grpId="0" animBg="1"/>
      <p:bldP spid="12" grpId="0" animBg="1"/>
      <p:bldP spid="13" grpId="0" animBg="1"/>
      <p:bldP spid="3" grpId="0" animBg="1"/>
      <p:bldP spid="15" grpId="0" animBg="1"/>
      <p:bldP spid="16" grpId="0" animBg="1"/>
      <p:bldP spid="17" grpId="0" animBg="1"/>
      <p:bldP spid="18" grpId="0" animBg="1"/>
      <p:bldP spid="39" grpId="0"/>
      <p:bldP spid="65" grpId="0"/>
      <p:bldP spid="66" grpId="0"/>
      <p:bldP spid="67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one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two</a:t>
            </a:r>
            <a:endParaRPr lang="zh-CN" altLang="en-US" sz="24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three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four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4400" y="3274396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3274396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7128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-1.11111E-6 L 0.04583 -1.11111E-6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0386" y="638829"/>
            <a:ext cx="1798758" cy="87681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42771" y="128982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89449" y="128982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42771" y="579185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9449" y="577943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265625" y="2694760"/>
            <a:ext cx="1676400" cy="1676400"/>
          </a:xfrm>
          <a:prstGeom prst="ellipse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88813" y="3286902"/>
            <a:ext cx="1614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289449" y="1549486"/>
            <a:ext cx="2975429" cy="1992952"/>
            <a:chOff x="6289449" y="1549486"/>
            <a:chExt cx="2975429" cy="1992952"/>
          </a:xfrm>
        </p:grpSpPr>
        <p:sp>
          <p:nvSpPr>
            <p:cNvPr id="29" name="任意多边形 28"/>
            <p:cNvSpPr/>
            <p:nvPr/>
          </p:nvSpPr>
          <p:spPr>
            <a:xfrm>
              <a:off x="6289449" y="1549486"/>
              <a:ext cx="2975429" cy="1992952"/>
            </a:xfrm>
            <a:custGeom>
              <a:avLst/>
              <a:gdLst>
                <a:gd name="connsiteX0" fmla="*/ 0 w 2975429"/>
                <a:gd name="connsiteY0" fmla="*/ 0 h 1992952"/>
                <a:gd name="connsiteX1" fmla="*/ 2975429 w 2975429"/>
                <a:gd name="connsiteY1" fmla="*/ 0 h 1992952"/>
                <a:gd name="connsiteX2" fmla="*/ 2975429 w 2975429"/>
                <a:gd name="connsiteY2" fmla="*/ 1992952 h 1992952"/>
                <a:gd name="connsiteX3" fmla="*/ 737255 w 2975429"/>
                <a:gd name="connsiteY3" fmla="*/ 1992952 h 1992952"/>
                <a:gd name="connsiteX4" fmla="*/ 737733 w 2975429"/>
                <a:gd name="connsiteY4" fmla="*/ 1983474 h 1992952"/>
                <a:gd name="connsiteX5" fmla="*/ 83456 w 2975429"/>
                <a:gd name="connsiteY5" fmla="*/ 1094156 h 1992952"/>
                <a:gd name="connsiteX6" fmla="*/ 0 w 2975429"/>
                <a:gd name="connsiteY6" fmla="*/ 1072697 h 1992952"/>
                <a:gd name="connsiteX7" fmla="*/ 0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0" y="0"/>
                  </a:moveTo>
                  <a:lnTo>
                    <a:pt x="2975429" y="0"/>
                  </a:lnTo>
                  <a:lnTo>
                    <a:pt x="2975429" y="1992952"/>
                  </a:lnTo>
                  <a:lnTo>
                    <a:pt x="737255" y="1992952"/>
                  </a:lnTo>
                  <a:lnTo>
                    <a:pt x="737733" y="1983474"/>
                  </a:lnTo>
                  <a:cubicBezTo>
                    <a:pt x="737733" y="1565623"/>
                    <a:pt x="462511" y="1212054"/>
                    <a:pt x="83456" y="1094156"/>
                  </a:cubicBezTo>
                  <a:lnTo>
                    <a:pt x="0" y="10726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44856" y="1789629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42771" y="1549486"/>
            <a:ext cx="2975429" cy="1992952"/>
            <a:chOff x="2942771" y="1549486"/>
            <a:chExt cx="2975429" cy="1992952"/>
          </a:xfrm>
        </p:grpSpPr>
        <p:sp>
          <p:nvSpPr>
            <p:cNvPr id="30" name="任意多边形 29"/>
            <p:cNvSpPr/>
            <p:nvPr/>
          </p:nvSpPr>
          <p:spPr>
            <a:xfrm>
              <a:off x="2942771" y="1549486"/>
              <a:ext cx="2975429" cy="1992952"/>
            </a:xfrm>
            <a:custGeom>
              <a:avLst/>
              <a:gdLst>
                <a:gd name="connsiteX0" fmla="*/ 0 w 2975429"/>
                <a:gd name="connsiteY0" fmla="*/ 0 h 1992952"/>
                <a:gd name="connsiteX1" fmla="*/ 2975429 w 2975429"/>
                <a:gd name="connsiteY1" fmla="*/ 0 h 1992952"/>
                <a:gd name="connsiteX2" fmla="*/ 2975429 w 2975429"/>
                <a:gd name="connsiteY2" fmla="*/ 1069704 h 1992952"/>
                <a:gd name="connsiteX3" fmla="*/ 2965563 w 2975429"/>
                <a:gd name="connsiteY3" fmla="*/ 1071210 h 1992952"/>
                <a:gd name="connsiteX4" fmla="*/ 2222047 w 2975429"/>
                <a:gd name="connsiteY4" fmla="*/ 1983474 h 1992952"/>
                <a:gd name="connsiteX5" fmla="*/ 2222525 w 2975429"/>
                <a:gd name="connsiteY5" fmla="*/ 1992952 h 1992952"/>
                <a:gd name="connsiteX6" fmla="*/ 0 w 2975429"/>
                <a:gd name="connsiteY6" fmla="*/ 1992952 h 1992952"/>
                <a:gd name="connsiteX7" fmla="*/ 0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0" y="0"/>
                  </a:moveTo>
                  <a:lnTo>
                    <a:pt x="2975429" y="0"/>
                  </a:lnTo>
                  <a:lnTo>
                    <a:pt x="2975429" y="1069704"/>
                  </a:lnTo>
                  <a:lnTo>
                    <a:pt x="2965563" y="1071210"/>
                  </a:lnTo>
                  <a:cubicBezTo>
                    <a:pt x="2541239" y="1158040"/>
                    <a:pt x="2222047" y="1533481"/>
                    <a:pt x="2222047" y="1983474"/>
                  </a:cubicBezTo>
                  <a:lnTo>
                    <a:pt x="2222525" y="1992952"/>
                  </a:lnTo>
                  <a:lnTo>
                    <a:pt x="0" y="19929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233271" y="1789629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89449" y="3799738"/>
            <a:ext cx="2975429" cy="1992952"/>
            <a:chOff x="6289449" y="3799738"/>
            <a:chExt cx="2975429" cy="1992952"/>
          </a:xfrm>
        </p:grpSpPr>
        <p:sp>
          <p:nvSpPr>
            <p:cNvPr id="25" name="任意多边形 24"/>
            <p:cNvSpPr/>
            <p:nvPr/>
          </p:nvSpPr>
          <p:spPr>
            <a:xfrm>
              <a:off x="6289449" y="3799738"/>
              <a:ext cx="2975429" cy="1992952"/>
            </a:xfrm>
            <a:custGeom>
              <a:avLst/>
              <a:gdLst>
                <a:gd name="connsiteX0" fmla="*/ 698473 w 2975429"/>
                <a:gd name="connsiteY0" fmla="*/ 0 h 1992952"/>
                <a:gd name="connsiteX1" fmla="*/ 2975429 w 2975429"/>
                <a:gd name="connsiteY1" fmla="*/ 0 h 1992952"/>
                <a:gd name="connsiteX2" fmla="*/ 2975429 w 2975429"/>
                <a:gd name="connsiteY2" fmla="*/ 1992952 h 1992952"/>
                <a:gd name="connsiteX3" fmla="*/ 0 w 2975429"/>
                <a:gd name="connsiteY3" fmla="*/ 1992952 h 1992952"/>
                <a:gd name="connsiteX4" fmla="*/ 0 w 2975429"/>
                <a:gd name="connsiteY4" fmla="*/ 643999 h 1992952"/>
                <a:gd name="connsiteX5" fmla="*/ 83456 w 2975429"/>
                <a:gd name="connsiteY5" fmla="*/ 622540 h 1992952"/>
                <a:gd name="connsiteX6" fmla="*/ 695869 w 2975429"/>
                <a:gd name="connsiteY6" fmla="*/ 10127 h 1992952"/>
                <a:gd name="connsiteX7" fmla="*/ 698473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698473" y="0"/>
                  </a:moveTo>
                  <a:lnTo>
                    <a:pt x="2975429" y="0"/>
                  </a:lnTo>
                  <a:lnTo>
                    <a:pt x="2975429" y="1992952"/>
                  </a:lnTo>
                  <a:lnTo>
                    <a:pt x="0" y="1992952"/>
                  </a:lnTo>
                  <a:lnTo>
                    <a:pt x="0" y="643999"/>
                  </a:lnTo>
                  <a:lnTo>
                    <a:pt x="83456" y="622540"/>
                  </a:lnTo>
                  <a:cubicBezTo>
                    <a:pt x="375037" y="531849"/>
                    <a:pt x="605178" y="301708"/>
                    <a:pt x="695869" y="10127"/>
                  </a:cubicBezTo>
                  <a:lnTo>
                    <a:pt x="698473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544856" y="4939675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42771" y="3799738"/>
            <a:ext cx="2975429" cy="1992952"/>
            <a:chOff x="2942771" y="3799738"/>
            <a:chExt cx="2975429" cy="1992952"/>
          </a:xfrm>
        </p:grpSpPr>
        <p:sp>
          <p:nvSpPr>
            <p:cNvPr id="27" name="任意多边形 26"/>
            <p:cNvSpPr/>
            <p:nvPr/>
          </p:nvSpPr>
          <p:spPr>
            <a:xfrm>
              <a:off x="2942771" y="3799738"/>
              <a:ext cx="2975429" cy="1992952"/>
            </a:xfrm>
            <a:custGeom>
              <a:avLst/>
              <a:gdLst>
                <a:gd name="connsiteX0" fmla="*/ 0 w 2975429"/>
                <a:gd name="connsiteY0" fmla="*/ 0 h 1992952"/>
                <a:gd name="connsiteX1" fmla="*/ 2261307 w 2975429"/>
                <a:gd name="connsiteY1" fmla="*/ 0 h 1992952"/>
                <a:gd name="connsiteX2" fmla="*/ 2263911 w 2975429"/>
                <a:gd name="connsiteY2" fmla="*/ 10127 h 1992952"/>
                <a:gd name="connsiteX3" fmla="*/ 2965563 w 2975429"/>
                <a:gd name="connsiteY3" fmla="*/ 645486 h 1992952"/>
                <a:gd name="connsiteX4" fmla="*/ 2975429 w 2975429"/>
                <a:gd name="connsiteY4" fmla="*/ 646992 h 1992952"/>
                <a:gd name="connsiteX5" fmla="*/ 2975429 w 2975429"/>
                <a:gd name="connsiteY5" fmla="*/ 1992952 h 1992952"/>
                <a:gd name="connsiteX6" fmla="*/ 0 w 2975429"/>
                <a:gd name="connsiteY6" fmla="*/ 1992952 h 1992952"/>
                <a:gd name="connsiteX7" fmla="*/ 0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0" y="0"/>
                  </a:moveTo>
                  <a:lnTo>
                    <a:pt x="2261307" y="0"/>
                  </a:lnTo>
                  <a:lnTo>
                    <a:pt x="2263911" y="10127"/>
                  </a:lnTo>
                  <a:cubicBezTo>
                    <a:pt x="2363671" y="330866"/>
                    <a:pt x="2632165" y="577263"/>
                    <a:pt x="2965563" y="645486"/>
                  </a:cubicBezTo>
                  <a:lnTo>
                    <a:pt x="2975429" y="646992"/>
                  </a:lnTo>
                  <a:lnTo>
                    <a:pt x="2975429" y="1992952"/>
                  </a:lnTo>
                  <a:lnTo>
                    <a:pt x="0" y="19929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233271" y="4939675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2888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7" grpId="0" animBg="1"/>
      <p:bldP spid="13" grpId="0" animBg="1"/>
      <p:bldP spid="14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0611" y="638829"/>
            <a:ext cx="1798758" cy="87681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805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上弧形箭头 1"/>
          <p:cNvSpPr/>
          <p:nvPr/>
        </p:nvSpPr>
        <p:spPr>
          <a:xfrm>
            <a:off x="3657600" y="1805339"/>
            <a:ext cx="1326154" cy="493486"/>
          </a:xfrm>
          <a:prstGeom prst="curvedDown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下弧形箭头 2"/>
          <p:cNvSpPr/>
          <p:nvPr/>
        </p:nvSpPr>
        <p:spPr>
          <a:xfrm>
            <a:off x="4833257" y="3473012"/>
            <a:ext cx="1326154" cy="508000"/>
          </a:xfrm>
          <a:prstGeom prst="curvedUp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上弧形箭头 8"/>
          <p:cNvSpPr/>
          <p:nvPr/>
        </p:nvSpPr>
        <p:spPr>
          <a:xfrm>
            <a:off x="6086066" y="1805339"/>
            <a:ext cx="1326154" cy="493486"/>
          </a:xfrm>
          <a:prstGeom prst="curvedDown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下弧形箭头 10"/>
          <p:cNvSpPr/>
          <p:nvPr/>
        </p:nvSpPr>
        <p:spPr>
          <a:xfrm>
            <a:off x="7412220" y="3473012"/>
            <a:ext cx="1326154" cy="508000"/>
          </a:xfrm>
          <a:prstGeom prst="curvedUp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06444" y="2382820"/>
            <a:ext cx="948008" cy="976565"/>
            <a:chOff x="3106444" y="2382820"/>
            <a:chExt cx="948008" cy="976565"/>
          </a:xfrm>
        </p:grpSpPr>
        <p:sp>
          <p:nvSpPr>
            <p:cNvPr id="17" name="流程图: 可选过程 16"/>
            <p:cNvSpPr/>
            <p:nvPr/>
          </p:nvSpPr>
          <p:spPr>
            <a:xfrm>
              <a:off x="3106444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75291" y="2422681"/>
              <a:ext cx="633605" cy="844806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4359253" y="2382820"/>
            <a:ext cx="948008" cy="976565"/>
            <a:chOff x="4359253" y="2382820"/>
            <a:chExt cx="948008" cy="976565"/>
          </a:xfrm>
        </p:grpSpPr>
        <p:sp>
          <p:nvSpPr>
            <p:cNvPr id="4" name="流程图: 可选过程 3"/>
            <p:cNvSpPr/>
            <p:nvPr/>
          </p:nvSpPr>
          <p:spPr>
            <a:xfrm>
              <a:off x="4359253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39573" y="2428372"/>
              <a:ext cx="617358" cy="844805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685407" y="2382820"/>
            <a:ext cx="948008" cy="976565"/>
            <a:chOff x="5685407" y="2382820"/>
            <a:chExt cx="948008" cy="976565"/>
          </a:xfrm>
        </p:grpSpPr>
        <p:sp>
          <p:nvSpPr>
            <p:cNvPr id="13" name="流程图: 可选过程 12"/>
            <p:cNvSpPr/>
            <p:nvPr/>
          </p:nvSpPr>
          <p:spPr>
            <a:xfrm>
              <a:off x="5685407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47756" y="2428374"/>
              <a:ext cx="625373" cy="84480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938216" y="2382820"/>
            <a:ext cx="948008" cy="976565"/>
            <a:chOff x="6938216" y="2382820"/>
            <a:chExt cx="948008" cy="976565"/>
          </a:xfrm>
        </p:grpSpPr>
        <p:sp>
          <p:nvSpPr>
            <p:cNvPr id="14" name="流程图: 可选过程 13"/>
            <p:cNvSpPr/>
            <p:nvPr/>
          </p:nvSpPr>
          <p:spPr>
            <a:xfrm>
              <a:off x="6938216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31011" y="2428373"/>
              <a:ext cx="613425" cy="844803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8264370" y="2382820"/>
            <a:ext cx="948008" cy="976565"/>
            <a:chOff x="8264370" y="2382820"/>
            <a:chExt cx="948008" cy="976565"/>
          </a:xfrm>
        </p:grpSpPr>
        <p:sp>
          <p:nvSpPr>
            <p:cNvPr id="18" name="流程图: 可选过程 17"/>
            <p:cNvSpPr/>
            <p:nvPr/>
          </p:nvSpPr>
          <p:spPr>
            <a:xfrm>
              <a:off x="8264370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10086" y="2435843"/>
              <a:ext cx="656575" cy="837997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702105" y="1289820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129369" y="1289820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272719" y="4099546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794563" y="4099546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316162" y="5239817"/>
            <a:ext cx="7559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</a:t>
            </a: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2316162" y="4871689"/>
            <a:ext cx="755967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45457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3" grpId="0" animBg="1"/>
      <p:bldP spid="9" grpId="0" animBg="1"/>
      <p:bldP spid="11" grpId="0" animBg="1"/>
      <p:bldP spid="25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27661" y="638829"/>
            <a:ext cx="1798758" cy="87681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51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8686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39356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614775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33267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2322287" y="2335441"/>
            <a:ext cx="856342" cy="1712684"/>
          </a:xfrm>
          <a:custGeom>
            <a:avLst/>
            <a:gdLst>
              <a:gd name="connsiteX0" fmla="*/ 856342 w 856342"/>
              <a:gd name="connsiteY0" fmla="*/ 0 h 1712684"/>
              <a:gd name="connsiteX1" fmla="*/ 856342 w 856342"/>
              <a:gd name="connsiteY1" fmla="*/ 70142 h 1712684"/>
              <a:gd name="connsiteX2" fmla="*/ 776699 w 856342"/>
              <a:gd name="connsiteY2" fmla="*/ 74163 h 1712684"/>
              <a:gd name="connsiteX3" fmla="*/ 65676 w 856342"/>
              <a:gd name="connsiteY3" fmla="*/ 862074 h 1712684"/>
              <a:gd name="connsiteX4" fmla="*/ 776699 w 856342"/>
              <a:gd name="connsiteY4" fmla="*/ 1649985 h 1712684"/>
              <a:gd name="connsiteX5" fmla="*/ 856342 w 856342"/>
              <a:gd name="connsiteY5" fmla="*/ 1654007 h 1712684"/>
              <a:gd name="connsiteX6" fmla="*/ 856342 w 856342"/>
              <a:gd name="connsiteY6" fmla="*/ 1712684 h 1712684"/>
              <a:gd name="connsiteX7" fmla="*/ 0 w 856342"/>
              <a:gd name="connsiteY7" fmla="*/ 856342 h 1712684"/>
              <a:gd name="connsiteX8" fmla="*/ 856342 w 856342"/>
              <a:gd name="connsiteY8" fmla="*/ 0 h 1712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6342" h="1712684">
                <a:moveTo>
                  <a:pt x="856342" y="0"/>
                </a:moveTo>
                <a:lnTo>
                  <a:pt x="856342" y="70142"/>
                </a:lnTo>
                <a:lnTo>
                  <a:pt x="776699" y="74163"/>
                </a:lnTo>
                <a:cubicBezTo>
                  <a:pt x="377328" y="114721"/>
                  <a:pt x="65676" y="452002"/>
                  <a:pt x="65676" y="862074"/>
                </a:cubicBezTo>
                <a:cubicBezTo>
                  <a:pt x="65676" y="1272146"/>
                  <a:pt x="377328" y="1609427"/>
                  <a:pt x="776699" y="1649985"/>
                </a:cubicBezTo>
                <a:lnTo>
                  <a:pt x="856342" y="1654007"/>
                </a:lnTo>
                <a:lnTo>
                  <a:pt x="856342" y="1712684"/>
                </a:lnTo>
                <a:cubicBezTo>
                  <a:pt x="383397" y="1712684"/>
                  <a:pt x="0" y="1329287"/>
                  <a:pt x="0" y="856342"/>
                </a:cubicBezTo>
                <a:cubicBezTo>
                  <a:pt x="0" y="383397"/>
                  <a:pt x="383397" y="0"/>
                  <a:pt x="856342" y="0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4269244" y="2815289"/>
            <a:ext cx="856343" cy="1232836"/>
          </a:xfrm>
          <a:custGeom>
            <a:avLst/>
            <a:gdLst>
              <a:gd name="connsiteX0" fmla="*/ 90726 w 856343"/>
              <a:gd name="connsiteY0" fmla="*/ 0 h 1232836"/>
              <a:gd name="connsiteX1" fmla="*/ 152213 w 856343"/>
              <a:gd name="connsiteY1" fmla="*/ 29180 h 1232836"/>
              <a:gd name="connsiteX2" fmla="*/ 127916 w 856343"/>
              <a:gd name="connsiteY2" fmla="*/ 73944 h 1232836"/>
              <a:gd name="connsiteX3" fmla="*/ 65676 w 856343"/>
              <a:gd name="connsiteY3" fmla="*/ 382226 h 1232836"/>
              <a:gd name="connsiteX4" fmla="*/ 776699 w 856343"/>
              <a:gd name="connsiteY4" fmla="*/ 1170137 h 1232836"/>
              <a:gd name="connsiteX5" fmla="*/ 856343 w 856343"/>
              <a:gd name="connsiteY5" fmla="*/ 1174159 h 1232836"/>
              <a:gd name="connsiteX6" fmla="*/ 856343 w 856343"/>
              <a:gd name="connsiteY6" fmla="*/ 1232836 h 1232836"/>
              <a:gd name="connsiteX7" fmla="*/ 856342 w 856343"/>
              <a:gd name="connsiteY7" fmla="*/ 1232836 h 1232836"/>
              <a:gd name="connsiteX8" fmla="*/ 0 w 856343"/>
              <a:gd name="connsiteY8" fmla="*/ 376494 h 1232836"/>
              <a:gd name="connsiteX9" fmla="*/ 67296 w 856343"/>
              <a:gd name="connsiteY9" fmla="*/ 43167 h 1232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343" h="1232836">
                <a:moveTo>
                  <a:pt x="90726" y="0"/>
                </a:moveTo>
                <a:lnTo>
                  <a:pt x="152213" y="29180"/>
                </a:lnTo>
                <a:lnTo>
                  <a:pt x="127916" y="73944"/>
                </a:lnTo>
                <a:cubicBezTo>
                  <a:pt x="87838" y="168697"/>
                  <a:pt x="65676" y="272874"/>
                  <a:pt x="65676" y="382226"/>
                </a:cubicBezTo>
                <a:cubicBezTo>
                  <a:pt x="65676" y="792298"/>
                  <a:pt x="377328" y="1129579"/>
                  <a:pt x="776699" y="1170137"/>
                </a:cubicBezTo>
                <a:lnTo>
                  <a:pt x="856343" y="1174159"/>
                </a:lnTo>
                <a:lnTo>
                  <a:pt x="856343" y="1232836"/>
                </a:lnTo>
                <a:lnTo>
                  <a:pt x="856342" y="1232836"/>
                </a:lnTo>
                <a:cubicBezTo>
                  <a:pt x="383397" y="1232836"/>
                  <a:pt x="0" y="849439"/>
                  <a:pt x="0" y="376494"/>
                </a:cubicBezTo>
                <a:cubicBezTo>
                  <a:pt x="0" y="258258"/>
                  <a:pt x="23963" y="145618"/>
                  <a:pt x="67296" y="43167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6216199" y="2335442"/>
            <a:ext cx="1529386" cy="1712111"/>
          </a:xfrm>
          <a:custGeom>
            <a:avLst/>
            <a:gdLst>
              <a:gd name="connsiteX0" fmla="*/ 856342 w 1529386"/>
              <a:gd name="connsiteY0" fmla="*/ 0 h 1712111"/>
              <a:gd name="connsiteX1" fmla="*/ 1461868 w 1529386"/>
              <a:gd name="connsiteY1" fmla="*/ 250817 h 1712111"/>
              <a:gd name="connsiteX2" fmla="*/ 1529386 w 1529386"/>
              <a:gd name="connsiteY2" fmla="*/ 332650 h 1712111"/>
              <a:gd name="connsiteX3" fmla="*/ 1524451 w 1529386"/>
              <a:gd name="connsiteY3" fmla="*/ 332650 h 1712111"/>
              <a:gd name="connsiteX4" fmla="*/ 1474288 w 1529386"/>
              <a:gd name="connsiteY4" fmla="*/ 370624 h 1712111"/>
              <a:gd name="connsiteX5" fmla="*/ 1417705 w 1529386"/>
              <a:gd name="connsiteY5" fmla="*/ 302045 h 1712111"/>
              <a:gd name="connsiteX6" fmla="*/ 857676 w 1529386"/>
              <a:gd name="connsiteY6" fmla="*/ 70074 h 1712111"/>
              <a:gd name="connsiteX7" fmla="*/ 65676 w 1529386"/>
              <a:gd name="connsiteY7" fmla="*/ 862074 h 1712111"/>
              <a:gd name="connsiteX8" fmla="*/ 776699 w 1529386"/>
              <a:gd name="connsiteY8" fmla="*/ 1649985 h 1712111"/>
              <a:gd name="connsiteX9" fmla="*/ 845001 w 1529386"/>
              <a:gd name="connsiteY9" fmla="*/ 1653434 h 1712111"/>
              <a:gd name="connsiteX10" fmla="*/ 845001 w 1529386"/>
              <a:gd name="connsiteY10" fmla="*/ 1712111 h 1712111"/>
              <a:gd name="connsiteX11" fmla="*/ 768786 w 1529386"/>
              <a:gd name="connsiteY11" fmla="*/ 1708263 h 1712111"/>
              <a:gd name="connsiteX12" fmla="*/ 0 w 1529386"/>
              <a:gd name="connsiteY12" fmla="*/ 856342 h 1712111"/>
              <a:gd name="connsiteX13" fmla="*/ 856342 w 1529386"/>
              <a:gd name="connsiteY13" fmla="*/ 0 h 171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29386" h="1712111">
                <a:moveTo>
                  <a:pt x="856342" y="0"/>
                </a:moveTo>
                <a:cubicBezTo>
                  <a:pt x="1092815" y="0"/>
                  <a:pt x="1306900" y="95849"/>
                  <a:pt x="1461868" y="250817"/>
                </a:cubicBezTo>
                <a:lnTo>
                  <a:pt x="1529386" y="332650"/>
                </a:lnTo>
                <a:lnTo>
                  <a:pt x="1524451" y="332650"/>
                </a:lnTo>
                <a:lnTo>
                  <a:pt x="1474288" y="370624"/>
                </a:lnTo>
                <a:lnTo>
                  <a:pt x="1417705" y="302045"/>
                </a:lnTo>
                <a:cubicBezTo>
                  <a:pt x="1274381" y="158722"/>
                  <a:pt x="1076381" y="70074"/>
                  <a:pt x="857676" y="70074"/>
                </a:cubicBezTo>
                <a:cubicBezTo>
                  <a:pt x="420266" y="70074"/>
                  <a:pt x="65676" y="424664"/>
                  <a:pt x="65676" y="862074"/>
                </a:cubicBezTo>
                <a:cubicBezTo>
                  <a:pt x="65676" y="1272146"/>
                  <a:pt x="377328" y="1609427"/>
                  <a:pt x="776699" y="1649985"/>
                </a:cubicBezTo>
                <a:lnTo>
                  <a:pt x="845001" y="1653434"/>
                </a:lnTo>
                <a:lnTo>
                  <a:pt x="845001" y="1712111"/>
                </a:lnTo>
                <a:lnTo>
                  <a:pt x="768786" y="1708263"/>
                </a:lnTo>
                <a:cubicBezTo>
                  <a:pt x="336970" y="1664410"/>
                  <a:pt x="0" y="1299728"/>
                  <a:pt x="0" y="856342"/>
                </a:cubicBezTo>
                <a:cubicBezTo>
                  <a:pt x="0" y="383397"/>
                  <a:pt x="383397" y="0"/>
                  <a:pt x="856342" y="0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8163154" y="2335442"/>
            <a:ext cx="1712684" cy="1712237"/>
          </a:xfrm>
          <a:custGeom>
            <a:avLst/>
            <a:gdLst>
              <a:gd name="connsiteX0" fmla="*/ 856342 w 1712684"/>
              <a:gd name="connsiteY0" fmla="*/ 0 h 1712237"/>
              <a:gd name="connsiteX1" fmla="*/ 1712684 w 1712684"/>
              <a:gd name="connsiteY1" fmla="*/ 856342 h 1712237"/>
              <a:gd name="connsiteX2" fmla="*/ 1335131 w 1712684"/>
              <a:gd name="connsiteY2" fmla="*/ 1566434 h 1712237"/>
              <a:gd name="connsiteX3" fmla="*/ 1244908 w 1712684"/>
              <a:gd name="connsiteY3" fmla="*/ 1615406 h 1712237"/>
              <a:gd name="connsiteX4" fmla="*/ 1217998 w 1712684"/>
              <a:gd name="connsiteY4" fmla="*/ 1563589 h 1712237"/>
              <a:gd name="connsiteX5" fmla="*/ 1300491 w 1712684"/>
              <a:gd name="connsiteY5" fmla="*/ 1518813 h 1712237"/>
              <a:gd name="connsiteX6" fmla="*/ 1649676 w 1712684"/>
              <a:gd name="connsiteY6" fmla="*/ 862074 h 1712237"/>
              <a:gd name="connsiteX7" fmla="*/ 857676 w 1712684"/>
              <a:gd name="connsiteY7" fmla="*/ 70074 h 1712237"/>
              <a:gd name="connsiteX8" fmla="*/ 65676 w 1712684"/>
              <a:gd name="connsiteY8" fmla="*/ 862074 h 1712237"/>
              <a:gd name="connsiteX9" fmla="*/ 776699 w 1712684"/>
              <a:gd name="connsiteY9" fmla="*/ 1649985 h 1712237"/>
              <a:gd name="connsiteX10" fmla="*/ 847496 w 1712684"/>
              <a:gd name="connsiteY10" fmla="*/ 1653560 h 1712237"/>
              <a:gd name="connsiteX11" fmla="*/ 847496 w 1712684"/>
              <a:gd name="connsiteY11" fmla="*/ 1712237 h 1712237"/>
              <a:gd name="connsiteX12" fmla="*/ 768786 w 1712684"/>
              <a:gd name="connsiteY12" fmla="*/ 1708263 h 1712237"/>
              <a:gd name="connsiteX13" fmla="*/ 0 w 1712684"/>
              <a:gd name="connsiteY13" fmla="*/ 856342 h 1712237"/>
              <a:gd name="connsiteX14" fmla="*/ 856342 w 1712684"/>
              <a:gd name="connsiteY14" fmla="*/ 0 h 17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12684" h="1712237">
                <a:moveTo>
                  <a:pt x="856342" y="0"/>
                </a:moveTo>
                <a:cubicBezTo>
                  <a:pt x="1329287" y="0"/>
                  <a:pt x="1712684" y="383397"/>
                  <a:pt x="1712684" y="856342"/>
                </a:cubicBezTo>
                <a:cubicBezTo>
                  <a:pt x="1712684" y="1151933"/>
                  <a:pt x="1562920" y="1412544"/>
                  <a:pt x="1335131" y="1566434"/>
                </a:cubicBezTo>
                <a:lnTo>
                  <a:pt x="1244908" y="1615406"/>
                </a:lnTo>
                <a:lnTo>
                  <a:pt x="1217998" y="1563589"/>
                </a:lnTo>
                <a:lnTo>
                  <a:pt x="1300491" y="1518813"/>
                </a:lnTo>
                <a:cubicBezTo>
                  <a:pt x="1511164" y="1376485"/>
                  <a:pt x="1649676" y="1135455"/>
                  <a:pt x="1649676" y="862074"/>
                </a:cubicBezTo>
                <a:cubicBezTo>
                  <a:pt x="1649676" y="424664"/>
                  <a:pt x="1295086" y="70074"/>
                  <a:pt x="857676" y="70074"/>
                </a:cubicBezTo>
                <a:cubicBezTo>
                  <a:pt x="420266" y="70074"/>
                  <a:pt x="65676" y="424664"/>
                  <a:pt x="65676" y="862074"/>
                </a:cubicBezTo>
                <a:cubicBezTo>
                  <a:pt x="65676" y="1272146"/>
                  <a:pt x="377327" y="1609427"/>
                  <a:pt x="776699" y="1649985"/>
                </a:cubicBezTo>
                <a:lnTo>
                  <a:pt x="847496" y="1653560"/>
                </a:lnTo>
                <a:lnTo>
                  <a:pt x="847496" y="1712237"/>
                </a:lnTo>
                <a:lnTo>
                  <a:pt x="768786" y="1708263"/>
                </a:lnTo>
                <a:cubicBezTo>
                  <a:pt x="336970" y="1664410"/>
                  <a:pt x="0" y="1299728"/>
                  <a:pt x="0" y="856342"/>
                </a:cubicBezTo>
                <a:cubicBezTo>
                  <a:pt x="0" y="383397"/>
                  <a:pt x="383397" y="0"/>
                  <a:pt x="856342" y="0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178629" y="2335441"/>
            <a:ext cx="856342" cy="1712684"/>
          </a:xfrm>
          <a:custGeom>
            <a:avLst/>
            <a:gdLst>
              <a:gd name="connsiteX0" fmla="*/ 0 w 856342"/>
              <a:gd name="connsiteY0" fmla="*/ 0 h 1712684"/>
              <a:gd name="connsiteX1" fmla="*/ 856342 w 856342"/>
              <a:gd name="connsiteY1" fmla="*/ 856342 h 1712684"/>
              <a:gd name="connsiteX2" fmla="*/ 0 w 856342"/>
              <a:gd name="connsiteY2" fmla="*/ 1712684 h 1712684"/>
              <a:gd name="connsiteX3" fmla="*/ 0 w 856342"/>
              <a:gd name="connsiteY3" fmla="*/ 1654007 h 1712684"/>
              <a:gd name="connsiteX4" fmla="*/ 1334 w 856342"/>
              <a:gd name="connsiteY4" fmla="*/ 1654074 h 1712684"/>
              <a:gd name="connsiteX5" fmla="*/ 793334 w 856342"/>
              <a:gd name="connsiteY5" fmla="*/ 862074 h 1712684"/>
              <a:gd name="connsiteX6" fmla="*/ 1334 w 856342"/>
              <a:gd name="connsiteY6" fmla="*/ 70074 h 1712684"/>
              <a:gd name="connsiteX7" fmla="*/ 0 w 856342"/>
              <a:gd name="connsiteY7" fmla="*/ 70142 h 1712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6342" h="1712684">
                <a:moveTo>
                  <a:pt x="0" y="0"/>
                </a:moveTo>
                <a:cubicBezTo>
                  <a:pt x="472945" y="0"/>
                  <a:pt x="856342" y="383397"/>
                  <a:pt x="856342" y="856342"/>
                </a:cubicBezTo>
                <a:cubicBezTo>
                  <a:pt x="856342" y="1329287"/>
                  <a:pt x="472945" y="1712684"/>
                  <a:pt x="0" y="1712684"/>
                </a:cubicBezTo>
                <a:lnTo>
                  <a:pt x="0" y="1654007"/>
                </a:lnTo>
                <a:lnTo>
                  <a:pt x="1334" y="1654074"/>
                </a:lnTo>
                <a:cubicBezTo>
                  <a:pt x="438744" y="1654074"/>
                  <a:pt x="793334" y="1299484"/>
                  <a:pt x="793334" y="862074"/>
                </a:cubicBezTo>
                <a:cubicBezTo>
                  <a:pt x="793334" y="424664"/>
                  <a:pt x="438744" y="70074"/>
                  <a:pt x="1334" y="70074"/>
                </a:cubicBezTo>
                <a:lnTo>
                  <a:pt x="0" y="701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4359969" y="2335441"/>
            <a:ext cx="1621958" cy="1712684"/>
          </a:xfrm>
          <a:custGeom>
            <a:avLst/>
            <a:gdLst>
              <a:gd name="connsiteX0" fmla="*/ 765616 w 1621958"/>
              <a:gd name="connsiteY0" fmla="*/ 0 h 1712684"/>
              <a:gd name="connsiteX1" fmla="*/ 1621958 w 1621958"/>
              <a:gd name="connsiteY1" fmla="*/ 856342 h 1712684"/>
              <a:gd name="connsiteX2" fmla="*/ 853172 w 1621958"/>
              <a:gd name="connsiteY2" fmla="*/ 1708263 h 1712684"/>
              <a:gd name="connsiteX3" fmla="*/ 765617 w 1621958"/>
              <a:gd name="connsiteY3" fmla="*/ 1712684 h 1712684"/>
              <a:gd name="connsiteX4" fmla="*/ 765617 w 1621958"/>
              <a:gd name="connsiteY4" fmla="*/ 1654007 h 1712684"/>
              <a:gd name="connsiteX5" fmla="*/ 766950 w 1621958"/>
              <a:gd name="connsiteY5" fmla="*/ 1654074 h 1712684"/>
              <a:gd name="connsiteX6" fmla="*/ 1558950 w 1621958"/>
              <a:gd name="connsiteY6" fmla="*/ 862074 h 1712684"/>
              <a:gd name="connsiteX7" fmla="*/ 766950 w 1621958"/>
              <a:gd name="connsiteY7" fmla="*/ 70074 h 1712684"/>
              <a:gd name="connsiteX8" fmla="*/ 110211 w 1621958"/>
              <a:gd name="connsiteY8" fmla="*/ 419259 h 1712684"/>
              <a:gd name="connsiteX9" fmla="*/ 61487 w 1621958"/>
              <a:gd name="connsiteY9" fmla="*/ 509028 h 1712684"/>
              <a:gd name="connsiteX10" fmla="*/ 0 w 1621958"/>
              <a:gd name="connsiteY10" fmla="*/ 479848 h 1712684"/>
              <a:gd name="connsiteX11" fmla="*/ 55524 w 1621958"/>
              <a:gd name="connsiteY11" fmla="*/ 377553 h 1712684"/>
              <a:gd name="connsiteX12" fmla="*/ 765616 w 1621958"/>
              <a:gd name="connsiteY12" fmla="*/ 0 h 1712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21958" h="1712684">
                <a:moveTo>
                  <a:pt x="765616" y="0"/>
                </a:moveTo>
                <a:cubicBezTo>
                  <a:pt x="1238561" y="0"/>
                  <a:pt x="1621958" y="383397"/>
                  <a:pt x="1621958" y="856342"/>
                </a:cubicBezTo>
                <a:cubicBezTo>
                  <a:pt x="1621958" y="1299728"/>
                  <a:pt x="1284988" y="1664410"/>
                  <a:pt x="853172" y="1708263"/>
                </a:cubicBezTo>
                <a:lnTo>
                  <a:pt x="765617" y="1712684"/>
                </a:lnTo>
                <a:lnTo>
                  <a:pt x="765617" y="1654007"/>
                </a:lnTo>
                <a:lnTo>
                  <a:pt x="766950" y="1654074"/>
                </a:lnTo>
                <a:cubicBezTo>
                  <a:pt x="1204360" y="1654074"/>
                  <a:pt x="1558950" y="1299484"/>
                  <a:pt x="1558950" y="862074"/>
                </a:cubicBezTo>
                <a:cubicBezTo>
                  <a:pt x="1558950" y="424664"/>
                  <a:pt x="1204360" y="70074"/>
                  <a:pt x="766950" y="70074"/>
                </a:cubicBezTo>
                <a:cubicBezTo>
                  <a:pt x="493569" y="70074"/>
                  <a:pt x="252539" y="208586"/>
                  <a:pt x="110211" y="419259"/>
                </a:cubicBezTo>
                <a:lnTo>
                  <a:pt x="61487" y="509028"/>
                </a:lnTo>
                <a:lnTo>
                  <a:pt x="0" y="479848"/>
                </a:lnTo>
                <a:lnTo>
                  <a:pt x="55524" y="377553"/>
                </a:lnTo>
                <a:cubicBezTo>
                  <a:pt x="209415" y="149765"/>
                  <a:pt x="470026" y="0"/>
                  <a:pt x="7656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7061201" y="2667519"/>
            <a:ext cx="867683" cy="1380034"/>
          </a:xfrm>
          <a:custGeom>
            <a:avLst/>
            <a:gdLst>
              <a:gd name="connsiteX0" fmla="*/ 684385 w 867683"/>
              <a:gd name="connsiteY0" fmla="*/ 0 h 1380034"/>
              <a:gd name="connsiteX1" fmla="*/ 721434 w 867683"/>
              <a:gd name="connsiteY1" fmla="*/ 44903 h 1380034"/>
              <a:gd name="connsiteX2" fmla="*/ 867683 w 867683"/>
              <a:gd name="connsiteY2" fmla="*/ 523692 h 1380034"/>
              <a:gd name="connsiteX3" fmla="*/ 11341 w 867683"/>
              <a:gd name="connsiteY3" fmla="*/ 1380034 h 1380034"/>
              <a:gd name="connsiteX4" fmla="*/ 0 w 867683"/>
              <a:gd name="connsiteY4" fmla="*/ 1379462 h 1380034"/>
              <a:gd name="connsiteX5" fmla="*/ 0 w 867683"/>
              <a:gd name="connsiteY5" fmla="*/ 1320784 h 1380034"/>
              <a:gd name="connsiteX6" fmla="*/ 12675 w 867683"/>
              <a:gd name="connsiteY6" fmla="*/ 1321424 h 1380034"/>
              <a:gd name="connsiteX7" fmla="*/ 804675 w 867683"/>
              <a:gd name="connsiteY7" fmla="*/ 529424 h 1380034"/>
              <a:gd name="connsiteX8" fmla="*/ 669414 w 867683"/>
              <a:gd name="connsiteY8" fmla="*/ 86609 h 1380034"/>
              <a:gd name="connsiteX9" fmla="*/ 629287 w 867683"/>
              <a:gd name="connsiteY9" fmla="*/ 37974 h 1380034"/>
              <a:gd name="connsiteX10" fmla="*/ 679450 w 867683"/>
              <a:gd name="connsiteY10" fmla="*/ 0 h 1380034"/>
              <a:gd name="connsiteX11" fmla="*/ 684385 w 867683"/>
              <a:gd name="connsiteY11" fmla="*/ 0 h 138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7683" h="1380034">
                <a:moveTo>
                  <a:pt x="684385" y="0"/>
                </a:moveTo>
                <a:lnTo>
                  <a:pt x="721434" y="44903"/>
                </a:lnTo>
                <a:cubicBezTo>
                  <a:pt x="813768" y="181576"/>
                  <a:pt x="867683" y="346338"/>
                  <a:pt x="867683" y="523692"/>
                </a:cubicBezTo>
                <a:cubicBezTo>
                  <a:pt x="867683" y="996637"/>
                  <a:pt x="484286" y="1380034"/>
                  <a:pt x="11341" y="1380034"/>
                </a:cubicBezTo>
                <a:lnTo>
                  <a:pt x="0" y="1379462"/>
                </a:lnTo>
                <a:lnTo>
                  <a:pt x="0" y="1320784"/>
                </a:lnTo>
                <a:lnTo>
                  <a:pt x="12675" y="1321424"/>
                </a:lnTo>
                <a:cubicBezTo>
                  <a:pt x="450085" y="1321424"/>
                  <a:pt x="804675" y="966834"/>
                  <a:pt x="804675" y="529424"/>
                </a:cubicBezTo>
                <a:cubicBezTo>
                  <a:pt x="804675" y="365396"/>
                  <a:pt x="754811" y="213013"/>
                  <a:pt x="669414" y="86609"/>
                </a:cubicBezTo>
                <a:lnTo>
                  <a:pt x="629287" y="37974"/>
                </a:lnTo>
                <a:lnTo>
                  <a:pt x="679450" y="0"/>
                </a:lnTo>
                <a:lnTo>
                  <a:pt x="68438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9010650" y="3898458"/>
            <a:ext cx="397412" cy="149095"/>
          </a:xfrm>
          <a:custGeom>
            <a:avLst/>
            <a:gdLst>
              <a:gd name="connsiteX0" fmla="*/ 370502 w 397412"/>
              <a:gd name="connsiteY0" fmla="*/ 0 h 149095"/>
              <a:gd name="connsiteX1" fmla="*/ 397412 w 397412"/>
              <a:gd name="connsiteY1" fmla="*/ 51817 h 149095"/>
              <a:gd name="connsiteX2" fmla="*/ 342173 w 397412"/>
              <a:gd name="connsiteY2" fmla="*/ 81800 h 149095"/>
              <a:gd name="connsiteX3" fmla="*/ 8846 w 397412"/>
              <a:gd name="connsiteY3" fmla="*/ 149095 h 149095"/>
              <a:gd name="connsiteX4" fmla="*/ 0 w 397412"/>
              <a:gd name="connsiteY4" fmla="*/ 148649 h 149095"/>
              <a:gd name="connsiteX5" fmla="*/ 0 w 397412"/>
              <a:gd name="connsiteY5" fmla="*/ 89971 h 149095"/>
              <a:gd name="connsiteX6" fmla="*/ 10180 w 397412"/>
              <a:gd name="connsiteY6" fmla="*/ 90485 h 149095"/>
              <a:gd name="connsiteX7" fmla="*/ 318462 w 397412"/>
              <a:gd name="connsiteY7" fmla="*/ 28246 h 149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412" h="149095">
                <a:moveTo>
                  <a:pt x="370502" y="0"/>
                </a:moveTo>
                <a:lnTo>
                  <a:pt x="397412" y="51817"/>
                </a:lnTo>
                <a:lnTo>
                  <a:pt x="342173" y="81800"/>
                </a:lnTo>
                <a:cubicBezTo>
                  <a:pt x="239722" y="125133"/>
                  <a:pt x="127082" y="149095"/>
                  <a:pt x="8846" y="149095"/>
                </a:cubicBezTo>
                <a:lnTo>
                  <a:pt x="0" y="148649"/>
                </a:lnTo>
                <a:lnTo>
                  <a:pt x="0" y="89971"/>
                </a:lnTo>
                <a:lnTo>
                  <a:pt x="10180" y="90485"/>
                </a:lnTo>
                <a:cubicBezTo>
                  <a:pt x="119533" y="90485"/>
                  <a:pt x="223709" y="68323"/>
                  <a:pt x="318462" y="282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664088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4566915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6542334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8460826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</p:spTree>
    <p:extLst>
      <p:ext uri="{BB962C8B-B14F-4D97-AF65-F5344CB8AC3E}">
        <p14:creationId xmlns:p14="http://schemas.microsoft.com/office/powerpoint/2010/main" xmlns="" val="2958259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5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5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5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5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50"/>
                            </p:stCondLst>
                            <p:childTnLst>
                              <p:par>
                                <p:cTn id="9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" grpId="0"/>
      <p:bldP spid="28" grpId="0"/>
      <p:bldP spid="29" grpId="0"/>
      <p:bldP spid="30" grpId="0"/>
      <p:bldP spid="45" grpId="0" animBg="1"/>
      <p:bldP spid="53" grpId="0" animBg="1"/>
      <p:bldP spid="64" grpId="0" animBg="1"/>
      <p:bldP spid="74" grpId="0" animBg="1"/>
      <p:bldP spid="44" grpId="0" animBg="1"/>
      <p:bldP spid="57" grpId="0" animBg="1"/>
      <p:bldP spid="69" grpId="0" animBg="1"/>
      <p:bldP spid="75" grpId="0" animBg="1"/>
      <p:bldP spid="76" grpId="0"/>
      <p:bldP spid="77" grpId="0"/>
      <p:bldP spid="78" grpId="0"/>
      <p:bldP spid="7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one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two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three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four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4400" y="4652136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4652136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2042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4.44444E-6 L 0.04583 4.44444E-6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03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5400000">
            <a:off x="2542059" y="1785198"/>
            <a:ext cx="1746765" cy="1505832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5400000">
            <a:off x="4226755" y="3929651"/>
            <a:ext cx="1746766" cy="1505833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5400000">
            <a:off x="6124455" y="1785200"/>
            <a:ext cx="1746766" cy="1505833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5400000">
            <a:off x="7857499" y="3929650"/>
            <a:ext cx="1746766" cy="1505833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390801" y="1648691"/>
            <a:ext cx="1755257" cy="1673228"/>
            <a:chOff x="4390801" y="1648691"/>
            <a:chExt cx="1755257" cy="1673228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4498709" y="2046374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540902" y="1648691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90801" y="2121590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21501" y="1646265"/>
            <a:ext cx="1755511" cy="1675655"/>
            <a:chOff x="7921501" y="1646265"/>
            <a:chExt cx="1755511" cy="1675655"/>
          </a:xfrm>
        </p:grpSpPr>
        <p:sp>
          <p:nvSpPr>
            <p:cNvPr id="16" name="文本框 15"/>
            <p:cNvSpPr txBox="1"/>
            <p:nvPr/>
          </p:nvSpPr>
          <p:spPr>
            <a:xfrm>
              <a:off x="8071856" y="164626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8024231" y="2046375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7921501" y="2121591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11825" y="3809182"/>
            <a:ext cx="1758597" cy="1669653"/>
            <a:chOff x="2611825" y="3809182"/>
            <a:chExt cx="1758597" cy="1669653"/>
          </a:xfrm>
        </p:grpSpPr>
        <p:sp>
          <p:nvSpPr>
            <p:cNvPr id="17" name="文本框 16"/>
            <p:cNvSpPr txBox="1"/>
            <p:nvPr/>
          </p:nvSpPr>
          <p:spPr>
            <a:xfrm>
              <a:off x="2765266" y="380918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2681621" y="4209292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2611825" y="4278506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63743" y="3809182"/>
            <a:ext cx="1761643" cy="1669653"/>
            <a:chOff x="6163743" y="3809182"/>
            <a:chExt cx="1761643" cy="1669653"/>
          </a:xfrm>
        </p:grpSpPr>
        <p:sp>
          <p:nvSpPr>
            <p:cNvPr id="18" name="文本框 17"/>
            <p:cNvSpPr txBox="1"/>
            <p:nvPr/>
          </p:nvSpPr>
          <p:spPr>
            <a:xfrm>
              <a:off x="6320230" y="380918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 flipH="1">
              <a:off x="6266473" y="4209292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6163743" y="4278506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727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8" grpId="0" animBg="1"/>
      <p:bldP spid="9" grpId="0" animBg="1"/>
      <p:bldP spid="10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03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833788" y="4653643"/>
            <a:ext cx="8524424" cy="1836057"/>
          </a:xfrm>
          <a:custGeom>
            <a:avLst/>
            <a:gdLst>
              <a:gd name="connsiteX0" fmla="*/ 0 w 8524424"/>
              <a:gd name="connsiteY0" fmla="*/ 0 h 1836057"/>
              <a:gd name="connsiteX1" fmla="*/ 5521056 w 8524424"/>
              <a:gd name="connsiteY1" fmla="*/ 0 h 1836057"/>
              <a:gd name="connsiteX2" fmla="*/ 5686462 w 8524424"/>
              <a:gd name="connsiteY2" fmla="*/ 236084 h 1836057"/>
              <a:gd name="connsiteX3" fmla="*/ 5851869 w 8524424"/>
              <a:gd name="connsiteY3" fmla="*/ 0 h 1836057"/>
              <a:gd name="connsiteX4" fmla="*/ 8524424 w 8524424"/>
              <a:gd name="connsiteY4" fmla="*/ 0 h 1836057"/>
              <a:gd name="connsiteX5" fmla="*/ 8524424 w 8524424"/>
              <a:gd name="connsiteY5" fmla="*/ 1836057 h 1836057"/>
              <a:gd name="connsiteX6" fmla="*/ 0 w 8524424"/>
              <a:gd name="connsiteY6" fmla="*/ 1836057 h 1836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24424" h="1836057">
                <a:moveTo>
                  <a:pt x="0" y="0"/>
                </a:moveTo>
                <a:lnTo>
                  <a:pt x="5521056" y="0"/>
                </a:lnTo>
                <a:lnTo>
                  <a:pt x="5686462" y="236084"/>
                </a:lnTo>
                <a:lnTo>
                  <a:pt x="5851869" y="0"/>
                </a:lnTo>
                <a:lnTo>
                  <a:pt x="8524424" y="0"/>
                </a:lnTo>
                <a:lnTo>
                  <a:pt x="8524424" y="1836057"/>
                </a:lnTo>
                <a:lnTo>
                  <a:pt x="0" y="1836057"/>
                </a:ln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511801" y="5224249"/>
            <a:ext cx="4269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295900" y="5224249"/>
            <a:ext cx="0" cy="8309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848370" y="4853174"/>
            <a:ext cx="1437488" cy="1436994"/>
            <a:chOff x="2848370" y="4853174"/>
            <a:chExt cx="1437488" cy="143699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8370" y="4853174"/>
              <a:ext cx="1437488" cy="1436994"/>
            </a:xfrm>
            <a:prstGeom prst="rect">
              <a:avLst/>
            </a:prstGeom>
          </p:spPr>
        </p:pic>
        <p:sp>
          <p:nvSpPr>
            <p:cNvPr id="16" name="椭圆 15"/>
            <p:cNvSpPr/>
            <p:nvPr/>
          </p:nvSpPr>
          <p:spPr>
            <a:xfrm>
              <a:off x="2895552" y="4900110"/>
              <a:ext cx="1343124" cy="1343123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88337" y="2467885"/>
            <a:ext cx="8179663" cy="1647374"/>
            <a:chOff x="2488337" y="2467885"/>
            <a:chExt cx="8179663" cy="1647374"/>
          </a:xfrm>
        </p:grpSpPr>
        <p:sp>
          <p:nvSpPr>
            <p:cNvPr id="19" name="文本框 18"/>
            <p:cNvSpPr txBox="1"/>
            <p:nvPr/>
          </p:nvSpPr>
          <p:spPr>
            <a:xfrm>
              <a:off x="2490242" y="2914930"/>
              <a:ext cx="81777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</a:t>
              </a:r>
            </a:p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the text box to modify text.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88337" y="246788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30124" y="1183430"/>
            <a:ext cx="2945228" cy="936026"/>
            <a:chOff x="2230124" y="1183430"/>
            <a:chExt cx="2945228" cy="93602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30124" y="1297829"/>
              <a:ext cx="554606" cy="474228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2882179" y="1418880"/>
              <a:ext cx="229317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957871" y="1183430"/>
              <a:ext cx="1605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37339" y="1183430"/>
            <a:ext cx="2910487" cy="936026"/>
            <a:chOff x="7637339" y="1183430"/>
            <a:chExt cx="2910487" cy="936026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37339" y="1297117"/>
              <a:ext cx="499194" cy="470668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8254653" y="1418880"/>
              <a:ext cx="229317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312005" y="1183430"/>
              <a:ext cx="1605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89622" y="1183430"/>
            <a:ext cx="2657694" cy="936026"/>
            <a:chOff x="5089622" y="1183430"/>
            <a:chExt cx="2657694" cy="936026"/>
          </a:xfrm>
        </p:grpSpPr>
        <p:sp>
          <p:nvSpPr>
            <p:cNvPr id="27" name="文本框 26"/>
            <p:cNvSpPr txBox="1"/>
            <p:nvPr/>
          </p:nvSpPr>
          <p:spPr>
            <a:xfrm>
              <a:off x="5454143" y="1418880"/>
              <a:ext cx="229317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05588" y="1183430"/>
              <a:ext cx="1605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89622" y="1297117"/>
              <a:ext cx="280537" cy="478966"/>
            </a:xfrm>
            <a:prstGeom prst="rect">
              <a:avLst/>
            </a:prstGeom>
          </p:spPr>
        </p:pic>
      </p:grpSp>
      <p:sp>
        <p:nvSpPr>
          <p:cNvPr id="32" name="文本框 31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6626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29817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7263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16163" y="3401746"/>
            <a:ext cx="1417637" cy="283845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51672" y="3687496"/>
            <a:ext cx="1417637" cy="255270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87181" y="3001696"/>
            <a:ext cx="1417637" cy="323850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22690" y="4068496"/>
            <a:ext cx="1417637" cy="217170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58201" y="5535346"/>
            <a:ext cx="1417637" cy="70485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033895" y="1698853"/>
            <a:ext cx="1605156" cy="1382361"/>
            <a:chOff x="2033895" y="1698853"/>
            <a:chExt cx="1605156" cy="1382361"/>
          </a:xfrm>
        </p:grpSpPr>
        <p:sp>
          <p:nvSpPr>
            <p:cNvPr id="15" name="文本框 14"/>
            <p:cNvSpPr txBox="1"/>
            <p:nvPr/>
          </p:nvSpPr>
          <p:spPr>
            <a:xfrm>
              <a:off x="2033895" y="1698853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257792" y="2019385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86709" y="2019385"/>
            <a:ext cx="1605156" cy="1390403"/>
            <a:chOff x="3686709" y="2019385"/>
            <a:chExt cx="1605156" cy="1390403"/>
          </a:xfrm>
        </p:grpSpPr>
        <p:sp>
          <p:nvSpPr>
            <p:cNvPr id="17" name="文本框 16"/>
            <p:cNvSpPr txBox="1"/>
            <p:nvPr/>
          </p:nvSpPr>
          <p:spPr>
            <a:xfrm>
              <a:off x="3686709" y="201938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916467" y="2347959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30713" y="1325357"/>
            <a:ext cx="1605156" cy="1408581"/>
            <a:chOff x="5130713" y="1325357"/>
            <a:chExt cx="1605156" cy="1408581"/>
          </a:xfrm>
        </p:grpSpPr>
        <p:sp>
          <p:nvSpPr>
            <p:cNvPr id="18" name="文本框 17"/>
            <p:cNvSpPr txBox="1"/>
            <p:nvPr/>
          </p:nvSpPr>
          <p:spPr>
            <a:xfrm>
              <a:off x="5130713" y="132535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87181" y="1672109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87562" y="2430066"/>
            <a:ext cx="1605156" cy="1365701"/>
            <a:chOff x="6687562" y="2430066"/>
            <a:chExt cx="1605156" cy="1365701"/>
          </a:xfrm>
        </p:grpSpPr>
        <p:sp>
          <p:nvSpPr>
            <p:cNvPr id="19" name="文本框 18"/>
            <p:cNvSpPr txBox="1"/>
            <p:nvPr/>
          </p:nvSpPr>
          <p:spPr>
            <a:xfrm>
              <a:off x="6687562" y="2430066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904522" y="2733938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16241" y="3868440"/>
            <a:ext cx="1605156" cy="1377713"/>
            <a:chOff x="8216241" y="3868440"/>
            <a:chExt cx="1605156" cy="1377713"/>
          </a:xfrm>
        </p:grpSpPr>
        <p:sp>
          <p:nvSpPr>
            <p:cNvPr id="20" name="文本框 19"/>
            <p:cNvSpPr txBox="1"/>
            <p:nvPr/>
          </p:nvSpPr>
          <p:spPr>
            <a:xfrm>
              <a:off x="8216241" y="3868440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458199" y="4184324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2316163" y="6240196"/>
            <a:ext cx="75596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931110" y="3409788"/>
            <a:ext cx="623456" cy="423393"/>
            <a:chOff x="2931110" y="3409788"/>
            <a:chExt cx="623456" cy="423393"/>
          </a:xfrm>
        </p:grpSpPr>
        <p:sp>
          <p:nvSpPr>
            <p:cNvPr id="4" name="流程图: 离页连接符 3"/>
            <p:cNvSpPr/>
            <p:nvPr/>
          </p:nvSpPr>
          <p:spPr>
            <a:xfrm>
              <a:off x="3038857" y="3409788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931110" y="3419291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07964" y="3687496"/>
            <a:ext cx="623456" cy="423393"/>
            <a:chOff x="4507964" y="3687496"/>
            <a:chExt cx="623456" cy="423393"/>
          </a:xfrm>
        </p:grpSpPr>
        <p:sp>
          <p:nvSpPr>
            <p:cNvPr id="27" name="流程图: 离页连接符 26"/>
            <p:cNvSpPr/>
            <p:nvPr/>
          </p:nvSpPr>
          <p:spPr>
            <a:xfrm>
              <a:off x="4611572" y="3687496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507964" y="3712501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38143" y="3001695"/>
            <a:ext cx="623456" cy="423394"/>
            <a:chOff x="6038143" y="3001695"/>
            <a:chExt cx="623456" cy="423394"/>
          </a:xfrm>
        </p:grpSpPr>
        <p:sp>
          <p:nvSpPr>
            <p:cNvPr id="28" name="流程图: 离页连接符 27"/>
            <p:cNvSpPr/>
            <p:nvPr/>
          </p:nvSpPr>
          <p:spPr>
            <a:xfrm>
              <a:off x="6145890" y="3001696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038143" y="3001695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01182" y="4064822"/>
            <a:ext cx="623456" cy="433372"/>
            <a:chOff x="7601182" y="4064822"/>
            <a:chExt cx="623456" cy="433372"/>
          </a:xfrm>
        </p:grpSpPr>
        <p:sp>
          <p:nvSpPr>
            <p:cNvPr id="29" name="流程图: 离页连接符 28"/>
            <p:cNvSpPr/>
            <p:nvPr/>
          </p:nvSpPr>
          <p:spPr>
            <a:xfrm>
              <a:off x="7699215" y="4074801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601182" y="4064822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133709" y="5533984"/>
            <a:ext cx="623456" cy="423393"/>
            <a:chOff x="9133709" y="5533984"/>
            <a:chExt cx="623456" cy="423393"/>
          </a:xfrm>
        </p:grpSpPr>
        <p:sp>
          <p:nvSpPr>
            <p:cNvPr id="30" name="流程图: 离页连接符 29"/>
            <p:cNvSpPr/>
            <p:nvPr/>
          </p:nvSpPr>
          <p:spPr>
            <a:xfrm>
              <a:off x="9241456" y="5533984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133709" y="5544789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64317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6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1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29817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7263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16163" y="2015339"/>
            <a:ext cx="2325857" cy="3643532"/>
            <a:chOff x="2316163" y="2015339"/>
            <a:chExt cx="2325857" cy="3643532"/>
          </a:xfrm>
        </p:grpSpPr>
        <p:sp>
          <p:nvSpPr>
            <p:cNvPr id="9" name="矩形 8"/>
            <p:cNvSpPr/>
            <p:nvPr/>
          </p:nvSpPr>
          <p:spPr>
            <a:xfrm>
              <a:off x="2316163" y="2015339"/>
              <a:ext cx="2325857" cy="3643532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32819" y="5153286"/>
              <a:ext cx="1092544" cy="356514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869491" y="42688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869491" y="34433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869491" y="26559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2676513" y="219744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668544" y="286099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676513" y="366885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76513" y="444893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33072" y="2015339"/>
            <a:ext cx="2325857" cy="3643532"/>
            <a:chOff x="4933072" y="2015339"/>
            <a:chExt cx="2325857" cy="3643532"/>
          </a:xfrm>
        </p:grpSpPr>
        <p:sp>
          <p:nvSpPr>
            <p:cNvPr id="11" name="矩形 10"/>
            <p:cNvSpPr/>
            <p:nvPr/>
          </p:nvSpPr>
          <p:spPr>
            <a:xfrm>
              <a:off x="4933072" y="2015339"/>
              <a:ext cx="2325857" cy="3643532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549728" y="5153286"/>
              <a:ext cx="1092544" cy="356514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439009" y="42688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439009" y="34433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439009" y="26559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5238062" y="219744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238062" y="286099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238062" y="366885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229196" y="444893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49981" y="2015339"/>
            <a:ext cx="2325857" cy="3643532"/>
            <a:chOff x="7549981" y="2015339"/>
            <a:chExt cx="2325857" cy="3643532"/>
          </a:xfrm>
        </p:grpSpPr>
        <p:sp>
          <p:nvSpPr>
            <p:cNvPr id="12" name="矩形 11"/>
            <p:cNvSpPr/>
            <p:nvPr/>
          </p:nvSpPr>
          <p:spPr>
            <a:xfrm>
              <a:off x="7549981" y="2015339"/>
              <a:ext cx="2325857" cy="3643532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208620" y="5153286"/>
              <a:ext cx="1092544" cy="3565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zh-CN" altLang="en-US" b="1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097901" y="42688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097901" y="34433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097901" y="26559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7896954" y="219744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952314" y="286099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952314" y="366301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952314" y="444893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45195" y="1289820"/>
            <a:ext cx="755967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</p:txBody>
      </p:sp>
    </p:spTree>
    <p:extLst>
      <p:ext uri="{BB962C8B-B14F-4D97-AF65-F5344CB8AC3E}">
        <p14:creationId xmlns:p14="http://schemas.microsoft.com/office/powerpoint/2010/main" xmlns="" val="1244259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one</a:t>
            </a:r>
            <a:endParaRPr lang="zh-CN" altLang="en-US" sz="24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two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three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four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4400" y="1945455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1945455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0177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3.7037E-7 L 0.04583 3.7037E-7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042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7488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355231" y="2171310"/>
            <a:ext cx="2515380" cy="2515380"/>
          </a:xfrm>
          <a:prstGeom prst="ellipse">
            <a:avLst/>
          </a:prstGeom>
          <a:noFill/>
          <a:ln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5186092" y="3429000"/>
            <a:ext cx="4689746" cy="0"/>
          </a:xfrm>
          <a:prstGeom prst="line">
            <a:avLst/>
          </a:prstGeom>
          <a:noFill/>
          <a:ln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4338950" y="3015408"/>
            <a:ext cx="870858" cy="870858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723294" y="2759586"/>
            <a:ext cx="177925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754656" y="2311400"/>
            <a:ext cx="254062" cy="1117600"/>
            <a:chOff x="5754656" y="2311400"/>
            <a:chExt cx="254062" cy="1117600"/>
          </a:xfrm>
        </p:grpSpPr>
        <p:cxnSp>
          <p:nvCxnSpPr>
            <p:cNvPr id="31" name="直接连接符 30"/>
            <p:cNvCxnSpPr/>
            <p:nvPr/>
          </p:nvCxnSpPr>
          <p:spPr>
            <a:xfrm flipV="1">
              <a:off x="5881687" y="2311400"/>
              <a:ext cx="0" cy="11176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754656" y="2311400"/>
              <a:ext cx="25406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5616090" y="1477397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24" name="椭圆 23"/>
          <p:cNvSpPr/>
          <p:nvPr/>
        </p:nvSpPr>
        <p:spPr>
          <a:xfrm>
            <a:off x="5670970" y="3238322"/>
            <a:ext cx="425030" cy="425030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 rot="13343110">
            <a:off x="5405542" y="3449099"/>
            <a:ext cx="1422687" cy="1813864"/>
            <a:chOff x="5170343" y="2549641"/>
            <a:chExt cx="1422687" cy="1123997"/>
          </a:xfrm>
        </p:grpSpPr>
        <p:cxnSp>
          <p:nvCxnSpPr>
            <p:cNvPr id="38" name="直接连接符 37"/>
            <p:cNvCxnSpPr/>
            <p:nvPr/>
          </p:nvCxnSpPr>
          <p:spPr>
            <a:xfrm rot="8256890" flipH="1">
              <a:off x="5170343" y="2707665"/>
              <a:ext cx="1422687" cy="9659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8256890" flipH="1" flipV="1">
              <a:off x="5711748" y="2549641"/>
              <a:ext cx="295787" cy="235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/>
        </p:nvSpPr>
        <p:spPr>
          <a:xfrm>
            <a:off x="6626001" y="3075121"/>
            <a:ext cx="751432" cy="751432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253219" y="5094700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grpSp>
        <p:nvGrpSpPr>
          <p:cNvPr id="44" name="组合 43"/>
          <p:cNvGrpSpPr/>
          <p:nvPr/>
        </p:nvGrpSpPr>
        <p:grpSpPr>
          <a:xfrm rot="13343110">
            <a:off x="7488648" y="3449099"/>
            <a:ext cx="1422687" cy="1813864"/>
            <a:chOff x="5170343" y="2549641"/>
            <a:chExt cx="1422687" cy="1123997"/>
          </a:xfrm>
        </p:grpSpPr>
        <p:cxnSp>
          <p:nvCxnSpPr>
            <p:cNvPr id="45" name="直接连接符 44"/>
            <p:cNvCxnSpPr/>
            <p:nvPr/>
          </p:nvCxnSpPr>
          <p:spPr>
            <a:xfrm rot="8256890" flipH="1">
              <a:off x="5170343" y="2707665"/>
              <a:ext cx="1422687" cy="9659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8256890" flipH="1" flipV="1">
              <a:off x="5711748" y="2549641"/>
              <a:ext cx="295787" cy="235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椭圆 27"/>
          <p:cNvSpPr/>
          <p:nvPr/>
        </p:nvSpPr>
        <p:spPr>
          <a:xfrm>
            <a:off x="8782539" y="3238322"/>
            <a:ext cx="425030" cy="425030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377433" y="5094700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7859133" y="2311400"/>
            <a:ext cx="254062" cy="1117600"/>
            <a:chOff x="5754656" y="2311400"/>
            <a:chExt cx="254062" cy="1117600"/>
          </a:xfrm>
        </p:grpSpPr>
        <p:cxnSp>
          <p:nvCxnSpPr>
            <p:cNvPr id="49" name="直接连接符 48"/>
            <p:cNvCxnSpPr/>
            <p:nvPr/>
          </p:nvCxnSpPr>
          <p:spPr>
            <a:xfrm flipV="1">
              <a:off x="5881687" y="2311400"/>
              <a:ext cx="0" cy="11176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754656" y="2311400"/>
              <a:ext cx="25406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7751289" y="1477397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27" name="椭圆 26"/>
          <p:cNvSpPr/>
          <p:nvPr/>
        </p:nvSpPr>
        <p:spPr>
          <a:xfrm>
            <a:off x="7773649" y="3238322"/>
            <a:ext cx="425030" cy="425030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33848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5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5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3" grpId="0" animBg="1"/>
      <p:bldP spid="23" grpId="0"/>
      <p:bldP spid="35" grpId="0"/>
      <p:bldP spid="24" grpId="0" animBg="1"/>
      <p:bldP spid="25" grpId="0" animBg="1"/>
      <p:bldP spid="43" grpId="0"/>
      <p:bldP spid="28" grpId="0" animBg="1"/>
      <p:bldP spid="47" grpId="0"/>
      <p:bldP spid="51" grpId="0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042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7488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10112" y="1289820"/>
            <a:ext cx="1485900" cy="1485900"/>
            <a:chOff x="2910112" y="1289820"/>
            <a:chExt cx="1485900" cy="1485900"/>
          </a:xfrm>
        </p:grpSpPr>
        <p:sp>
          <p:nvSpPr>
            <p:cNvPr id="22" name="矩形 21"/>
            <p:cNvSpPr/>
            <p:nvPr/>
          </p:nvSpPr>
          <p:spPr>
            <a:xfrm>
              <a:off x="2910112" y="1289820"/>
              <a:ext cx="1485900" cy="148590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8350" y="1363229"/>
              <a:ext cx="315462" cy="315462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013281" y="1691551"/>
              <a:ext cx="13255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78500" y="1289820"/>
            <a:ext cx="1485900" cy="1485900"/>
            <a:chOff x="4478500" y="1289820"/>
            <a:chExt cx="1485900" cy="1485900"/>
          </a:xfrm>
        </p:grpSpPr>
        <p:sp>
          <p:nvSpPr>
            <p:cNvPr id="27" name="矩形 26"/>
            <p:cNvSpPr/>
            <p:nvPr/>
          </p:nvSpPr>
          <p:spPr>
            <a:xfrm>
              <a:off x="4478500" y="1289820"/>
              <a:ext cx="1485900" cy="148590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70692" y="1374329"/>
              <a:ext cx="301516" cy="310792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4558651" y="1691551"/>
              <a:ext cx="13255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10112" y="2823374"/>
            <a:ext cx="3054288" cy="1485900"/>
            <a:chOff x="2910112" y="2823374"/>
            <a:chExt cx="3054288" cy="1485900"/>
          </a:xfrm>
        </p:grpSpPr>
        <p:sp>
          <p:nvSpPr>
            <p:cNvPr id="28" name="矩形 27"/>
            <p:cNvSpPr/>
            <p:nvPr/>
          </p:nvSpPr>
          <p:spPr>
            <a:xfrm>
              <a:off x="2910112" y="2823374"/>
              <a:ext cx="3054288" cy="148590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120868" y="3058492"/>
              <a:ext cx="26327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15275" y="1289820"/>
            <a:ext cx="1701897" cy="1802990"/>
            <a:chOff x="7615275" y="1289820"/>
            <a:chExt cx="1701897" cy="1802990"/>
          </a:xfrm>
        </p:grpSpPr>
        <p:sp>
          <p:nvSpPr>
            <p:cNvPr id="30" name="矩形 29"/>
            <p:cNvSpPr/>
            <p:nvPr/>
          </p:nvSpPr>
          <p:spPr>
            <a:xfrm>
              <a:off x="7615275" y="1289820"/>
              <a:ext cx="1701897" cy="180299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15465" y="1335448"/>
              <a:ext cx="301516" cy="371510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7803423" y="1816403"/>
              <a:ext cx="13255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15276" y="3138899"/>
            <a:ext cx="1701897" cy="1170375"/>
            <a:chOff x="7615276" y="3138899"/>
            <a:chExt cx="1701897" cy="1170375"/>
          </a:xfrm>
        </p:grpSpPr>
        <p:sp>
          <p:nvSpPr>
            <p:cNvPr id="31" name="矩形 30"/>
            <p:cNvSpPr/>
            <p:nvPr/>
          </p:nvSpPr>
          <p:spPr>
            <a:xfrm>
              <a:off x="7615276" y="3138899"/>
              <a:ext cx="1701897" cy="1170375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8315465" y="3613904"/>
              <a:ext cx="320675" cy="299796"/>
              <a:chOff x="5918199" y="6172979"/>
              <a:chExt cx="320675" cy="299796"/>
            </a:xfrm>
            <a:solidFill>
              <a:schemeClr val="bg1"/>
            </a:solidFill>
          </p:grpSpPr>
          <p:sp>
            <p:nvSpPr>
              <p:cNvPr id="79" name="燕尾形 78"/>
              <p:cNvSpPr/>
              <p:nvPr/>
            </p:nvSpPr>
            <p:spPr>
              <a:xfrm rot="5400000">
                <a:off x="5998328" y="6092850"/>
                <a:ext cx="160417" cy="32067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燕尾形 79"/>
              <p:cNvSpPr/>
              <p:nvPr/>
            </p:nvSpPr>
            <p:spPr>
              <a:xfrm rot="5400000">
                <a:off x="5998328" y="6232229"/>
                <a:ext cx="160417" cy="32067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46888" y="1289820"/>
            <a:ext cx="1485900" cy="3019454"/>
            <a:chOff x="6046888" y="1289820"/>
            <a:chExt cx="1485900" cy="3019454"/>
          </a:xfrm>
        </p:grpSpPr>
        <p:sp>
          <p:nvSpPr>
            <p:cNvPr id="33" name="任意多边形 32"/>
            <p:cNvSpPr/>
            <p:nvPr/>
          </p:nvSpPr>
          <p:spPr>
            <a:xfrm rot="10800000">
              <a:off x="6046888" y="1289820"/>
              <a:ext cx="1485900" cy="3019454"/>
            </a:xfrm>
            <a:custGeom>
              <a:avLst/>
              <a:gdLst>
                <a:gd name="connsiteX0" fmla="*/ 0 w 1485900"/>
                <a:gd name="connsiteY0" fmla="*/ 0 h 3019454"/>
                <a:gd name="connsiteX1" fmla="*/ 585525 w 1485900"/>
                <a:gd name="connsiteY1" fmla="*/ 0 h 3019454"/>
                <a:gd name="connsiteX2" fmla="*/ 736700 w 1485900"/>
                <a:gd name="connsiteY2" fmla="*/ 260647 h 3019454"/>
                <a:gd name="connsiteX3" fmla="*/ 887876 w 1485900"/>
                <a:gd name="connsiteY3" fmla="*/ 0 h 3019454"/>
                <a:gd name="connsiteX4" fmla="*/ 1485900 w 1485900"/>
                <a:gd name="connsiteY4" fmla="*/ 0 h 3019454"/>
                <a:gd name="connsiteX5" fmla="*/ 1485900 w 1485900"/>
                <a:gd name="connsiteY5" fmla="*/ 3019454 h 3019454"/>
                <a:gd name="connsiteX6" fmla="*/ 0 w 1485900"/>
                <a:gd name="connsiteY6" fmla="*/ 3019454 h 301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3019454">
                  <a:moveTo>
                    <a:pt x="0" y="0"/>
                  </a:moveTo>
                  <a:lnTo>
                    <a:pt x="585525" y="0"/>
                  </a:lnTo>
                  <a:lnTo>
                    <a:pt x="736700" y="260647"/>
                  </a:lnTo>
                  <a:lnTo>
                    <a:pt x="887876" y="0"/>
                  </a:lnTo>
                  <a:lnTo>
                    <a:pt x="1485900" y="0"/>
                  </a:lnTo>
                  <a:lnTo>
                    <a:pt x="1485900" y="3019454"/>
                  </a:lnTo>
                  <a:lnTo>
                    <a:pt x="0" y="3019454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24799" y="2396399"/>
              <a:ext cx="776250" cy="74250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2910112" y="4544392"/>
            <a:ext cx="6407060" cy="1831136"/>
            <a:chOff x="2910112" y="4544392"/>
            <a:chExt cx="6407060" cy="1831136"/>
          </a:xfrm>
        </p:grpSpPr>
        <p:sp>
          <p:nvSpPr>
            <p:cNvPr id="59" name="文本框 58"/>
            <p:cNvSpPr txBox="1"/>
            <p:nvPr/>
          </p:nvSpPr>
          <p:spPr>
            <a:xfrm>
              <a:off x="3416079" y="4746866"/>
              <a:ext cx="5261615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170597" y="5257833"/>
              <a:ext cx="59004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2910112" y="4544392"/>
              <a:ext cx="6407060" cy="1831136"/>
            </a:xfrm>
            <a:prstGeom prst="rect">
              <a:avLst/>
            </a:prstGeom>
            <a:noFill/>
            <a:ln>
              <a:solidFill>
                <a:srgbClr val="7F6E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143000"/>
            <a:ext cx="1833788" cy="3401392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3937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" presetClass="entr" presetSubtype="8" decel="2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23333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23333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23333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23333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2333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decel="5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278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533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454400" y="4275363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/>
        </p:nvSpPr>
        <p:spPr>
          <a:xfrm>
            <a:off x="3355975" y="5640402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7024007" y="4275363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/>
        </p:nvSpPr>
        <p:spPr>
          <a:xfrm>
            <a:off x="6925582" y="5640402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5210174" y="1649870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任意多边形 32"/>
          <p:cNvSpPr/>
          <p:nvPr/>
        </p:nvSpPr>
        <p:spPr>
          <a:xfrm>
            <a:off x="5111749" y="1453020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8783410" y="1649870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8684985" y="1453020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812001" y="1314768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404546" y="1314768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122841" y="5062522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557074" y="5062523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465356" y="2632042"/>
            <a:ext cx="1987614" cy="1987614"/>
            <a:chOff x="2465356" y="2632042"/>
            <a:chExt cx="1987614" cy="1987614"/>
          </a:xfrm>
        </p:grpSpPr>
        <p:sp>
          <p:nvSpPr>
            <p:cNvPr id="2" name="椭圆 1"/>
            <p:cNvSpPr/>
            <p:nvPr/>
          </p:nvSpPr>
          <p:spPr>
            <a:xfrm>
              <a:off x="2465356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3024" y="3014213"/>
              <a:ext cx="652278" cy="1120580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4223247" y="2632042"/>
            <a:ext cx="1987614" cy="1987614"/>
            <a:chOff x="4223247" y="2632042"/>
            <a:chExt cx="1987614" cy="1987614"/>
          </a:xfrm>
        </p:grpSpPr>
        <p:sp>
          <p:nvSpPr>
            <p:cNvPr id="9" name="椭圆 8"/>
            <p:cNvSpPr/>
            <p:nvPr/>
          </p:nvSpPr>
          <p:spPr>
            <a:xfrm>
              <a:off x="4223247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9022" y="3059730"/>
              <a:ext cx="1116064" cy="1132238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981138" y="2632042"/>
            <a:ext cx="1987614" cy="1987614"/>
            <a:chOff x="5981138" y="2632042"/>
            <a:chExt cx="1987614" cy="1987614"/>
          </a:xfrm>
        </p:grpSpPr>
        <p:sp>
          <p:nvSpPr>
            <p:cNvPr id="10" name="椭圆 9"/>
            <p:cNvSpPr/>
            <p:nvPr/>
          </p:nvSpPr>
          <p:spPr>
            <a:xfrm>
              <a:off x="5981138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1379" y="3102283"/>
              <a:ext cx="1047132" cy="1047132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7739030" y="2632042"/>
            <a:ext cx="1987614" cy="1987614"/>
            <a:chOff x="7739030" y="2632042"/>
            <a:chExt cx="1987614" cy="1987614"/>
          </a:xfrm>
        </p:grpSpPr>
        <p:sp>
          <p:nvSpPr>
            <p:cNvPr id="11" name="椭圆 10"/>
            <p:cNvSpPr/>
            <p:nvPr/>
          </p:nvSpPr>
          <p:spPr>
            <a:xfrm>
              <a:off x="7739030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98570" y="3072900"/>
              <a:ext cx="1170407" cy="10032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93325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3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9" grpId="0" animBg="1"/>
      <p:bldP spid="31" grpId="0" animBg="1"/>
      <p:bldP spid="33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278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533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五边形 1"/>
          <p:cNvSpPr/>
          <p:nvPr/>
        </p:nvSpPr>
        <p:spPr>
          <a:xfrm rot="16200000">
            <a:off x="2397592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 rot="16200000">
            <a:off x="3701718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 rot="16200000">
            <a:off x="5005844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 rot="16200000">
            <a:off x="6309970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边形 11"/>
          <p:cNvSpPr/>
          <p:nvPr/>
        </p:nvSpPr>
        <p:spPr>
          <a:xfrm rot="16200000">
            <a:off x="7614097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五边形 14"/>
          <p:cNvSpPr/>
          <p:nvPr/>
        </p:nvSpPr>
        <p:spPr>
          <a:xfrm rot="16200000">
            <a:off x="1093466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五边形 15"/>
          <p:cNvSpPr/>
          <p:nvPr/>
        </p:nvSpPr>
        <p:spPr>
          <a:xfrm rot="16200000">
            <a:off x="2993077" y="4796196"/>
            <a:ext cx="230501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 rot="16200000">
            <a:off x="4091717" y="4590710"/>
            <a:ext cx="2715985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边形 17"/>
          <p:cNvSpPr/>
          <p:nvPr/>
        </p:nvSpPr>
        <p:spPr>
          <a:xfrm rot="16200000">
            <a:off x="5601329" y="4796196"/>
            <a:ext cx="230501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边形 18"/>
          <p:cNvSpPr/>
          <p:nvPr/>
        </p:nvSpPr>
        <p:spPr>
          <a:xfrm rot="16200000">
            <a:off x="7149912" y="5040652"/>
            <a:ext cx="1816099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 rot="16200000">
            <a:off x="7988874" y="4575486"/>
            <a:ext cx="274643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边形 20"/>
          <p:cNvSpPr/>
          <p:nvPr/>
        </p:nvSpPr>
        <p:spPr>
          <a:xfrm rot="16200000">
            <a:off x="2194667" y="5301911"/>
            <a:ext cx="129358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316163" y="1799622"/>
            <a:ext cx="7559675" cy="0"/>
          </a:xfrm>
          <a:prstGeom prst="line">
            <a:avLst/>
          </a:prstGeom>
          <a:ln w="381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2765256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069382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373508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677634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981760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285695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038878" y="1231266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358632" y="2136131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662757" y="1217000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966883" y="2107599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71009" y="1155065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575134" y="2044068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038878" y="4533395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338886" y="3608108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643012" y="3227107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dirty="0" smtClean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51254" y="3626885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255381" y="4073516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559317" y="3223917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615884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/>
      <p:bldP spid="41" grpId="0"/>
      <p:bldP spid="42" grpId="0"/>
      <p:bldP spid="43" grpId="0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one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two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three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four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534400" y="5932543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5932543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0375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-1.11111E-6 L 0.04583 -1.11111E-6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2199" y="638829"/>
            <a:ext cx="1798758" cy="87681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75804" y="1562755"/>
            <a:ext cx="4477572" cy="2986498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5804" y="4692175"/>
            <a:ext cx="4477572" cy="691380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5804" y="5526477"/>
            <a:ext cx="4477572" cy="691380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25874" y="2287958"/>
            <a:ext cx="4406465" cy="1356532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5874" y="3821939"/>
            <a:ext cx="4406465" cy="1356532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22241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EEEA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40112" y="1022781"/>
            <a:ext cx="1605156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36146" y="1799112"/>
            <a:ext cx="1605156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You 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26224" y="4853198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26224" y="5687500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663951" y="4897258"/>
            <a:ext cx="281213" cy="281213"/>
            <a:chOff x="1663951" y="4897258"/>
            <a:chExt cx="281213" cy="281213"/>
          </a:xfrm>
        </p:grpSpPr>
        <p:sp>
          <p:nvSpPr>
            <p:cNvPr id="15" name="矩形 14"/>
            <p:cNvSpPr/>
            <p:nvPr/>
          </p:nvSpPr>
          <p:spPr>
            <a:xfrm>
              <a:off x="1663951" y="4897258"/>
              <a:ext cx="281213" cy="281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735990" y="4959788"/>
              <a:ext cx="181136" cy="156152"/>
            </a:xfrm>
            <a:prstGeom prst="triangl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63951" y="5731560"/>
            <a:ext cx="281213" cy="281213"/>
            <a:chOff x="1663951" y="5731560"/>
            <a:chExt cx="281213" cy="281213"/>
          </a:xfrm>
        </p:grpSpPr>
        <p:sp>
          <p:nvSpPr>
            <p:cNvPr id="16" name="矩形 15"/>
            <p:cNvSpPr/>
            <p:nvPr/>
          </p:nvSpPr>
          <p:spPr>
            <a:xfrm>
              <a:off x="1663951" y="5731560"/>
              <a:ext cx="281213" cy="281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1735990" y="5794090"/>
              <a:ext cx="181136" cy="156152"/>
            </a:xfrm>
            <a:prstGeom prst="triangl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63951" y="1719037"/>
            <a:ext cx="281213" cy="281213"/>
            <a:chOff x="1663951" y="1719037"/>
            <a:chExt cx="281213" cy="281213"/>
          </a:xfrm>
        </p:grpSpPr>
        <p:sp>
          <p:nvSpPr>
            <p:cNvPr id="3" name="矩形 2"/>
            <p:cNvSpPr/>
            <p:nvPr/>
          </p:nvSpPr>
          <p:spPr>
            <a:xfrm>
              <a:off x="1663951" y="1719037"/>
              <a:ext cx="281213" cy="281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1735990" y="1781567"/>
              <a:ext cx="181136" cy="156152"/>
            </a:xfrm>
            <a:prstGeom prst="triangl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71875" y="1674977"/>
            <a:ext cx="3849493" cy="2530298"/>
            <a:chOff x="1971875" y="1674977"/>
            <a:chExt cx="3849493" cy="2530298"/>
          </a:xfrm>
        </p:grpSpPr>
        <p:sp>
          <p:nvSpPr>
            <p:cNvPr id="17" name="文本框 16"/>
            <p:cNvSpPr txBox="1"/>
            <p:nvPr/>
          </p:nvSpPr>
          <p:spPr>
            <a:xfrm>
              <a:off x="2026224" y="167497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71875" y="2143172"/>
              <a:ext cx="384949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</a:p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6503069" y="2642327"/>
            <a:ext cx="689874" cy="689874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503069" y="4257422"/>
            <a:ext cx="689874" cy="689874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7238724" y="2347277"/>
            <a:ext cx="3849493" cy="1166184"/>
            <a:chOff x="7238724" y="2347277"/>
            <a:chExt cx="3849493" cy="1166184"/>
          </a:xfrm>
        </p:grpSpPr>
        <p:sp>
          <p:nvSpPr>
            <p:cNvPr id="24" name="文本框 23"/>
            <p:cNvSpPr txBox="1"/>
            <p:nvPr/>
          </p:nvSpPr>
          <p:spPr>
            <a:xfrm>
              <a:off x="7238724" y="2682464"/>
              <a:ext cx="384949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59866" y="234727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38724" y="3860350"/>
            <a:ext cx="3849493" cy="1192722"/>
            <a:chOff x="7238724" y="3860350"/>
            <a:chExt cx="3849493" cy="1192722"/>
          </a:xfrm>
        </p:grpSpPr>
        <p:sp>
          <p:nvSpPr>
            <p:cNvPr id="28" name="文本框 27"/>
            <p:cNvSpPr txBox="1"/>
            <p:nvPr/>
          </p:nvSpPr>
          <p:spPr>
            <a:xfrm>
              <a:off x="7238724" y="4222075"/>
              <a:ext cx="384949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259866" y="3860350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77389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5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5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9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8" grpId="0"/>
      <p:bldP spid="19" grpId="0"/>
      <p:bldP spid="20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1630" y="638829"/>
            <a:ext cx="1798758" cy="87681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951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EEEA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36778" y="1177324"/>
            <a:ext cx="820653" cy="682171"/>
            <a:chOff x="2436778" y="1177324"/>
            <a:chExt cx="820653" cy="682171"/>
          </a:xfrm>
        </p:grpSpPr>
        <p:sp>
          <p:nvSpPr>
            <p:cNvPr id="14" name="矩形 13"/>
            <p:cNvSpPr/>
            <p:nvPr/>
          </p:nvSpPr>
          <p:spPr>
            <a:xfrm>
              <a:off x="2436778" y="1177324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39551" y="1333743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36778" y="2202169"/>
            <a:ext cx="820653" cy="682171"/>
            <a:chOff x="2436778" y="2202169"/>
            <a:chExt cx="820653" cy="682171"/>
          </a:xfrm>
        </p:grpSpPr>
        <p:sp>
          <p:nvSpPr>
            <p:cNvPr id="15" name="矩形 14"/>
            <p:cNvSpPr/>
            <p:nvPr/>
          </p:nvSpPr>
          <p:spPr>
            <a:xfrm>
              <a:off x="2436778" y="2202169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39551" y="2358587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6778" y="5393808"/>
            <a:ext cx="820653" cy="682171"/>
            <a:chOff x="2436778" y="5393808"/>
            <a:chExt cx="820653" cy="682171"/>
          </a:xfrm>
        </p:grpSpPr>
        <p:sp>
          <p:nvSpPr>
            <p:cNvPr id="18" name="矩形 17"/>
            <p:cNvSpPr/>
            <p:nvPr/>
          </p:nvSpPr>
          <p:spPr>
            <a:xfrm>
              <a:off x="2436778" y="5393808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39551" y="5550226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36778" y="3251526"/>
            <a:ext cx="820653" cy="682171"/>
            <a:chOff x="2436778" y="3251526"/>
            <a:chExt cx="820653" cy="682171"/>
          </a:xfrm>
        </p:grpSpPr>
        <p:sp>
          <p:nvSpPr>
            <p:cNvPr id="16" name="矩形 15"/>
            <p:cNvSpPr/>
            <p:nvPr/>
          </p:nvSpPr>
          <p:spPr>
            <a:xfrm>
              <a:off x="2436778" y="3251526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39551" y="3397583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dirty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36778" y="4280158"/>
            <a:ext cx="820653" cy="682171"/>
            <a:chOff x="2436778" y="4280158"/>
            <a:chExt cx="820653" cy="682171"/>
          </a:xfrm>
        </p:grpSpPr>
        <p:sp>
          <p:nvSpPr>
            <p:cNvPr id="17" name="矩形 16"/>
            <p:cNvSpPr/>
            <p:nvPr/>
          </p:nvSpPr>
          <p:spPr>
            <a:xfrm>
              <a:off x="2436778" y="4280158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439551" y="4431924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45042" y="1177324"/>
            <a:ext cx="2886588" cy="682171"/>
            <a:chOff x="3245042" y="1177324"/>
            <a:chExt cx="2886588" cy="682171"/>
          </a:xfrm>
        </p:grpSpPr>
        <p:sp>
          <p:nvSpPr>
            <p:cNvPr id="2" name="矩形 1"/>
            <p:cNvSpPr/>
            <p:nvPr/>
          </p:nvSpPr>
          <p:spPr>
            <a:xfrm>
              <a:off x="3245042" y="1177324"/>
              <a:ext cx="288658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474695" y="129503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45042" y="2202169"/>
            <a:ext cx="6531428" cy="682171"/>
            <a:chOff x="3245042" y="2202169"/>
            <a:chExt cx="6531428" cy="682171"/>
          </a:xfrm>
        </p:grpSpPr>
        <p:sp>
          <p:nvSpPr>
            <p:cNvPr id="10" name="矩形 9"/>
            <p:cNvSpPr/>
            <p:nvPr/>
          </p:nvSpPr>
          <p:spPr>
            <a:xfrm>
              <a:off x="3245042" y="2202169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474695" y="235345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245042" y="3241164"/>
            <a:ext cx="6531428" cy="682171"/>
            <a:chOff x="3245042" y="3241164"/>
            <a:chExt cx="6531428" cy="682171"/>
          </a:xfrm>
        </p:grpSpPr>
        <p:sp>
          <p:nvSpPr>
            <p:cNvPr id="11" name="矩形 10"/>
            <p:cNvSpPr/>
            <p:nvPr/>
          </p:nvSpPr>
          <p:spPr>
            <a:xfrm>
              <a:off x="3245042" y="3241164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474695" y="336680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245042" y="4280159"/>
            <a:ext cx="6531428" cy="682171"/>
            <a:chOff x="3245042" y="4280159"/>
            <a:chExt cx="6531428" cy="682171"/>
          </a:xfrm>
        </p:grpSpPr>
        <p:sp>
          <p:nvSpPr>
            <p:cNvPr id="12" name="矩形 11"/>
            <p:cNvSpPr/>
            <p:nvPr/>
          </p:nvSpPr>
          <p:spPr>
            <a:xfrm>
              <a:off x="3245042" y="4280159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474695" y="442034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245042" y="5393808"/>
            <a:ext cx="6531428" cy="682171"/>
            <a:chOff x="3245042" y="5393808"/>
            <a:chExt cx="6531428" cy="682171"/>
          </a:xfrm>
        </p:grpSpPr>
        <p:sp>
          <p:nvSpPr>
            <p:cNvPr id="13" name="矩形 12"/>
            <p:cNvSpPr/>
            <p:nvPr/>
          </p:nvSpPr>
          <p:spPr>
            <a:xfrm>
              <a:off x="3245042" y="5393808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74695" y="553483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69280" y="1177324"/>
            <a:ext cx="4107190" cy="682171"/>
            <a:chOff x="5669280" y="1177324"/>
            <a:chExt cx="4107190" cy="682171"/>
          </a:xfrm>
        </p:grpSpPr>
        <p:sp>
          <p:nvSpPr>
            <p:cNvPr id="38" name="任意多边形 37"/>
            <p:cNvSpPr/>
            <p:nvPr/>
          </p:nvSpPr>
          <p:spPr>
            <a:xfrm>
              <a:off x="5669280" y="1177324"/>
              <a:ext cx="4107190" cy="682171"/>
            </a:xfrm>
            <a:custGeom>
              <a:avLst/>
              <a:gdLst>
                <a:gd name="connsiteX0" fmla="*/ 0 w 4107190"/>
                <a:gd name="connsiteY0" fmla="*/ 0 h 682171"/>
                <a:gd name="connsiteX1" fmla="*/ 4107190 w 4107190"/>
                <a:gd name="connsiteY1" fmla="*/ 0 h 682171"/>
                <a:gd name="connsiteX2" fmla="*/ 4107190 w 4107190"/>
                <a:gd name="connsiteY2" fmla="*/ 682171 h 682171"/>
                <a:gd name="connsiteX3" fmla="*/ 0 w 4107190"/>
                <a:gd name="connsiteY3" fmla="*/ 682171 h 682171"/>
                <a:gd name="connsiteX4" fmla="*/ 0 w 4107190"/>
                <a:gd name="connsiteY4" fmla="*/ 415114 h 682171"/>
                <a:gd name="connsiteX5" fmla="*/ 139700 w 4107190"/>
                <a:gd name="connsiteY5" fmla="*/ 321278 h 682171"/>
                <a:gd name="connsiteX6" fmla="*/ 0 w 4107190"/>
                <a:gd name="connsiteY6" fmla="*/ 227441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07190" h="682171">
                  <a:moveTo>
                    <a:pt x="0" y="0"/>
                  </a:moveTo>
                  <a:lnTo>
                    <a:pt x="4107190" y="0"/>
                  </a:lnTo>
                  <a:lnTo>
                    <a:pt x="4107190" y="682171"/>
                  </a:lnTo>
                  <a:lnTo>
                    <a:pt x="0" y="682171"/>
                  </a:lnTo>
                  <a:lnTo>
                    <a:pt x="0" y="415114"/>
                  </a:lnTo>
                  <a:lnTo>
                    <a:pt x="139700" y="321278"/>
                  </a:lnTo>
                  <a:lnTo>
                    <a:pt x="0" y="22744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068650" y="1325724"/>
              <a:ext cx="32441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94500" y="2202168"/>
            <a:ext cx="2981970" cy="682171"/>
            <a:chOff x="6794500" y="2202168"/>
            <a:chExt cx="2981970" cy="682171"/>
          </a:xfrm>
        </p:grpSpPr>
        <p:sp>
          <p:nvSpPr>
            <p:cNvPr id="39" name="任意多边形 38"/>
            <p:cNvSpPr/>
            <p:nvPr/>
          </p:nvSpPr>
          <p:spPr>
            <a:xfrm>
              <a:off x="6794500" y="2202168"/>
              <a:ext cx="2981970" cy="682171"/>
            </a:xfrm>
            <a:custGeom>
              <a:avLst/>
              <a:gdLst>
                <a:gd name="connsiteX0" fmla="*/ 0 w 2981970"/>
                <a:gd name="connsiteY0" fmla="*/ 0 h 682171"/>
                <a:gd name="connsiteX1" fmla="*/ 2981970 w 2981970"/>
                <a:gd name="connsiteY1" fmla="*/ 0 h 682171"/>
                <a:gd name="connsiteX2" fmla="*/ 2981970 w 2981970"/>
                <a:gd name="connsiteY2" fmla="*/ 682171 h 682171"/>
                <a:gd name="connsiteX3" fmla="*/ 0 w 2981970"/>
                <a:gd name="connsiteY3" fmla="*/ 682171 h 682171"/>
                <a:gd name="connsiteX4" fmla="*/ 0 w 2981970"/>
                <a:gd name="connsiteY4" fmla="*/ 434713 h 682171"/>
                <a:gd name="connsiteX5" fmla="*/ 139389 w 2981970"/>
                <a:gd name="connsiteY5" fmla="*/ 341086 h 682171"/>
                <a:gd name="connsiteX6" fmla="*/ 0 w 2981970"/>
                <a:gd name="connsiteY6" fmla="*/ 247458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81970" h="682171">
                  <a:moveTo>
                    <a:pt x="0" y="0"/>
                  </a:moveTo>
                  <a:lnTo>
                    <a:pt x="2981970" y="0"/>
                  </a:lnTo>
                  <a:lnTo>
                    <a:pt x="2981970" y="682171"/>
                  </a:lnTo>
                  <a:lnTo>
                    <a:pt x="0" y="682171"/>
                  </a:lnTo>
                  <a:lnTo>
                    <a:pt x="0" y="434713"/>
                  </a:lnTo>
                  <a:lnTo>
                    <a:pt x="139389" y="341086"/>
                  </a:lnTo>
                  <a:lnTo>
                    <a:pt x="0" y="24745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168839" y="2275328"/>
              <a:ext cx="178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6000" y="3241164"/>
            <a:ext cx="3680470" cy="682171"/>
            <a:chOff x="6096000" y="3241164"/>
            <a:chExt cx="3680470" cy="682171"/>
          </a:xfrm>
        </p:grpSpPr>
        <p:sp>
          <p:nvSpPr>
            <p:cNvPr id="40" name="任意多边形 39"/>
            <p:cNvSpPr/>
            <p:nvPr/>
          </p:nvSpPr>
          <p:spPr>
            <a:xfrm>
              <a:off x="6096000" y="3241164"/>
              <a:ext cx="3680470" cy="682171"/>
            </a:xfrm>
            <a:custGeom>
              <a:avLst/>
              <a:gdLst>
                <a:gd name="connsiteX0" fmla="*/ 0 w 3680470"/>
                <a:gd name="connsiteY0" fmla="*/ 0 h 682171"/>
                <a:gd name="connsiteX1" fmla="*/ 3680470 w 3680470"/>
                <a:gd name="connsiteY1" fmla="*/ 0 h 682171"/>
                <a:gd name="connsiteX2" fmla="*/ 3680470 w 3680470"/>
                <a:gd name="connsiteY2" fmla="*/ 682171 h 682171"/>
                <a:gd name="connsiteX3" fmla="*/ 0 w 3680470"/>
                <a:gd name="connsiteY3" fmla="*/ 682171 h 682171"/>
                <a:gd name="connsiteX4" fmla="*/ 0 w 3680470"/>
                <a:gd name="connsiteY4" fmla="*/ 445284 h 682171"/>
                <a:gd name="connsiteX5" fmla="*/ 139700 w 3680470"/>
                <a:gd name="connsiteY5" fmla="*/ 351448 h 682171"/>
                <a:gd name="connsiteX6" fmla="*/ 0 w 3680470"/>
                <a:gd name="connsiteY6" fmla="*/ 257611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0470" h="682171">
                  <a:moveTo>
                    <a:pt x="0" y="0"/>
                  </a:moveTo>
                  <a:lnTo>
                    <a:pt x="3680470" y="0"/>
                  </a:lnTo>
                  <a:lnTo>
                    <a:pt x="3680470" y="682171"/>
                  </a:lnTo>
                  <a:lnTo>
                    <a:pt x="0" y="682171"/>
                  </a:lnTo>
                  <a:lnTo>
                    <a:pt x="0" y="445284"/>
                  </a:lnTo>
                  <a:lnTo>
                    <a:pt x="139700" y="351448"/>
                  </a:lnTo>
                  <a:lnTo>
                    <a:pt x="0" y="25761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38918" y="3438722"/>
              <a:ext cx="32441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51298" y="4280158"/>
            <a:ext cx="2025172" cy="682171"/>
            <a:chOff x="7751298" y="4280158"/>
            <a:chExt cx="2025172" cy="682171"/>
          </a:xfrm>
        </p:grpSpPr>
        <p:sp>
          <p:nvSpPr>
            <p:cNvPr id="41" name="任意多边形 40"/>
            <p:cNvSpPr/>
            <p:nvPr/>
          </p:nvSpPr>
          <p:spPr>
            <a:xfrm>
              <a:off x="7751298" y="4280158"/>
              <a:ext cx="2025172" cy="682171"/>
            </a:xfrm>
            <a:custGeom>
              <a:avLst/>
              <a:gdLst>
                <a:gd name="connsiteX0" fmla="*/ 0 w 2025172"/>
                <a:gd name="connsiteY0" fmla="*/ 0 h 682171"/>
                <a:gd name="connsiteX1" fmla="*/ 2025172 w 2025172"/>
                <a:gd name="connsiteY1" fmla="*/ 0 h 682171"/>
                <a:gd name="connsiteX2" fmla="*/ 2025172 w 2025172"/>
                <a:gd name="connsiteY2" fmla="*/ 682171 h 682171"/>
                <a:gd name="connsiteX3" fmla="*/ 0 w 2025172"/>
                <a:gd name="connsiteY3" fmla="*/ 682171 h 682171"/>
                <a:gd name="connsiteX4" fmla="*/ 0 w 2025172"/>
                <a:gd name="connsiteY4" fmla="*/ 430269 h 682171"/>
                <a:gd name="connsiteX5" fmla="*/ 139700 w 2025172"/>
                <a:gd name="connsiteY5" fmla="*/ 336433 h 682171"/>
                <a:gd name="connsiteX6" fmla="*/ 0 w 2025172"/>
                <a:gd name="connsiteY6" fmla="*/ 242596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5172" h="682171">
                  <a:moveTo>
                    <a:pt x="0" y="0"/>
                  </a:moveTo>
                  <a:lnTo>
                    <a:pt x="2025172" y="0"/>
                  </a:lnTo>
                  <a:lnTo>
                    <a:pt x="2025172" y="682171"/>
                  </a:lnTo>
                  <a:lnTo>
                    <a:pt x="0" y="682171"/>
                  </a:lnTo>
                  <a:lnTo>
                    <a:pt x="0" y="430269"/>
                  </a:lnTo>
                  <a:lnTo>
                    <a:pt x="139700" y="336433"/>
                  </a:lnTo>
                  <a:lnTo>
                    <a:pt x="0" y="2425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992150" y="4354980"/>
              <a:ext cx="178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94500" y="5393807"/>
            <a:ext cx="2981970" cy="682171"/>
            <a:chOff x="6794500" y="5393807"/>
            <a:chExt cx="2981970" cy="682171"/>
          </a:xfrm>
        </p:grpSpPr>
        <p:sp>
          <p:nvSpPr>
            <p:cNvPr id="42" name="任意多边形 41"/>
            <p:cNvSpPr/>
            <p:nvPr/>
          </p:nvSpPr>
          <p:spPr>
            <a:xfrm>
              <a:off x="6794500" y="5393807"/>
              <a:ext cx="2981970" cy="682171"/>
            </a:xfrm>
            <a:custGeom>
              <a:avLst/>
              <a:gdLst>
                <a:gd name="connsiteX0" fmla="*/ 0 w 2981970"/>
                <a:gd name="connsiteY0" fmla="*/ 0 h 682171"/>
                <a:gd name="connsiteX1" fmla="*/ 2981970 w 2981970"/>
                <a:gd name="connsiteY1" fmla="*/ 0 h 682171"/>
                <a:gd name="connsiteX2" fmla="*/ 2981970 w 2981970"/>
                <a:gd name="connsiteY2" fmla="*/ 682171 h 682171"/>
                <a:gd name="connsiteX3" fmla="*/ 0 w 2981970"/>
                <a:gd name="connsiteY3" fmla="*/ 682171 h 682171"/>
                <a:gd name="connsiteX4" fmla="*/ 0 w 2981970"/>
                <a:gd name="connsiteY4" fmla="*/ 434712 h 682171"/>
                <a:gd name="connsiteX5" fmla="*/ 139388 w 2981970"/>
                <a:gd name="connsiteY5" fmla="*/ 341086 h 682171"/>
                <a:gd name="connsiteX6" fmla="*/ 0 w 2981970"/>
                <a:gd name="connsiteY6" fmla="*/ 247459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81970" h="682171">
                  <a:moveTo>
                    <a:pt x="0" y="0"/>
                  </a:moveTo>
                  <a:lnTo>
                    <a:pt x="2981970" y="0"/>
                  </a:lnTo>
                  <a:lnTo>
                    <a:pt x="2981970" y="682171"/>
                  </a:lnTo>
                  <a:lnTo>
                    <a:pt x="0" y="682171"/>
                  </a:lnTo>
                  <a:lnTo>
                    <a:pt x="0" y="434712"/>
                  </a:lnTo>
                  <a:lnTo>
                    <a:pt x="139388" y="341086"/>
                  </a:lnTo>
                  <a:lnTo>
                    <a:pt x="0" y="2474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210087" y="5509763"/>
              <a:ext cx="1743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10396312" y="1142999"/>
            <a:ext cx="1833788" cy="5049253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9585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3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27886" y="638829"/>
            <a:ext cx="1798758" cy="87681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533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EEEA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97926" y="996473"/>
            <a:ext cx="1636474" cy="1938992"/>
            <a:chOff x="1954451" y="996473"/>
            <a:chExt cx="1636474" cy="1938992"/>
          </a:xfrm>
        </p:grpSpPr>
        <p:sp>
          <p:nvSpPr>
            <p:cNvPr id="2" name="椭圆 1"/>
            <p:cNvSpPr/>
            <p:nvPr/>
          </p:nvSpPr>
          <p:spPr>
            <a:xfrm>
              <a:off x="2442575" y="1302707"/>
              <a:ext cx="851770" cy="851770"/>
            </a:xfrm>
            <a:prstGeom prst="ellips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954451" y="996473"/>
              <a:ext cx="163647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0" b="1" dirty="0" smtClean="0">
                  <a:solidFill>
                    <a:schemeClr val="bg1"/>
                  </a:solidFill>
                  <a:latin typeface="+mn-ea"/>
                </a:rPr>
                <a:t>“</a:t>
              </a:r>
              <a:endParaRPr lang="zh-CN" altLang="en-US" sz="1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027386" y="1574531"/>
            <a:ext cx="6089340" cy="4008715"/>
          </a:xfrm>
          <a:prstGeom prst="roundRect">
            <a:avLst>
              <a:gd name="adj" fmla="val 3227"/>
            </a:avLst>
          </a:prstGeom>
          <a:solidFill>
            <a:srgbClr val="EEEA2E"/>
          </a:solidFill>
        </p:spPr>
        <p:txBody>
          <a:bodyPr wrap="square" rtlCol="0">
            <a:spAutoFit/>
          </a:bodyPr>
          <a:lstStyle/>
          <a:p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text box to modify text.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26606" y="4722994"/>
            <a:ext cx="1636474" cy="1938992"/>
            <a:chOff x="8263132" y="5053989"/>
            <a:chExt cx="1636474" cy="1938992"/>
          </a:xfrm>
        </p:grpSpPr>
        <p:sp>
          <p:nvSpPr>
            <p:cNvPr id="9" name="椭圆 8"/>
            <p:cNvSpPr/>
            <p:nvPr/>
          </p:nvSpPr>
          <p:spPr>
            <a:xfrm>
              <a:off x="8655484" y="5311036"/>
              <a:ext cx="851770" cy="851770"/>
            </a:xfrm>
            <a:prstGeom prst="ellips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63132" y="5053989"/>
              <a:ext cx="163647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0" b="1" dirty="0" smtClean="0">
                  <a:solidFill>
                    <a:schemeClr val="bg1"/>
                  </a:solidFill>
                  <a:latin typeface="+mn-ea"/>
                </a:rPr>
                <a:t>”</a:t>
              </a:r>
              <a:endParaRPr lang="zh-CN" altLang="en-US" sz="1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790890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5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V="1">
            <a:off x="0" y="1536700"/>
            <a:ext cx="12192002" cy="3357560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0" y="1595977"/>
            <a:ext cx="12192002" cy="3357560"/>
          </a:xfrm>
          <a:prstGeom prst="rect">
            <a:avLst/>
          </a:prstGeom>
          <a:solidFill>
            <a:srgbClr val="FF834B">
              <a:alpha val="8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30221" y="2753815"/>
            <a:ext cx="513155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rgbClr val="FFA075"/>
              </a:extrusionClr>
            </a:sp3d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THANK YOU</a:t>
            </a:r>
            <a:endParaRPr lang="zh-CN" altLang="en-US" sz="5400" b="1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3176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53229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6302" y="1209811"/>
            <a:ext cx="38494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06"/>
          <a:stretch/>
        </p:blipFill>
        <p:spPr>
          <a:xfrm>
            <a:off x="6286430" y="1197432"/>
            <a:ext cx="3574559" cy="241079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173593" y="3288265"/>
            <a:ext cx="3529207" cy="541871"/>
          </a:xfrm>
          <a:prstGeom prst="rect">
            <a:avLst/>
          </a:prstGeom>
          <a:solidFill>
            <a:srgbClr val="1BBB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451100" y="3615336"/>
            <a:ext cx="35098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324101" y="5691839"/>
            <a:ext cx="7551737" cy="45719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770304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336611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902918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9035530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7469225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95838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462144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028450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594756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161062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2451100" y="4156439"/>
            <a:ext cx="8011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r>
              <a:rPr lang="en-US" altLang="zh-CN" b="1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506973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76609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646245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209221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772197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3090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5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5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300"/>
                            </p:stCondLst>
                            <p:childTnLst>
                              <p:par>
                                <p:cTn id="9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50"/>
                            </p:stCondLst>
                            <p:childTnLst>
                              <p:par>
                                <p:cTn id="10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" grpId="0"/>
      <p:bldP spid="4" grpId="0"/>
      <p:bldP spid="11" grpId="0" animBg="1"/>
      <p:bldP spid="7" grpId="0" animBg="1"/>
      <p:bldP spid="17" grpId="0" animBg="1"/>
      <p:bldP spid="18" grpId="0" animBg="1"/>
      <p:bldP spid="19" grpId="0" animBg="1"/>
      <p:bldP spid="28" grpId="0" animBg="1"/>
      <p:bldP spid="29" grpId="0" animBg="1"/>
      <p:bldP spid="15" grpId="0" animBg="1"/>
      <p:bldP spid="31" grpId="0" animBg="1"/>
      <p:bldP spid="32" grpId="0" animBg="1"/>
      <p:bldP spid="33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229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2724150" y="1180364"/>
            <a:ext cx="6881204" cy="1371600"/>
          </a:xfrm>
          <a:custGeom>
            <a:avLst/>
            <a:gdLst>
              <a:gd name="connsiteX0" fmla="*/ 0 w 6881204"/>
              <a:gd name="connsiteY0" fmla="*/ 0 h 1371600"/>
              <a:gd name="connsiteX1" fmla="*/ 6743700 w 6881204"/>
              <a:gd name="connsiteY1" fmla="*/ 0 h 1371600"/>
              <a:gd name="connsiteX2" fmla="*/ 6743700 w 6881204"/>
              <a:gd name="connsiteY2" fmla="*/ 941484 h 1371600"/>
              <a:gd name="connsiteX3" fmla="*/ 6881204 w 6881204"/>
              <a:gd name="connsiteY3" fmla="*/ 1176890 h 1371600"/>
              <a:gd name="connsiteX4" fmla="*/ 6743700 w 6881204"/>
              <a:gd name="connsiteY4" fmla="*/ 1178132 h 1371600"/>
              <a:gd name="connsiteX5" fmla="*/ 6743700 w 6881204"/>
              <a:gd name="connsiteY5" fmla="*/ 1371600 h 1371600"/>
              <a:gd name="connsiteX6" fmla="*/ 0 w 6881204"/>
              <a:gd name="connsiteY6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1204" h="1371600">
                <a:moveTo>
                  <a:pt x="0" y="0"/>
                </a:moveTo>
                <a:lnTo>
                  <a:pt x="6743700" y="0"/>
                </a:lnTo>
                <a:lnTo>
                  <a:pt x="6743700" y="941484"/>
                </a:lnTo>
                <a:lnTo>
                  <a:pt x="6881204" y="1176890"/>
                </a:lnTo>
                <a:lnTo>
                  <a:pt x="6743700" y="1178132"/>
                </a:lnTo>
                <a:lnTo>
                  <a:pt x="6743700" y="1371600"/>
                </a:lnTo>
                <a:lnTo>
                  <a:pt x="0" y="1371600"/>
                </a:ln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2724150" y="4540618"/>
            <a:ext cx="6881204" cy="1371600"/>
          </a:xfrm>
          <a:custGeom>
            <a:avLst/>
            <a:gdLst>
              <a:gd name="connsiteX0" fmla="*/ 0 w 6881204"/>
              <a:gd name="connsiteY0" fmla="*/ 0 h 1371600"/>
              <a:gd name="connsiteX1" fmla="*/ 6743700 w 6881204"/>
              <a:gd name="connsiteY1" fmla="*/ 0 h 1371600"/>
              <a:gd name="connsiteX2" fmla="*/ 6743700 w 6881204"/>
              <a:gd name="connsiteY2" fmla="*/ 941484 h 1371600"/>
              <a:gd name="connsiteX3" fmla="*/ 6881204 w 6881204"/>
              <a:gd name="connsiteY3" fmla="*/ 1176890 h 1371600"/>
              <a:gd name="connsiteX4" fmla="*/ 6743700 w 6881204"/>
              <a:gd name="connsiteY4" fmla="*/ 1178132 h 1371600"/>
              <a:gd name="connsiteX5" fmla="*/ 6743700 w 6881204"/>
              <a:gd name="connsiteY5" fmla="*/ 1371600 h 1371600"/>
              <a:gd name="connsiteX6" fmla="*/ 0 w 6881204"/>
              <a:gd name="connsiteY6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1204" h="1371600">
                <a:moveTo>
                  <a:pt x="0" y="0"/>
                </a:moveTo>
                <a:lnTo>
                  <a:pt x="6743700" y="0"/>
                </a:lnTo>
                <a:lnTo>
                  <a:pt x="6743700" y="941484"/>
                </a:lnTo>
                <a:lnTo>
                  <a:pt x="6881204" y="1176890"/>
                </a:lnTo>
                <a:lnTo>
                  <a:pt x="6743700" y="1178132"/>
                </a:lnTo>
                <a:lnTo>
                  <a:pt x="6743700" y="1371600"/>
                </a:lnTo>
                <a:lnTo>
                  <a:pt x="0" y="1371600"/>
                </a:ln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0800000" flipV="1">
            <a:off x="2586646" y="2860491"/>
            <a:ext cx="6881204" cy="1371600"/>
          </a:xfrm>
          <a:custGeom>
            <a:avLst/>
            <a:gdLst>
              <a:gd name="connsiteX0" fmla="*/ 0 w 6881204"/>
              <a:gd name="connsiteY0" fmla="*/ 0 h 1371600"/>
              <a:gd name="connsiteX1" fmla="*/ 6743700 w 6881204"/>
              <a:gd name="connsiteY1" fmla="*/ 0 h 1371600"/>
              <a:gd name="connsiteX2" fmla="*/ 6743700 w 6881204"/>
              <a:gd name="connsiteY2" fmla="*/ 941484 h 1371600"/>
              <a:gd name="connsiteX3" fmla="*/ 6881204 w 6881204"/>
              <a:gd name="connsiteY3" fmla="*/ 1176890 h 1371600"/>
              <a:gd name="connsiteX4" fmla="*/ 6743700 w 6881204"/>
              <a:gd name="connsiteY4" fmla="*/ 1178132 h 1371600"/>
              <a:gd name="connsiteX5" fmla="*/ 6743700 w 6881204"/>
              <a:gd name="connsiteY5" fmla="*/ 1371600 h 1371600"/>
              <a:gd name="connsiteX6" fmla="*/ 0 w 6881204"/>
              <a:gd name="connsiteY6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1204" h="1371600">
                <a:moveTo>
                  <a:pt x="0" y="0"/>
                </a:moveTo>
                <a:lnTo>
                  <a:pt x="6743700" y="0"/>
                </a:lnTo>
                <a:lnTo>
                  <a:pt x="6743700" y="941484"/>
                </a:lnTo>
                <a:lnTo>
                  <a:pt x="6881204" y="1176890"/>
                </a:lnTo>
                <a:lnTo>
                  <a:pt x="6743700" y="1178132"/>
                </a:lnTo>
                <a:lnTo>
                  <a:pt x="6743700" y="1371600"/>
                </a:lnTo>
                <a:lnTo>
                  <a:pt x="0" y="1371600"/>
                </a:ln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045200" y="6045245"/>
            <a:ext cx="101600" cy="10160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045200" y="6264470"/>
            <a:ext cx="101600" cy="10160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045200" y="6483694"/>
            <a:ext cx="101600" cy="10160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000375" y="1404498"/>
            <a:ext cx="6191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text.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000375" y="3051032"/>
            <a:ext cx="6191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text.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000375" y="4764753"/>
            <a:ext cx="6191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text.</a:t>
            </a:r>
          </a:p>
        </p:txBody>
      </p:sp>
    </p:spTree>
    <p:extLst>
      <p:ext uri="{BB962C8B-B14F-4D97-AF65-F5344CB8AC3E}">
        <p14:creationId xmlns:p14="http://schemas.microsoft.com/office/powerpoint/2010/main" xmlns="" val="13746442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061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805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2291" y="4131646"/>
            <a:ext cx="8559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text box to modify text.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3808725" y="1351421"/>
            <a:ext cx="1825598" cy="1825598"/>
          </a:xfrm>
          <a:custGeom>
            <a:avLst/>
            <a:gdLst>
              <a:gd name="connsiteX0" fmla="*/ 798308 w 1596616"/>
              <a:gd name="connsiteY0" fmla="*/ 159481 h 1596616"/>
              <a:gd name="connsiteX1" fmla="*/ 159481 w 1596616"/>
              <a:gd name="connsiteY1" fmla="*/ 798308 h 1596616"/>
              <a:gd name="connsiteX2" fmla="*/ 798308 w 1596616"/>
              <a:gd name="connsiteY2" fmla="*/ 1437135 h 1596616"/>
              <a:gd name="connsiteX3" fmla="*/ 1437135 w 1596616"/>
              <a:gd name="connsiteY3" fmla="*/ 798308 h 1596616"/>
              <a:gd name="connsiteX4" fmla="*/ 798308 w 1596616"/>
              <a:gd name="connsiteY4" fmla="*/ 159481 h 1596616"/>
              <a:gd name="connsiteX5" fmla="*/ 798308 w 1596616"/>
              <a:gd name="connsiteY5" fmla="*/ 0 h 1596616"/>
              <a:gd name="connsiteX6" fmla="*/ 1596616 w 1596616"/>
              <a:gd name="connsiteY6" fmla="*/ 798308 h 1596616"/>
              <a:gd name="connsiteX7" fmla="*/ 798308 w 1596616"/>
              <a:gd name="connsiteY7" fmla="*/ 1596616 h 1596616"/>
              <a:gd name="connsiteX8" fmla="*/ 0 w 1596616"/>
              <a:gd name="connsiteY8" fmla="*/ 798308 h 1596616"/>
              <a:gd name="connsiteX9" fmla="*/ 798308 w 1596616"/>
              <a:gd name="connsiteY9" fmla="*/ 0 h 159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6616" h="1596616">
                <a:moveTo>
                  <a:pt x="798308" y="159481"/>
                </a:moveTo>
                <a:cubicBezTo>
                  <a:pt x="445494" y="159481"/>
                  <a:pt x="159481" y="445494"/>
                  <a:pt x="159481" y="798308"/>
                </a:cubicBezTo>
                <a:cubicBezTo>
                  <a:pt x="159481" y="1151122"/>
                  <a:pt x="445494" y="1437135"/>
                  <a:pt x="798308" y="1437135"/>
                </a:cubicBezTo>
                <a:cubicBezTo>
                  <a:pt x="1151122" y="1437135"/>
                  <a:pt x="1437135" y="1151122"/>
                  <a:pt x="1437135" y="798308"/>
                </a:cubicBezTo>
                <a:cubicBezTo>
                  <a:pt x="1437135" y="445494"/>
                  <a:pt x="1151122" y="159481"/>
                  <a:pt x="798308" y="159481"/>
                </a:cubicBezTo>
                <a:close/>
                <a:moveTo>
                  <a:pt x="798308" y="0"/>
                </a:moveTo>
                <a:cubicBezTo>
                  <a:pt x="1239201" y="0"/>
                  <a:pt x="1596616" y="357415"/>
                  <a:pt x="1596616" y="798308"/>
                </a:cubicBezTo>
                <a:cubicBezTo>
                  <a:pt x="1596616" y="1239201"/>
                  <a:pt x="1239201" y="1596616"/>
                  <a:pt x="798308" y="1596616"/>
                </a:cubicBezTo>
                <a:cubicBezTo>
                  <a:pt x="357415" y="1596616"/>
                  <a:pt x="0" y="1239201"/>
                  <a:pt x="0" y="798308"/>
                </a:cubicBezTo>
                <a:cubicBezTo>
                  <a:pt x="0" y="357415"/>
                  <a:pt x="357415" y="0"/>
                  <a:pt x="798308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84683" y="1351422"/>
            <a:ext cx="1825596" cy="1825596"/>
            <a:chOff x="2584683" y="1351422"/>
            <a:chExt cx="1825596" cy="1825596"/>
          </a:xfrm>
        </p:grpSpPr>
        <p:sp>
          <p:nvSpPr>
            <p:cNvPr id="10" name="椭圆 9"/>
            <p:cNvSpPr/>
            <p:nvPr/>
          </p:nvSpPr>
          <p:spPr>
            <a:xfrm>
              <a:off x="2584683" y="1351422"/>
              <a:ext cx="1825596" cy="1825596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722750" y="1434270"/>
              <a:ext cx="1659900" cy="16599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410279" y="1981756"/>
            <a:ext cx="914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2800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40286" y="1643201"/>
            <a:ext cx="4035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3600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3600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3600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sz="3600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2316163" y="3385950"/>
            <a:ext cx="7559675" cy="2476500"/>
          </a:xfrm>
          <a:custGeom>
            <a:avLst/>
            <a:gdLst>
              <a:gd name="connsiteX0" fmla="*/ 1105850 w 7559675"/>
              <a:gd name="connsiteY0" fmla="*/ 0 h 2476500"/>
              <a:gd name="connsiteX1" fmla="*/ 1309948 w 7559675"/>
              <a:gd name="connsiteY1" fmla="*/ 241300 h 2476500"/>
              <a:gd name="connsiteX2" fmla="*/ 7559675 w 7559675"/>
              <a:gd name="connsiteY2" fmla="*/ 241300 h 2476500"/>
              <a:gd name="connsiteX3" fmla="*/ 7559675 w 7559675"/>
              <a:gd name="connsiteY3" fmla="*/ 2476500 h 2476500"/>
              <a:gd name="connsiteX4" fmla="*/ 0 w 7559675"/>
              <a:gd name="connsiteY4" fmla="*/ 2476500 h 2476500"/>
              <a:gd name="connsiteX5" fmla="*/ 0 w 7559675"/>
              <a:gd name="connsiteY5" fmla="*/ 241300 h 2476500"/>
              <a:gd name="connsiteX6" fmla="*/ 901752 w 7559675"/>
              <a:gd name="connsiteY6" fmla="*/ 2413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59675" h="2476500">
                <a:moveTo>
                  <a:pt x="1105850" y="0"/>
                </a:moveTo>
                <a:lnTo>
                  <a:pt x="1309948" y="241300"/>
                </a:lnTo>
                <a:lnTo>
                  <a:pt x="7559675" y="241300"/>
                </a:lnTo>
                <a:lnTo>
                  <a:pt x="7559675" y="2476500"/>
                </a:lnTo>
                <a:lnTo>
                  <a:pt x="0" y="2476500"/>
                </a:lnTo>
                <a:lnTo>
                  <a:pt x="0" y="241300"/>
                </a:lnTo>
                <a:lnTo>
                  <a:pt x="901752" y="24130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燕尾形 16"/>
          <p:cNvSpPr/>
          <p:nvPr/>
        </p:nvSpPr>
        <p:spPr>
          <a:xfrm rot="5400000">
            <a:off x="6015792" y="6092850"/>
            <a:ext cx="160417" cy="320675"/>
          </a:xfrm>
          <a:prstGeom prst="chevron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 rot="5400000">
            <a:off x="6015792" y="6232229"/>
            <a:ext cx="160417" cy="320675"/>
          </a:xfrm>
          <a:prstGeom prst="chevron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6219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5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59259E-6 L 0.09883 -2.59259E-6 " pathEditMode="relative" rAng="0" ptsTypes="AA">
                                      <p:cBhvr>
                                        <p:cTn id="34" dur="7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7" grpId="0"/>
      <p:bldP spid="11" grpId="0" animBg="1"/>
      <p:bldP spid="13" grpId="0"/>
      <p:bldP spid="14" grpId="0"/>
      <p:bldP spid="15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061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805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2468563" y="3784085"/>
            <a:ext cx="1023582" cy="1842448"/>
          </a:xfrm>
          <a:prstGeom prst="triangl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3756982" y="2487547"/>
            <a:ext cx="1743881" cy="3138986"/>
          </a:xfrm>
          <a:prstGeom prst="triangl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5765700" y="3047105"/>
            <a:ext cx="1433015" cy="2579427"/>
          </a:xfrm>
          <a:prstGeom prst="triangle">
            <a:avLst/>
          </a:prstGeom>
          <a:solidFill>
            <a:srgbClr val="138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7463553" y="1545305"/>
            <a:ext cx="2267349" cy="4081228"/>
          </a:xfrm>
          <a:prstGeom prst="triangl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920827" y="1245921"/>
            <a:ext cx="5735927" cy="2045568"/>
            <a:chOff x="2920827" y="1056716"/>
            <a:chExt cx="5735927" cy="2045568"/>
          </a:xfrm>
        </p:grpSpPr>
        <p:cxnSp>
          <p:nvCxnSpPr>
            <p:cNvPr id="25" name="直接连接符 24"/>
            <p:cNvCxnSpPr>
              <a:stCxn id="39" idx="7"/>
              <a:endCxn id="38" idx="3"/>
            </p:cNvCxnSpPr>
            <p:nvPr/>
          </p:nvCxnSpPr>
          <p:spPr>
            <a:xfrm flipV="1">
              <a:off x="3022446" y="1856327"/>
              <a:ext cx="1559819" cy="1144338"/>
            </a:xfrm>
            <a:prstGeom prst="line">
              <a:avLst/>
            </a:prstGeom>
            <a:ln w="19050">
              <a:solidFill>
                <a:srgbClr val="949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38" idx="6"/>
              <a:endCxn id="36" idx="2"/>
            </p:cNvCxnSpPr>
            <p:nvPr/>
          </p:nvCxnSpPr>
          <p:spPr>
            <a:xfrm>
              <a:off x="4683884" y="1814235"/>
              <a:ext cx="1742355" cy="617815"/>
            </a:xfrm>
            <a:prstGeom prst="line">
              <a:avLst/>
            </a:prstGeom>
            <a:ln w="19050">
              <a:solidFill>
                <a:srgbClr val="949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stCxn id="36" idx="7"/>
              <a:endCxn id="40" idx="3"/>
            </p:cNvCxnSpPr>
            <p:nvPr/>
          </p:nvCxnSpPr>
          <p:spPr>
            <a:xfrm flipV="1">
              <a:off x="6527858" y="1158335"/>
              <a:ext cx="2027277" cy="1231623"/>
            </a:xfrm>
            <a:prstGeom prst="line">
              <a:avLst/>
            </a:prstGeom>
            <a:ln w="19050">
              <a:solidFill>
                <a:srgbClr val="949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6426239" y="2372523"/>
              <a:ext cx="119054" cy="119054"/>
            </a:xfrm>
            <a:prstGeom prst="ellipse">
              <a:avLst/>
            </a:prstGeom>
            <a:solidFill>
              <a:srgbClr val="138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564830" y="1754708"/>
              <a:ext cx="119054" cy="11905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920827" y="2983230"/>
              <a:ext cx="119054" cy="11905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537700" y="1056716"/>
              <a:ext cx="119054" cy="11905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2316163" y="5626532"/>
            <a:ext cx="75596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2439120" y="2677773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225093" y="1434147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062659" y="1955240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579596" y="1064815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252156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422509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08294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383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19796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xmlns="" val="13776153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3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5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5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0" grpId="0" animBg="1"/>
      <p:bldP spid="22" grpId="0" animBg="1"/>
      <p:bldP spid="23" grpId="0" animBg="1"/>
      <p:bldP spid="2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836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828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 rot="752781">
            <a:off x="4000500" y="1662050"/>
            <a:ext cx="4191000" cy="4191000"/>
          </a:xfrm>
          <a:prstGeom prst="ellipse">
            <a:avLst/>
          </a:prstGeom>
          <a:noFill/>
          <a:ln w="28575">
            <a:solidFill>
              <a:srgbClr val="1BBB9A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6373" y="2615934"/>
            <a:ext cx="2179254" cy="205472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105555" y="5174244"/>
            <a:ext cx="1418505" cy="1020157"/>
            <a:chOff x="4105555" y="5174244"/>
            <a:chExt cx="1418505" cy="1020157"/>
          </a:xfrm>
        </p:grpSpPr>
        <p:sp>
          <p:nvSpPr>
            <p:cNvPr id="68" name="矩形 67"/>
            <p:cNvSpPr/>
            <p:nvPr/>
          </p:nvSpPr>
          <p:spPr>
            <a:xfrm>
              <a:off x="4156795" y="5244020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4156795" y="5174244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4105555" y="5303711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88849" y="5174244"/>
            <a:ext cx="1418505" cy="1020157"/>
            <a:chOff x="6788849" y="5174244"/>
            <a:chExt cx="1418505" cy="1020157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6791551" y="5174244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68"/>
            <p:cNvSpPr/>
            <p:nvPr/>
          </p:nvSpPr>
          <p:spPr>
            <a:xfrm>
              <a:off x="6788849" y="5244020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788849" y="5303711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02601" y="2997324"/>
            <a:ext cx="1418505" cy="1038301"/>
            <a:chOff x="7602601" y="2997324"/>
            <a:chExt cx="1418505" cy="1038301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7604135" y="2997324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7604134" y="3085244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602601" y="3134133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71838" y="3015467"/>
            <a:ext cx="1418505" cy="1020158"/>
            <a:chOff x="3271838" y="3015467"/>
            <a:chExt cx="1418505" cy="1020158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3271838" y="3015467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 66"/>
            <p:cNvSpPr/>
            <p:nvPr/>
          </p:nvSpPr>
          <p:spPr>
            <a:xfrm>
              <a:off x="3271838" y="3085244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271838" y="3134133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72822" y="1262590"/>
            <a:ext cx="1418505" cy="1033353"/>
            <a:chOff x="5472822" y="1262590"/>
            <a:chExt cx="1418505" cy="1033353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472822" y="1262590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5472822" y="1345562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5472822" y="1382353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5549943" y="3441910"/>
            <a:ext cx="1092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xmlns="" val="40556260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7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836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828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6162" y="1786354"/>
            <a:ext cx="7559676" cy="3666444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V="1">
            <a:off x="4097672" y="1285876"/>
            <a:ext cx="721978" cy="1038224"/>
          </a:xfrm>
          <a:prstGeom prst="line">
            <a:avLst/>
          </a:prstGeom>
          <a:ln w="9525">
            <a:solidFill>
              <a:srgbClr val="1BBB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4757420" y="1221740"/>
            <a:ext cx="132080" cy="13208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053185" y="1101209"/>
            <a:ext cx="383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351413" y="2276191"/>
            <a:ext cx="976822" cy="976822"/>
          </a:xfrm>
          <a:prstGeom prst="ellipse">
            <a:avLst/>
          </a:prstGeom>
          <a:noFill/>
          <a:ln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097672" y="5776589"/>
            <a:ext cx="423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b="1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  <a:endParaRPr lang="zh-CN" altLang="en-US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5101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3" grpId="0" animBg="1"/>
      <p:bldP spid="15" grpId="0"/>
      <p:bldP spid="14" grpId="0" animBg="1"/>
      <p:bldP spid="14" grpId="1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3106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85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87554" y="4905379"/>
            <a:ext cx="1963961" cy="0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388548" y="3531491"/>
            <a:ext cx="1743703" cy="8868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876550" y="2252001"/>
            <a:ext cx="2819971" cy="0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167833" y="3266347"/>
            <a:ext cx="635122" cy="635122"/>
            <a:chOff x="5167833" y="3266347"/>
            <a:chExt cx="635122" cy="635122"/>
          </a:xfrm>
        </p:grpSpPr>
        <p:sp>
          <p:nvSpPr>
            <p:cNvPr id="10" name="椭圆 9"/>
            <p:cNvSpPr/>
            <p:nvPr/>
          </p:nvSpPr>
          <p:spPr>
            <a:xfrm>
              <a:off x="5167833" y="3266347"/>
              <a:ext cx="635122" cy="635122"/>
            </a:xfrm>
            <a:prstGeom prst="ellipse">
              <a:avLst/>
            </a:prstGeom>
            <a:noFill/>
            <a:ln w="57150">
              <a:solidFill>
                <a:srgbClr val="1BBB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245902" y="3344416"/>
              <a:ext cx="478984" cy="478984"/>
            </a:xfrm>
            <a:prstGeom prst="ellipse">
              <a:avLst/>
            </a:prstGeom>
            <a:solidFill>
              <a:srgbClr val="138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302956" y="1880448"/>
            <a:ext cx="3097103" cy="3097103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38100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544855" y="1776729"/>
            <a:ext cx="3330983" cy="1102805"/>
            <a:chOff x="6544855" y="1776729"/>
            <a:chExt cx="3330983" cy="1102805"/>
          </a:xfrm>
        </p:grpSpPr>
        <p:sp>
          <p:nvSpPr>
            <p:cNvPr id="39" name="文本框 38"/>
            <p:cNvSpPr txBox="1"/>
            <p:nvPr/>
          </p:nvSpPr>
          <p:spPr>
            <a:xfrm>
              <a:off x="6544856" y="2233203"/>
              <a:ext cx="33309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544855" y="1776729"/>
              <a:ext cx="1605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6000" y="3147611"/>
            <a:ext cx="3330983" cy="1102805"/>
            <a:chOff x="6096000" y="3147611"/>
            <a:chExt cx="3330983" cy="1102805"/>
          </a:xfrm>
        </p:grpSpPr>
        <p:sp>
          <p:nvSpPr>
            <p:cNvPr id="41" name="文本框 40"/>
            <p:cNvSpPr txBox="1"/>
            <p:nvPr/>
          </p:nvSpPr>
          <p:spPr>
            <a:xfrm>
              <a:off x="6096001" y="3604085"/>
              <a:ext cx="33309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096000" y="3147611"/>
              <a:ext cx="1605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8611" y="4565216"/>
            <a:ext cx="4046255" cy="825806"/>
            <a:chOff x="4948611" y="4565216"/>
            <a:chExt cx="4046255" cy="825806"/>
          </a:xfrm>
        </p:grpSpPr>
        <p:sp>
          <p:nvSpPr>
            <p:cNvPr id="47" name="文本框 46"/>
            <p:cNvSpPr txBox="1"/>
            <p:nvPr/>
          </p:nvSpPr>
          <p:spPr>
            <a:xfrm>
              <a:off x="4948612" y="5021690"/>
              <a:ext cx="40462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948611" y="4565216"/>
              <a:ext cx="1605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67069" y="4614998"/>
            <a:ext cx="635122" cy="635122"/>
            <a:chOff x="4167069" y="4614998"/>
            <a:chExt cx="635122" cy="635122"/>
          </a:xfrm>
        </p:grpSpPr>
        <p:sp>
          <p:nvSpPr>
            <p:cNvPr id="90" name="椭圆 89"/>
            <p:cNvSpPr/>
            <p:nvPr/>
          </p:nvSpPr>
          <p:spPr>
            <a:xfrm>
              <a:off x="4167069" y="4614998"/>
              <a:ext cx="635122" cy="635122"/>
            </a:xfrm>
            <a:prstGeom prst="ellipse">
              <a:avLst/>
            </a:prstGeom>
            <a:noFill/>
            <a:ln w="57150">
              <a:solidFill>
                <a:srgbClr val="1BBB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245138" y="4693067"/>
              <a:ext cx="478984" cy="47898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76107" y="1975223"/>
            <a:ext cx="635122" cy="635122"/>
            <a:chOff x="5676107" y="1975223"/>
            <a:chExt cx="635122" cy="635122"/>
          </a:xfrm>
        </p:grpSpPr>
        <p:sp>
          <p:nvSpPr>
            <p:cNvPr id="94" name="椭圆 93"/>
            <p:cNvSpPr/>
            <p:nvPr/>
          </p:nvSpPr>
          <p:spPr>
            <a:xfrm>
              <a:off x="5676107" y="1975223"/>
              <a:ext cx="635122" cy="635122"/>
            </a:xfrm>
            <a:prstGeom prst="ellipse">
              <a:avLst/>
            </a:prstGeom>
            <a:noFill/>
            <a:ln w="57150">
              <a:solidFill>
                <a:srgbClr val="1BBB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5754176" y="2053292"/>
              <a:ext cx="478984" cy="47898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199829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5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300"/>
                            </p:stCondLst>
                            <p:childTnLst>
                              <p:par>
                                <p:cTn id="5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11365</TotalTime>
  <Words>1226</Words>
  <Application>Microsoft Office PowerPoint</Application>
  <PresentationFormat>自定义</PresentationFormat>
  <Paragraphs>254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Calibri</vt:lpstr>
      <vt:lpstr>微软雅黑</vt:lpstr>
      <vt:lpstr>Verdana</vt:lpstr>
      <vt:lpstr>方正正中黑简体</vt:lpstr>
      <vt:lpstr>Arial Black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吴杰</dc:creator>
  <cp:lastModifiedBy>Administrator</cp:lastModifiedBy>
  <cp:revision>215</cp:revision>
  <dcterms:created xsi:type="dcterms:W3CDTF">2014-02-22T12:23:50Z</dcterms:created>
  <dcterms:modified xsi:type="dcterms:W3CDTF">2016-03-08T15:53:34Z</dcterms:modified>
</cp:coreProperties>
</file>