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embedTrueTypeFonts="1" saveSubsetFonts="1">
  <p:sldMasterIdLst>
    <p:sldMasterId id="2147483648" r:id="rId1"/>
  </p:sldMasterIdLst>
  <p:notesMasterIdLst>
    <p:notesMasterId r:id="rId22"/>
  </p:notesMasterIdLst>
  <p:sldIdLst>
    <p:sldId id="256" r:id="rId2"/>
    <p:sldId id="257" r:id="rId3"/>
    <p:sldId id="259" r:id="rId4"/>
    <p:sldId id="260" r:id="rId5"/>
    <p:sldId id="261" r:id="rId6"/>
    <p:sldId id="264" r:id="rId7"/>
    <p:sldId id="265" r:id="rId8"/>
    <p:sldId id="262" r:id="rId9"/>
    <p:sldId id="263" r:id="rId10"/>
    <p:sldId id="277" r:id="rId11"/>
    <p:sldId id="267" r:id="rId12"/>
    <p:sldId id="269" r:id="rId13"/>
    <p:sldId id="271" r:id="rId14"/>
    <p:sldId id="272" r:id="rId15"/>
    <p:sldId id="273" r:id="rId16"/>
    <p:sldId id="274" r:id="rId17"/>
    <p:sldId id="275" r:id="rId18"/>
    <p:sldId id="276" r:id="rId19"/>
    <p:sldId id="258" r:id="rId20"/>
    <p:sldId id="278" r:id="rId21"/>
  </p:sldIdLst>
  <p:sldSz cx="9144000" cy="6858000" type="screen4x3"/>
  <p:notesSz cx="6858000" cy="9144000"/>
  <p:embeddedFontLst>
    <p:embeddedFont>
      <p:font typeface="黑体" panose="02010609060101010101" pitchFamily="49" charset="-122"/>
      <p:regular r:id="rId23"/>
    </p:embeddedFont>
    <p:embeddedFont>
      <p:font typeface="맑은 고딕" panose="020B0503020000020004" pitchFamily="34" charset="-127"/>
      <p:regular r:id="rId24"/>
      <p:bold r:id="rId25"/>
    </p:embeddedFont>
    <p:embeddedFont>
      <p:font typeface="华文细黑" panose="02010600040101010101" pitchFamily="2" charset="-122"/>
      <p:regular r:id="rId26"/>
    </p:embeddedFont>
    <p:embeddedFont>
      <p:font typeface="Verdana" panose="020B0604030504040204" pitchFamily="34" charset="0"/>
      <p:regular r:id="rId27"/>
      <p:bold r:id="rId28"/>
      <p:italic r:id="rId29"/>
      <p:boldItalic r:id="rId30"/>
    </p:embeddedFont>
    <p:embeddedFont>
      <p:font typeface="Calibri" panose="020F0502020204030204" pitchFamily="34" charset="0"/>
      <p:regular r:id="rId31"/>
      <p:bold r:id="rId32"/>
      <p:italic r:id="rId33"/>
      <p:boldItalic r:id="rId34"/>
    </p:embeddedFont>
  </p:embeddedFont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268" autoAdjust="0"/>
    <p:restoredTop sz="94660"/>
  </p:normalViewPr>
  <p:slideViewPr>
    <p:cSldViewPr>
      <p:cViewPr>
        <p:scale>
          <a:sx n="66" d="100"/>
          <a:sy n="66" d="100"/>
        </p:scale>
        <p:origin x="-2934" y="-81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4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12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3.fntdata"/><Relationship Id="rId33" Type="http://schemas.openxmlformats.org/officeDocument/2006/relationships/font" Target="fonts/font11.fntdata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2.fntdata"/><Relationship Id="rId32" Type="http://schemas.openxmlformats.org/officeDocument/2006/relationships/font" Target="fonts/font10.fntdata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1.fntdata"/><Relationship Id="rId28" Type="http://schemas.openxmlformats.org/officeDocument/2006/relationships/font" Target="fonts/font6.fntdata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9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font" Target="fonts/font5.fntdata"/><Relationship Id="rId30" Type="http://schemas.openxmlformats.org/officeDocument/2006/relationships/font" Target="fonts/font8.fntdata"/><Relationship Id="rId3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793319F6-2AC8-4AFA-846F-29502D189329}" type="datetimeFigureOut">
              <a:rPr lang="zh-CN" altLang="en-US"/>
              <a:pPr>
                <a:defRPr/>
              </a:pPr>
              <a:t>2016/8/22 Monday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ECCE78EC-B75A-4122-8B14-5DB7FECE2B2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356076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457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4580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38C6143-B445-4558-B253-C88A3B7DDC31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500034" y="2571744"/>
            <a:ext cx="5600712" cy="587386"/>
          </a:xfrm>
        </p:spPr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500034" y="3286124"/>
            <a:ext cx="3714776" cy="476272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602F8A-67FC-4072-B147-3C4D43516AB8}" type="datetime1">
              <a:rPr lang="zh-CN" altLang="en-US"/>
              <a:pPr>
                <a:defRPr/>
              </a:pPr>
              <a:t>2016/8/22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108CB5-8F57-41BB-8D42-6E1CF3A7E83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62936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92C444-2EE9-4DC4-87A1-3687B0CFBA0B}" type="datetime1">
              <a:rPr lang="zh-CN" altLang="en-US"/>
              <a:pPr>
                <a:defRPr/>
              </a:pPr>
              <a:t>2016/8/22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8AAC25-3E9F-4BB6-90CB-A10AD2034693}" type="slidenum">
              <a:rPr lang="zh-CN" altLang="en-US"/>
              <a:pPr>
                <a:defRPr/>
              </a:pPr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112262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071546"/>
            <a:ext cx="2057400" cy="5054617"/>
          </a:xfrm>
        </p:spPr>
        <p:txBody>
          <a:bodyPr vert="eaVert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071546"/>
            <a:ext cx="6019800" cy="5054617"/>
          </a:xfrm>
        </p:spPr>
        <p:txBody>
          <a:bodyPr vert="eaVert"/>
          <a:lstStyle>
            <a:lvl1pPr>
              <a:defRPr sz="2400"/>
            </a:lvl1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6880A7-D457-4C4B-8F5B-FDB7B4EA16AB}" type="datetime1">
              <a:rPr lang="zh-CN" altLang="en-US"/>
              <a:pPr>
                <a:defRPr/>
              </a:pPr>
              <a:t>2016/8/22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0702F0-BD25-4B02-B9C7-70398F03BD21}" type="slidenum">
              <a:rPr lang="zh-CN" altLang="en-US"/>
              <a:pPr>
                <a:defRPr/>
              </a:pPr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301325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00052" y="274638"/>
            <a:ext cx="8229600" cy="654032"/>
          </a:xfrm>
        </p:spPr>
        <p:txBody>
          <a:bodyPr>
            <a:normAutofit/>
          </a:bodyPr>
          <a:lstStyle>
            <a:lvl1pPr algn="l">
              <a:defRPr sz="3200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428736"/>
            <a:ext cx="8229600" cy="4697427"/>
          </a:xfrm>
        </p:spPr>
        <p:txBody>
          <a:bodyPr/>
          <a:lstStyle>
            <a:lvl1pPr>
              <a:defRPr>
                <a:latin typeface="华文细黑" pitchFamily="2" charset="-122"/>
                <a:ea typeface="华文细黑" pitchFamily="2" charset="-122"/>
              </a:defRPr>
            </a:lvl1pPr>
            <a:lvl2pPr>
              <a:defRPr>
                <a:latin typeface="华文细黑" pitchFamily="2" charset="-122"/>
                <a:ea typeface="华文细黑" pitchFamily="2" charset="-122"/>
              </a:defRPr>
            </a:lvl2pPr>
            <a:lvl3pPr>
              <a:defRPr>
                <a:latin typeface="华文细黑" pitchFamily="2" charset="-122"/>
                <a:ea typeface="华文细黑" pitchFamily="2" charset="-122"/>
              </a:defRPr>
            </a:lvl3pPr>
            <a:lvl4pPr>
              <a:defRPr>
                <a:latin typeface="华文细黑" pitchFamily="2" charset="-122"/>
                <a:ea typeface="华文细黑" pitchFamily="2" charset="-122"/>
              </a:defRPr>
            </a:lvl4pPr>
            <a:lvl5pPr>
              <a:defRPr>
                <a:latin typeface="华文细黑" pitchFamily="2" charset="-122"/>
                <a:ea typeface="华文细黑" pitchFamily="2" charset="-122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27E2E6-3DB0-46EC-9860-CC9FA2C0F65F}" type="datetime1">
              <a:rPr lang="zh-CN" altLang="en-US"/>
              <a:pPr>
                <a:defRPr/>
              </a:pPr>
              <a:t>2016/8/22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EE3ADD-85EF-4292-B973-BDE3DAFEAFA3}" type="slidenum">
              <a:rPr lang="zh-CN" altLang="en-US"/>
              <a:pPr>
                <a:defRPr/>
              </a:pPr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237984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>
                <a:solidFill>
                  <a:schemeClr val="tx1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AF9CF1-3178-4039-B538-1FA5BFFA7F5D}" type="datetime1">
              <a:rPr lang="zh-CN" altLang="en-US"/>
              <a:pPr>
                <a:defRPr/>
              </a:pPr>
              <a:t>2016/8/22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8F75DC-3572-4D22-B1F7-32A5F3BDCC73}" type="slidenum">
              <a:rPr lang="zh-CN" altLang="en-US"/>
              <a:pPr>
                <a:defRPr/>
              </a:pPr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562872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357298"/>
            <a:ext cx="4038600" cy="476886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357298"/>
            <a:ext cx="4038600" cy="476886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EBCDAE-BEF1-4D34-AB70-42D9A6F83270}" type="datetime1">
              <a:rPr lang="zh-CN" altLang="en-US"/>
              <a:pPr>
                <a:defRPr/>
              </a:pPr>
              <a:t>2016/8/22 Monday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849804-C013-4DE2-A12F-289C4FD855E2}" type="slidenum">
              <a:rPr lang="zh-CN" altLang="en-US"/>
              <a:pPr>
                <a:defRPr/>
              </a:pPr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819906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CA70B7-54FB-4CF0-B4D5-9CE5CFFCC773}" type="datetime1">
              <a:rPr lang="zh-CN" altLang="en-US"/>
              <a:pPr>
                <a:defRPr/>
              </a:pPr>
              <a:t>2016/8/22 Monday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DDC7EE-67B8-45A2-BD5D-F70E2E1B99CB}" type="slidenum">
              <a:rPr lang="zh-CN" altLang="en-US"/>
              <a:pPr>
                <a:defRPr/>
              </a:pPr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136655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53D615-D691-49B4-9F44-12CF8A9D8B37}" type="datetime1">
              <a:rPr lang="zh-CN" altLang="en-US"/>
              <a:pPr>
                <a:defRPr/>
              </a:pPr>
              <a:t>2016/8/22 Monday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0B1958-625A-4C89-8F81-BED53FD0D7D3}" type="slidenum">
              <a:rPr lang="zh-CN" altLang="en-US"/>
              <a:pPr>
                <a:defRPr/>
              </a:pPr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330535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96105B-40AC-4669-9653-1E85796E4376}" type="datetime1">
              <a:rPr lang="zh-CN" altLang="en-US"/>
              <a:pPr>
                <a:defRPr/>
              </a:pPr>
              <a:t>2016/8/22 Monday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C5D60A-533D-4995-8123-65D0B25A65CE}" type="slidenum">
              <a:rPr lang="zh-CN" altLang="en-US"/>
              <a:pPr>
                <a:defRPr/>
              </a:pPr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002981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28596" y="1000108"/>
            <a:ext cx="3008313" cy="733422"/>
          </a:xfrm>
        </p:spPr>
        <p:txBody>
          <a:bodyPr anchor="b"/>
          <a:lstStyle>
            <a:lvl1pPr algn="l">
              <a:defRPr sz="2000" b="1">
                <a:solidFill>
                  <a:schemeClr val="tx1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1071546"/>
            <a:ext cx="5111750" cy="505461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785926"/>
            <a:ext cx="3008313" cy="434023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27B137-0A42-4D9B-A19A-A20A73272AE9}" type="datetime1">
              <a:rPr lang="zh-CN" altLang="en-US"/>
              <a:pPr>
                <a:defRPr/>
              </a:pPr>
              <a:t>2016/8/22 Monday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95107-DEA7-4262-8369-8142E68CF0F7}" type="slidenum">
              <a:rPr lang="zh-CN" altLang="en-US"/>
              <a:pPr>
                <a:defRPr/>
              </a:pPr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669212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>
                <a:solidFill>
                  <a:schemeClr val="tx1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1000107"/>
            <a:ext cx="5486400" cy="3727467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734CC1-0F2D-43A4-A0D9-42C0016618DE}" type="datetime1">
              <a:rPr lang="zh-CN" altLang="en-US"/>
              <a:pPr>
                <a:defRPr/>
              </a:pPr>
              <a:t>2016/8/22 Monday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90CF74-3657-43EF-801F-FE0E711ADDFB}" type="slidenum">
              <a:rPr lang="zh-CN" altLang="en-US"/>
              <a:pPr>
                <a:defRPr/>
              </a:pPr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399670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28625" y="274638"/>
            <a:ext cx="8229600" cy="654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357313"/>
            <a:ext cx="8229600" cy="4768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14AD1A13-5379-4AD3-99CB-F566ECB53219}" type="datetime1">
              <a:rPr lang="zh-CN" altLang="en-US"/>
              <a:pPr>
                <a:defRPr/>
              </a:pPr>
              <a:t>2016/8/22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3050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400" b="0">
                <a:solidFill>
                  <a:schemeClr val="tx1"/>
                </a:solidFill>
                <a:latin typeface="华文细黑" pitchFamily="2" charset="-122"/>
                <a:ea typeface="华文细黑" pitchFamily="2" charset="-122"/>
              </a:defRPr>
            </a:lvl1pPr>
          </a:lstStyle>
          <a:p>
            <a:pPr>
              <a:defRPr/>
            </a:pPr>
            <a:fld id="{1EBF4485-2EDF-44D5-A047-B4F8B3ACC2B1}" type="slidenum">
              <a:rPr lang="zh-CN" altLang="en-US"/>
              <a:pPr>
                <a:defRPr/>
              </a:pPr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9" r:id="rId1"/>
    <p:sldLayoutId id="2147483718" r:id="rId2"/>
    <p:sldLayoutId id="2147483717" r:id="rId3"/>
    <p:sldLayoutId id="2147483716" r:id="rId4"/>
    <p:sldLayoutId id="2147483715" r:id="rId5"/>
    <p:sldLayoutId id="2147483714" r:id="rId6"/>
    <p:sldLayoutId id="2147483713" r:id="rId7"/>
    <p:sldLayoutId id="2147483712" r:id="rId8"/>
    <p:sldLayoutId id="2147483711" r:id="rId9"/>
    <p:sldLayoutId id="2147483710" r:id="rId10"/>
    <p:sldLayoutId id="2147483709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kern="1200">
          <a:solidFill>
            <a:schemeClr val="bg1"/>
          </a:solidFill>
          <a:latin typeface="华文细黑" pitchFamily="2" charset="-122"/>
          <a:ea typeface="华文细黑" pitchFamily="2" charset="-122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华文细黑" pitchFamily="2" charset="-122"/>
          <a:ea typeface="华文细黑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华文细黑" pitchFamily="2" charset="-122"/>
          <a:ea typeface="华文细黑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华文细黑" pitchFamily="2" charset="-122"/>
          <a:ea typeface="华文细黑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华文细黑" pitchFamily="2" charset="-122"/>
          <a:ea typeface="华文细黑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华文细黑" pitchFamily="2" charset="-122"/>
          <a:ea typeface="华文细黑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华文细黑" pitchFamily="2" charset="-122"/>
          <a:ea typeface="华文细黑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华文细黑" pitchFamily="2" charset="-122"/>
          <a:ea typeface="华文细黑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华文细黑" pitchFamily="2" charset="-122"/>
          <a:ea typeface="华文细黑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华文细黑" pitchFamily="2" charset="-122"/>
          <a:ea typeface="华文细黑" pitchFamily="2" charset="-122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华文细黑" pitchFamily="2" charset="-122"/>
          <a:ea typeface="华文细黑" pitchFamily="2" charset="-122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华文细黑" pitchFamily="2" charset="-122"/>
          <a:ea typeface="华文细黑" pitchFamily="2" charset="-122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1600" kern="1200">
          <a:solidFill>
            <a:schemeClr val="tx1"/>
          </a:solidFill>
          <a:latin typeface="华文细黑" pitchFamily="2" charset="-122"/>
          <a:ea typeface="华文细黑" pitchFamily="2" charset="-122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 kern="1200">
          <a:solidFill>
            <a:schemeClr val="tx1"/>
          </a:solidFill>
          <a:latin typeface="华文细黑" pitchFamily="2" charset="-122"/>
          <a:ea typeface="华文细黑" pitchFamily="2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0"/>
          <p:cNvSpPr>
            <a:spLocks noChangeArrowheads="1"/>
          </p:cNvSpPr>
          <p:nvPr/>
        </p:nvSpPr>
        <p:spPr bwMode="black">
          <a:xfrm>
            <a:off x="500063" y="3211513"/>
            <a:ext cx="2768600" cy="503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r">
              <a:lnSpc>
                <a:spcPct val="130000"/>
              </a:lnSpc>
            </a:pPr>
            <a:r>
              <a:rPr lang="zh-CN" altLang="en-US" sz="1600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</a:rPr>
              <a:t>单击添加署名或公司信息 </a:t>
            </a:r>
          </a:p>
        </p:txBody>
      </p:sp>
      <p:sp>
        <p:nvSpPr>
          <p:cNvPr id="3075" name="Rectangle 7"/>
          <p:cNvSpPr>
            <a:spLocks noChangeArrowheads="1"/>
          </p:cNvSpPr>
          <p:nvPr/>
        </p:nvSpPr>
        <p:spPr bwMode="gray">
          <a:xfrm>
            <a:off x="468313" y="360363"/>
            <a:ext cx="1389062" cy="349250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DDDDDD"/>
              </a:gs>
            </a:gsLst>
            <a:lin ang="0" scaled="1"/>
          </a:gradFill>
          <a:ln w="9525">
            <a:solidFill>
              <a:srgbClr val="969696"/>
            </a:solidFill>
            <a:prstDash val="dash"/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de-DE" altLang="zh-CN" sz="1400" b="1">
                <a:latin typeface="Calibri" pitchFamily="34" charset="0"/>
                <a:ea typeface="华文细黑" pitchFamily="2" charset="-122"/>
              </a:rPr>
              <a:t>LOGO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标题 5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z="2800" smtClean="0"/>
              <a:t>单击此处添加标题</a:t>
            </a:r>
          </a:p>
        </p:txBody>
      </p:sp>
      <p:sp>
        <p:nvSpPr>
          <p:cNvPr id="12291" name="灯片编号占位符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E10BA416-F7E9-4EB1-A228-93B0F5A4969E}" type="slidenum">
              <a:rPr lang="zh-CN" altLang="en-US" smtClean="0">
                <a:latin typeface="华文细黑" pitchFamily="2" charset="-122"/>
                <a:ea typeface="华文细黑" pitchFamily="2" charset="-122"/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10</a:t>
            </a:fld>
            <a:endParaRPr lang="en-US" altLang="zh-CN" smtClean="0">
              <a:latin typeface="华文细黑" pitchFamily="2" charset="-122"/>
              <a:ea typeface="华文细黑" pitchFamily="2" charset="-122"/>
            </a:endParaRPr>
          </a:p>
        </p:txBody>
      </p:sp>
      <p:pic>
        <p:nvPicPr>
          <p:cNvPr id="12292" name="Picture 16" descr="BlankMap-World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13" y="1928813"/>
            <a:ext cx="9107487" cy="401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3" name="Rectangle 17"/>
          <p:cNvSpPr>
            <a:spLocks noChangeArrowheads="1"/>
          </p:cNvSpPr>
          <p:nvPr/>
        </p:nvSpPr>
        <p:spPr bwMode="auto">
          <a:xfrm>
            <a:off x="179388" y="3192463"/>
            <a:ext cx="1511300" cy="1384300"/>
          </a:xfrm>
          <a:prstGeom prst="rect">
            <a:avLst/>
          </a:prstGeom>
          <a:gradFill rotWithShape="1">
            <a:gsLst>
              <a:gs pos="0">
                <a:srgbClr val="C0C0C0"/>
              </a:gs>
              <a:gs pos="100000">
                <a:srgbClr val="E1E1E1"/>
              </a:gs>
            </a:gsLst>
            <a:lin ang="5400000" scaled="1"/>
          </a:gradFill>
          <a:ln w="25400">
            <a:solidFill>
              <a:schemeClr val="bg1"/>
            </a:solidFill>
            <a:miter lim="800000"/>
            <a:headEnd/>
            <a:tailEnd/>
          </a:ln>
          <a:effectLst>
            <a:outerShdw dist="99190" dir="3011666" algn="ctr" rotWithShape="0">
              <a:schemeClr val="bg2"/>
            </a:outerShdw>
          </a:effec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65" name="Rectangle 18"/>
          <p:cNvSpPr>
            <a:spLocks noChangeArrowheads="1"/>
          </p:cNvSpPr>
          <p:nvPr/>
        </p:nvSpPr>
        <p:spPr bwMode="auto">
          <a:xfrm>
            <a:off x="1979613" y="3192463"/>
            <a:ext cx="1511300" cy="1384300"/>
          </a:xfrm>
          <a:prstGeom prst="rect">
            <a:avLst/>
          </a:prstGeom>
          <a:gradFill rotWithShape="1">
            <a:gsLst>
              <a:gs pos="0">
                <a:schemeClr val="accent2">
                  <a:lumMod val="60000"/>
                  <a:lumOff val="40000"/>
                </a:schemeClr>
              </a:gs>
              <a:gs pos="100000">
                <a:schemeClr val="accent6">
                  <a:lumMod val="40000"/>
                  <a:lumOff val="60000"/>
                </a:schemeClr>
              </a:gs>
            </a:gsLst>
            <a:lin ang="5400000" scaled="1"/>
          </a:gradFill>
          <a:ln w="25400">
            <a:solidFill>
              <a:schemeClr val="bg1"/>
            </a:solidFill>
            <a:miter lim="800000"/>
            <a:headEnd/>
            <a:tailEnd/>
          </a:ln>
          <a:effectLst>
            <a:outerShdw dist="99190" dir="3011666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ko-KR" altLang="en-US"/>
          </a:p>
        </p:txBody>
      </p:sp>
      <p:sp>
        <p:nvSpPr>
          <p:cNvPr id="12295" name="Rectangle 19"/>
          <p:cNvSpPr>
            <a:spLocks noChangeArrowheads="1"/>
          </p:cNvSpPr>
          <p:nvPr/>
        </p:nvSpPr>
        <p:spPr bwMode="auto">
          <a:xfrm>
            <a:off x="3779838" y="3192463"/>
            <a:ext cx="1511300" cy="1384300"/>
          </a:xfrm>
          <a:prstGeom prst="rect">
            <a:avLst/>
          </a:prstGeom>
          <a:gradFill rotWithShape="1">
            <a:gsLst>
              <a:gs pos="0">
                <a:srgbClr val="C0C0C0"/>
              </a:gs>
              <a:gs pos="100000">
                <a:srgbClr val="E1E1E1"/>
              </a:gs>
            </a:gsLst>
            <a:lin ang="5400000" scaled="1"/>
          </a:gradFill>
          <a:ln w="25400">
            <a:solidFill>
              <a:schemeClr val="bg1"/>
            </a:solidFill>
            <a:miter lim="800000"/>
            <a:headEnd/>
            <a:tailEnd/>
          </a:ln>
          <a:effectLst>
            <a:outerShdw dist="99190" dir="3011666" algn="ctr" rotWithShape="0">
              <a:schemeClr val="bg2"/>
            </a:outerShdw>
          </a:effec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2296" name="Rectangle 20"/>
          <p:cNvSpPr>
            <a:spLocks noChangeArrowheads="1"/>
          </p:cNvSpPr>
          <p:nvPr/>
        </p:nvSpPr>
        <p:spPr bwMode="auto">
          <a:xfrm>
            <a:off x="5580063" y="3192463"/>
            <a:ext cx="1511300" cy="1384300"/>
          </a:xfrm>
          <a:prstGeom prst="rect">
            <a:avLst/>
          </a:prstGeom>
          <a:gradFill rotWithShape="1">
            <a:gsLst>
              <a:gs pos="0">
                <a:srgbClr val="C0C0C0"/>
              </a:gs>
              <a:gs pos="100000">
                <a:srgbClr val="E1E1E1"/>
              </a:gs>
            </a:gsLst>
            <a:lin ang="5400000" scaled="1"/>
          </a:gradFill>
          <a:ln w="25400">
            <a:solidFill>
              <a:schemeClr val="bg1"/>
            </a:solidFill>
            <a:miter lim="800000"/>
            <a:headEnd/>
            <a:tailEnd/>
          </a:ln>
          <a:effectLst>
            <a:outerShdw dist="99190" dir="3011666" algn="ctr" rotWithShape="0">
              <a:schemeClr val="bg2"/>
            </a:outerShdw>
          </a:effec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68" name="Rectangle 21"/>
          <p:cNvSpPr>
            <a:spLocks noChangeArrowheads="1"/>
          </p:cNvSpPr>
          <p:nvPr/>
        </p:nvSpPr>
        <p:spPr bwMode="auto">
          <a:xfrm>
            <a:off x="7380288" y="3208338"/>
            <a:ext cx="1511300" cy="1384300"/>
          </a:xfrm>
          <a:prstGeom prst="rect">
            <a:avLst/>
          </a:prstGeom>
          <a:gradFill rotWithShape="1">
            <a:gsLst>
              <a:gs pos="0">
                <a:schemeClr val="accent2">
                  <a:lumMod val="60000"/>
                  <a:lumOff val="40000"/>
                </a:schemeClr>
              </a:gs>
              <a:gs pos="100000">
                <a:schemeClr val="accent6">
                  <a:lumMod val="40000"/>
                  <a:lumOff val="60000"/>
                </a:schemeClr>
              </a:gs>
            </a:gsLst>
            <a:lin ang="5400000" scaled="1"/>
          </a:gradFill>
          <a:ln w="25400">
            <a:solidFill>
              <a:schemeClr val="bg1"/>
            </a:solidFill>
            <a:miter lim="800000"/>
            <a:headEnd/>
            <a:tailEnd/>
          </a:ln>
          <a:effectLst>
            <a:outerShdw dist="99190" dir="3011666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ko-KR" altLang="en-US"/>
          </a:p>
        </p:txBody>
      </p:sp>
      <p:sp>
        <p:nvSpPr>
          <p:cNvPr id="12298" name="Oval 22"/>
          <p:cNvSpPr>
            <a:spLocks noChangeArrowheads="1"/>
          </p:cNvSpPr>
          <p:nvPr/>
        </p:nvSpPr>
        <p:spPr bwMode="auto">
          <a:xfrm>
            <a:off x="827088" y="3800475"/>
            <a:ext cx="215900" cy="215900"/>
          </a:xfrm>
          <a:prstGeom prst="ellipse">
            <a:avLst/>
          </a:prstGeom>
          <a:gradFill rotWithShape="1">
            <a:gsLst>
              <a:gs pos="0">
                <a:srgbClr val="F1F1F1"/>
              </a:gs>
              <a:gs pos="100000">
                <a:srgbClr val="C0C0C0"/>
              </a:gs>
            </a:gsLst>
            <a:lin ang="2700000" scaled="1"/>
          </a:gradFill>
          <a:ln>
            <a:noFill/>
          </a:ln>
          <a:effectLst>
            <a:outerShdw dist="25400" dir="54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2299" name="Oval 23"/>
          <p:cNvSpPr>
            <a:spLocks noChangeArrowheads="1"/>
          </p:cNvSpPr>
          <p:nvPr/>
        </p:nvSpPr>
        <p:spPr bwMode="auto">
          <a:xfrm>
            <a:off x="2627313" y="3800475"/>
            <a:ext cx="215900" cy="215900"/>
          </a:xfrm>
          <a:prstGeom prst="ellipse">
            <a:avLst/>
          </a:prstGeom>
          <a:gradFill rotWithShape="1">
            <a:gsLst>
              <a:gs pos="0">
                <a:srgbClr val="F1F1F1"/>
              </a:gs>
              <a:gs pos="100000">
                <a:srgbClr val="C0C0C0"/>
              </a:gs>
            </a:gsLst>
            <a:lin ang="2700000" scaled="1"/>
          </a:gradFill>
          <a:ln>
            <a:noFill/>
          </a:ln>
          <a:effectLst>
            <a:outerShdw dist="25400" dir="54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2300" name="Oval 24"/>
          <p:cNvSpPr>
            <a:spLocks noChangeArrowheads="1"/>
          </p:cNvSpPr>
          <p:nvPr/>
        </p:nvSpPr>
        <p:spPr bwMode="auto">
          <a:xfrm>
            <a:off x="4427538" y="3800475"/>
            <a:ext cx="215900" cy="215900"/>
          </a:xfrm>
          <a:prstGeom prst="ellipse">
            <a:avLst/>
          </a:prstGeom>
          <a:gradFill rotWithShape="1">
            <a:gsLst>
              <a:gs pos="0">
                <a:srgbClr val="F1F1F1"/>
              </a:gs>
              <a:gs pos="100000">
                <a:srgbClr val="C0C0C0"/>
              </a:gs>
            </a:gsLst>
            <a:lin ang="2700000" scaled="1"/>
          </a:gradFill>
          <a:ln>
            <a:noFill/>
          </a:ln>
          <a:effectLst>
            <a:outerShdw dist="25400" dir="54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2301" name="Oval 25"/>
          <p:cNvSpPr>
            <a:spLocks noChangeArrowheads="1"/>
          </p:cNvSpPr>
          <p:nvPr/>
        </p:nvSpPr>
        <p:spPr bwMode="auto">
          <a:xfrm>
            <a:off x="6227763" y="3800475"/>
            <a:ext cx="215900" cy="215900"/>
          </a:xfrm>
          <a:prstGeom prst="ellipse">
            <a:avLst/>
          </a:prstGeom>
          <a:gradFill rotWithShape="1">
            <a:gsLst>
              <a:gs pos="0">
                <a:srgbClr val="F1F1F1"/>
              </a:gs>
              <a:gs pos="100000">
                <a:srgbClr val="C0C0C0"/>
              </a:gs>
            </a:gsLst>
            <a:lin ang="2700000" scaled="1"/>
          </a:gradFill>
          <a:ln>
            <a:noFill/>
          </a:ln>
          <a:effectLst>
            <a:outerShdw dist="25400" dir="54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2302" name="Oval 26"/>
          <p:cNvSpPr>
            <a:spLocks noChangeArrowheads="1"/>
          </p:cNvSpPr>
          <p:nvPr/>
        </p:nvSpPr>
        <p:spPr bwMode="auto">
          <a:xfrm>
            <a:off x="8027988" y="3800475"/>
            <a:ext cx="215900" cy="215900"/>
          </a:xfrm>
          <a:prstGeom prst="ellipse">
            <a:avLst/>
          </a:prstGeom>
          <a:gradFill rotWithShape="1">
            <a:gsLst>
              <a:gs pos="0">
                <a:srgbClr val="F1F1F1"/>
              </a:gs>
              <a:gs pos="100000">
                <a:srgbClr val="C0C0C0"/>
              </a:gs>
            </a:gsLst>
            <a:lin ang="2700000" scaled="1"/>
          </a:gradFill>
          <a:ln>
            <a:noFill/>
          </a:ln>
          <a:effectLst>
            <a:outerShdw dist="25400" dir="54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cxnSp>
        <p:nvCxnSpPr>
          <p:cNvPr id="12303" name="AutoShape 28"/>
          <p:cNvCxnSpPr>
            <a:cxnSpLocks noChangeShapeType="1"/>
            <a:stCxn id="12298" idx="6"/>
            <a:endCxn id="12299" idx="2"/>
          </p:cNvCxnSpPr>
          <p:nvPr/>
        </p:nvCxnSpPr>
        <p:spPr bwMode="auto">
          <a:xfrm>
            <a:off x="1042988" y="3908425"/>
            <a:ext cx="1584325" cy="0"/>
          </a:xfrm>
          <a:prstGeom prst="straightConnector1">
            <a:avLst/>
          </a:prstGeom>
          <a:noFill/>
          <a:ln w="25400">
            <a:solidFill>
              <a:srgbClr val="18407B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304" name="AutoShape 29"/>
          <p:cNvCxnSpPr>
            <a:cxnSpLocks noChangeShapeType="1"/>
            <a:stCxn id="12299" idx="6"/>
            <a:endCxn id="12300" idx="2"/>
          </p:cNvCxnSpPr>
          <p:nvPr/>
        </p:nvCxnSpPr>
        <p:spPr bwMode="auto">
          <a:xfrm>
            <a:off x="2843213" y="3908425"/>
            <a:ext cx="1584325" cy="0"/>
          </a:xfrm>
          <a:prstGeom prst="straightConnector1">
            <a:avLst/>
          </a:prstGeom>
          <a:noFill/>
          <a:ln w="25400">
            <a:solidFill>
              <a:srgbClr val="18407B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305" name="AutoShape 30"/>
          <p:cNvCxnSpPr>
            <a:cxnSpLocks noChangeShapeType="1"/>
            <a:stCxn id="12300" idx="6"/>
            <a:endCxn id="12301" idx="2"/>
          </p:cNvCxnSpPr>
          <p:nvPr/>
        </p:nvCxnSpPr>
        <p:spPr bwMode="auto">
          <a:xfrm>
            <a:off x="4643438" y="3908425"/>
            <a:ext cx="1584325" cy="0"/>
          </a:xfrm>
          <a:prstGeom prst="straightConnector1">
            <a:avLst/>
          </a:prstGeom>
          <a:noFill/>
          <a:ln w="25400">
            <a:solidFill>
              <a:srgbClr val="18407B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306" name="AutoShape 31"/>
          <p:cNvCxnSpPr>
            <a:cxnSpLocks noChangeShapeType="1"/>
            <a:stCxn id="12301" idx="6"/>
            <a:endCxn id="12302" idx="2"/>
          </p:cNvCxnSpPr>
          <p:nvPr/>
        </p:nvCxnSpPr>
        <p:spPr bwMode="auto">
          <a:xfrm>
            <a:off x="6443663" y="3908425"/>
            <a:ext cx="1584325" cy="0"/>
          </a:xfrm>
          <a:prstGeom prst="straightConnector1">
            <a:avLst/>
          </a:prstGeom>
          <a:noFill/>
          <a:ln w="25400">
            <a:solidFill>
              <a:srgbClr val="18407B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2307" name="WordArt 37"/>
          <p:cNvSpPr>
            <a:spLocks noChangeArrowheads="1" noChangeShapeType="1" noTextEdit="1"/>
          </p:cNvSpPr>
          <p:nvPr/>
        </p:nvSpPr>
        <p:spPr bwMode="auto">
          <a:xfrm>
            <a:off x="304800" y="4305300"/>
            <a:ext cx="1314450" cy="12382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1000" kern="10">
                <a:effectLst>
                  <a:outerShdw dist="12700" dir="5400000" algn="ctr" rotWithShape="0">
                    <a:srgbClr val="868686"/>
                  </a:outerShdw>
                </a:effectLst>
                <a:ea typeface="HY헤드라인M"/>
              </a:rPr>
              <a:t>Gangnam Sales Office</a:t>
            </a:r>
            <a:endParaRPr lang="zh-CN" altLang="en-US" sz="1000" kern="10">
              <a:effectLst>
                <a:outerShdw dist="12700" dir="5400000" algn="ctr" rotWithShape="0">
                  <a:srgbClr val="868686"/>
                </a:outerShdw>
              </a:effectLst>
            </a:endParaRPr>
          </a:p>
        </p:txBody>
      </p:sp>
      <p:sp>
        <p:nvSpPr>
          <p:cNvPr id="12308" name="WordArt 40"/>
          <p:cNvSpPr>
            <a:spLocks noChangeArrowheads="1" noChangeShapeType="1" noTextEdit="1"/>
          </p:cNvSpPr>
          <p:nvPr/>
        </p:nvSpPr>
        <p:spPr bwMode="auto">
          <a:xfrm>
            <a:off x="2105025" y="4305300"/>
            <a:ext cx="1314450" cy="12382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1000" kern="10">
                <a:effectLst>
                  <a:outerShdw dist="12700" dir="5400000" algn="ctr" rotWithShape="0">
                    <a:srgbClr val="868686"/>
                  </a:outerShdw>
                </a:effectLst>
                <a:ea typeface="HY헤드라인M"/>
              </a:rPr>
              <a:t>Gangnam Sales Office</a:t>
            </a:r>
            <a:endParaRPr lang="zh-CN" altLang="en-US" sz="1000" kern="10">
              <a:effectLst>
                <a:outerShdw dist="12700" dir="5400000" algn="ctr" rotWithShape="0">
                  <a:srgbClr val="868686"/>
                </a:outerShdw>
              </a:effectLst>
            </a:endParaRPr>
          </a:p>
        </p:txBody>
      </p:sp>
      <p:sp>
        <p:nvSpPr>
          <p:cNvPr id="12309" name="WordArt 41"/>
          <p:cNvSpPr>
            <a:spLocks noChangeArrowheads="1" noChangeShapeType="1" noTextEdit="1"/>
          </p:cNvSpPr>
          <p:nvPr/>
        </p:nvSpPr>
        <p:spPr bwMode="auto">
          <a:xfrm>
            <a:off x="3924300" y="4305300"/>
            <a:ext cx="1314450" cy="12382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1000" kern="10">
                <a:effectLst>
                  <a:outerShdw dist="12700" dir="5400000" algn="ctr" rotWithShape="0">
                    <a:srgbClr val="868686"/>
                  </a:outerShdw>
                </a:effectLst>
                <a:ea typeface="HY헤드라인M"/>
              </a:rPr>
              <a:t>Gangnam Sales Office</a:t>
            </a:r>
            <a:endParaRPr lang="zh-CN" altLang="en-US" sz="1000" kern="10">
              <a:effectLst>
                <a:outerShdw dist="12700" dir="5400000" algn="ctr" rotWithShape="0">
                  <a:srgbClr val="868686"/>
                </a:outerShdw>
              </a:effectLst>
            </a:endParaRPr>
          </a:p>
        </p:txBody>
      </p:sp>
      <p:sp>
        <p:nvSpPr>
          <p:cNvPr id="12310" name="WordArt 42"/>
          <p:cNvSpPr>
            <a:spLocks noChangeArrowheads="1" noChangeShapeType="1" noTextEdit="1"/>
          </p:cNvSpPr>
          <p:nvPr/>
        </p:nvSpPr>
        <p:spPr bwMode="auto">
          <a:xfrm>
            <a:off x="5724525" y="4305300"/>
            <a:ext cx="1314450" cy="12382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1000" kern="10">
                <a:effectLst>
                  <a:outerShdw dist="12700" dir="5400000" algn="ctr" rotWithShape="0">
                    <a:srgbClr val="868686"/>
                  </a:outerShdw>
                </a:effectLst>
                <a:ea typeface="HY헤드라인M"/>
              </a:rPr>
              <a:t>Gangnam Sales Office</a:t>
            </a:r>
            <a:endParaRPr lang="zh-CN" altLang="en-US" sz="1000" kern="10">
              <a:effectLst>
                <a:outerShdw dist="12700" dir="5400000" algn="ctr" rotWithShape="0">
                  <a:srgbClr val="868686"/>
                </a:outerShdw>
              </a:effectLst>
            </a:endParaRPr>
          </a:p>
        </p:txBody>
      </p:sp>
      <p:sp>
        <p:nvSpPr>
          <p:cNvPr id="12311" name="WordArt 45"/>
          <p:cNvSpPr>
            <a:spLocks noChangeArrowheads="1" noChangeShapeType="1" noTextEdit="1"/>
          </p:cNvSpPr>
          <p:nvPr/>
        </p:nvSpPr>
        <p:spPr bwMode="auto">
          <a:xfrm>
            <a:off x="7524750" y="4305300"/>
            <a:ext cx="1314450" cy="12382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1000" kern="10">
                <a:effectLst>
                  <a:outerShdw dist="12700" dir="5400000" algn="ctr" rotWithShape="0">
                    <a:srgbClr val="868686"/>
                  </a:outerShdw>
                </a:effectLst>
                <a:ea typeface="HY헤드라인M"/>
              </a:rPr>
              <a:t>Gangnam Sales Office</a:t>
            </a:r>
            <a:endParaRPr lang="zh-CN" altLang="en-US" sz="1000" kern="10">
              <a:effectLst>
                <a:outerShdw dist="12700" dir="5400000" algn="ctr" rotWithShape="0">
                  <a:srgbClr val="868686"/>
                </a:outerShdw>
              </a:effectLst>
            </a:endParaRPr>
          </a:p>
        </p:txBody>
      </p:sp>
      <p:sp>
        <p:nvSpPr>
          <p:cNvPr id="88" name="직사각형 33"/>
          <p:cNvSpPr/>
          <p:nvPr/>
        </p:nvSpPr>
        <p:spPr>
          <a:xfrm>
            <a:off x="374650" y="3287713"/>
            <a:ext cx="1114425" cy="369887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pPr algn="ctr"/>
            <a:r>
              <a:rPr lang="en-US" altLang="ko-KR" b="1">
                <a:solidFill>
                  <a:srgbClr val="F7F7F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algun Gothic" pitchFamily="34" charset="-127"/>
                <a:ea typeface="Malgun Gothic" pitchFamily="34" charset="-127"/>
              </a:rPr>
              <a:t>2007. 03</a:t>
            </a:r>
          </a:p>
        </p:txBody>
      </p:sp>
      <p:sp>
        <p:nvSpPr>
          <p:cNvPr id="89" name="직사각형 34"/>
          <p:cNvSpPr/>
          <p:nvPr/>
        </p:nvSpPr>
        <p:spPr>
          <a:xfrm>
            <a:off x="2160588" y="3287713"/>
            <a:ext cx="1114425" cy="369887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pPr algn="ctr"/>
            <a:r>
              <a:rPr lang="en-US" altLang="ko-KR" b="1">
                <a:solidFill>
                  <a:srgbClr val="F7F7F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algun Gothic" pitchFamily="34" charset="-127"/>
                <a:ea typeface="Malgun Gothic" pitchFamily="34" charset="-127"/>
              </a:rPr>
              <a:t>2008. 03</a:t>
            </a:r>
          </a:p>
        </p:txBody>
      </p:sp>
      <p:sp>
        <p:nvSpPr>
          <p:cNvPr id="90" name="직사각형 35"/>
          <p:cNvSpPr/>
          <p:nvPr/>
        </p:nvSpPr>
        <p:spPr>
          <a:xfrm>
            <a:off x="3946525" y="3287713"/>
            <a:ext cx="1114425" cy="369887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pPr algn="ctr"/>
            <a:r>
              <a:rPr lang="en-US" altLang="ko-KR" b="1">
                <a:solidFill>
                  <a:srgbClr val="F7F7F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algun Gothic" pitchFamily="34" charset="-127"/>
                <a:ea typeface="Malgun Gothic" pitchFamily="34" charset="-127"/>
              </a:rPr>
              <a:t>2009. 03</a:t>
            </a:r>
          </a:p>
        </p:txBody>
      </p:sp>
      <p:sp>
        <p:nvSpPr>
          <p:cNvPr id="91" name="직사각형 36"/>
          <p:cNvSpPr/>
          <p:nvPr/>
        </p:nvSpPr>
        <p:spPr>
          <a:xfrm>
            <a:off x="5786438" y="3287713"/>
            <a:ext cx="1114425" cy="369887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pPr algn="ctr"/>
            <a:r>
              <a:rPr lang="en-US" altLang="ko-KR" b="1">
                <a:solidFill>
                  <a:srgbClr val="F7F7F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algun Gothic" pitchFamily="34" charset="-127"/>
                <a:ea typeface="Malgun Gothic" pitchFamily="34" charset="-127"/>
              </a:rPr>
              <a:t>2010. 03</a:t>
            </a:r>
          </a:p>
        </p:txBody>
      </p:sp>
      <p:sp>
        <p:nvSpPr>
          <p:cNvPr id="92" name="직사각형 37"/>
          <p:cNvSpPr/>
          <p:nvPr/>
        </p:nvSpPr>
        <p:spPr>
          <a:xfrm>
            <a:off x="7589838" y="3287713"/>
            <a:ext cx="1114425" cy="369887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pPr algn="ctr"/>
            <a:r>
              <a:rPr lang="en-US" altLang="ko-KR" b="1">
                <a:solidFill>
                  <a:srgbClr val="F7F7F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algun Gothic" pitchFamily="34" charset="-127"/>
                <a:ea typeface="Malgun Gothic" pitchFamily="34" charset="-127"/>
              </a:rPr>
              <a:t>2011. 03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标题 5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z="2800" smtClean="0"/>
              <a:t>单击此处添加标题</a:t>
            </a:r>
          </a:p>
        </p:txBody>
      </p:sp>
      <p:sp>
        <p:nvSpPr>
          <p:cNvPr id="13315" name="Oval 3"/>
          <p:cNvSpPr>
            <a:spLocks noChangeArrowheads="1"/>
          </p:cNvSpPr>
          <p:nvPr/>
        </p:nvSpPr>
        <p:spPr bwMode="gray">
          <a:xfrm>
            <a:off x="3267075" y="1371600"/>
            <a:ext cx="2641600" cy="2644775"/>
          </a:xfrm>
          <a:prstGeom prst="ellipse">
            <a:avLst/>
          </a:prstGeom>
          <a:solidFill>
            <a:schemeClr val="accent2">
              <a:alpha val="34901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13316" name="Oval 4"/>
          <p:cNvSpPr>
            <a:spLocks noChangeArrowheads="1"/>
          </p:cNvSpPr>
          <p:nvPr/>
        </p:nvSpPr>
        <p:spPr bwMode="gray">
          <a:xfrm>
            <a:off x="4206875" y="2763838"/>
            <a:ext cx="2643188" cy="2643187"/>
          </a:xfrm>
          <a:prstGeom prst="ellipse">
            <a:avLst/>
          </a:prstGeom>
          <a:solidFill>
            <a:schemeClr val="folHlink">
              <a:alpha val="34901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13317" name="Oval 5"/>
          <p:cNvSpPr>
            <a:spLocks noChangeArrowheads="1"/>
          </p:cNvSpPr>
          <p:nvPr/>
        </p:nvSpPr>
        <p:spPr bwMode="gray">
          <a:xfrm>
            <a:off x="2224088" y="2728913"/>
            <a:ext cx="2644775" cy="2643187"/>
          </a:xfrm>
          <a:prstGeom prst="ellipse">
            <a:avLst/>
          </a:prstGeom>
          <a:solidFill>
            <a:schemeClr val="accent1">
              <a:alpha val="34901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13318" name="Line 6"/>
          <p:cNvSpPr>
            <a:spLocks noChangeShapeType="1"/>
          </p:cNvSpPr>
          <p:nvPr/>
        </p:nvSpPr>
        <p:spPr bwMode="auto">
          <a:xfrm flipH="1" flipV="1">
            <a:off x="2813050" y="2416175"/>
            <a:ext cx="1149350" cy="833438"/>
          </a:xfrm>
          <a:prstGeom prst="line">
            <a:avLst/>
          </a:prstGeom>
          <a:noFill/>
          <a:ln w="19050">
            <a:solidFill>
              <a:srgbClr val="4D4D4D"/>
            </a:solidFill>
            <a:round/>
            <a:headEnd type="oval" w="lg" len="lg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319" name="Line 7"/>
          <p:cNvSpPr>
            <a:spLocks noChangeShapeType="1"/>
          </p:cNvSpPr>
          <p:nvPr/>
        </p:nvSpPr>
        <p:spPr bwMode="auto">
          <a:xfrm flipV="1">
            <a:off x="5318125" y="2449513"/>
            <a:ext cx="1217613" cy="765175"/>
          </a:xfrm>
          <a:prstGeom prst="line">
            <a:avLst/>
          </a:prstGeom>
          <a:noFill/>
          <a:ln w="19050">
            <a:solidFill>
              <a:srgbClr val="4D4D4D"/>
            </a:solidFill>
            <a:round/>
            <a:headEnd type="oval" w="lg" len="lg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320" name="Line 8"/>
          <p:cNvSpPr>
            <a:spLocks noChangeShapeType="1"/>
          </p:cNvSpPr>
          <p:nvPr/>
        </p:nvSpPr>
        <p:spPr bwMode="auto">
          <a:xfrm flipH="1">
            <a:off x="4519613" y="4398963"/>
            <a:ext cx="25400" cy="1042987"/>
          </a:xfrm>
          <a:prstGeom prst="line">
            <a:avLst/>
          </a:prstGeom>
          <a:noFill/>
          <a:ln w="19050">
            <a:solidFill>
              <a:srgbClr val="4D4D4D"/>
            </a:solidFill>
            <a:round/>
            <a:headEnd type="oval" w="lg" len="lg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321" name="Rectangle 9"/>
          <p:cNvSpPr>
            <a:spLocks noChangeArrowheads="1"/>
          </p:cNvSpPr>
          <p:nvPr/>
        </p:nvSpPr>
        <p:spPr bwMode="gray">
          <a:xfrm>
            <a:off x="3795713" y="3344863"/>
            <a:ext cx="1608137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2000">
                <a:solidFill>
                  <a:schemeClr val="bg1"/>
                </a:solidFill>
                <a:latin typeface="Calibri" pitchFamily="34" charset="0"/>
              </a:rPr>
              <a:t>Text in here</a:t>
            </a:r>
          </a:p>
        </p:txBody>
      </p:sp>
      <p:sp>
        <p:nvSpPr>
          <p:cNvPr id="50" name="Text Box 10"/>
          <p:cNvSpPr txBox="1">
            <a:spLocks noChangeArrowheads="1"/>
          </p:cNvSpPr>
          <p:nvPr/>
        </p:nvSpPr>
        <p:spPr bwMode="auto">
          <a:xfrm>
            <a:off x="762000" y="1684338"/>
            <a:ext cx="2052638" cy="1004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120650" indent="-120650" algn="ct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altLang="zh-CN" sz="1400">
                <a:solidFill>
                  <a:schemeClr val="accent2"/>
                </a:solidFill>
                <a:latin typeface="+mn-lt"/>
              </a:rPr>
              <a:t>   </a:t>
            </a:r>
            <a:r>
              <a:rPr lang="en-US" altLang="zh-CN" sz="140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01.Title</a:t>
            </a:r>
          </a:p>
          <a:p>
            <a:pPr marL="120650" indent="-120650" algn="ctr" fontAlgn="auto">
              <a:lnSpc>
                <a:spcPct val="60000"/>
              </a:lnSpc>
              <a:spcBef>
                <a:spcPct val="50000"/>
              </a:spcBef>
              <a:spcAft>
                <a:spcPts val="0"/>
              </a:spcAft>
              <a:buFontTx/>
              <a:buChar char="•"/>
              <a:defRPr/>
            </a:pPr>
            <a:r>
              <a:rPr lang="en-US" altLang="zh-CN" sz="1400">
                <a:solidFill>
                  <a:srgbClr val="1C1C1C"/>
                </a:solidFill>
                <a:latin typeface="+mn-lt"/>
              </a:rPr>
              <a:t>Add your text in here</a:t>
            </a:r>
          </a:p>
          <a:p>
            <a:pPr marL="120650" indent="-120650" algn="ctr" fontAlgn="auto">
              <a:lnSpc>
                <a:spcPct val="60000"/>
              </a:lnSpc>
              <a:spcBef>
                <a:spcPct val="50000"/>
              </a:spcBef>
              <a:spcAft>
                <a:spcPts val="0"/>
              </a:spcAft>
              <a:buFontTx/>
              <a:buChar char="•"/>
              <a:defRPr/>
            </a:pPr>
            <a:r>
              <a:rPr lang="en-US" altLang="zh-CN" sz="1400">
                <a:solidFill>
                  <a:srgbClr val="1C1C1C"/>
                </a:solidFill>
                <a:latin typeface="+mn-lt"/>
              </a:rPr>
              <a:t>Add your text in here</a:t>
            </a:r>
          </a:p>
          <a:p>
            <a:pPr marL="120650" indent="-120650" algn="ctr" fontAlgn="auto">
              <a:lnSpc>
                <a:spcPct val="60000"/>
              </a:lnSpc>
              <a:spcBef>
                <a:spcPct val="50000"/>
              </a:spcBef>
              <a:spcAft>
                <a:spcPts val="0"/>
              </a:spcAft>
              <a:buFontTx/>
              <a:buChar char="•"/>
              <a:defRPr/>
            </a:pPr>
            <a:r>
              <a:rPr lang="en-US" altLang="zh-CN" sz="1400">
                <a:solidFill>
                  <a:srgbClr val="1C1C1C"/>
                </a:solidFill>
                <a:latin typeface="+mn-lt"/>
              </a:rPr>
              <a:t>Add your text in here</a:t>
            </a:r>
          </a:p>
        </p:txBody>
      </p:sp>
      <p:sp>
        <p:nvSpPr>
          <p:cNvPr id="51" name="Text Box 11"/>
          <p:cNvSpPr txBox="1">
            <a:spLocks noChangeArrowheads="1"/>
          </p:cNvSpPr>
          <p:nvPr/>
        </p:nvSpPr>
        <p:spPr bwMode="auto">
          <a:xfrm>
            <a:off x="6467475" y="1684338"/>
            <a:ext cx="2052638" cy="1004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120650" indent="-120650" algn="ct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altLang="zh-CN" sz="1400">
                <a:solidFill>
                  <a:srgbClr val="669900"/>
                </a:solidFill>
                <a:latin typeface="+mn-lt"/>
              </a:rPr>
              <a:t>   </a:t>
            </a:r>
            <a:r>
              <a:rPr lang="en-US" altLang="zh-CN" sz="1400">
                <a:solidFill>
                  <a:schemeClr val="accent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02.Title</a:t>
            </a:r>
          </a:p>
          <a:p>
            <a:pPr marL="120650" indent="-120650" algn="ctr" fontAlgn="auto">
              <a:lnSpc>
                <a:spcPct val="60000"/>
              </a:lnSpc>
              <a:spcBef>
                <a:spcPct val="50000"/>
              </a:spcBef>
              <a:spcAft>
                <a:spcPts val="0"/>
              </a:spcAft>
              <a:buFontTx/>
              <a:buChar char="•"/>
              <a:defRPr/>
            </a:pPr>
            <a:r>
              <a:rPr lang="en-US" altLang="zh-CN" sz="1400">
                <a:solidFill>
                  <a:srgbClr val="1C1C1C"/>
                </a:solidFill>
                <a:latin typeface="+mn-lt"/>
              </a:rPr>
              <a:t>Add your text in here</a:t>
            </a:r>
          </a:p>
          <a:p>
            <a:pPr marL="120650" indent="-120650" algn="ctr" fontAlgn="auto">
              <a:lnSpc>
                <a:spcPct val="60000"/>
              </a:lnSpc>
              <a:spcBef>
                <a:spcPct val="50000"/>
              </a:spcBef>
              <a:spcAft>
                <a:spcPts val="0"/>
              </a:spcAft>
              <a:buFontTx/>
              <a:buChar char="•"/>
              <a:defRPr/>
            </a:pPr>
            <a:r>
              <a:rPr lang="en-US" altLang="zh-CN" sz="1400">
                <a:solidFill>
                  <a:srgbClr val="1C1C1C"/>
                </a:solidFill>
                <a:latin typeface="+mn-lt"/>
              </a:rPr>
              <a:t>Add your text in here</a:t>
            </a:r>
          </a:p>
          <a:p>
            <a:pPr marL="120650" indent="-120650" algn="ctr" fontAlgn="auto">
              <a:lnSpc>
                <a:spcPct val="60000"/>
              </a:lnSpc>
              <a:spcBef>
                <a:spcPct val="50000"/>
              </a:spcBef>
              <a:spcAft>
                <a:spcPts val="0"/>
              </a:spcAft>
              <a:buFontTx/>
              <a:buChar char="•"/>
              <a:defRPr/>
            </a:pPr>
            <a:r>
              <a:rPr lang="en-US" altLang="zh-CN" sz="1400">
                <a:solidFill>
                  <a:srgbClr val="1C1C1C"/>
                </a:solidFill>
                <a:latin typeface="+mn-lt"/>
              </a:rPr>
              <a:t>Add your text in here</a:t>
            </a:r>
          </a:p>
        </p:txBody>
      </p:sp>
      <p:sp>
        <p:nvSpPr>
          <p:cNvPr id="52" name="Text Box 12"/>
          <p:cNvSpPr txBox="1">
            <a:spLocks noChangeArrowheads="1"/>
          </p:cNvSpPr>
          <p:nvPr/>
        </p:nvSpPr>
        <p:spPr bwMode="auto">
          <a:xfrm>
            <a:off x="3405188" y="5384800"/>
            <a:ext cx="2260600" cy="1004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120650" indent="-120650" algn="ct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altLang="zh-CN" sz="1400">
                <a:solidFill>
                  <a:srgbClr val="333399"/>
                </a:solidFill>
                <a:latin typeface="+mn-lt"/>
              </a:rPr>
              <a:t>   </a:t>
            </a:r>
            <a:r>
              <a:rPr lang="en-US" altLang="zh-CN" sz="140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03.Title</a:t>
            </a:r>
          </a:p>
          <a:p>
            <a:pPr marL="120650" indent="-120650" algn="ctr" fontAlgn="auto">
              <a:lnSpc>
                <a:spcPct val="60000"/>
              </a:lnSpc>
              <a:spcBef>
                <a:spcPct val="50000"/>
              </a:spcBef>
              <a:spcAft>
                <a:spcPts val="0"/>
              </a:spcAft>
              <a:buFontTx/>
              <a:buChar char="•"/>
              <a:defRPr/>
            </a:pPr>
            <a:r>
              <a:rPr lang="en-US" altLang="zh-CN" sz="1400">
                <a:solidFill>
                  <a:srgbClr val="1C1C1C"/>
                </a:solidFill>
                <a:latin typeface="+mn-lt"/>
              </a:rPr>
              <a:t>Add your text in here   </a:t>
            </a:r>
          </a:p>
          <a:p>
            <a:pPr marL="120650" indent="-120650" algn="ctr" fontAlgn="auto">
              <a:lnSpc>
                <a:spcPct val="60000"/>
              </a:lnSpc>
              <a:spcBef>
                <a:spcPct val="50000"/>
              </a:spcBef>
              <a:spcAft>
                <a:spcPts val="0"/>
              </a:spcAft>
              <a:buFontTx/>
              <a:buChar char="•"/>
              <a:defRPr/>
            </a:pPr>
            <a:r>
              <a:rPr lang="en-US" altLang="zh-CN" sz="1400">
                <a:solidFill>
                  <a:srgbClr val="1C1C1C"/>
                </a:solidFill>
                <a:latin typeface="+mn-lt"/>
              </a:rPr>
              <a:t>Add your text in here</a:t>
            </a:r>
          </a:p>
          <a:p>
            <a:pPr marL="120650" indent="-120650" algn="ctr" fontAlgn="auto">
              <a:lnSpc>
                <a:spcPct val="60000"/>
              </a:lnSpc>
              <a:spcBef>
                <a:spcPct val="50000"/>
              </a:spcBef>
              <a:spcAft>
                <a:spcPts val="0"/>
              </a:spcAft>
              <a:buFontTx/>
              <a:buChar char="•"/>
              <a:defRPr/>
            </a:pPr>
            <a:r>
              <a:rPr lang="en-US" altLang="zh-CN" sz="1400">
                <a:solidFill>
                  <a:srgbClr val="1C1C1C"/>
                </a:solidFill>
                <a:latin typeface="+mn-lt"/>
              </a:rPr>
              <a:t>Add your text in here</a:t>
            </a:r>
          </a:p>
        </p:txBody>
      </p:sp>
      <p:sp>
        <p:nvSpPr>
          <p:cNvPr id="13325" name="Text Box 13"/>
          <p:cNvSpPr txBox="1">
            <a:spLocks noChangeArrowheads="1"/>
          </p:cNvSpPr>
          <p:nvPr/>
        </p:nvSpPr>
        <p:spPr bwMode="black">
          <a:xfrm>
            <a:off x="3681413" y="1708150"/>
            <a:ext cx="1824037" cy="1004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en-US" altLang="zh-CN" sz="1200">
                <a:solidFill>
                  <a:srgbClr val="1C1C1C"/>
                </a:solidFill>
                <a:latin typeface="Calibri" pitchFamily="34" charset="0"/>
              </a:rPr>
              <a:t>ThemeGallery is a </a:t>
            </a:r>
          </a:p>
          <a:p>
            <a:pPr algn="ctr"/>
            <a:r>
              <a:rPr lang="en-US" altLang="zh-CN" sz="1200">
                <a:solidFill>
                  <a:srgbClr val="1C1C1C"/>
                </a:solidFill>
                <a:latin typeface="Calibri" pitchFamily="34" charset="0"/>
              </a:rPr>
              <a:t>Design Digital Content &amp; Contents mall developed </a:t>
            </a:r>
          </a:p>
          <a:p>
            <a:pPr algn="ctr"/>
            <a:r>
              <a:rPr lang="en-US" altLang="zh-CN" sz="1200">
                <a:solidFill>
                  <a:srgbClr val="1C1C1C"/>
                </a:solidFill>
                <a:latin typeface="Calibri" pitchFamily="34" charset="0"/>
              </a:rPr>
              <a:t>by Guild Design Inc.</a:t>
            </a:r>
          </a:p>
        </p:txBody>
      </p:sp>
      <p:sp>
        <p:nvSpPr>
          <p:cNvPr id="13326" name="Text Box 14"/>
          <p:cNvSpPr txBox="1">
            <a:spLocks noChangeArrowheads="1"/>
          </p:cNvSpPr>
          <p:nvPr/>
        </p:nvSpPr>
        <p:spPr bwMode="black">
          <a:xfrm>
            <a:off x="2428875" y="3817938"/>
            <a:ext cx="1824038" cy="1004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en-US" altLang="zh-CN" sz="1200">
                <a:solidFill>
                  <a:srgbClr val="1C1C1C"/>
                </a:solidFill>
                <a:latin typeface="Calibri" pitchFamily="34" charset="0"/>
              </a:rPr>
              <a:t>ThemeGallery is a </a:t>
            </a:r>
          </a:p>
          <a:p>
            <a:pPr algn="ctr"/>
            <a:r>
              <a:rPr lang="en-US" altLang="zh-CN" sz="1200">
                <a:solidFill>
                  <a:srgbClr val="1C1C1C"/>
                </a:solidFill>
                <a:latin typeface="Calibri" pitchFamily="34" charset="0"/>
              </a:rPr>
              <a:t>Design Digital Content &amp; Contents mall developed </a:t>
            </a:r>
          </a:p>
          <a:p>
            <a:pPr algn="ctr"/>
            <a:r>
              <a:rPr lang="en-US" altLang="zh-CN" sz="1200">
                <a:solidFill>
                  <a:srgbClr val="1C1C1C"/>
                </a:solidFill>
                <a:latin typeface="Calibri" pitchFamily="34" charset="0"/>
              </a:rPr>
              <a:t>by Guild Design Inc.</a:t>
            </a:r>
          </a:p>
        </p:txBody>
      </p:sp>
      <p:sp>
        <p:nvSpPr>
          <p:cNvPr id="13327" name="Text Box 15"/>
          <p:cNvSpPr txBox="1">
            <a:spLocks noChangeArrowheads="1"/>
          </p:cNvSpPr>
          <p:nvPr/>
        </p:nvSpPr>
        <p:spPr bwMode="black">
          <a:xfrm>
            <a:off x="4862513" y="3857625"/>
            <a:ext cx="1824037" cy="1004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en-US" altLang="zh-CN" sz="1200">
                <a:solidFill>
                  <a:srgbClr val="1C1C1C"/>
                </a:solidFill>
                <a:latin typeface="Calibri" pitchFamily="34" charset="0"/>
              </a:rPr>
              <a:t>ThemeGallery is a </a:t>
            </a:r>
          </a:p>
          <a:p>
            <a:pPr algn="ctr"/>
            <a:r>
              <a:rPr lang="en-US" altLang="zh-CN" sz="1200">
                <a:solidFill>
                  <a:srgbClr val="1C1C1C"/>
                </a:solidFill>
                <a:latin typeface="Calibri" pitchFamily="34" charset="0"/>
              </a:rPr>
              <a:t>Design Digital Content &amp; Contents mall developed </a:t>
            </a:r>
          </a:p>
          <a:p>
            <a:pPr algn="ctr"/>
            <a:r>
              <a:rPr lang="en-US" altLang="zh-CN" sz="1200">
                <a:solidFill>
                  <a:srgbClr val="1C1C1C"/>
                </a:solidFill>
                <a:latin typeface="Calibri" pitchFamily="34" charset="0"/>
              </a:rPr>
              <a:t>by Guild Design Inc.</a:t>
            </a:r>
          </a:p>
        </p:txBody>
      </p:sp>
      <p:sp>
        <p:nvSpPr>
          <p:cNvPr id="13328" name="灯片编号占位符 16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D0250A48-5844-412F-89A3-DA3C34D75C54}" type="slidenum">
              <a:rPr lang="zh-CN" altLang="en-US" smtClean="0">
                <a:latin typeface="华文细黑" pitchFamily="2" charset="-122"/>
                <a:ea typeface="华文细黑" pitchFamily="2" charset="-122"/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en-US" altLang="zh-CN" smtClean="0"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标题 5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z="2800" smtClean="0"/>
              <a:t>单击此处添加标题</a:t>
            </a:r>
          </a:p>
        </p:txBody>
      </p:sp>
      <p:grpSp>
        <p:nvGrpSpPr>
          <p:cNvPr id="14339" name="Group 3"/>
          <p:cNvGrpSpPr>
            <a:grpSpLocks/>
          </p:cNvGrpSpPr>
          <p:nvPr/>
        </p:nvGrpSpPr>
        <p:grpSpPr bwMode="auto">
          <a:xfrm>
            <a:off x="1676400" y="1524000"/>
            <a:ext cx="5867400" cy="1301750"/>
            <a:chOff x="912" y="1008"/>
            <a:chExt cx="3984" cy="912"/>
          </a:xfrm>
        </p:grpSpPr>
        <p:sp>
          <p:nvSpPr>
            <p:cNvPr id="41" name="AutoShape 4"/>
            <p:cNvSpPr>
              <a:spLocks noChangeArrowheads="1"/>
            </p:cNvSpPr>
            <p:nvPr/>
          </p:nvSpPr>
          <p:spPr bwMode="gray">
            <a:xfrm>
              <a:off x="912" y="1008"/>
              <a:ext cx="3984" cy="912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/>
                </a:gs>
                <a:gs pos="50000">
                  <a:srgbClr val="DDDDDD">
                    <a:gamma/>
                    <a:tint val="36471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grpSp>
          <p:nvGrpSpPr>
            <p:cNvPr id="14356" name="Group 5"/>
            <p:cNvGrpSpPr>
              <a:grpSpLocks/>
            </p:cNvGrpSpPr>
            <p:nvPr/>
          </p:nvGrpSpPr>
          <p:grpSpPr bwMode="auto">
            <a:xfrm>
              <a:off x="999" y="1092"/>
              <a:ext cx="768" cy="746"/>
              <a:chOff x="999" y="1092"/>
              <a:chExt cx="768" cy="746"/>
            </a:xfrm>
          </p:grpSpPr>
          <p:sp>
            <p:nvSpPr>
              <p:cNvPr id="44" name="AutoShape 6"/>
              <p:cNvSpPr>
                <a:spLocks noChangeArrowheads="1"/>
              </p:cNvSpPr>
              <p:nvPr/>
            </p:nvSpPr>
            <p:spPr bwMode="gray">
              <a:xfrm>
                <a:off x="999" y="1097"/>
                <a:ext cx="763" cy="741"/>
              </a:xfrm>
              <a:prstGeom prst="roundRect">
                <a:avLst>
                  <a:gd name="adj" fmla="val 11921"/>
                </a:avLst>
              </a:prstGeom>
              <a:gradFill rotWithShape="1">
                <a:gsLst>
                  <a:gs pos="0">
                    <a:schemeClr val="accent1"/>
                  </a:gs>
                  <a:gs pos="100000">
                    <a:schemeClr val="accent1">
                      <a:gamma/>
                      <a:shade val="69804"/>
                      <a:invGamma/>
                    </a:schemeClr>
                  </a:gs>
                </a:gsLst>
                <a:lin ang="5400000" scaled="1"/>
              </a:gradFill>
              <a:ln w="3810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45" name="Freeform 7"/>
              <p:cNvSpPr>
                <a:spLocks/>
              </p:cNvSpPr>
              <p:nvPr/>
            </p:nvSpPr>
            <p:spPr bwMode="gray">
              <a:xfrm>
                <a:off x="1048" y="1140"/>
                <a:ext cx="384" cy="373"/>
              </a:xfrm>
              <a:custGeom>
                <a:avLst/>
                <a:gdLst/>
                <a:ahLst/>
                <a:cxnLst>
                  <a:cxn ang="0">
                    <a:pos x="118" y="0"/>
                  </a:cxn>
                  <a:cxn ang="0">
                    <a:pos x="0" y="118"/>
                  </a:cxn>
                  <a:cxn ang="0">
                    <a:pos x="0" y="589"/>
                  </a:cxn>
                  <a:cxn ang="0">
                    <a:pos x="161" y="174"/>
                  </a:cxn>
                  <a:cxn ang="0">
                    <a:pos x="589" y="0"/>
                  </a:cxn>
                  <a:cxn ang="0">
                    <a:pos x="118" y="0"/>
                  </a:cxn>
                </a:cxnLst>
                <a:rect l="0" t="0" r="r" b="b"/>
                <a:pathLst>
                  <a:path w="596" h="598">
                    <a:moveTo>
                      <a:pt x="118" y="0"/>
                    </a:moveTo>
                    <a:cubicBezTo>
                      <a:pt x="53" y="0"/>
                      <a:pt x="0" y="53"/>
                      <a:pt x="0" y="118"/>
                    </a:cubicBezTo>
                    <a:lnTo>
                      <a:pt x="0" y="589"/>
                    </a:lnTo>
                    <a:cubicBezTo>
                      <a:pt x="27" y="598"/>
                      <a:pt x="12" y="309"/>
                      <a:pt x="161" y="174"/>
                    </a:cubicBezTo>
                    <a:cubicBezTo>
                      <a:pt x="310" y="39"/>
                      <a:pt x="596" y="29"/>
                      <a:pt x="589" y="0"/>
                    </a:cubicBezTo>
                    <a:lnTo>
                      <a:pt x="118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accent1">
                      <a:gamma/>
                      <a:tint val="54510"/>
                      <a:invGamma/>
                    </a:schemeClr>
                  </a:gs>
                  <a:gs pos="50000">
                    <a:schemeClr val="accent1">
                      <a:alpha val="0"/>
                    </a:schemeClr>
                  </a:gs>
                  <a:gs pos="100000">
                    <a:schemeClr val="accent1">
                      <a:gamma/>
                      <a:tint val="54510"/>
                      <a:invGamma/>
                    </a:schemeClr>
                  </a:gs>
                </a:gsLst>
                <a:lin ang="2700000" scaled="1"/>
              </a:gra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46" name="Text Box 8"/>
              <p:cNvSpPr txBox="1">
                <a:spLocks noChangeArrowheads="1"/>
              </p:cNvSpPr>
              <p:nvPr/>
            </p:nvSpPr>
            <p:spPr bwMode="gray">
              <a:xfrm>
                <a:off x="1083" y="1295"/>
                <a:ext cx="581" cy="364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ctr"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280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+mn-lt"/>
                  </a:rPr>
                  <a:t>Title</a:t>
                </a:r>
              </a:p>
            </p:txBody>
          </p:sp>
        </p:grpSp>
        <p:sp>
          <p:nvSpPr>
            <p:cNvPr id="14357" name="Text Box 9"/>
            <p:cNvSpPr txBox="1">
              <a:spLocks noChangeArrowheads="1"/>
            </p:cNvSpPr>
            <p:nvPr/>
          </p:nvSpPr>
          <p:spPr bwMode="gray">
            <a:xfrm>
              <a:off x="1872" y="1149"/>
              <a:ext cx="2928" cy="6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lang="en-US" altLang="zh-CN" b="1">
                  <a:solidFill>
                    <a:srgbClr val="000000"/>
                  </a:solidFill>
                  <a:latin typeface="Calibri" pitchFamily="34" charset="0"/>
                </a:rPr>
                <a:t>ThemeGallery</a:t>
              </a:r>
              <a:r>
                <a:rPr lang="en-US" altLang="zh-CN">
                  <a:solidFill>
                    <a:srgbClr val="000000"/>
                  </a:solidFill>
                  <a:latin typeface="Calibri" pitchFamily="34" charset="0"/>
                </a:rPr>
                <a:t> is a Design Digital Content &amp; Contents mall developed by Guild Design Inc.</a:t>
              </a:r>
            </a:p>
          </p:txBody>
        </p:sp>
      </p:grpSp>
      <p:grpSp>
        <p:nvGrpSpPr>
          <p:cNvPr id="14340" name="Group 10"/>
          <p:cNvGrpSpPr>
            <a:grpSpLocks/>
          </p:cNvGrpSpPr>
          <p:nvPr/>
        </p:nvGrpSpPr>
        <p:grpSpPr bwMode="auto">
          <a:xfrm>
            <a:off x="1676400" y="3054350"/>
            <a:ext cx="5867400" cy="1301750"/>
            <a:chOff x="912" y="2016"/>
            <a:chExt cx="3984" cy="912"/>
          </a:xfrm>
        </p:grpSpPr>
        <p:sp>
          <p:nvSpPr>
            <p:cNvPr id="48" name="AutoShape 11"/>
            <p:cNvSpPr>
              <a:spLocks noChangeArrowheads="1"/>
            </p:cNvSpPr>
            <p:nvPr/>
          </p:nvSpPr>
          <p:spPr bwMode="gray">
            <a:xfrm>
              <a:off x="912" y="2016"/>
              <a:ext cx="3984" cy="912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/>
                </a:gs>
                <a:gs pos="50000">
                  <a:srgbClr val="DDDDDD">
                    <a:gamma/>
                    <a:tint val="39216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grpSp>
          <p:nvGrpSpPr>
            <p:cNvPr id="14350" name="Group 12"/>
            <p:cNvGrpSpPr>
              <a:grpSpLocks/>
            </p:cNvGrpSpPr>
            <p:nvPr/>
          </p:nvGrpSpPr>
          <p:grpSpPr bwMode="auto">
            <a:xfrm>
              <a:off x="999" y="2100"/>
              <a:ext cx="768" cy="746"/>
              <a:chOff x="999" y="2100"/>
              <a:chExt cx="768" cy="746"/>
            </a:xfrm>
          </p:grpSpPr>
          <p:sp>
            <p:nvSpPr>
              <p:cNvPr id="51" name="AutoShape 13"/>
              <p:cNvSpPr>
                <a:spLocks noChangeArrowheads="1"/>
              </p:cNvSpPr>
              <p:nvPr/>
            </p:nvSpPr>
            <p:spPr bwMode="gray">
              <a:xfrm>
                <a:off x="999" y="2105"/>
                <a:ext cx="763" cy="741"/>
              </a:xfrm>
              <a:prstGeom prst="roundRect">
                <a:avLst>
                  <a:gd name="adj" fmla="val 11921"/>
                </a:avLst>
              </a:prstGeom>
              <a:gradFill rotWithShape="1">
                <a:gsLst>
                  <a:gs pos="0">
                    <a:schemeClr val="hlink">
                      <a:gamma/>
                      <a:tint val="72549"/>
                      <a:invGamma/>
                    </a:schemeClr>
                  </a:gs>
                  <a:gs pos="100000">
                    <a:schemeClr val="hlink"/>
                  </a:gs>
                </a:gsLst>
                <a:lin ang="5400000" scaled="1"/>
              </a:gradFill>
              <a:ln w="3810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52" name="Freeform 14"/>
              <p:cNvSpPr>
                <a:spLocks/>
              </p:cNvSpPr>
              <p:nvPr/>
            </p:nvSpPr>
            <p:spPr bwMode="gray">
              <a:xfrm>
                <a:off x="1048" y="2148"/>
                <a:ext cx="384" cy="373"/>
              </a:xfrm>
              <a:custGeom>
                <a:avLst/>
                <a:gdLst/>
                <a:ahLst/>
                <a:cxnLst>
                  <a:cxn ang="0">
                    <a:pos x="118" y="0"/>
                  </a:cxn>
                  <a:cxn ang="0">
                    <a:pos x="0" y="118"/>
                  </a:cxn>
                  <a:cxn ang="0">
                    <a:pos x="0" y="589"/>
                  </a:cxn>
                  <a:cxn ang="0">
                    <a:pos x="161" y="174"/>
                  </a:cxn>
                  <a:cxn ang="0">
                    <a:pos x="589" y="0"/>
                  </a:cxn>
                  <a:cxn ang="0">
                    <a:pos x="118" y="0"/>
                  </a:cxn>
                </a:cxnLst>
                <a:rect l="0" t="0" r="r" b="b"/>
                <a:pathLst>
                  <a:path w="596" h="598">
                    <a:moveTo>
                      <a:pt x="118" y="0"/>
                    </a:moveTo>
                    <a:cubicBezTo>
                      <a:pt x="53" y="0"/>
                      <a:pt x="0" y="53"/>
                      <a:pt x="0" y="118"/>
                    </a:cubicBezTo>
                    <a:lnTo>
                      <a:pt x="0" y="589"/>
                    </a:lnTo>
                    <a:cubicBezTo>
                      <a:pt x="27" y="598"/>
                      <a:pt x="12" y="309"/>
                      <a:pt x="161" y="174"/>
                    </a:cubicBezTo>
                    <a:cubicBezTo>
                      <a:pt x="310" y="39"/>
                      <a:pt x="596" y="29"/>
                      <a:pt x="589" y="0"/>
                    </a:cubicBezTo>
                    <a:lnTo>
                      <a:pt x="118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hlink">
                      <a:gamma/>
                      <a:tint val="42353"/>
                      <a:invGamma/>
                    </a:schemeClr>
                  </a:gs>
                  <a:gs pos="100000">
                    <a:schemeClr val="hlink">
                      <a:alpha val="0"/>
                    </a:schemeClr>
                  </a:gs>
                </a:gsLst>
                <a:lin ang="2700000" scaled="1"/>
              </a:gra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53" name="Text Box 15"/>
              <p:cNvSpPr txBox="1">
                <a:spLocks noChangeArrowheads="1"/>
              </p:cNvSpPr>
              <p:nvPr/>
            </p:nvSpPr>
            <p:spPr bwMode="gray">
              <a:xfrm>
                <a:off x="1083" y="2304"/>
                <a:ext cx="581" cy="364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ctr"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280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+mn-lt"/>
                  </a:rPr>
                  <a:t>Title</a:t>
                </a:r>
              </a:p>
            </p:txBody>
          </p:sp>
        </p:grpSp>
        <p:sp>
          <p:nvSpPr>
            <p:cNvPr id="14351" name="Text Box 16"/>
            <p:cNvSpPr txBox="1">
              <a:spLocks noChangeArrowheads="1"/>
            </p:cNvSpPr>
            <p:nvPr/>
          </p:nvSpPr>
          <p:spPr bwMode="gray">
            <a:xfrm>
              <a:off x="1872" y="2141"/>
              <a:ext cx="2928" cy="6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lang="en-US" altLang="zh-CN" b="1">
                  <a:solidFill>
                    <a:srgbClr val="000000"/>
                  </a:solidFill>
                  <a:latin typeface="Calibri" pitchFamily="34" charset="0"/>
                </a:rPr>
                <a:t>ThemeGallery</a:t>
              </a:r>
              <a:r>
                <a:rPr lang="en-US" altLang="zh-CN">
                  <a:latin typeface="Calibri" pitchFamily="34" charset="0"/>
                </a:rPr>
                <a:t> </a:t>
              </a:r>
              <a:r>
                <a:rPr lang="en-US" altLang="zh-CN">
                  <a:solidFill>
                    <a:srgbClr val="000000"/>
                  </a:solidFill>
                  <a:latin typeface="Calibri" pitchFamily="34" charset="0"/>
                </a:rPr>
                <a:t>is a Design Digital Content &amp; Contents mall developed by Guild Design Inc.</a:t>
              </a:r>
            </a:p>
          </p:txBody>
        </p:sp>
      </p:grpSp>
      <p:grpSp>
        <p:nvGrpSpPr>
          <p:cNvPr id="14341" name="Group 17"/>
          <p:cNvGrpSpPr>
            <a:grpSpLocks/>
          </p:cNvGrpSpPr>
          <p:nvPr/>
        </p:nvGrpSpPr>
        <p:grpSpPr bwMode="auto">
          <a:xfrm>
            <a:off x="1676400" y="4594225"/>
            <a:ext cx="5867400" cy="1301750"/>
            <a:chOff x="912" y="3036"/>
            <a:chExt cx="3984" cy="912"/>
          </a:xfrm>
        </p:grpSpPr>
        <p:sp>
          <p:nvSpPr>
            <p:cNvPr id="55" name="AutoShape 18"/>
            <p:cNvSpPr>
              <a:spLocks noChangeArrowheads="1"/>
            </p:cNvSpPr>
            <p:nvPr/>
          </p:nvSpPr>
          <p:spPr bwMode="gray">
            <a:xfrm>
              <a:off x="912" y="3036"/>
              <a:ext cx="3984" cy="912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/>
                </a:gs>
                <a:gs pos="50000">
                  <a:srgbClr val="DDDDDD">
                    <a:gamma/>
                    <a:tint val="48627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grpSp>
          <p:nvGrpSpPr>
            <p:cNvPr id="14344" name="Group 19"/>
            <p:cNvGrpSpPr>
              <a:grpSpLocks/>
            </p:cNvGrpSpPr>
            <p:nvPr/>
          </p:nvGrpSpPr>
          <p:grpSpPr bwMode="auto">
            <a:xfrm>
              <a:off x="999" y="3120"/>
              <a:ext cx="768" cy="746"/>
              <a:chOff x="999" y="3120"/>
              <a:chExt cx="768" cy="746"/>
            </a:xfrm>
          </p:grpSpPr>
          <p:sp>
            <p:nvSpPr>
              <p:cNvPr id="58" name="AutoShape 20"/>
              <p:cNvSpPr>
                <a:spLocks noChangeArrowheads="1"/>
              </p:cNvSpPr>
              <p:nvPr/>
            </p:nvSpPr>
            <p:spPr bwMode="gray">
              <a:xfrm>
                <a:off x="999" y="3125"/>
                <a:ext cx="763" cy="741"/>
              </a:xfrm>
              <a:prstGeom prst="roundRect">
                <a:avLst>
                  <a:gd name="adj" fmla="val 11921"/>
                </a:avLst>
              </a:prstGeom>
              <a:gradFill rotWithShape="1">
                <a:gsLst>
                  <a:gs pos="0">
                    <a:schemeClr val="folHlink">
                      <a:gamma/>
                      <a:tint val="63529"/>
                      <a:invGamma/>
                    </a:schemeClr>
                  </a:gs>
                  <a:gs pos="100000">
                    <a:schemeClr val="folHlink"/>
                  </a:gs>
                </a:gsLst>
                <a:lin ang="5400000" scaled="1"/>
              </a:gradFill>
              <a:ln w="3810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59" name="Freeform 21"/>
              <p:cNvSpPr>
                <a:spLocks/>
              </p:cNvSpPr>
              <p:nvPr/>
            </p:nvSpPr>
            <p:spPr bwMode="gray">
              <a:xfrm>
                <a:off x="1048" y="3168"/>
                <a:ext cx="384" cy="373"/>
              </a:xfrm>
              <a:custGeom>
                <a:avLst/>
                <a:gdLst/>
                <a:ahLst/>
                <a:cxnLst>
                  <a:cxn ang="0">
                    <a:pos x="118" y="0"/>
                  </a:cxn>
                  <a:cxn ang="0">
                    <a:pos x="0" y="118"/>
                  </a:cxn>
                  <a:cxn ang="0">
                    <a:pos x="0" y="589"/>
                  </a:cxn>
                  <a:cxn ang="0">
                    <a:pos x="161" y="174"/>
                  </a:cxn>
                  <a:cxn ang="0">
                    <a:pos x="589" y="0"/>
                  </a:cxn>
                  <a:cxn ang="0">
                    <a:pos x="118" y="0"/>
                  </a:cxn>
                </a:cxnLst>
                <a:rect l="0" t="0" r="r" b="b"/>
                <a:pathLst>
                  <a:path w="596" h="598">
                    <a:moveTo>
                      <a:pt x="118" y="0"/>
                    </a:moveTo>
                    <a:cubicBezTo>
                      <a:pt x="53" y="0"/>
                      <a:pt x="0" y="53"/>
                      <a:pt x="0" y="118"/>
                    </a:cubicBezTo>
                    <a:lnTo>
                      <a:pt x="0" y="589"/>
                    </a:lnTo>
                    <a:cubicBezTo>
                      <a:pt x="27" y="598"/>
                      <a:pt x="12" y="309"/>
                      <a:pt x="161" y="174"/>
                    </a:cubicBezTo>
                    <a:cubicBezTo>
                      <a:pt x="310" y="39"/>
                      <a:pt x="596" y="29"/>
                      <a:pt x="589" y="0"/>
                    </a:cubicBezTo>
                    <a:lnTo>
                      <a:pt x="118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folHlink">
                      <a:gamma/>
                      <a:tint val="48627"/>
                      <a:invGamma/>
                    </a:schemeClr>
                  </a:gs>
                  <a:gs pos="100000">
                    <a:schemeClr val="folHlink">
                      <a:alpha val="0"/>
                    </a:schemeClr>
                  </a:gs>
                </a:gsLst>
                <a:lin ang="2700000" scaled="1"/>
              </a:gra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60" name="Text Box 22"/>
              <p:cNvSpPr txBox="1">
                <a:spLocks noChangeArrowheads="1"/>
              </p:cNvSpPr>
              <p:nvPr/>
            </p:nvSpPr>
            <p:spPr bwMode="gray">
              <a:xfrm>
                <a:off x="1083" y="3324"/>
                <a:ext cx="581" cy="364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ctr"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280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+mn-lt"/>
                  </a:rPr>
                  <a:t>Title</a:t>
                </a:r>
              </a:p>
            </p:txBody>
          </p:sp>
        </p:grpSp>
        <p:sp>
          <p:nvSpPr>
            <p:cNvPr id="14345" name="Text Box 23"/>
            <p:cNvSpPr txBox="1">
              <a:spLocks noChangeArrowheads="1"/>
            </p:cNvSpPr>
            <p:nvPr/>
          </p:nvSpPr>
          <p:spPr bwMode="gray">
            <a:xfrm>
              <a:off x="1872" y="3161"/>
              <a:ext cx="2928" cy="6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lang="en-US" altLang="zh-CN" b="1">
                  <a:solidFill>
                    <a:srgbClr val="000000"/>
                  </a:solidFill>
                  <a:latin typeface="Calibri" pitchFamily="34" charset="0"/>
                </a:rPr>
                <a:t>ThemeGallery</a:t>
              </a:r>
              <a:r>
                <a:rPr lang="en-US" altLang="zh-CN">
                  <a:solidFill>
                    <a:srgbClr val="000000"/>
                  </a:solidFill>
                  <a:latin typeface="Calibri" pitchFamily="34" charset="0"/>
                </a:rPr>
                <a:t> is a Design Digital Content &amp; Contents mall developed by Guild Design Inc.</a:t>
              </a:r>
            </a:p>
          </p:txBody>
        </p:sp>
      </p:grpSp>
      <p:sp>
        <p:nvSpPr>
          <p:cNvPr id="14342" name="灯片编号占位符 60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05D03DFD-B27B-4198-986E-05E4A5790A09}" type="slidenum">
              <a:rPr lang="zh-CN" altLang="en-US" smtClean="0">
                <a:latin typeface="华文细黑" pitchFamily="2" charset="-122"/>
                <a:ea typeface="华文细黑" pitchFamily="2" charset="-122"/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12</a:t>
            </a:fld>
            <a:endParaRPr lang="en-US" altLang="zh-CN" smtClean="0"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62" name="Group 41"/>
          <p:cNvGrpSpPr>
            <a:grpSpLocks/>
          </p:cNvGrpSpPr>
          <p:nvPr/>
        </p:nvGrpSpPr>
        <p:grpSpPr bwMode="auto">
          <a:xfrm>
            <a:off x="1219200" y="1828800"/>
            <a:ext cx="6781800" cy="4114800"/>
            <a:chOff x="768" y="1152"/>
            <a:chExt cx="4272" cy="2592"/>
          </a:xfrm>
        </p:grpSpPr>
        <p:sp>
          <p:nvSpPr>
            <p:cNvPr id="15365" name="AutoShape 2"/>
            <p:cNvSpPr>
              <a:spLocks noChangeArrowheads="1"/>
            </p:cNvSpPr>
            <p:nvPr/>
          </p:nvSpPr>
          <p:spPr bwMode="auto">
            <a:xfrm>
              <a:off x="2345" y="2304"/>
              <a:ext cx="1159" cy="1440"/>
            </a:xfrm>
            <a:prstGeom prst="roundRect">
              <a:avLst>
                <a:gd name="adj" fmla="val 13745"/>
              </a:avLst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eaLnBrk="0" hangingPunct="0"/>
              <a:r>
                <a:rPr lang="en-US" altLang="zh-CN" sz="1400">
                  <a:latin typeface="Verdana" pitchFamily="34" charset="0"/>
                </a:rPr>
                <a:t>ThemeGallery is a Design Digital Content &amp; Contents mall developed by Guild Design Inc.</a:t>
              </a:r>
            </a:p>
          </p:txBody>
        </p:sp>
        <p:sp>
          <p:nvSpPr>
            <p:cNvPr id="15366" name="AutoShape 3"/>
            <p:cNvSpPr>
              <a:spLocks noChangeArrowheads="1"/>
            </p:cNvSpPr>
            <p:nvPr/>
          </p:nvSpPr>
          <p:spPr bwMode="auto">
            <a:xfrm>
              <a:off x="768" y="2304"/>
              <a:ext cx="1152" cy="1440"/>
            </a:xfrm>
            <a:prstGeom prst="roundRect">
              <a:avLst>
                <a:gd name="adj" fmla="val 13745"/>
              </a:avLst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eaLnBrk="0" hangingPunct="0"/>
              <a:r>
                <a:rPr lang="en-US" altLang="zh-CN" sz="1400">
                  <a:latin typeface="Verdana" pitchFamily="34" charset="0"/>
                </a:rPr>
                <a:t>ThemeGallery is a Design Digital Content &amp; Contents mall developed by Guild Design Inc.</a:t>
              </a:r>
            </a:p>
          </p:txBody>
        </p:sp>
        <p:sp>
          <p:nvSpPr>
            <p:cNvPr id="15367" name="AutoShape 4"/>
            <p:cNvSpPr>
              <a:spLocks noChangeArrowheads="1"/>
            </p:cNvSpPr>
            <p:nvPr/>
          </p:nvSpPr>
          <p:spPr bwMode="auto">
            <a:xfrm>
              <a:off x="3936" y="2304"/>
              <a:ext cx="1104" cy="1440"/>
            </a:xfrm>
            <a:prstGeom prst="roundRect">
              <a:avLst>
                <a:gd name="adj" fmla="val 13745"/>
              </a:avLst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eaLnBrk="0" hangingPunct="0"/>
              <a:r>
                <a:rPr lang="en-US" altLang="zh-CN" sz="1400">
                  <a:latin typeface="Verdana" pitchFamily="34" charset="0"/>
                </a:rPr>
                <a:t>ThemeGallery is a Design Digital Content &amp; Contents mall developed by Guild Design Inc.</a:t>
              </a:r>
            </a:p>
          </p:txBody>
        </p:sp>
        <p:sp>
          <p:nvSpPr>
            <p:cNvPr id="15368" name="AutoShape 6"/>
            <p:cNvSpPr>
              <a:spLocks noChangeArrowheads="1"/>
            </p:cNvSpPr>
            <p:nvPr/>
          </p:nvSpPr>
          <p:spPr bwMode="gray">
            <a:xfrm>
              <a:off x="1985" y="1545"/>
              <a:ext cx="252" cy="283"/>
            </a:xfrm>
            <a:prstGeom prst="chevron">
              <a:avLst>
                <a:gd name="adj" fmla="val 52514"/>
              </a:avLst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15369" name="AutoShape 7"/>
            <p:cNvSpPr>
              <a:spLocks noChangeArrowheads="1"/>
            </p:cNvSpPr>
            <p:nvPr/>
          </p:nvSpPr>
          <p:spPr bwMode="gray">
            <a:xfrm>
              <a:off x="3536" y="1545"/>
              <a:ext cx="251" cy="283"/>
            </a:xfrm>
            <a:prstGeom prst="chevron">
              <a:avLst>
                <a:gd name="adj" fmla="val 52514"/>
              </a:avLst>
            </a:pr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9" name="Oval 8"/>
            <p:cNvSpPr>
              <a:spLocks noChangeArrowheads="1"/>
            </p:cNvSpPr>
            <p:nvPr/>
          </p:nvSpPr>
          <p:spPr bwMode="gray">
            <a:xfrm>
              <a:off x="3919" y="1155"/>
              <a:ext cx="1073" cy="1063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0" name="Oval 9"/>
            <p:cNvSpPr>
              <a:spLocks noChangeArrowheads="1"/>
            </p:cNvSpPr>
            <p:nvPr/>
          </p:nvSpPr>
          <p:spPr bwMode="gray">
            <a:xfrm>
              <a:off x="3919" y="1155"/>
              <a:ext cx="1073" cy="1063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alpha val="32001"/>
                  </a:schemeClr>
                </a:gs>
                <a:gs pos="100000">
                  <a:schemeClr val="hlink">
                    <a:gamma/>
                    <a:shade val="0"/>
                    <a:invGamma/>
                    <a:alpha val="89999"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1" name="Oval 10"/>
            <p:cNvSpPr>
              <a:spLocks noChangeArrowheads="1"/>
            </p:cNvSpPr>
            <p:nvPr/>
          </p:nvSpPr>
          <p:spPr bwMode="gray">
            <a:xfrm>
              <a:off x="3989" y="1225"/>
              <a:ext cx="933" cy="92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2" name="Oval 11"/>
            <p:cNvSpPr>
              <a:spLocks noChangeArrowheads="1"/>
            </p:cNvSpPr>
            <p:nvPr/>
          </p:nvSpPr>
          <p:spPr bwMode="gray">
            <a:xfrm>
              <a:off x="4005" y="1230"/>
              <a:ext cx="933" cy="92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63529"/>
                    <a:invGamma/>
                  </a:schemeClr>
                </a:gs>
                <a:gs pos="100000">
                  <a:schemeClr val="hlink">
                    <a:alpha val="0"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5374" name="Oval 12"/>
            <p:cNvSpPr>
              <a:spLocks noChangeArrowheads="1"/>
            </p:cNvSpPr>
            <p:nvPr/>
          </p:nvSpPr>
          <p:spPr bwMode="gray">
            <a:xfrm>
              <a:off x="4039" y="1270"/>
              <a:ext cx="841" cy="832"/>
            </a:xfrm>
            <a:prstGeom prst="ellipse">
              <a:avLst/>
            </a:pr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81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14" name="Oval 13"/>
            <p:cNvSpPr>
              <a:spLocks noChangeArrowheads="1"/>
            </p:cNvSpPr>
            <p:nvPr/>
          </p:nvSpPr>
          <p:spPr bwMode="gray">
            <a:xfrm>
              <a:off x="816" y="1152"/>
              <a:ext cx="1073" cy="1063"/>
            </a:xfrm>
            <a:prstGeom prst="ellipse">
              <a:avLst/>
            </a:prstGeom>
            <a:gradFill rotWithShape="1">
              <a:gsLst>
                <a:gs pos="0">
                  <a:schemeClr val="folHlink">
                    <a:gamma/>
                    <a:tint val="0"/>
                    <a:invGamma/>
                  </a:schemeClr>
                </a:gs>
                <a:gs pos="50000">
                  <a:schemeClr val="folHlink"/>
                </a:gs>
                <a:gs pos="100000">
                  <a:schemeClr val="fol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5" name="Oval 14"/>
            <p:cNvSpPr>
              <a:spLocks noChangeArrowheads="1"/>
            </p:cNvSpPr>
            <p:nvPr/>
          </p:nvSpPr>
          <p:spPr bwMode="gray">
            <a:xfrm>
              <a:off x="816" y="1152"/>
              <a:ext cx="1073" cy="1063"/>
            </a:xfrm>
            <a:prstGeom prst="ellipse">
              <a:avLst/>
            </a:prstGeom>
            <a:gradFill rotWithShape="1">
              <a:gsLst>
                <a:gs pos="0">
                  <a:schemeClr val="folHlink">
                    <a:alpha val="32001"/>
                  </a:schemeClr>
                </a:gs>
                <a:gs pos="100000">
                  <a:schemeClr val="folHlink">
                    <a:gamma/>
                    <a:shade val="0"/>
                    <a:invGamma/>
                    <a:alpha val="89999"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6" name="Oval 15"/>
            <p:cNvSpPr>
              <a:spLocks noChangeArrowheads="1"/>
            </p:cNvSpPr>
            <p:nvPr/>
          </p:nvSpPr>
          <p:spPr bwMode="gray">
            <a:xfrm>
              <a:off x="886" y="1221"/>
              <a:ext cx="933" cy="924"/>
            </a:xfrm>
            <a:prstGeom prst="ellipse">
              <a:avLst/>
            </a:prstGeom>
            <a:gradFill rotWithShape="1">
              <a:gsLst>
                <a:gs pos="0">
                  <a:schemeClr val="folHlink">
                    <a:gamma/>
                    <a:shade val="54118"/>
                    <a:invGamma/>
                  </a:schemeClr>
                </a:gs>
                <a:gs pos="50000">
                  <a:schemeClr val="folHlink"/>
                </a:gs>
                <a:gs pos="100000">
                  <a:schemeClr val="fol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7" name="Oval 16"/>
            <p:cNvSpPr>
              <a:spLocks noChangeArrowheads="1"/>
            </p:cNvSpPr>
            <p:nvPr/>
          </p:nvSpPr>
          <p:spPr bwMode="gray">
            <a:xfrm>
              <a:off x="887" y="1223"/>
              <a:ext cx="933" cy="924"/>
            </a:xfrm>
            <a:prstGeom prst="ellipse">
              <a:avLst/>
            </a:prstGeom>
            <a:gradFill rotWithShape="1">
              <a:gsLst>
                <a:gs pos="0">
                  <a:schemeClr val="folHlink">
                    <a:gamma/>
                    <a:shade val="63529"/>
                    <a:invGamma/>
                  </a:schemeClr>
                </a:gs>
                <a:gs pos="100000">
                  <a:schemeClr val="folHlink">
                    <a:alpha val="0"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5379" name="Oval 17"/>
            <p:cNvSpPr>
              <a:spLocks noChangeArrowheads="1"/>
            </p:cNvSpPr>
            <p:nvPr/>
          </p:nvSpPr>
          <p:spPr bwMode="gray">
            <a:xfrm>
              <a:off x="933" y="1268"/>
              <a:ext cx="840" cy="832"/>
            </a:xfrm>
            <a:prstGeom prst="ellipse">
              <a:avLst/>
            </a:pr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81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/>
            <a:p>
              <a:endParaRPr lang="zh-CN" altLang="en-US">
                <a:latin typeface="Calibri" pitchFamily="34" charset="0"/>
              </a:endParaRPr>
            </a:p>
          </p:txBody>
        </p:sp>
        <p:grpSp>
          <p:nvGrpSpPr>
            <p:cNvPr id="15380" name="Group 18"/>
            <p:cNvGrpSpPr>
              <a:grpSpLocks/>
            </p:cNvGrpSpPr>
            <p:nvPr/>
          </p:nvGrpSpPr>
          <p:grpSpPr bwMode="auto">
            <a:xfrm>
              <a:off x="946" y="1280"/>
              <a:ext cx="813" cy="805"/>
              <a:chOff x="4166" y="1706"/>
              <a:chExt cx="1252" cy="1252"/>
            </a:xfrm>
          </p:grpSpPr>
          <p:sp>
            <p:nvSpPr>
              <p:cNvPr id="15399" name="Oval 19"/>
              <p:cNvSpPr>
                <a:spLocks noChangeArrowheads="1"/>
              </p:cNvSpPr>
              <p:nvPr/>
            </p:nvSpPr>
            <p:spPr bwMode="gray">
              <a:xfrm>
                <a:off x="4166" y="1706"/>
                <a:ext cx="1252" cy="1252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400" name="Oval 20"/>
              <p:cNvSpPr>
                <a:spLocks noChangeArrowheads="1"/>
              </p:cNvSpPr>
              <p:nvPr/>
            </p:nvSpPr>
            <p:spPr bwMode="gray">
              <a:xfrm>
                <a:off x="4182" y="1713"/>
                <a:ext cx="1222" cy="122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401" name="Oval 21"/>
              <p:cNvSpPr>
                <a:spLocks noChangeArrowheads="1"/>
              </p:cNvSpPr>
              <p:nvPr/>
            </p:nvSpPr>
            <p:spPr bwMode="gray">
              <a:xfrm>
                <a:off x="4195" y="1725"/>
                <a:ext cx="1162" cy="1141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402" name="Oval 22"/>
              <p:cNvSpPr>
                <a:spLocks noChangeArrowheads="1"/>
              </p:cNvSpPr>
              <p:nvPr/>
            </p:nvSpPr>
            <p:spPr bwMode="gray">
              <a:xfrm>
                <a:off x="4263" y="1757"/>
                <a:ext cx="1033" cy="926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</p:grpSp>
        <p:sp>
          <p:nvSpPr>
            <p:cNvPr id="20" name="Oval 23"/>
            <p:cNvSpPr>
              <a:spLocks noChangeArrowheads="1"/>
            </p:cNvSpPr>
            <p:nvPr/>
          </p:nvSpPr>
          <p:spPr bwMode="gray">
            <a:xfrm>
              <a:off x="2368" y="1155"/>
              <a:ext cx="1073" cy="1063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0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tint val="0"/>
                    <a:invGamma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1" name="Oval 24"/>
            <p:cNvSpPr>
              <a:spLocks noChangeArrowheads="1"/>
            </p:cNvSpPr>
            <p:nvPr/>
          </p:nvSpPr>
          <p:spPr bwMode="gray">
            <a:xfrm>
              <a:off x="2368" y="1155"/>
              <a:ext cx="1073" cy="1063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alpha val="32001"/>
                  </a:schemeClr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2" name="Oval 25"/>
            <p:cNvSpPr>
              <a:spLocks noChangeArrowheads="1"/>
            </p:cNvSpPr>
            <p:nvPr/>
          </p:nvSpPr>
          <p:spPr bwMode="gray">
            <a:xfrm>
              <a:off x="2438" y="1225"/>
              <a:ext cx="933" cy="924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shade val="54118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3" name="Oval 26"/>
            <p:cNvSpPr>
              <a:spLocks noChangeArrowheads="1"/>
            </p:cNvSpPr>
            <p:nvPr/>
          </p:nvSpPr>
          <p:spPr bwMode="gray">
            <a:xfrm>
              <a:off x="2439" y="1226"/>
              <a:ext cx="933" cy="924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shade val="63529"/>
                    <a:invGamma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5385" name="Oval 27"/>
            <p:cNvSpPr>
              <a:spLocks noChangeArrowheads="1"/>
            </p:cNvSpPr>
            <p:nvPr/>
          </p:nvSpPr>
          <p:spPr bwMode="gray">
            <a:xfrm>
              <a:off x="2484" y="1270"/>
              <a:ext cx="840" cy="832"/>
            </a:xfrm>
            <a:prstGeom prst="ellipse">
              <a:avLst/>
            </a:pr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81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/>
            <a:p>
              <a:endParaRPr lang="zh-CN" altLang="en-US">
                <a:latin typeface="Calibri" pitchFamily="34" charset="0"/>
              </a:endParaRPr>
            </a:p>
          </p:txBody>
        </p:sp>
        <p:grpSp>
          <p:nvGrpSpPr>
            <p:cNvPr id="15386" name="Group 28"/>
            <p:cNvGrpSpPr>
              <a:grpSpLocks/>
            </p:cNvGrpSpPr>
            <p:nvPr/>
          </p:nvGrpSpPr>
          <p:grpSpPr bwMode="auto">
            <a:xfrm>
              <a:off x="2498" y="1280"/>
              <a:ext cx="813" cy="805"/>
              <a:chOff x="4166" y="1706"/>
              <a:chExt cx="1252" cy="1252"/>
            </a:xfrm>
          </p:grpSpPr>
          <p:sp>
            <p:nvSpPr>
              <p:cNvPr id="15395" name="Oval 29"/>
              <p:cNvSpPr>
                <a:spLocks noChangeArrowheads="1"/>
              </p:cNvSpPr>
              <p:nvPr/>
            </p:nvSpPr>
            <p:spPr bwMode="gray">
              <a:xfrm>
                <a:off x="4166" y="1706"/>
                <a:ext cx="1252" cy="1252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396" name="Oval 30"/>
              <p:cNvSpPr>
                <a:spLocks noChangeArrowheads="1"/>
              </p:cNvSpPr>
              <p:nvPr/>
            </p:nvSpPr>
            <p:spPr bwMode="gray">
              <a:xfrm>
                <a:off x="4182" y="1713"/>
                <a:ext cx="1222" cy="122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397" name="Oval 31"/>
              <p:cNvSpPr>
                <a:spLocks noChangeArrowheads="1"/>
              </p:cNvSpPr>
              <p:nvPr/>
            </p:nvSpPr>
            <p:spPr bwMode="gray">
              <a:xfrm>
                <a:off x="4195" y="1725"/>
                <a:ext cx="1162" cy="1141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398" name="Oval 32"/>
              <p:cNvSpPr>
                <a:spLocks noChangeArrowheads="1"/>
              </p:cNvSpPr>
              <p:nvPr/>
            </p:nvSpPr>
            <p:spPr bwMode="gray">
              <a:xfrm>
                <a:off x="4263" y="1757"/>
                <a:ext cx="1033" cy="926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</p:grpSp>
        <p:grpSp>
          <p:nvGrpSpPr>
            <p:cNvPr id="15387" name="Group 33"/>
            <p:cNvGrpSpPr>
              <a:grpSpLocks/>
            </p:cNvGrpSpPr>
            <p:nvPr/>
          </p:nvGrpSpPr>
          <p:grpSpPr bwMode="auto">
            <a:xfrm>
              <a:off x="4054" y="1280"/>
              <a:ext cx="814" cy="805"/>
              <a:chOff x="4166" y="1706"/>
              <a:chExt cx="1252" cy="1252"/>
            </a:xfrm>
          </p:grpSpPr>
          <p:sp>
            <p:nvSpPr>
              <p:cNvPr id="15391" name="Oval 34"/>
              <p:cNvSpPr>
                <a:spLocks noChangeArrowheads="1"/>
              </p:cNvSpPr>
              <p:nvPr/>
            </p:nvSpPr>
            <p:spPr bwMode="gray">
              <a:xfrm>
                <a:off x="4166" y="1706"/>
                <a:ext cx="1252" cy="1252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392" name="Oval 35"/>
              <p:cNvSpPr>
                <a:spLocks noChangeArrowheads="1"/>
              </p:cNvSpPr>
              <p:nvPr/>
            </p:nvSpPr>
            <p:spPr bwMode="gray">
              <a:xfrm>
                <a:off x="4182" y="1713"/>
                <a:ext cx="1222" cy="122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393" name="Oval 36"/>
              <p:cNvSpPr>
                <a:spLocks noChangeArrowheads="1"/>
              </p:cNvSpPr>
              <p:nvPr/>
            </p:nvSpPr>
            <p:spPr bwMode="gray">
              <a:xfrm>
                <a:off x="4195" y="1725"/>
                <a:ext cx="1162" cy="1141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394" name="Oval 37"/>
              <p:cNvSpPr>
                <a:spLocks noChangeArrowheads="1"/>
              </p:cNvSpPr>
              <p:nvPr/>
            </p:nvSpPr>
            <p:spPr bwMode="gray">
              <a:xfrm>
                <a:off x="4263" y="1757"/>
                <a:ext cx="1033" cy="926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</p:grpSp>
        <p:sp>
          <p:nvSpPr>
            <p:cNvPr id="15388" name="Text Box 38"/>
            <p:cNvSpPr txBox="1">
              <a:spLocks noChangeArrowheads="1"/>
            </p:cNvSpPr>
            <p:nvPr/>
          </p:nvSpPr>
          <p:spPr bwMode="gray">
            <a:xfrm>
              <a:off x="1111" y="1578"/>
              <a:ext cx="489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/>
              <a:r>
                <a:rPr lang="en-US" altLang="zh-CN" sz="2400">
                  <a:solidFill>
                    <a:srgbClr val="000000"/>
                  </a:solidFill>
                  <a:latin typeface="Calibri" pitchFamily="34" charset="0"/>
                </a:rPr>
                <a:t>Text</a:t>
              </a:r>
            </a:p>
          </p:txBody>
        </p:sp>
        <p:sp>
          <p:nvSpPr>
            <p:cNvPr id="15389" name="Text Box 39"/>
            <p:cNvSpPr txBox="1">
              <a:spLocks noChangeArrowheads="1"/>
            </p:cNvSpPr>
            <p:nvPr/>
          </p:nvSpPr>
          <p:spPr bwMode="gray">
            <a:xfrm>
              <a:off x="2666" y="1578"/>
              <a:ext cx="489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/>
              <a:r>
                <a:rPr lang="en-US" altLang="zh-CN" sz="2400">
                  <a:solidFill>
                    <a:srgbClr val="000000"/>
                  </a:solidFill>
                  <a:latin typeface="Calibri" pitchFamily="34" charset="0"/>
                </a:rPr>
                <a:t>Text</a:t>
              </a:r>
            </a:p>
          </p:txBody>
        </p:sp>
        <p:sp>
          <p:nvSpPr>
            <p:cNvPr id="15390" name="Text Box 40"/>
            <p:cNvSpPr txBox="1">
              <a:spLocks noChangeArrowheads="1"/>
            </p:cNvSpPr>
            <p:nvPr/>
          </p:nvSpPr>
          <p:spPr bwMode="gray">
            <a:xfrm>
              <a:off x="4220" y="1578"/>
              <a:ext cx="489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/>
              <a:r>
                <a:rPr lang="en-US" altLang="zh-CN" sz="2400">
                  <a:solidFill>
                    <a:srgbClr val="000000"/>
                  </a:solidFill>
                  <a:latin typeface="Calibri" pitchFamily="34" charset="0"/>
                </a:rPr>
                <a:t>Text</a:t>
              </a:r>
            </a:p>
          </p:txBody>
        </p:sp>
      </p:grpSp>
      <p:sp>
        <p:nvSpPr>
          <p:cNvPr id="15363" name="标题 5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z="2800" smtClean="0"/>
              <a:t>单击此处添加标题</a:t>
            </a:r>
          </a:p>
        </p:txBody>
      </p:sp>
      <p:sp>
        <p:nvSpPr>
          <p:cNvPr id="15364" name="灯片编号占位符 42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E3C7A066-938E-40C6-80CE-17A0BDE74CE0}" type="slidenum">
              <a:rPr lang="zh-CN" altLang="en-US" smtClean="0">
                <a:latin typeface="华文细黑" pitchFamily="2" charset="-122"/>
                <a:ea typeface="华文细黑" pitchFamily="2" charset="-122"/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13</a:t>
            </a:fld>
            <a:endParaRPr lang="en-US" altLang="zh-CN" smtClean="0"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标题 5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z="2800" smtClean="0"/>
              <a:t>单击此处添加标题</a:t>
            </a:r>
          </a:p>
        </p:txBody>
      </p:sp>
      <p:graphicFrame>
        <p:nvGraphicFramePr>
          <p:cNvPr id="4" name="Group 3"/>
          <p:cNvGraphicFramePr>
            <a:graphicFrameLocks noGrp="1"/>
          </p:cNvGraphicFramePr>
          <p:nvPr/>
        </p:nvGraphicFramePr>
        <p:xfrm>
          <a:off x="835025" y="2436813"/>
          <a:ext cx="7397750" cy="3198812"/>
        </p:xfrm>
        <a:graphic>
          <a:graphicData uri="http://schemas.openxmlformats.org/drawingml/2006/table">
            <a:tbl>
              <a:tblPr/>
              <a:tblGrid>
                <a:gridCol w="1668463"/>
                <a:gridCol w="1163637"/>
                <a:gridCol w="1141413"/>
                <a:gridCol w="1139825"/>
                <a:gridCol w="1146175"/>
                <a:gridCol w="1138237"/>
              </a:tblGrid>
              <a:tr h="4762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Verdana" pitchFamily="34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  <a:ea typeface="宋体" pitchFamily="2" charset="-122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  <a:ea typeface="宋体" pitchFamily="2" charset="-122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70195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  <a:ea typeface="宋体" pitchFamily="2" charset="-122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  <a:ea typeface="宋体" pitchFamily="2" charset="-122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70195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  <a:ea typeface="宋体" pitchFamily="2" charset="-122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4524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  <a:ea typeface="宋体" pitchFamily="2" charset="-122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  <a:ea typeface="宋体" pitchFamily="2" charset="-122"/>
                        </a:rPr>
                        <a:t>O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>
                        <a:alpha val="79999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  <a:ea typeface="宋体" pitchFamily="2" charset="-122"/>
                        </a:rPr>
                        <a:t>O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>
                        <a:alpha val="8196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  <a:ea typeface="宋体" pitchFamily="2" charset="-122"/>
                        </a:rPr>
                        <a:t>O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>
                        <a:alpha val="79999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  <a:ea typeface="宋体" pitchFamily="2" charset="-122"/>
                        </a:rPr>
                        <a:t>O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>
                        <a:alpha val="8196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  <a:ea typeface="宋体" pitchFamily="2" charset="-122"/>
                        </a:rPr>
                        <a:t>O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>
                        <a:alpha val="79999"/>
                      </a:schemeClr>
                    </a:solidFill>
                  </a:tcPr>
                </a:tc>
              </a:tr>
              <a:tr h="4540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  <a:ea typeface="宋体" pitchFamily="2" charset="-122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1D1D1">
                        <a:alpha val="7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  <a:ea typeface="宋体" pitchFamily="2" charset="-122"/>
                        </a:rPr>
                        <a:t>O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>
                        <a:alpha val="47842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  <a:ea typeface="宋体" pitchFamily="2" charset="-122"/>
                        </a:rPr>
                        <a:t>O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>
                        <a:alpha val="50195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  <a:ea typeface="宋体" pitchFamily="2" charset="-122"/>
                        </a:rPr>
                        <a:t>O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>
                        <a:alpha val="47842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  <a:ea typeface="宋体" pitchFamily="2" charset="-122"/>
                        </a:rPr>
                        <a:t>O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>
                        <a:alpha val="50195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  <a:ea typeface="宋体" pitchFamily="2" charset="-122"/>
                        </a:rPr>
                        <a:t>O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>
                        <a:alpha val="47842"/>
                      </a:schemeClr>
                    </a:solidFill>
                  </a:tcPr>
                </a:tc>
              </a:tr>
              <a:tr h="4556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  <a:ea typeface="宋体" pitchFamily="2" charset="-122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  <a:ea typeface="宋体" pitchFamily="2" charset="-122"/>
                        </a:rPr>
                        <a:t>O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>
                        <a:alpha val="79999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  <a:ea typeface="宋体" pitchFamily="2" charset="-122"/>
                        </a:rPr>
                        <a:t>O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>
                        <a:alpha val="8196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  <a:ea typeface="宋体" pitchFamily="2" charset="-122"/>
                        </a:rPr>
                        <a:t>O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>
                        <a:alpha val="79999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  <a:ea typeface="宋体" pitchFamily="2" charset="-122"/>
                        </a:rPr>
                        <a:t>O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>
                        <a:alpha val="8196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  <a:ea typeface="宋体" pitchFamily="2" charset="-122"/>
                        </a:rPr>
                        <a:t>O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>
                        <a:alpha val="79999"/>
                      </a:schemeClr>
                    </a:solidFill>
                  </a:tcPr>
                </a:tc>
              </a:tr>
              <a:tr h="4540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  <a:ea typeface="宋体" pitchFamily="2" charset="-122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1D1D1">
                        <a:alpha val="7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  <a:ea typeface="宋体" pitchFamily="2" charset="-122"/>
                        </a:rPr>
                        <a:t>O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>
                        <a:alpha val="47842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  <a:ea typeface="宋体" pitchFamily="2" charset="-122"/>
                        </a:rPr>
                        <a:t>O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>
                        <a:alpha val="50195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  <a:ea typeface="宋体" pitchFamily="2" charset="-122"/>
                        </a:rPr>
                        <a:t>O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>
                        <a:alpha val="47842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  <a:ea typeface="宋体" pitchFamily="2" charset="-122"/>
                        </a:rPr>
                        <a:t>O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>
                        <a:alpha val="50195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  <a:ea typeface="宋体" pitchFamily="2" charset="-122"/>
                        </a:rPr>
                        <a:t>O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>
                        <a:alpha val="47842"/>
                      </a:schemeClr>
                    </a:solidFill>
                  </a:tcPr>
                </a:tc>
              </a:tr>
              <a:tr h="4524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  <a:ea typeface="宋体" pitchFamily="2" charset="-122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  <a:ea typeface="宋体" pitchFamily="2" charset="-122"/>
                        </a:rPr>
                        <a:t>O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>
                        <a:alpha val="79999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  <a:ea typeface="宋体" pitchFamily="2" charset="-122"/>
                        </a:rPr>
                        <a:t>O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>
                        <a:alpha val="8196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  <a:ea typeface="宋体" pitchFamily="2" charset="-122"/>
                        </a:rPr>
                        <a:t>O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>
                        <a:alpha val="79999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  <a:ea typeface="宋体" pitchFamily="2" charset="-122"/>
                        </a:rPr>
                        <a:t>O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>
                        <a:alpha val="8196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  <a:ea typeface="宋体" pitchFamily="2" charset="-122"/>
                        </a:rPr>
                        <a:t>O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>
                        <a:alpha val="79999"/>
                      </a:schemeClr>
                    </a:solidFill>
                  </a:tcPr>
                </a:tc>
              </a:tr>
              <a:tr h="4540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  <a:ea typeface="宋体" pitchFamily="2" charset="-122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1D1D1">
                        <a:alpha val="7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  <a:ea typeface="宋体" pitchFamily="2" charset="-122"/>
                        </a:rPr>
                        <a:t>O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>
                        <a:alpha val="50195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  <a:ea typeface="宋体" pitchFamily="2" charset="-122"/>
                        </a:rPr>
                        <a:t>X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>
                        <a:alpha val="50195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  <a:ea typeface="宋体" pitchFamily="2" charset="-122"/>
                        </a:rPr>
                        <a:t>O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>
                        <a:alpha val="50195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  <a:ea typeface="宋体" pitchFamily="2" charset="-122"/>
                        </a:rPr>
                        <a:t>X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>
                        <a:alpha val="50195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  <a:ea typeface="宋体" pitchFamily="2" charset="-122"/>
                        </a:rPr>
                        <a:t>O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>
                        <a:alpha val="50195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6445" name="灯片编号占位符 4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39903013-6602-4FFC-BB00-6D933187726F}" type="slidenum">
              <a:rPr lang="zh-CN" altLang="en-US" smtClean="0">
                <a:latin typeface="华文细黑" pitchFamily="2" charset="-122"/>
                <a:ea typeface="华文细黑" pitchFamily="2" charset="-122"/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14</a:t>
            </a:fld>
            <a:endParaRPr lang="en-US" altLang="zh-CN" smtClean="0"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标题 5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z="2800" smtClean="0"/>
              <a:t>单击此处添加标题</a:t>
            </a:r>
          </a:p>
        </p:txBody>
      </p:sp>
      <p:grpSp>
        <p:nvGrpSpPr>
          <p:cNvPr id="17411" name="Group 3"/>
          <p:cNvGrpSpPr>
            <a:grpSpLocks/>
          </p:cNvGrpSpPr>
          <p:nvPr/>
        </p:nvGrpSpPr>
        <p:grpSpPr bwMode="auto">
          <a:xfrm>
            <a:off x="1066800" y="2133600"/>
            <a:ext cx="6858000" cy="3429000"/>
            <a:chOff x="528" y="1200"/>
            <a:chExt cx="4752" cy="2352"/>
          </a:xfrm>
        </p:grpSpPr>
        <p:sp>
          <p:nvSpPr>
            <p:cNvPr id="5" name="AutoShape 4"/>
            <p:cNvSpPr>
              <a:spLocks noChangeArrowheads="1"/>
            </p:cNvSpPr>
            <p:nvPr/>
          </p:nvSpPr>
          <p:spPr bwMode="gray">
            <a:xfrm>
              <a:off x="3504" y="1728"/>
              <a:ext cx="1776" cy="1824"/>
            </a:xfrm>
            <a:prstGeom prst="chevron">
              <a:avLst>
                <a:gd name="adj" fmla="val 16468"/>
              </a:avLst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tint val="69804"/>
                    <a:invGamma/>
                  </a:schemeClr>
                </a:gs>
              </a:gsLst>
              <a:lin ang="0" scaled="1"/>
            </a:gradFill>
            <a:ln w="38100">
              <a:solidFill>
                <a:srgbClr val="EAEAEA"/>
              </a:solidFill>
              <a:miter lim="800000"/>
              <a:headEnd/>
              <a:tailEnd/>
            </a:ln>
            <a:effectLst>
              <a:outerShdw dist="109250" dir="3267739" algn="ctr" rotWithShape="0">
                <a:srgbClr val="333333">
                  <a:alpha val="50000"/>
                </a:srgbClr>
              </a:outerShdw>
            </a:effectLst>
          </p:spPr>
          <p:txBody>
            <a:bodyPr anchor="ctr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" name="AutoShape 5"/>
            <p:cNvSpPr>
              <a:spLocks noChangeArrowheads="1"/>
            </p:cNvSpPr>
            <p:nvPr/>
          </p:nvSpPr>
          <p:spPr bwMode="gray">
            <a:xfrm>
              <a:off x="2016" y="1728"/>
              <a:ext cx="1872" cy="1824"/>
            </a:xfrm>
            <a:prstGeom prst="chevron">
              <a:avLst>
                <a:gd name="adj" fmla="val 17842"/>
              </a:avLst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tint val="69804"/>
                    <a:invGamma/>
                  </a:schemeClr>
                </a:gs>
              </a:gsLst>
              <a:lin ang="0" scaled="1"/>
            </a:gradFill>
            <a:ln w="38100">
              <a:solidFill>
                <a:srgbClr val="EAEAEA"/>
              </a:solidFill>
              <a:miter lim="800000"/>
              <a:headEnd/>
              <a:tailEnd/>
            </a:ln>
            <a:effectLst>
              <a:outerShdw dist="109250" dir="3267739" algn="ctr" rotWithShape="0">
                <a:srgbClr val="333333">
                  <a:alpha val="50000"/>
                </a:srgbClr>
              </a:outerShdw>
            </a:effectLst>
          </p:spPr>
          <p:txBody>
            <a:bodyPr anchor="ctr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" name="AutoShape 6"/>
            <p:cNvSpPr>
              <a:spLocks noChangeArrowheads="1"/>
            </p:cNvSpPr>
            <p:nvPr/>
          </p:nvSpPr>
          <p:spPr bwMode="gray">
            <a:xfrm>
              <a:off x="528" y="1728"/>
              <a:ext cx="1872" cy="1824"/>
            </a:xfrm>
            <a:prstGeom prst="chevron">
              <a:avLst>
                <a:gd name="adj" fmla="val 17842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tint val="69804"/>
                    <a:invGamma/>
                  </a:schemeClr>
                </a:gs>
              </a:gsLst>
              <a:lin ang="0" scaled="1"/>
            </a:gradFill>
            <a:ln w="38100">
              <a:solidFill>
                <a:srgbClr val="EAEAEA"/>
              </a:solidFill>
              <a:miter lim="800000"/>
              <a:headEnd/>
              <a:tailEnd/>
            </a:ln>
            <a:effectLst>
              <a:outerShdw dist="109250" dir="3267739" algn="ctr" rotWithShape="0">
                <a:srgbClr val="333333">
                  <a:alpha val="50000"/>
                </a:srgbClr>
              </a:outerShdw>
            </a:effectLst>
          </p:spPr>
          <p:txBody>
            <a:bodyPr anchor="ctr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" name="AutoShape 7"/>
            <p:cNvSpPr>
              <a:spLocks noChangeArrowheads="1"/>
            </p:cNvSpPr>
            <p:nvPr/>
          </p:nvSpPr>
          <p:spPr bwMode="gray">
            <a:xfrm>
              <a:off x="672" y="1200"/>
              <a:ext cx="1296" cy="362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tint val="69804"/>
                    <a:invGamma/>
                  </a:schemeClr>
                </a:gs>
              </a:gsLst>
              <a:lin ang="0" scaled="1"/>
            </a:gradFill>
            <a:ln w="38100" algn="ctr">
              <a:solidFill>
                <a:srgbClr val="FFFFFF"/>
              </a:solidFill>
              <a:round/>
              <a:headEnd/>
              <a:tailEnd/>
            </a:ln>
            <a:effectLst>
              <a:outerShdw dist="63500" dir="3187806" algn="ctr" rotWithShape="0">
                <a:srgbClr val="001D3A"/>
              </a:outerShdw>
            </a:effectLst>
          </p:spPr>
          <p:txBody>
            <a:bodyPr wrap="none" anchor="ctr"/>
            <a:lstStyle/>
            <a:p>
              <a:pPr algn="ctr" eaLnBrk="0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>
                  <a:solidFill>
                    <a:srgbClr val="F8F8F8"/>
                  </a:solidFill>
                  <a:latin typeface="+mn-lt"/>
                </a:rPr>
                <a:t>Phase 1</a:t>
              </a:r>
            </a:p>
          </p:txBody>
        </p:sp>
        <p:sp>
          <p:nvSpPr>
            <p:cNvPr id="9" name="AutoShape 8"/>
            <p:cNvSpPr>
              <a:spLocks noChangeArrowheads="1"/>
            </p:cNvSpPr>
            <p:nvPr/>
          </p:nvSpPr>
          <p:spPr bwMode="gray">
            <a:xfrm>
              <a:off x="2133" y="1200"/>
              <a:ext cx="1296" cy="362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tint val="69804"/>
                    <a:invGamma/>
                  </a:schemeClr>
                </a:gs>
              </a:gsLst>
              <a:lin ang="0" scaled="1"/>
            </a:gradFill>
            <a:ln w="38100" algn="ctr">
              <a:solidFill>
                <a:srgbClr val="FFFFFF"/>
              </a:solidFill>
              <a:round/>
              <a:headEnd/>
              <a:tailEnd/>
            </a:ln>
            <a:effectLst>
              <a:outerShdw dist="63500" dir="3187806" algn="ctr" rotWithShape="0">
                <a:srgbClr val="001D3A"/>
              </a:outerShdw>
            </a:effectLst>
          </p:spPr>
          <p:txBody>
            <a:bodyPr wrap="none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>
                  <a:solidFill>
                    <a:srgbClr val="F8F8F8"/>
                  </a:solidFill>
                  <a:latin typeface="+mn-lt"/>
                </a:rPr>
                <a:t>Phase 2</a:t>
              </a:r>
            </a:p>
          </p:txBody>
        </p:sp>
        <p:sp>
          <p:nvSpPr>
            <p:cNvPr id="10" name="AutoShape 9"/>
            <p:cNvSpPr>
              <a:spLocks noChangeArrowheads="1"/>
            </p:cNvSpPr>
            <p:nvPr/>
          </p:nvSpPr>
          <p:spPr bwMode="gray">
            <a:xfrm>
              <a:off x="3600" y="1200"/>
              <a:ext cx="1296" cy="362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tint val="69804"/>
                    <a:invGamma/>
                  </a:schemeClr>
                </a:gs>
              </a:gsLst>
              <a:lin ang="0" scaled="1"/>
            </a:gradFill>
            <a:ln w="38100" algn="ctr">
              <a:solidFill>
                <a:srgbClr val="FFFFFF"/>
              </a:solidFill>
              <a:round/>
              <a:headEnd/>
              <a:tailEnd/>
            </a:ln>
            <a:effectLst>
              <a:outerShdw dist="63500" dir="3187806" algn="ctr" rotWithShape="0">
                <a:srgbClr val="001D3A"/>
              </a:outerShdw>
            </a:effectLst>
          </p:spPr>
          <p:txBody>
            <a:bodyPr wrap="none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>
                  <a:solidFill>
                    <a:srgbClr val="F8F8F8"/>
                  </a:solidFill>
                  <a:latin typeface="+mn-lt"/>
                </a:rPr>
                <a:t>Phase 3</a:t>
              </a:r>
            </a:p>
          </p:txBody>
        </p:sp>
      </p:grpSp>
      <p:sp>
        <p:nvSpPr>
          <p:cNvPr id="17412" name="灯片编号占位符 10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21CB6308-2D11-4258-A9C7-DB39D669F6A5}" type="slidenum">
              <a:rPr lang="zh-CN" altLang="en-US" smtClean="0">
                <a:latin typeface="华文细黑" pitchFamily="2" charset="-122"/>
                <a:ea typeface="华文细黑" pitchFamily="2" charset="-122"/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15</a:t>
            </a:fld>
            <a:endParaRPr lang="en-US" altLang="zh-CN" smtClean="0"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标题 5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z="2800" smtClean="0"/>
              <a:t>单击此处添加标题</a:t>
            </a:r>
          </a:p>
        </p:txBody>
      </p:sp>
      <p:grpSp>
        <p:nvGrpSpPr>
          <p:cNvPr id="18435" name="组合 79"/>
          <p:cNvGrpSpPr>
            <a:grpSpLocks/>
          </p:cNvGrpSpPr>
          <p:nvPr/>
        </p:nvGrpSpPr>
        <p:grpSpPr bwMode="auto">
          <a:xfrm>
            <a:off x="1219200" y="1543050"/>
            <a:ext cx="6934200" cy="4476750"/>
            <a:chOff x="1219200" y="1543050"/>
            <a:chExt cx="6934200" cy="4476750"/>
          </a:xfrm>
        </p:grpSpPr>
        <p:sp>
          <p:nvSpPr>
            <p:cNvPr id="53" name="Freeform 3"/>
            <p:cNvSpPr>
              <a:spLocks noEditPoints="1"/>
            </p:cNvSpPr>
            <p:nvPr/>
          </p:nvSpPr>
          <p:spPr bwMode="gray">
            <a:xfrm>
              <a:off x="1219200" y="1981200"/>
              <a:ext cx="5943600" cy="4038600"/>
            </a:xfrm>
            <a:custGeom>
              <a:avLst/>
              <a:gdLst/>
              <a:ahLst/>
              <a:cxnLst>
                <a:cxn ang="0">
                  <a:pos x="1092" y="50"/>
                </a:cxn>
                <a:cxn ang="0">
                  <a:pos x="822" y="168"/>
                </a:cxn>
                <a:cxn ang="0">
                  <a:pos x="594" y="300"/>
                </a:cxn>
                <a:cxn ang="0">
                  <a:pos x="406" y="446"/>
                </a:cxn>
                <a:cxn ang="0">
                  <a:pos x="254" y="604"/>
                </a:cxn>
                <a:cxn ang="0">
                  <a:pos x="140" y="772"/>
                </a:cxn>
                <a:cxn ang="0">
                  <a:pos x="60" y="944"/>
                </a:cxn>
                <a:cxn ang="0">
                  <a:pos x="14" y="1122"/>
                </a:cxn>
                <a:cxn ang="0">
                  <a:pos x="0" y="1300"/>
                </a:cxn>
                <a:cxn ang="0">
                  <a:pos x="18" y="1476"/>
                </a:cxn>
                <a:cxn ang="0">
                  <a:pos x="64" y="1650"/>
                </a:cxn>
                <a:cxn ang="0">
                  <a:pos x="138" y="1818"/>
                </a:cxn>
                <a:cxn ang="0">
                  <a:pos x="238" y="1978"/>
                </a:cxn>
                <a:cxn ang="0">
                  <a:pos x="364" y="2126"/>
                </a:cxn>
                <a:cxn ang="0">
                  <a:pos x="512" y="2262"/>
                </a:cxn>
                <a:cxn ang="0">
                  <a:pos x="684" y="2382"/>
                </a:cxn>
                <a:cxn ang="0">
                  <a:pos x="874" y="2484"/>
                </a:cxn>
                <a:cxn ang="0">
                  <a:pos x="1086" y="2564"/>
                </a:cxn>
                <a:cxn ang="0">
                  <a:pos x="1314" y="2622"/>
                </a:cxn>
                <a:cxn ang="0">
                  <a:pos x="1558" y="2654"/>
                </a:cxn>
                <a:cxn ang="0">
                  <a:pos x="1818" y="2658"/>
                </a:cxn>
                <a:cxn ang="0">
                  <a:pos x="2090" y="2632"/>
                </a:cxn>
                <a:cxn ang="0">
                  <a:pos x="2374" y="2574"/>
                </a:cxn>
                <a:cxn ang="0">
                  <a:pos x="2544" y="2912"/>
                </a:cxn>
                <a:cxn ang="0">
                  <a:pos x="1868" y="1552"/>
                </a:cxn>
                <a:cxn ang="0">
                  <a:pos x="1956" y="1914"/>
                </a:cxn>
                <a:cxn ang="0">
                  <a:pos x="1788" y="1936"/>
                </a:cxn>
                <a:cxn ang="0">
                  <a:pos x="1616" y="1934"/>
                </a:cxn>
                <a:cxn ang="0">
                  <a:pos x="1442" y="1912"/>
                </a:cxn>
                <a:cxn ang="0">
                  <a:pos x="1272" y="1872"/>
                </a:cxn>
                <a:cxn ang="0">
                  <a:pos x="1108" y="1812"/>
                </a:cxn>
                <a:cxn ang="0">
                  <a:pos x="952" y="1736"/>
                </a:cxn>
                <a:cxn ang="0">
                  <a:pos x="810" y="1646"/>
                </a:cxn>
                <a:cxn ang="0">
                  <a:pos x="684" y="1542"/>
                </a:cxn>
                <a:cxn ang="0">
                  <a:pos x="578" y="1428"/>
                </a:cxn>
                <a:cxn ang="0">
                  <a:pos x="494" y="1304"/>
                </a:cxn>
                <a:cxn ang="0">
                  <a:pos x="438" y="1170"/>
                </a:cxn>
                <a:cxn ang="0">
                  <a:pos x="410" y="1032"/>
                </a:cxn>
                <a:cxn ang="0">
                  <a:pos x="416" y="888"/>
                </a:cxn>
                <a:cxn ang="0">
                  <a:pos x="460" y="742"/>
                </a:cxn>
                <a:cxn ang="0">
                  <a:pos x="544" y="592"/>
                </a:cxn>
                <a:cxn ang="0">
                  <a:pos x="670" y="444"/>
                </a:cxn>
                <a:cxn ang="0">
                  <a:pos x="844" y="298"/>
                </a:cxn>
                <a:cxn ang="0">
                  <a:pos x="1070" y="154"/>
                </a:cxn>
                <a:cxn ang="0">
                  <a:pos x="1348" y="16"/>
                </a:cxn>
                <a:cxn ang="0">
                  <a:pos x="1244" y="0"/>
                </a:cxn>
                <a:cxn ang="0">
                  <a:pos x="2820" y="1934"/>
                </a:cxn>
                <a:cxn ang="0">
                  <a:pos x="2820" y="1934"/>
                </a:cxn>
              </a:cxnLst>
              <a:rect l="0" t="0" r="r" b="b"/>
              <a:pathLst>
                <a:path w="2820" h="2912">
                  <a:moveTo>
                    <a:pt x="1244" y="0"/>
                  </a:moveTo>
                  <a:lnTo>
                    <a:pt x="1092" y="50"/>
                  </a:lnTo>
                  <a:lnTo>
                    <a:pt x="952" y="106"/>
                  </a:lnTo>
                  <a:lnTo>
                    <a:pt x="822" y="168"/>
                  </a:lnTo>
                  <a:lnTo>
                    <a:pt x="704" y="232"/>
                  </a:lnTo>
                  <a:lnTo>
                    <a:pt x="594" y="300"/>
                  </a:lnTo>
                  <a:lnTo>
                    <a:pt x="494" y="372"/>
                  </a:lnTo>
                  <a:lnTo>
                    <a:pt x="406" y="446"/>
                  </a:lnTo>
                  <a:lnTo>
                    <a:pt x="324" y="524"/>
                  </a:lnTo>
                  <a:lnTo>
                    <a:pt x="254" y="604"/>
                  </a:lnTo>
                  <a:lnTo>
                    <a:pt x="192" y="686"/>
                  </a:lnTo>
                  <a:lnTo>
                    <a:pt x="140" y="772"/>
                  </a:lnTo>
                  <a:lnTo>
                    <a:pt x="96" y="856"/>
                  </a:lnTo>
                  <a:lnTo>
                    <a:pt x="60" y="944"/>
                  </a:lnTo>
                  <a:lnTo>
                    <a:pt x="32" y="1032"/>
                  </a:lnTo>
                  <a:lnTo>
                    <a:pt x="14" y="1122"/>
                  </a:lnTo>
                  <a:lnTo>
                    <a:pt x="2" y="1210"/>
                  </a:lnTo>
                  <a:lnTo>
                    <a:pt x="0" y="1300"/>
                  </a:lnTo>
                  <a:lnTo>
                    <a:pt x="4" y="1388"/>
                  </a:lnTo>
                  <a:lnTo>
                    <a:pt x="18" y="1476"/>
                  </a:lnTo>
                  <a:lnTo>
                    <a:pt x="36" y="1564"/>
                  </a:lnTo>
                  <a:lnTo>
                    <a:pt x="64" y="1650"/>
                  </a:lnTo>
                  <a:lnTo>
                    <a:pt x="96" y="1736"/>
                  </a:lnTo>
                  <a:lnTo>
                    <a:pt x="138" y="1818"/>
                  </a:lnTo>
                  <a:lnTo>
                    <a:pt x="184" y="1900"/>
                  </a:lnTo>
                  <a:lnTo>
                    <a:pt x="238" y="1978"/>
                  </a:lnTo>
                  <a:lnTo>
                    <a:pt x="298" y="2054"/>
                  </a:lnTo>
                  <a:lnTo>
                    <a:pt x="364" y="2126"/>
                  </a:lnTo>
                  <a:lnTo>
                    <a:pt x="434" y="2196"/>
                  </a:lnTo>
                  <a:lnTo>
                    <a:pt x="512" y="2262"/>
                  </a:lnTo>
                  <a:lnTo>
                    <a:pt x="596" y="2324"/>
                  </a:lnTo>
                  <a:lnTo>
                    <a:pt x="684" y="2382"/>
                  </a:lnTo>
                  <a:lnTo>
                    <a:pt x="776" y="2436"/>
                  </a:lnTo>
                  <a:lnTo>
                    <a:pt x="874" y="2484"/>
                  </a:lnTo>
                  <a:lnTo>
                    <a:pt x="978" y="2526"/>
                  </a:lnTo>
                  <a:lnTo>
                    <a:pt x="1086" y="2564"/>
                  </a:lnTo>
                  <a:lnTo>
                    <a:pt x="1198" y="2596"/>
                  </a:lnTo>
                  <a:lnTo>
                    <a:pt x="1314" y="2622"/>
                  </a:lnTo>
                  <a:lnTo>
                    <a:pt x="1434" y="2642"/>
                  </a:lnTo>
                  <a:lnTo>
                    <a:pt x="1558" y="2654"/>
                  </a:lnTo>
                  <a:lnTo>
                    <a:pt x="1686" y="2660"/>
                  </a:lnTo>
                  <a:lnTo>
                    <a:pt x="1818" y="2658"/>
                  </a:lnTo>
                  <a:lnTo>
                    <a:pt x="1952" y="2650"/>
                  </a:lnTo>
                  <a:lnTo>
                    <a:pt x="2090" y="2632"/>
                  </a:lnTo>
                  <a:lnTo>
                    <a:pt x="2230" y="2608"/>
                  </a:lnTo>
                  <a:lnTo>
                    <a:pt x="2374" y="2574"/>
                  </a:lnTo>
                  <a:lnTo>
                    <a:pt x="2542" y="2912"/>
                  </a:lnTo>
                  <a:lnTo>
                    <a:pt x="2544" y="2912"/>
                  </a:lnTo>
                  <a:lnTo>
                    <a:pt x="2820" y="1934"/>
                  </a:lnTo>
                  <a:lnTo>
                    <a:pt x="1868" y="1552"/>
                  </a:lnTo>
                  <a:lnTo>
                    <a:pt x="2036" y="1894"/>
                  </a:lnTo>
                  <a:lnTo>
                    <a:pt x="1956" y="1914"/>
                  </a:lnTo>
                  <a:lnTo>
                    <a:pt x="1872" y="1928"/>
                  </a:lnTo>
                  <a:lnTo>
                    <a:pt x="1788" y="1936"/>
                  </a:lnTo>
                  <a:lnTo>
                    <a:pt x="1702" y="1938"/>
                  </a:lnTo>
                  <a:lnTo>
                    <a:pt x="1616" y="1934"/>
                  </a:lnTo>
                  <a:lnTo>
                    <a:pt x="1528" y="1926"/>
                  </a:lnTo>
                  <a:lnTo>
                    <a:pt x="1442" y="1912"/>
                  </a:lnTo>
                  <a:lnTo>
                    <a:pt x="1356" y="1894"/>
                  </a:lnTo>
                  <a:lnTo>
                    <a:pt x="1272" y="1872"/>
                  </a:lnTo>
                  <a:lnTo>
                    <a:pt x="1188" y="1844"/>
                  </a:lnTo>
                  <a:lnTo>
                    <a:pt x="1108" y="1812"/>
                  </a:lnTo>
                  <a:lnTo>
                    <a:pt x="1028" y="1776"/>
                  </a:lnTo>
                  <a:lnTo>
                    <a:pt x="952" y="1736"/>
                  </a:lnTo>
                  <a:lnTo>
                    <a:pt x="880" y="1692"/>
                  </a:lnTo>
                  <a:lnTo>
                    <a:pt x="810" y="1646"/>
                  </a:lnTo>
                  <a:lnTo>
                    <a:pt x="744" y="1596"/>
                  </a:lnTo>
                  <a:lnTo>
                    <a:pt x="684" y="1542"/>
                  </a:lnTo>
                  <a:lnTo>
                    <a:pt x="628" y="1486"/>
                  </a:lnTo>
                  <a:lnTo>
                    <a:pt x="578" y="1428"/>
                  </a:lnTo>
                  <a:lnTo>
                    <a:pt x="532" y="1366"/>
                  </a:lnTo>
                  <a:lnTo>
                    <a:pt x="494" y="1304"/>
                  </a:lnTo>
                  <a:lnTo>
                    <a:pt x="462" y="1238"/>
                  </a:lnTo>
                  <a:lnTo>
                    <a:pt x="438" y="1170"/>
                  </a:lnTo>
                  <a:lnTo>
                    <a:pt x="420" y="1102"/>
                  </a:lnTo>
                  <a:lnTo>
                    <a:pt x="410" y="1032"/>
                  </a:lnTo>
                  <a:lnTo>
                    <a:pt x="410" y="960"/>
                  </a:lnTo>
                  <a:lnTo>
                    <a:pt x="416" y="888"/>
                  </a:lnTo>
                  <a:lnTo>
                    <a:pt x="434" y="816"/>
                  </a:lnTo>
                  <a:lnTo>
                    <a:pt x="460" y="742"/>
                  </a:lnTo>
                  <a:lnTo>
                    <a:pt x="496" y="668"/>
                  </a:lnTo>
                  <a:lnTo>
                    <a:pt x="544" y="592"/>
                  </a:lnTo>
                  <a:lnTo>
                    <a:pt x="602" y="518"/>
                  </a:lnTo>
                  <a:lnTo>
                    <a:pt x="670" y="444"/>
                  </a:lnTo>
                  <a:lnTo>
                    <a:pt x="752" y="370"/>
                  </a:lnTo>
                  <a:lnTo>
                    <a:pt x="844" y="298"/>
                  </a:lnTo>
                  <a:lnTo>
                    <a:pt x="950" y="226"/>
                  </a:lnTo>
                  <a:lnTo>
                    <a:pt x="1070" y="154"/>
                  </a:lnTo>
                  <a:lnTo>
                    <a:pt x="1202" y="84"/>
                  </a:lnTo>
                  <a:lnTo>
                    <a:pt x="1348" y="16"/>
                  </a:lnTo>
                  <a:lnTo>
                    <a:pt x="1244" y="0"/>
                  </a:lnTo>
                  <a:lnTo>
                    <a:pt x="1244" y="0"/>
                  </a:lnTo>
                  <a:lnTo>
                    <a:pt x="1244" y="0"/>
                  </a:lnTo>
                  <a:close/>
                  <a:moveTo>
                    <a:pt x="2820" y="1934"/>
                  </a:moveTo>
                  <a:lnTo>
                    <a:pt x="2820" y="1934"/>
                  </a:lnTo>
                  <a:lnTo>
                    <a:pt x="2820" y="1934"/>
                  </a:lnTo>
                  <a:close/>
                </a:path>
              </a:pathLst>
            </a:custGeom>
            <a:gradFill rotWithShape="1">
              <a:gsLst>
                <a:gs pos="0">
                  <a:schemeClr val="hlink"/>
                </a:gs>
                <a:gs pos="100000">
                  <a:schemeClr val="accent1"/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  <a:effectLst>
              <a:outerShdw dist="206741" dir="8249373" algn="ctr" rotWithShape="0">
                <a:srgbClr val="C1D1D3">
                  <a:alpha val="50000"/>
                </a:srgbClr>
              </a:outerShdw>
            </a:effec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4" name="Text Box 32"/>
            <p:cNvSpPr txBox="1">
              <a:spLocks noChangeArrowheads="1"/>
            </p:cNvSpPr>
            <p:nvPr/>
          </p:nvSpPr>
          <p:spPr bwMode="auto">
            <a:xfrm>
              <a:off x="5486400" y="3352800"/>
              <a:ext cx="2667000" cy="51911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800">
                  <a:solidFill>
                    <a:schemeClr val="tx2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+mn-lt"/>
                </a:rPr>
                <a:t>Add Your Title</a:t>
              </a:r>
              <a:endParaRPr lang="en-US" altLang="zh-CN" sz="2800">
                <a:solidFill>
                  <a:schemeClr val="tx2"/>
                </a:solidFill>
                <a:latin typeface="+mn-lt"/>
              </a:endParaRPr>
            </a:p>
          </p:txBody>
        </p:sp>
        <p:sp>
          <p:nvSpPr>
            <p:cNvPr id="18439" name="Oval 34"/>
            <p:cNvSpPr>
              <a:spLocks noChangeArrowheads="1"/>
            </p:cNvSpPr>
            <p:nvPr/>
          </p:nvSpPr>
          <p:spPr bwMode="gray">
            <a:xfrm rot="-723406">
              <a:off x="3316288" y="4972050"/>
              <a:ext cx="1438275" cy="666750"/>
            </a:xfrm>
            <a:prstGeom prst="ellipse">
              <a:avLst/>
            </a:prstGeom>
            <a:solidFill>
              <a:srgbClr val="0F2145">
                <a:alpha val="3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18440" name="Oval 35"/>
            <p:cNvSpPr>
              <a:spLocks noChangeArrowheads="1"/>
            </p:cNvSpPr>
            <p:nvPr/>
          </p:nvSpPr>
          <p:spPr bwMode="gray">
            <a:xfrm>
              <a:off x="3248025" y="3752850"/>
              <a:ext cx="1704975" cy="1706563"/>
            </a:xfrm>
            <a:prstGeom prst="ellipse">
              <a:avLst/>
            </a:prstGeom>
            <a:gradFill rotWithShape="1">
              <a:gsLst>
                <a:gs pos="0">
                  <a:srgbClr val="636869"/>
                </a:gs>
                <a:gs pos="100000">
                  <a:srgbClr val="D6E1E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eaVert"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18441" name="Oval 36"/>
            <p:cNvSpPr>
              <a:spLocks noChangeArrowheads="1"/>
            </p:cNvSpPr>
            <p:nvPr/>
          </p:nvSpPr>
          <p:spPr bwMode="gray">
            <a:xfrm>
              <a:off x="3268663" y="3762375"/>
              <a:ext cx="1665287" cy="1663700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F1F5F5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eaVert"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18442" name="Oval 37"/>
            <p:cNvSpPr>
              <a:spLocks noChangeArrowheads="1"/>
            </p:cNvSpPr>
            <p:nvPr/>
          </p:nvSpPr>
          <p:spPr bwMode="gray">
            <a:xfrm>
              <a:off x="3286125" y="3778250"/>
              <a:ext cx="1584325" cy="1555750"/>
            </a:xfrm>
            <a:prstGeom prst="ellipse">
              <a:avLst/>
            </a:prstGeom>
            <a:gradFill rotWithShape="1">
              <a:gsLst>
                <a:gs pos="0">
                  <a:srgbClr val="AAB2B3"/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eaVert"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18443" name="Oval 38"/>
            <p:cNvSpPr>
              <a:spLocks noChangeArrowheads="1"/>
            </p:cNvSpPr>
            <p:nvPr/>
          </p:nvSpPr>
          <p:spPr bwMode="gray">
            <a:xfrm>
              <a:off x="3378200" y="3822700"/>
              <a:ext cx="1409700" cy="1262063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6E1E2">
                    <a:alpha val="37999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eaVert"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18444" name="Text Box 39"/>
            <p:cNvSpPr txBox="1">
              <a:spLocks noChangeArrowheads="1"/>
            </p:cNvSpPr>
            <p:nvPr/>
          </p:nvSpPr>
          <p:spPr bwMode="gray">
            <a:xfrm>
              <a:off x="3663950" y="4379913"/>
              <a:ext cx="8763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en-US" altLang="zh-CN" sz="2800">
                  <a:solidFill>
                    <a:srgbClr val="000000"/>
                  </a:solidFill>
                  <a:latin typeface="Calibri" pitchFamily="34" charset="0"/>
                </a:rPr>
                <a:t>Text</a:t>
              </a:r>
              <a:endParaRPr lang="en-US" altLang="zh-CN">
                <a:latin typeface="Calibri" pitchFamily="34" charset="0"/>
              </a:endParaRPr>
            </a:p>
          </p:txBody>
        </p:sp>
        <p:sp>
          <p:nvSpPr>
            <p:cNvPr id="18445" name="Oval 40"/>
            <p:cNvSpPr>
              <a:spLocks noChangeArrowheads="1"/>
            </p:cNvSpPr>
            <p:nvPr/>
          </p:nvSpPr>
          <p:spPr bwMode="gray">
            <a:xfrm rot="-772996">
              <a:off x="1473200" y="4362450"/>
              <a:ext cx="1133475" cy="609600"/>
            </a:xfrm>
            <a:prstGeom prst="ellipse">
              <a:avLst/>
            </a:prstGeom>
            <a:solidFill>
              <a:srgbClr val="0F2145">
                <a:alpha val="3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  <p:grpSp>
          <p:nvGrpSpPr>
            <p:cNvPr id="18446" name="Group 41"/>
            <p:cNvGrpSpPr>
              <a:grpSpLocks/>
            </p:cNvGrpSpPr>
            <p:nvPr/>
          </p:nvGrpSpPr>
          <p:grpSpPr bwMode="auto">
            <a:xfrm>
              <a:off x="1397000" y="3371850"/>
              <a:ext cx="1371600" cy="1441450"/>
              <a:chOff x="732" y="2112"/>
              <a:chExt cx="842" cy="860"/>
            </a:xfrm>
          </p:grpSpPr>
          <p:sp>
            <p:nvSpPr>
              <p:cNvPr id="18459" name="Oval 42"/>
              <p:cNvSpPr>
                <a:spLocks noChangeArrowheads="1"/>
              </p:cNvSpPr>
              <p:nvPr/>
            </p:nvSpPr>
            <p:spPr bwMode="gray">
              <a:xfrm>
                <a:off x="732" y="2112"/>
                <a:ext cx="842" cy="860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8460" name="Oval 43"/>
              <p:cNvSpPr>
                <a:spLocks noChangeArrowheads="1"/>
              </p:cNvSpPr>
              <p:nvPr/>
            </p:nvSpPr>
            <p:spPr bwMode="gray">
              <a:xfrm>
                <a:off x="743" y="2117"/>
                <a:ext cx="821" cy="838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8461" name="Oval 44"/>
              <p:cNvSpPr>
                <a:spLocks noChangeArrowheads="1"/>
              </p:cNvSpPr>
              <p:nvPr/>
            </p:nvSpPr>
            <p:spPr bwMode="gray">
              <a:xfrm>
                <a:off x="751" y="2125"/>
                <a:ext cx="781" cy="784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8462" name="Oval 45"/>
              <p:cNvSpPr>
                <a:spLocks noChangeArrowheads="1"/>
              </p:cNvSpPr>
              <p:nvPr/>
            </p:nvSpPr>
            <p:spPr bwMode="gray">
              <a:xfrm>
                <a:off x="795" y="2147"/>
                <a:ext cx="695" cy="636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8463" name="Text Box 46"/>
              <p:cNvSpPr txBox="1">
                <a:spLocks noChangeArrowheads="1"/>
              </p:cNvSpPr>
              <p:nvPr/>
            </p:nvSpPr>
            <p:spPr bwMode="gray">
              <a:xfrm>
                <a:off x="904" y="2414"/>
                <a:ext cx="476" cy="2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r>
                  <a:rPr lang="en-US" altLang="zh-CN" sz="2400">
                    <a:solidFill>
                      <a:srgbClr val="000000"/>
                    </a:solidFill>
                    <a:latin typeface="Calibri" pitchFamily="34" charset="0"/>
                  </a:rPr>
                  <a:t>Text</a:t>
                </a:r>
                <a:endParaRPr lang="en-US" altLang="zh-CN">
                  <a:latin typeface="Calibri" pitchFamily="34" charset="0"/>
                </a:endParaRPr>
              </a:p>
            </p:txBody>
          </p:sp>
        </p:grpSp>
        <p:sp>
          <p:nvSpPr>
            <p:cNvPr id="18447" name="Oval 47"/>
            <p:cNvSpPr>
              <a:spLocks noChangeArrowheads="1"/>
            </p:cNvSpPr>
            <p:nvPr/>
          </p:nvSpPr>
          <p:spPr bwMode="gray">
            <a:xfrm>
              <a:off x="1363663" y="2606675"/>
              <a:ext cx="914400" cy="533400"/>
            </a:xfrm>
            <a:prstGeom prst="ellipse">
              <a:avLst/>
            </a:prstGeom>
            <a:solidFill>
              <a:srgbClr val="0F2145">
                <a:alpha val="3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18448" name="Oval 48"/>
            <p:cNvSpPr>
              <a:spLocks noChangeArrowheads="1"/>
            </p:cNvSpPr>
            <p:nvPr/>
          </p:nvSpPr>
          <p:spPr bwMode="gray">
            <a:xfrm>
              <a:off x="1439863" y="2000250"/>
              <a:ext cx="1023937" cy="1023938"/>
            </a:xfrm>
            <a:prstGeom prst="ellipse">
              <a:avLst/>
            </a:prstGeom>
            <a:gradFill rotWithShape="1">
              <a:gsLst>
                <a:gs pos="0">
                  <a:srgbClr val="636869"/>
                </a:gs>
                <a:gs pos="100000">
                  <a:srgbClr val="D6E1E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eaVert"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18449" name="Oval 49"/>
            <p:cNvSpPr>
              <a:spLocks noChangeArrowheads="1"/>
            </p:cNvSpPr>
            <p:nvPr/>
          </p:nvSpPr>
          <p:spPr bwMode="gray">
            <a:xfrm>
              <a:off x="1452563" y="2005013"/>
              <a:ext cx="1000125" cy="1000125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F1F5F5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eaVert"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18450" name="Oval 50"/>
            <p:cNvSpPr>
              <a:spLocks noChangeArrowheads="1"/>
            </p:cNvSpPr>
            <p:nvPr/>
          </p:nvSpPr>
          <p:spPr bwMode="gray">
            <a:xfrm>
              <a:off x="1463675" y="2016125"/>
              <a:ext cx="950913" cy="933450"/>
            </a:xfrm>
            <a:prstGeom prst="ellipse">
              <a:avLst/>
            </a:prstGeom>
            <a:gradFill rotWithShape="1">
              <a:gsLst>
                <a:gs pos="0">
                  <a:srgbClr val="AAB2B3"/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eaVert"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18451" name="Oval 51"/>
            <p:cNvSpPr>
              <a:spLocks noChangeArrowheads="1"/>
            </p:cNvSpPr>
            <p:nvPr/>
          </p:nvSpPr>
          <p:spPr bwMode="gray">
            <a:xfrm>
              <a:off x="1517650" y="2041525"/>
              <a:ext cx="847725" cy="757238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6E1E2">
                    <a:alpha val="37999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eaVert"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18452" name="Text Box 52"/>
            <p:cNvSpPr txBox="1">
              <a:spLocks noChangeArrowheads="1"/>
            </p:cNvSpPr>
            <p:nvPr/>
          </p:nvSpPr>
          <p:spPr bwMode="gray">
            <a:xfrm>
              <a:off x="1635125" y="2349500"/>
              <a:ext cx="654050" cy="366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en-US" altLang="zh-CN" b="1">
                  <a:solidFill>
                    <a:srgbClr val="000000"/>
                  </a:solidFill>
                  <a:latin typeface="Calibri" pitchFamily="34" charset="0"/>
                </a:rPr>
                <a:t>Text</a:t>
              </a:r>
              <a:endParaRPr lang="en-US" altLang="zh-CN">
                <a:latin typeface="Calibri" pitchFamily="34" charset="0"/>
              </a:endParaRPr>
            </a:p>
          </p:txBody>
        </p:sp>
        <p:sp>
          <p:nvSpPr>
            <p:cNvPr id="18453" name="Oval 53"/>
            <p:cNvSpPr>
              <a:spLocks noChangeArrowheads="1"/>
            </p:cNvSpPr>
            <p:nvPr/>
          </p:nvSpPr>
          <p:spPr bwMode="gray">
            <a:xfrm>
              <a:off x="2630488" y="2076450"/>
              <a:ext cx="685800" cy="228600"/>
            </a:xfrm>
            <a:prstGeom prst="ellipse">
              <a:avLst/>
            </a:prstGeom>
            <a:solidFill>
              <a:srgbClr val="0F2145">
                <a:alpha val="3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18454" name="Oval 54"/>
            <p:cNvSpPr>
              <a:spLocks noChangeArrowheads="1"/>
            </p:cNvSpPr>
            <p:nvPr/>
          </p:nvSpPr>
          <p:spPr bwMode="gray">
            <a:xfrm>
              <a:off x="2752725" y="1543050"/>
              <a:ext cx="682625" cy="682625"/>
            </a:xfrm>
            <a:prstGeom prst="ellipse">
              <a:avLst/>
            </a:prstGeom>
            <a:gradFill rotWithShape="1">
              <a:gsLst>
                <a:gs pos="0">
                  <a:srgbClr val="636869"/>
                </a:gs>
                <a:gs pos="100000">
                  <a:srgbClr val="D6E1E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eaVert"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18455" name="Oval 55"/>
            <p:cNvSpPr>
              <a:spLocks noChangeArrowheads="1"/>
            </p:cNvSpPr>
            <p:nvPr/>
          </p:nvSpPr>
          <p:spPr bwMode="gray">
            <a:xfrm>
              <a:off x="2762250" y="1546225"/>
              <a:ext cx="665163" cy="666750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F1F5F5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eaVert"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18456" name="Oval 56"/>
            <p:cNvSpPr>
              <a:spLocks noChangeArrowheads="1"/>
            </p:cNvSpPr>
            <p:nvPr/>
          </p:nvSpPr>
          <p:spPr bwMode="gray">
            <a:xfrm>
              <a:off x="2768600" y="1552575"/>
              <a:ext cx="633413" cy="622300"/>
            </a:xfrm>
            <a:prstGeom prst="ellipse">
              <a:avLst/>
            </a:prstGeom>
            <a:gradFill rotWithShape="1">
              <a:gsLst>
                <a:gs pos="0">
                  <a:srgbClr val="AAB2B3"/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eaVert"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18457" name="Oval 57"/>
            <p:cNvSpPr>
              <a:spLocks noChangeArrowheads="1"/>
            </p:cNvSpPr>
            <p:nvPr/>
          </p:nvSpPr>
          <p:spPr bwMode="gray">
            <a:xfrm>
              <a:off x="2805113" y="1571625"/>
              <a:ext cx="563562" cy="503238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6E1E2">
                    <a:alpha val="37999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eaVert"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18458" name="Text Box 58"/>
            <p:cNvSpPr txBox="1">
              <a:spLocks noChangeArrowheads="1"/>
            </p:cNvSpPr>
            <p:nvPr/>
          </p:nvSpPr>
          <p:spPr bwMode="gray">
            <a:xfrm>
              <a:off x="2822575" y="1766888"/>
              <a:ext cx="547688" cy="304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en-US" altLang="zh-CN" sz="1400" b="1">
                  <a:solidFill>
                    <a:srgbClr val="000000"/>
                  </a:solidFill>
                  <a:latin typeface="Calibri" pitchFamily="34" charset="0"/>
                </a:rPr>
                <a:t>Text</a:t>
              </a:r>
              <a:endParaRPr lang="en-US" altLang="zh-CN">
                <a:latin typeface="Calibri" pitchFamily="34" charset="0"/>
              </a:endParaRPr>
            </a:p>
          </p:txBody>
        </p:sp>
      </p:grpSp>
      <p:sp>
        <p:nvSpPr>
          <p:cNvPr id="18436" name="灯片编号占位符 80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6CB2DE04-7E18-4CBD-8937-C0EC51C1712C}" type="slidenum">
              <a:rPr lang="zh-CN" altLang="en-US" smtClean="0">
                <a:latin typeface="华文细黑" pitchFamily="2" charset="-122"/>
                <a:ea typeface="华文细黑" pitchFamily="2" charset="-122"/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16</a:t>
            </a:fld>
            <a:endParaRPr lang="en-US" altLang="zh-CN" smtClean="0"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标题 5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z="2800" smtClean="0"/>
              <a:t>单击此处添加标题</a:t>
            </a:r>
          </a:p>
        </p:txBody>
      </p:sp>
      <p:grpSp>
        <p:nvGrpSpPr>
          <p:cNvPr id="19459" name="Group 35"/>
          <p:cNvGrpSpPr>
            <a:grpSpLocks/>
          </p:cNvGrpSpPr>
          <p:nvPr/>
        </p:nvGrpSpPr>
        <p:grpSpPr bwMode="auto">
          <a:xfrm>
            <a:off x="1219200" y="1219200"/>
            <a:ext cx="5786438" cy="5078413"/>
            <a:chOff x="768" y="768"/>
            <a:chExt cx="3645" cy="3199"/>
          </a:xfrm>
        </p:grpSpPr>
        <p:sp>
          <p:nvSpPr>
            <p:cNvPr id="19461" name="Oval 34"/>
            <p:cNvSpPr>
              <a:spLocks noChangeArrowheads="1"/>
            </p:cNvSpPr>
            <p:nvPr/>
          </p:nvSpPr>
          <p:spPr bwMode="gray">
            <a:xfrm>
              <a:off x="3234" y="1310"/>
              <a:ext cx="468" cy="130"/>
            </a:xfrm>
            <a:prstGeom prst="ellipse">
              <a:avLst/>
            </a:prstGeom>
            <a:gradFill rotWithShape="1">
              <a:gsLst>
                <a:gs pos="0">
                  <a:srgbClr val="B2B2B2"/>
                </a:gs>
                <a:gs pos="100000">
                  <a:srgbClr val="FFFFFF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19462" name="Oval 33"/>
            <p:cNvSpPr>
              <a:spLocks noChangeArrowheads="1"/>
            </p:cNvSpPr>
            <p:nvPr/>
          </p:nvSpPr>
          <p:spPr bwMode="gray">
            <a:xfrm>
              <a:off x="2424" y="2372"/>
              <a:ext cx="792" cy="220"/>
            </a:xfrm>
            <a:prstGeom prst="ellipse">
              <a:avLst/>
            </a:prstGeom>
            <a:gradFill rotWithShape="1">
              <a:gsLst>
                <a:gs pos="0">
                  <a:srgbClr val="B2B2B2"/>
                </a:gs>
                <a:gs pos="100000">
                  <a:srgbClr val="FFFFFF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19463" name="Oval 32"/>
            <p:cNvSpPr>
              <a:spLocks noChangeArrowheads="1"/>
            </p:cNvSpPr>
            <p:nvPr/>
          </p:nvSpPr>
          <p:spPr bwMode="gray">
            <a:xfrm>
              <a:off x="3264" y="3648"/>
              <a:ext cx="1149" cy="319"/>
            </a:xfrm>
            <a:prstGeom prst="ellipse">
              <a:avLst/>
            </a:prstGeom>
            <a:gradFill rotWithShape="1">
              <a:gsLst>
                <a:gs pos="0">
                  <a:srgbClr val="B2B2B2"/>
                </a:gs>
                <a:gs pos="100000">
                  <a:srgbClr val="FFFFFF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19464" name="Oval 31"/>
            <p:cNvSpPr>
              <a:spLocks noChangeArrowheads="1"/>
            </p:cNvSpPr>
            <p:nvPr/>
          </p:nvSpPr>
          <p:spPr bwMode="gray">
            <a:xfrm>
              <a:off x="912" y="2789"/>
              <a:ext cx="933" cy="259"/>
            </a:xfrm>
            <a:prstGeom prst="ellipse">
              <a:avLst/>
            </a:prstGeom>
            <a:gradFill rotWithShape="1">
              <a:gsLst>
                <a:gs pos="0">
                  <a:srgbClr val="B2B2B2"/>
                </a:gs>
                <a:gs pos="100000">
                  <a:srgbClr val="FFFFFF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19465" name="Rectangle 7"/>
            <p:cNvSpPr>
              <a:spLocks noChangeArrowheads="1"/>
            </p:cNvSpPr>
            <p:nvPr/>
          </p:nvSpPr>
          <p:spPr bwMode="gray">
            <a:xfrm rot="-7829975">
              <a:off x="2951" y="2306"/>
              <a:ext cx="605" cy="121"/>
            </a:xfrm>
            <a:prstGeom prst="rect">
              <a:avLst/>
            </a:prstGeom>
            <a:gradFill rotWithShape="1">
              <a:gsLst>
                <a:gs pos="0">
                  <a:srgbClr val="454545"/>
                </a:gs>
                <a:gs pos="50000">
                  <a:srgbClr val="969696"/>
                </a:gs>
                <a:gs pos="100000">
                  <a:srgbClr val="454545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19466" name="Rectangle 8"/>
            <p:cNvSpPr>
              <a:spLocks noChangeArrowheads="1"/>
            </p:cNvSpPr>
            <p:nvPr/>
          </p:nvSpPr>
          <p:spPr bwMode="gray">
            <a:xfrm rot="-743917">
              <a:off x="1698" y="2021"/>
              <a:ext cx="636" cy="109"/>
            </a:xfrm>
            <a:prstGeom prst="rect">
              <a:avLst/>
            </a:prstGeom>
            <a:gradFill rotWithShape="1">
              <a:gsLst>
                <a:gs pos="0">
                  <a:srgbClr val="454545"/>
                </a:gs>
                <a:gs pos="50000">
                  <a:srgbClr val="969696"/>
                </a:gs>
                <a:gs pos="100000">
                  <a:srgbClr val="454545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  <p:grpSp>
          <p:nvGrpSpPr>
            <p:cNvPr id="19467" name="Group 9"/>
            <p:cNvGrpSpPr>
              <a:grpSpLocks/>
            </p:cNvGrpSpPr>
            <p:nvPr/>
          </p:nvGrpSpPr>
          <p:grpSpPr bwMode="auto">
            <a:xfrm>
              <a:off x="2289" y="1186"/>
              <a:ext cx="1014" cy="1169"/>
              <a:chOff x="2433" y="1234"/>
              <a:chExt cx="1014" cy="1169"/>
            </a:xfrm>
          </p:grpSpPr>
          <p:sp>
            <p:nvSpPr>
              <p:cNvPr id="19483" name="Rectangle 10"/>
              <p:cNvSpPr>
                <a:spLocks noChangeArrowheads="1"/>
              </p:cNvSpPr>
              <p:nvPr/>
            </p:nvSpPr>
            <p:spPr bwMode="gray">
              <a:xfrm rot="-3205350">
                <a:off x="3175" y="1380"/>
                <a:ext cx="376" cy="83"/>
              </a:xfrm>
              <a:prstGeom prst="rect">
                <a:avLst/>
              </a:prstGeom>
              <a:gradFill rotWithShape="1">
                <a:gsLst>
                  <a:gs pos="0">
                    <a:srgbClr val="454545"/>
                  </a:gs>
                  <a:gs pos="50000">
                    <a:srgbClr val="969696"/>
                  </a:gs>
                  <a:gs pos="100000">
                    <a:srgbClr val="454545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grpSp>
            <p:nvGrpSpPr>
              <p:cNvPr id="19484" name="Group 11"/>
              <p:cNvGrpSpPr>
                <a:grpSpLocks/>
              </p:cNvGrpSpPr>
              <p:nvPr/>
            </p:nvGrpSpPr>
            <p:grpSpPr bwMode="auto">
              <a:xfrm>
                <a:off x="2433" y="1401"/>
                <a:ext cx="1014" cy="1002"/>
                <a:chOff x="2016" y="1920"/>
                <a:chExt cx="1680" cy="1680"/>
              </a:xfrm>
            </p:grpSpPr>
            <p:sp>
              <p:nvSpPr>
                <p:cNvPr id="35" name="Oval 12"/>
                <p:cNvSpPr>
                  <a:spLocks noChangeArrowheads="1"/>
                </p:cNvSpPr>
                <p:nvPr/>
              </p:nvSpPr>
              <p:spPr bwMode="gray">
                <a:xfrm>
                  <a:off x="2016" y="1920"/>
                  <a:ext cx="1680" cy="1680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folHlink"/>
                    </a:gs>
                    <a:gs pos="100000">
                      <a:schemeClr val="folHlink">
                        <a:gamma/>
                        <a:shade val="2431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19487" name="Freeform 13"/>
                <p:cNvSpPr>
                  <a:spLocks/>
                </p:cNvSpPr>
                <p:nvPr/>
              </p:nvSpPr>
              <p:spPr bwMode="gray">
                <a:xfrm>
                  <a:off x="2208" y="1948"/>
                  <a:ext cx="1296" cy="634"/>
                </a:xfrm>
                <a:custGeom>
                  <a:avLst/>
                  <a:gdLst>
                    <a:gd name="T0" fmla="*/ 1205 w 1321"/>
                    <a:gd name="T1" fmla="*/ 252 h 712"/>
                    <a:gd name="T2" fmla="*/ 1220 w 1321"/>
                    <a:gd name="T3" fmla="*/ 279 h 712"/>
                    <a:gd name="T4" fmla="*/ 1223 w 1321"/>
                    <a:gd name="T5" fmla="*/ 302 h 712"/>
                    <a:gd name="T6" fmla="*/ 1218 w 1321"/>
                    <a:gd name="T7" fmla="*/ 324 h 712"/>
                    <a:gd name="T8" fmla="*/ 1202 w 1321"/>
                    <a:gd name="T9" fmla="*/ 345 h 712"/>
                    <a:gd name="T10" fmla="*/ 1178 w 1321"/>
                    <a:gd name="T11" fmla="*/ 364 h 712"/>
                    <a:gd name="T12" fmla="*/ 1148 w 1321"/>
                    <a:gd name="T13" fmla="*/ 380 h 712"/>
                    <a:gd name="T14" fmla="*/ 1108 w 1321"/>
                    <a:gd name="T15" fmla="*/ 394 h 712"/>
                    <a:gd name="T16" fmla="*/ 1063 w 1321"/>
                    <a:gd name="T17" fmla="*/ 409 h 712"/>
                    <a:gd name="T18" fmla="*/ 1011 w 1321"/>
                    <a:gd name="T19" fmla="*/ 419 h 712"/>
                    <a:gd name="T20" fmla="*/ 955 w 1321"/>
                    <a:gd name="T21" fmla="*/ 429 h 712"/>
                    <a:gd name="T22" fmla="*/ 896 w 1321"/>
                    <a:gd name="T23" fmla="*/ 436 h 712"/>
                    <a:gd name="T24" fmla="*/ 830 w 1321"/>
                    <a:gd name="T25" fmla="*/ 443 h 712"/>
                    <a:gd name="T26" fmla="*/ 763 w 1321"/>
                    <a:gd name="T27" fmla="*/ 446 h 712"/>
                    <a:gd name="T28" fmla="*/ 737 w 1321"/>
                    <a:gd name="T29" fmla="*/ 448 h 712"/>
                    <a:gd name="T30" fmla="*/ 441 w 1321"/>
                    <a:gd name="T31" fmla="*/ 448 h 712"/>
                    <a:gd name="T32" fmla="*/ 437 w 1321"/>
                    <a:gd name="T33" fmla="*/ 448 h 712"/>
                    <a:gd name="T34" fmla="*/ 379 w 1321"/>
                    <a:gd name="T35" fmla="*/ 445 h 712"/>
                    <a:gd name="T36" fmla="*/ 323 w 1321"/>
                    <a:gd name="T37" fmla="*/ 443 h 712"/>
                    <a:gd name="T38" fmla="*/ 270 w 1321"/>
                    <a:gd name="T39" fmla="*/ 438 h 712"/>
                    <a:gd name="T40" fmla="*/ 219 w 1321"/>
                    <a:gd name="T41" fmla="*/ 434 h 712"/>
                    <a:gd name="T42" fmla="*/ 173 w 1321"/>
                    <a:gd name="T43" fmla="*/ 426 h 712"/>
                    <a:gd name="T44" fmla="*/ 130 w 1321"/>
                    <a:gd name="T45" fmla="*/ 416 h 712"/>
                    <a:gd name="T46" fmla="*/ 94 w 1321"/>
                    <a:gd name="T47" fmla="*/ 408 h 712"/>
                    <a:gd name="T48" fmla="*/ 63 w 1321"/>
                    <a:gd name="T49" fmla="*/ 396 h 712"/>
                    <a:gd name="T50" fmla="*/ 35 w 1321"/>
                    <a:gd name="T51" fmla="*/ 382 h 712"/>
                    <a:gd name="T52" fmla="*/ 18 w 1321"/>
                    <a:gd name="T53" fmla="*/ 366 h 712"/>
                    <a:gd name="T54" fmla="*/ 6 w 1321"/>
                    <a:gd name="T55" fmla="*/ 348 h 712"/>
                    <a:gd name="T56" fmla="*/ 0 w 1321"/>
                    <a:gd name="T57" fmla="*/ 329 h 712"/>
                    <a:gd name="T58" fmla="*/ 0 w 1321"/>
                    <a:gd name="T59" fmla="*/ 327 h 712"/>
                    <a:gd name="T60" fmla="*/ 4 w 1321"/>
                    <a:gd name="T61" fmla="*/ 306 h 712"/>
                    <a:gd name="T62" fmla="*/ 16 w 1321"/>
                    <a:gd name="T63" fmla="*/ 280 h 712"/>
                    <a:gd name="T64" fmla="*/ 47 w 1321"/>
                    <a:gd name="T65" fmla="*/ 232 h 712"/>
                    <a:gd name="T66" fmla="*/ 86 w 1321"/>
                    <a:gd name="T67" fmla="*/ 188 h 712"/>
                    <a:gd name="T68" fmla="*/ 135 w 1321"/>
                    <a:gd name="T69" fmla="*/ 148 h 712"/>
                    <a:gd name="T70" fmla="*/ 188 w 1321"/>
                    <a:gd name="T71" fmla="*/ 111 h 712"/>
                    <a:gd name="T72" fmla="*/ 250 w 1321"/>
                    <a:gd name="T73" fmla="*/ 78 h 712"/>
                    <a:gd name="T74" fmla="*/ 317 w 1321"/>
                    <a:gd name="T75" fmla="*/ 52 h 712"/>
                    <a:gd name="T76" fmla="*/ 384 w 1321"/>
                    <a:gd name="T77" fmla="*/ 29 h 712"/>
                    <a:gd name="T78" fmla="*/ 461 w 1321"/>
                    <a:gd name="T79" fmla="*/ 13 h 712"/>
                    <a:gd name="T80" fmla="*/ 538 w 1321"/>
                    <a:gd name="T81" fmla="*/ 4 h 712"/>
                    <a:gd name="T82" fmla="*/ 618 w 1321"/>
                    <a:gd name="T83" fmla="*/ 0 h 712"/>
                    <a:gd name="T84" fmla="*/ 618 w 1321"/>
                    <a:gd name="T85" fmla="*/ 0 h 712"/>
                    <a:gd name="T86" fmla="*/ 703 w 1321"/>
                    <a:gd name="T87" fmla="*/ 4 h 712"/>
                    <a:gd name="T88" fmla="*/ 785 w 1321"/>
                    <a:gd name="T89" fmla="*/ 14 h 712"/>
                    <a:gd name="T90" fmla="*/ 863 w 1321"/>
                    <a:gd name="T91" fmla="*/ 33 h 712"/>
                    <a:gd name="T92" fmla="*/ 936 w 1321"/>
                    <a:gd name="T93" fmla="*/ 56 h 712"/>
                    <a:gd name="T94" fmla="*/ 1003 w 1321"/>
                    <a:gd name="T95" fmla="*/ 86 h 712"/>
                    <a:gd name="T96" fmla="*/ 1064 w 1321"/>
                    <a:gd name="T97" fmla="*/ 122 h 712"/>
                    <a:gd name="T98" fmla="*/ 1119 w 1321"/>
                    <a:gd name="T99" fmla="*/ 161 h 712"/>
                    <a:gd name="T100" fmla="*/ 1166 w 1321"/>
                    <a:gd name="T101" fmla="*/ 204 h 712"/>
                    <a:gd name="T102" fmla="*/ 1205 w 1321"/>
                    <a:gd name="T103" fmla="*/ 252 h 712"/>
                    <a:gd name="T104" fmla="*/ 1205 w 1321"/>
                    <a:gd name="T105" fmla="*/ 252 h 712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w 1321"/>
                    <a:gd name="T160" fmla="*/ 0 h 712"/>
                    <a:gd name="T161" fmla="*/ 1321 w 1321"/>
                    <a:gd name="T162" fmla="*/ 712 h 712"/>
                  </a:gdLst>
                  <a:ahLst/>
                  <a:cxnLst>
                    <a:cxn ang="T106">
                      <a:pos x="T0" y="T1"/>
                    </a:cxn>
                    <a:cxn ang="T107">
                      <a:pos x="T2" y="T3"/>
                    </a:cxn>
                    <a:cxn ang="T108">
                      <a:pos x="T4" y="T5"/>
                    </a:cxn>
                    <a:cxn ang="T109">
                      <a:pos x="T6" y="T7"/>
                    </a:cxn>
                    <a:cxn ang="T110">
                      <a:pos x="T8" y="T9"/>
                    </a:cxn>
                    <a:cxn ang="T111">
                      <a:pos x="T10" y="T11"/>
                    </a:cxn>
                    <a:cxn ang="T112">
                      <a:pos x="T12" y="T13"/>
                    </a:cxn>
                    <a:cxn ang="T113">
                      <a:pos x="T14" y="T15"/>
                    </a:cxn>
                    <a:cxn ang="T114">
                      <a:pos x="T16" y="T17"/>
                    </a:cxn>
                    <a:cxn ang="T115">
                      <a:pos x="T18" y="T19"/>
                    </a:cxn>
                    <a:cxn ang="T116">
                      <a:pos x="T20" y="T21"/>
                    </a:cxn>
                    <a:cxn ang="T117">
                      <a:pos x="T22" y="T23"/>
                    </a:cxn>
                    <a:cxn ang="T118">
                      <a:pos x="T24" y="T25"/>
                    </a:cxn>
                    <a:cxn ang="T119">
                      <a:pos x="T26" y="T27"/>
                    </a:cxn>
                    <a:cxn ang="T120">
                      <a:pos x="T28" y="T29"/>
                    </a:cxn>
                    <a:cxn ang="T121">
                      <a:pos x="T30" y="T31"/>
                    </a:cxn>
                    <a:cxn ang="T122">
                      <a:pos x="T32" y="T33"/>
                    </a:cxn>
                    <a:cxn ang="T123">
                      <a:pos x="T34" y="T35"/>
                    </a:cxn>
                    <a:cxn ang="T124">
                      <a:pos x="T36" y="T37"/>
                    </a:cxn>
                    <a:cxn ang="T125">
                      <a:pos x="T38" y="T39"/>
                    </a:cxn>
                    <a:cxn ang="T126">
                      <a:pos x="T40" y="T41"/>
                    </a:cxn>
                    <a:cxn ang="T127">
                      <a:pos x="T42" y="T43"/>
                    </a:cxn>
                    <a:cxn ang="T128">
                      <a:pos x="T44" y="T45"/>
                    </a:cxn>
                    <a:cxn ang="T129">
                      <a:pos x="T46" y="T47"/>
                    </a:cxn>
                    <a:cxn ang="T130">
                      <a:pos x="T48" y="T49"/>
                    </a:cxn>
                    <a:cxn ang="T131">
                      <a:pos x="T50" y="T51"/>
                    </a:cxn>
                    <a:cxn ang="T132">
                      <a:pos x="T52" y="T53"/>
                    </a:cxn>
                    <a:cxn ang="T133">
                      <a:pos x="T54" y="T55"/>
                    </a:cxn>
                    <a:cxn ang="T134">
                      <a:pos x="T56" y="T57"/>
                    </a:cxn>
                    <a:cxn ang="T135">
                      <a:pos x="T58" y="T59"/>
                    </a:cxn>
                    <a:cxn ang="T136">
                      <a:pos x="T60" y="T61"/>
                    </a:cxn>
                    <a:cxn ang="T137">
                      <a:pos x="T62" y="T63"/>
                    </a:cxn>
                    <a:cxn ang="T138">
                      <a:pos x="T64" y="T65"/>
                    </a:cxn>
                    <a:cxn ang="T139">
                      <a:pos x="T66" y="T67"/>
                    </a:cxn>
                    <a:cxn ang="T140">
                      <a:pos x="T68" y="T69"/>
                    </a:cxn>
                    <a:cxn ang="T141">
                      <a:pos x="T70" y="T71"/>
                    </a:cxn>
                    <a:cxn ang="T142">
                      <a:pos x="T72" y="T73"/>
                    </a:cxn>
                    <a:cxn ang="T143">
                      <a:pos x="T74" y="T75"/>
                    </a:cxn>
                    <a:cxn ang="T144">
                      <a:pos x="T76" y="T77"/>
                    </a:cxn>
                    <a:cxn ang="T145">
                      <a:pos x="T78" y="T79"/>
                    </a:cxn>
                    <a:cxn ang="T146">
                      <a:pos x="T80" y="T81"/>
                    </a:cxn>
                    <a:cxn ang="T147">
                      <a:pos x="T82" y="T83"/>
                    </a:cxn>
                    <a:cxn ang="T148">
                      <a:pos x="T84" y="T85"/>
                    </a:cxn>
                    <a:cxn ang="T149">
                      <a:pos x="T86" y="T87"/>
                    </a:cxn>
                    <a:cxn ang="T150">
                      <a:pos x="T88" y="T89"/>
                    </a:cxn>
                    <a:cxn ang="T151">
                      <a:pos x="T90" y="T91"/>
                    </a:cxn>
                    <a:cxn ang="T152">
                      <a:pos x="T92" y="T93"/>
                    </a:cxn>
                    <a:cxn ang="T153">
                      <a:pos x="T94" y="T95"/>
                    </a:cxn>
                    <a:cxn ang="T154">
                      <a:pos x="T96" y="T97"/>
                    </a:cxn>
                    <a:cxn ang="T155">
                      <a:pos x="T98" y="T99"/>
                    </a:cxn>
                    <a:cxn ang="T156">
                      <a:pos x="T100" y="T101"/>
                    </a:cxn>
                    <a:cxn ang="T157">
                      <a:pos x="T102" y="T103"/>
                    </a:cxn>
                    <a:cxn ang="T158">
                      <a:pos x="T104" y="T105"/>
                    </a:cxn>
                  </a:cxnLst>
                  <a:rect l="T159" t="T160" r="T161" b="T162"/>
                  <a:pathLst>
                    <a:path w="1321" h="712">
                      <a:moveTo>
                        <a:pt x="1301" y="401"/>
                      </a:moveTo>
                      <a:lnTo>
                        <a:pt x="1317" y="442"/>
                      </a:lnTo>
                      <a:lnTo>
                        <a:pt x="1321" y="481"/>
                      </a:lnTo>
                      <a:lnTo>
                        <a:pt x="1315" y="516"/>
                      </a:lnTo>
                      <a:lnTo>
                        <a:pt x="1298" y="550"/>
                      </a:lnTo>
                      <a:lnTo>
                        <a:pt x="1272" y="579"/>
                      </a:lnTo>
                      <a:lnTo>
                        <a:pt x="1239" y="604"/>
                      </a:lnTo>
                      <a:lnTo>
                        <a:pt x="1196" y="628"/>
                      </a:lnTo>
                      <a:lnTo>
                        <a:pt x="1147" y="649"/>
                      </a:lnTo>
                      <a:lnTo>
                        <a:pt x="1092" y="667"/>
                      </a:lnTo>
                      <a:lnTo>
                        <a:pt x="1031" y="683"/>
                      </a:lnTo>
                      <a:lnTo>
                        <a:pt x="967" y="694"/>
                      </a:lnTo>
                      <a:lnTo>
                        <a:pt x="896" y="704"/>
                      </a:lnTo>
                      <a:lnTo>
                        <a:pt x="824" y="710"/>
                      </a:lnTo>
                      <a:lnTo>
                        <a:pt x="795" y="712"/>
                      </a:lnTo>
                      <a:lnTo>
                        <a:pt x="476" y="712"/>
                      </a:lnTo>
                      <a:lnTo>
                        <a:pt x="472" y="712"/>
                      </a:lnTo>
                      <a:lnTo>
                        <a:pt x="409" y="708"/>
                      </a:lnTo>
                      <a:lnTo>
                        <a:pt x="348" y="704"/>
                      </a:lnTo>
                      <a:lnTo>
                        <a:pt x="290" y="696"/>
                      </a:lnTo>
                      <a:lnTo>
                        <a:pt x="235" y="689"/>
                      </a:lnTo>
                      <a:lnTo>
                        <a:pt x="186" y="677"/>
                      </a:lnTo>
                      <a:lnTo>
                        <a:pt x="141" y="663"/>
                      </a:lnTo>
                      <a:lnTo>
                        <a:pt x="102" y="648"/>
                      </a:lnTo>
                      <a:lnTo>
                        <a:pt x="67" y="630"/>
                      </a:lnTo>
                      <a:lnTo>
                        <a:pt x="39" y="608"/>
                      </a:lnTo>
                      <a:lnTo>
                        <a:pt x="18" y="583"/>
                      </a:lnTo>
                      <a:lnTo>
                        <a:pt x="6" y="554"/>
                      </a:lnTo>
                      <a:lnTo>
                        <a:pt x="0" y="524"/>
                      </a:lnTo>
                      <a:lnTo>
                        <a:pt x="0" y="520"/>
                      </a:lnTo>
                      <a:lnTo>
                        <a:pt x="4" y="487"/>
                      </a:lnTo>
                      <a:lnTo>
                        <a:pt x="16" y="446"/>
                      </a:lnTo>
                      <a:lnTo>
                        <a:pt x="51" y="370"/>
                      </a:lnTo>
                      <a:lnTo>
                        <a:pt x="94" y="299"/>
                      </a:lnTo>
                      <a:lnTo>
                        <a:pt x="147" y="235"/>
                      </a:lnTo>
                      <a:lnTo>
                        <a:pt x="204" y="176"/>
                      </a:lnTo>
                      <a:lnTo>
                        <a:pt x="270" y="125"/>
                      </a:lnTo>
                      <a:lnTo>
                        <a:pt x="341" y="82"/>
                      </a:lnTo>
                      <a:lnTo>
                        <a:pt x="415" y="47"/>
                      </a:lnTo>
                      <a:lnTo>
                        <a:pt x="497" y="21"/>
                      </a:lnTo>
                      <a:lnTo>
                        <a:pt x="581" y="6"/>
                      </a:lnTo>
                      <a:lnTo>
                        <a:pt x="667" y="0"/>
                      </a:lnTo>
                      <a:lnTo>
                        <a:pt x="759" y="6"/>
                      </a:lnTo>
                      <a:lnTo>
                        <a:pt x="847" y="23"/>
                      </a:lnTo>
                      <a:lnTo>
                        <a:pt x="932" y="53"/>
                      </a:lnTo>
                      <a:lnTo>
                        <a:pt x="1010" y="90"/>
                      </a:lnTo>
                      <a:lnTo>
                        <a:pt x="1082" y="137"/>
                      </a:lnTo>
                      <a:lnTo>
                        <a:pt x="1149" y="194"/>
                      </a:lnTo>
                      <a:lnTo>
                        <a:pt x="1208" y="256"/>
                      </a:lnTo>
                      <a:lnTo>
                        <a:pt x="1258" y="325"/>
                      </a:lnTo>
                      <a:lnTo>
                        <a:pt x="1301" y="401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/>
                    </a:gs>
                    <a:gs pos="100000">
                      <a:schemeClr val="folHlink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34" name="Text Box 14"/>
              <p:cNvSpPr txBox="1">
                <a:spLocks noChangeArrowheads="1"/>
              </p:cNvSpPr>
              <p:nvPr/>
            </p:nvSpPr>
            <p:spPr bwMode="gray">
              <a:xfrm>
                <a:off x="2486" y="1837"/>
                <a:ext cx="884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2400" b="1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+mn-lt"/>
                  </a:rPr>
                  <a:t>Concept</a:t>
                </a:r>
              </a:p>
            </p:txBody>
          </p:sp>
        </p:grpSp>
        <p:grpSp>
          <p:nvGrpSpPr>
            <p:cNvPr id="19468" name="Group 15"/>
            <p:cNvGrpSpPr>
              <a:grpSpLocks/>
            </p:cNvGrpSpPr>
            <p:nvPr/>
          </p:nvGrpSpPr>
          <p:grpSpPr bwMode="auto">
            <a:xfrm>
              <a:off x="3177" y="768"/>
              <a:ext cx="574" cy="543"/>
              <a:chOff x="3321" y="816"/>
              <a:chExt cx="574" cy="543"/>
            </a:xfrm>
          </p:grpSpPr>
          <p:grpSp>
            <p:nvGrpSpPr>
              <p:cNvPr id="19479" name="Group 16"/>
              <p:cNvGrpSpPr>
                <a:grpSpLocks/>
              </p:cNvGrpSpPr>
              <p:nvPr/>
            </p:nvGrpSpPr>
            <p:grpSpPr bwMode="auto">
              <a:xfrm>
                <a:off x="3321" y="816"/>
                <a:ext cx="549" cy="543"/>
                <a:chOff x="2016" y="1920"/>
                <a:chExt cx="1680" cy="1680"/>
              </a:xfrm>
            </p:grpSpPr>
            <p:sp>
              <p:nvSpPr>
                <p:cNvPr id="30" name="Oval 17"/>
                <p:cNvSpPr>
                  <a:spLocks noChangeArrowheads="1"/>
                </p:cNvSpPr>
                <p:nvPr/>
              </p:nvSpPr>
              <p:spPr bwMode="gray">
                <a:xfrm>
                  <a:off x="2016" y="1920"/>
                  <a:ext cx="1680" cy="1680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accent1"/>
                    </a:gs>
                    <a:gs pos="100000">
                      <a:schemeClr val="accent1">
                        <a:gamma/>
                        <a:shade val="45490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19482" name="Freeform 18"/>
                <p:cNvSpPr>
                  <a:spLocks/>
                </p:cNvSpPr>
                <p:nvPr/>
              </p:nvSpPr>
              <p:spPr bwMode="gray">
                <a:xfrm>
                  <a:off x="2208" y="1948"/>
                  <a:ext cx="1296" cy="634"/>
                </a:xfrm>
                <a:custGeom>
                  <a:avLst/>
                  <a:gdLst>
                    <a:gd name="T0" fmla="*/ 1205 w 1321"/>
                    <a:gd name="T1" fmla="*/ 252 h 712"/>
                    <a:gd name="T2" fmla="*/ 1220 w 1321"/>
                    <a:gd name="T3" fmla="*/ 279 h 712"/>
                    <a:gd name="T4" fmla="*/ 1223 w 1321"/>
                    <a:gd name="T5" fmla="*/ 302 h 712"/>
                    <a:gd name="T6" fmla="*/ 1218 w 1321"/>
                    <a:gd name="T7" fmla="*/ 324 h 712"/>
                    <a:gd name="T8" fmla="*/ 1202 w 1321"/>
                    <a:gd name="T9" fmla="*/ 345 h 712"/>
                    <a:gd name="T10" fmla="*/ 1178 w 1321"/>
                    <a:gd name="T11" fmla="*/ 364 h 712"/>
                    <a:gd name="T12" fmla="*/ 1148 w 1321"/>
                    <a:gd name="T13" fmla="*/ 380 h 712"/>
                    <a:gd name="T14" fmla="*/ 1108 w 1321"/>
                    <a:gd name="T15" fmla="*/ 394 h 712"/>
                    <a:gd name="T16" fmla="*/ 1063 w 1321"/>
                    <a:gd name="T17" fmla="*/ 409 h 712"/>
                    <a:gd name="T18" fmla="*/ 1011 w 1321"/>
                    <a:gd name="T19" fmla="*/ 419 h 712"/>
                    <a:gd name="T20" fmla="*/ 955 w 1321"/>
                    <a:gd name="T21" fmla="*/ 429 h 712"/>
                    <a:gd name="T22" fmla="*/ 896 w 1321"/>
                    <a:gd name="T23" fmla="*/ 436 h 712"/>
                    <a:gd name="T24" fmla="*/ 830 w 1321"/>
                    <a:gd name="T25" fmla="*/ 443 h 712"/>
                    <a:gd name="T26" fmla="*/ 763 w 1321"/>
                    <a:gd name="T27" fmla="*/ 446 h 712"/>
                    <a:gd name="T28" fmla="*/ 737 w 1321"/>
                    <a:gd name="T29" fmla="*/ 448 h 712"/>
                    <a:gd name="T30" fmla="*/ 441 w 1321"/>
                    <a:gd name="T31" fmla="*/ 448 h 712"/>
                    <a:gd name="T32" fmla="*/ 437 w 1321"/>
                    <a:gd name="T33" fmla="*/ 448 h 712"/>
                    <a:gd name="T34" fmla="*/ 379 w 1321"/>
                    <a:gd name="T35" fmla="*/ 445 h 712"/>
                    <a:gd name="T36" fmla="*/ 323 w 1321"/>
                    <a:gd name="T37" fmla="*/ 443 h 712"/>
                    <a:gd name="T38" fmla="*/ 270 w 1321"/>
                    <a:gd name="T39" fmla="*/ 438 h 712"/>
                    <a:gd name="T40" fmla="*/ 219 w 1321"/>
                    <a:gd name="T41" fmla="*/ 434 h 712"/>
                    <a:gd name="T42" fmla="*/ 173 w 1321"/>
                    <a:gd name="T43" fmla="*/ 426 h 712"/>
                    <a:gd name="T44" fmla="*/ 130 w 1321"/>
                    <a:gd name="T45" fmla="*/ 416 h 712"/>
                    <a:gd name="T46" fmla="*/ 94 w 1321"/>
                    <a:gd name="T47" fmla="*/ 408 h 712"/>
                    <a:gd name="T48" fmla="*/ 63 w 1321"/>
                    <a:gd name="T49" fmla="*/ 396 h 712"/>
                    <a:gd name="T50" fmla="*/ 35 w 1321"/>
                    <a:gd name="T51" fmla="*/ 382 h 712"/>
                    <a:gd name="T52" fmla="*/ 18 w 1321"/>
                    <a:gd name="T53" fmla="*/ 366 h 712"/>
                    <a:gd name="T54" fmla="*/ 6 w 1321"/>
                    <a:gd name="T55" fmla="*/ 348 h 712"/>
                    <a:gd name="T56" fmla="*/ 0 w 1321"/>
                    <a:gd name="T57" fmla="*/ 329 h 712"/>
                    <a:gd name="T58" fmla="*/ 0 w 1321"/>
                    <a:gd name="T59" fmla="*/ 327 h 712"/>
                    <a:gd name="T60" fmla="*/ 4 w 1321"/>
                    <a:gd name="T61" fmla="*/ 306 h 712"/>
                    <a:gd name="T62" fmla="*/ 16 w 1321"/>
                    <a:gd name="T63" fmla="*/ 280 h 712"/>
                    <a:gd name="T64" fmla="*/ 47 w 1321"/>
                    <a:gd name="T65" fmla="*/ 232 h 712"/>
                    <a:gd name="T66" fmla="*/ 86 w 1321"/>
                    <a:gd name="T67" fmla="*/ 188 h 712"/>
                    <a:gd name="T68" fmla="*/ 135 w 1321"/>
                    <a:gd name="T69" fmla="*/ 148 h 712"/>
                    <a:gd name="T70" fmla="*/ 188 w 1321"/>
                    <a:gd name="T71" fmla="*/ 111 h 712"/>
                    <a:gd name="T72" fmla="*/ 250 w 1321"/>
                    <a:gd name="T73" fmla="*/ 78 h 712"/>
                    <a:gd name="T74" fmla="*/ 317 w 1321"/>
                    <a:gd name="T75" fmla="*/ 52 h 712"/>
                    <a:gd name="T76" fmla="*/ 384 w 1321"/>
                    <a:gd name="T77" fmla="*/ 29 h 712"/>
                    <a:gd name="T78" fmla="*/ 461 w 1321"/>
                    <a:gd name="T79" fmla="*/ 13 h 712"/>
                    <a:gd name="T80" fmla="*/ 538 w 1321"/>
                    <a:gd name="T81" fmla="*/ 4 h 712"/>
                    <a:gd name="T82" fmla="*/ 618 w 1321"/>
                    <a:gd name="T83" fmla="*/ 0 h 712"/>
                    <a:gd name="T84" fmla="*/ 618 w 1321"/>
                    <a:gd name="T85" fmla="*/ 0 h 712"/>
                    <a:gd name="T86" fmla="*/ 703 w 1321"/>
                    <a:gd name="T87" fmla="*/ 4 h 712"/>
                    <a:gd name="T88" fmla="*/ 785 w 1321"/>
                    <a:gd name="T89" fmla="*/ 14 h 712"/>
                    <a:gd name="T90" fmla="*/ 863 w 1321"/>
                    <a:gd name="T91" fmla="*/ 33 h 712"/>
                    <a:gd name="T92" fmla="*/ 936 w 1321"/>
                    <a:gd name="T93" fmla="*/ 56 h 712"/>
                    <a:gd name="T94" fmla="*/ 1003 w 1321"/>
                    <a:gd name="T95" fmla="*/ 86 h 712"/>
                    <a:gd name="T96" fmla="*/ 1064 w 1321"/>
                    <a:gd name="T97" fmla="*/ 122 h 712"/>
                    <a:gd name="T98" fmla="*/ 1119 w 1321"/>
                    <a:gd name="T99" fmla="*/ 161 h 712"/>
                    <a:gd name="T100" fmla="*/ 1166 w 1321"/>
                    <a:gd name="T101" fmla="*/ 204 h 712"/>
                    <a:gd name="T102" fmla="*/ 1205 w 1321"/>
                    <a:gd name="T103" fmla="*/ 252 h 712"/>
                    <a:gd name="T104" fmla="*/ 1205 w 1321"/>
                    <a:gd name="T105" fmla="*/ 252 h 712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w 1321"/>
                    <a:gd name="T160" fmla="*/ 0 h 712"/>
                    <a:gd name="T161" fmla="*/ 1321 w 1321"/>
                    <a:gd name="T162" fmla="*/ 712 h 712"/>
                  </a:gdLst>
                  <a:ahLst/>
                  <a:cxnLst>
                    <a:cxn ang="T106">
                      <a:pos x="T0" y="T1"/>
                    </a:cxn>
                    <a:cxn ang="T107">
                      <a:pos x="T2" y="T3"/>
                    </a:cxn>
                    <a:cxn ang="T108">
                      <a:pos x="T4" y="T5"/>
                    </a:cxn>
                    <a:cxn ang="T109">
                      <a:pos x="T6" y="T7"/>
                    </a:cxn>
                    <a:cxn ang="T110">
                      <a:pos x="T8" y="T9"/>
                    </a:cxn>
                    <a:cxn ang="T111">
                      <a:pos x="T10" y="T11"/>
                    </a:cxn>
                    <a:cxn ang="T112">
                      <a:pos x="T12" y="T13"/>
                    </a:cxn>
                    <a:cxn ang="T113">
                      <a:pos x="T14" y="T15"/>
                    </a:cxn>
                    <a:cxn ang="T114">
                      <a:pos x="T16" y="T17"/>
                    </a:cxn>
                    <a:cxn ang="T115">
                      <a:pos x="T18" y="T19"/>
                    </a:cxn>
                    <a:cxn ang="T116">
                      <a:pos x="T20" y="T21"/>
                    </a:cxn>
                    <a:cxn ang="T117">
                      <a:pos x="T22" y="T23"/>
                    </a:cxn>
                    <a:cxn ang="T118">
                      <a:pos x="T24" y="T25"/>
                    </a:cxn>
                    <a:cxn ang="T119">
                      <a:pos x="T26" y="T27"/>
                    </a:cxn>
                    <a:cxn ang="T120">
                      <a:pos x="T28" y="T29"/>
                    </a:cxn>
                    <a:cxn ang="T121">
                      <a:pos x="T30" y="T31"/>
                    </a:cxn>
                    <a:cxn ang="T122">
                      <a:pos x="T32" y="T33"/>
                    </a:cxn>
                    <a:cxn ang="T123">
                      <a:pos x="T34" y="T35"/>
                    </a:cxn>
                    <a:cxn ang="T124">
                      <a:pos x="T36" y="T37"/>
                    </a:cxn>
                    <a:cxn ang="T125">
                      <a:pos x="T38" y="T39"/>
                    </a:cxn>
                    <a:cxn ang="T126">
                      <a:pos x="T40" y="T41"/>
                    </a:cxn>
                    <a:cxn ang="T127">
                      <a:pos x="T42" y="T43"/>
                    </a:cxn>
                    <a:cxn ang="T128">
                      <a:pos x="T44" y="T45"/>
                    </a:cxn>
                    <a:cxn ang="T129">
                      <a:pos x="T46" y="T47"/>
                    </a:cxn>
                    <a:cxn ang="T130">
                      <a:pos x="T48" y="T49"/>
                    </a:cxn>
                    <a:cxn ang="T131">
                      <a:pos x="T50" y="T51"/>
                    </a:cxn>
                    <a:cxn ang="T132">
                      <a:pos x="T52" y="T53"/>
                    </a:cxn>
                    <a:cxn ang="T133">
                      <a:pos x="T54" y="T55"/>
                    </a:cxn>
                    <a:cxn ang="T134">
                      <a:pos x="T56" y="T57"/>
                    </a:cxn>
                    <a:cxn ang="T135">
                      <a:pos x="T58" y="T59"/>
                    </a:cxn>
                    <a:cxn ang="T136">
                      <a:pos x="T60" y="T61"/>
                    </a:cxn>
                    <a:cxn ang="T137">
                      <a:pos x="T62" y="T63"/>
                    </a:cxn>
                    <a:cxn ang="T138">
                      <a:pos x="T64" y="T65"/>
                    </a:cxn>
                    <a:cxn ang="T139">
                      <a:pos x="T66" y="T67"/>
                    </a:cxn>
                    <a:cxn ang="T140">
                      <a:pos x="T68" y="T69"/>
                    </a:cxn>
                    <a:cxn ang="T141">
                      <a:pos x="T70" y="T71"/>
                    </a:cxn>
                    <a:cxn ang="T142">
                      <a:pos x="T72" y="T73"/>
                    </a:cxn>
                    <a:cxn ang="T143">
                      <a:pos x="T74" y="T75"/>
                    </a:cxn>
                    <a:cxn ang="T144">
                      <a:pos x="T76" y="T77"/>
                    </a:cxn>
                    <a:cxn ang="T145">
                      <a:pos x="T78" y="T79"/>
                    </a:cxn>
                    <a:cxn ang="T146">
                      <a:pos x="T80" y="T81"/>
                    </a:cxn>
                    <a:cxn ang="T147">
                      <a:pos x="T82" y="T83"/>
                    </a:cxn>
                    <a:cxn ang="T148">
                      <a:pos x="T84" y="T85"/>
                    </a:cxn>
                    <a:cxn ang="T149">
                      <a:pos x="T86" y="T87"/>
                    </a:cxn>
                    <a:cxn ang="T150">
                      <a:pos x="T88" y="T89"/>
                    </a:cxn>
                    <a:cxn ang="T151">
                      <a:pos x="T90" y="T91"/>
                    </a:cxn>
                    <a:cxn ang="T152">
                      <a:pos x="T92" y="T93"/>
                    </a:cxn>
                    <a:cxn ang="T153">
                      <a:pos x="T94" y="T95"/>
                    </a:cxn>
                    <a:cxn ang="T154">
                      <a:pos x="T96" y="T97"/>
                    </a:cxn>
                    <a:cxn ang="T155">
                      <a:pos x="T98" y="T99"/>
                    </a:cxn>
                    <a:cxn ang="T156">
                      <a:pos x="T100" y="T101"/>
                    </a:cxn>
                    <a:cxn ang="T157">
                      <a:pos x="T102" y="T103"/>
                    </a:cxn>
                    <a:cxn ang="T158">
                      <a:pos x="T104" y="T105"/>
                    </a:cxn>
                  </a:cxnLst>
                  <a:rect l="T159" t="T160" r="T161" b="T162"/>
                  <a:pathLst>
                    <a:path w="1321" h="712">
                      <a:moveTo>
                        <a:pt x="1301" y="401"/>
                      </a:moveTo>
                      <a:lnTo>
                        <a:pt x="1317" y="442"/>
                      </a:lnTo>
                      <a:lnTo>
                        <a:pt x="1321" y="481"/>
                      </a:lnTo>
                      <a:lnTo>
                        <a:pt x="1315" y="516"/>
                      </a:lnTo>
                      <a:lnTo>
                        <a:pt x="1298" y="550"/>
                      </a:lnTo>
                      <a:lnTo>
                        <a:pt x="1272" y="579"/>
                      </a:lnTo>
                      <a:lnTo>
                        <a:pt x="1239" y="604"/>
                      </a:lnTo>
                      <a:lnTo>
                        <a:pt x="1196" y="628"/>
                      </a:lnTo>
                      <a:lnTo>
                        <a:pt x="1147" y="649"/>
                      </a:lnTo>
                      <a:lnTo>
                        <a:pt x="1092" y="667"/>
                      </a:lnTo>
                      <a:lnTo>
                        <a:pt x="1031" y="683"/>
                      </a:lnTo>
                      <a:lnTo>
                        <a:pt x="967" y="694"/>
                      </a:lnTo>
                      <a:lnTo>
                        <a:pt x="896" y="704"/>
                      </a:lnTo>
                      <a:lnTo>
                        <a:pt x="824" y="710"/>
                      </a:lnTo>
                      <a:lnTo>
                        <a:pt x="795" y="712"/>
                      </a:lnTo>
                      <a:lnTo>
                        <a:pt x="476" y="712"/>
                      </a:lnTo>
                      <a:lnTo>
                        <a:pt x="472" y="712"/>
                      </a:lnTo>
                      <a:lnTo>
                        <a:pt x="409" y="708"/>
                      </a:lnTo>
                      <a:lnTo>
                        <a:pt x="348" y="704"/>
                      </a:lnTo>
                      <a:lnTo>
                        <a:pt x="290" y="696"/>
                      </a:lnTo>
                      <a:lnTo>
                        <a:pt x="235" y="689"/>
                      </a:lnTo>
                      <a:lnTo>
                        <a:pt x="186" y="677"/>
                      </a:lnTo>
                      <a:lnTo>
                        <a:pt x="141" y="663"/>
                      </a:lnTo>
                      <a:lnTo>
                        <a:pt x="102" y="648"/>
                      </a:lnTo>
                      <a:lnTo>
                        <a:pt x="67" y="630"/>
                      </a:lnTo>
                      <a:lnTo>
                        <a:pt x="39" y="608"/>
                      </a:lnTo>
                      <a:lnTo>
                        <a:pt x="18" y="583"/>
                      </a:lnTo>
                      <a:lnTo>
                        <a:pt x="6" y="554"/>
                      </a:lnTo>
                      <a:lnTo>
                        <a:pt x="0" y="524"/>
                      </a:lnTo>
                      <a:lnTo>
                        <a:pt x="0" y="520"/>
                      </a:lnTo>
                      <a:lnTo>
                        <a:pt x="4" y="487"/>
                      </a:lnTo>
                      <a:lnTo>
                        <a:pt x="16" y="446"/>
                      </a:lnTo>
                      <a:lnTo>
                        <a:pt x="51" y="370"/>
                      </a:lnTo>
                      <a:lnTo>
                        <a:pt x="94" y="299"/>
                      </a:lnTo>
                      <a:lnTo>
                        <a:pt x="147" y="235"/>
                      </a:lnTo>
                      <a:lnTo>
                        <a:pt x="204" y="176"/>
                      </a:lnTo>
                      <a:lnTo>
                        <a:pt x="270" y="125"/>
                      </a:lnTo>
                      <a:lnTo>
                        <a:pt x="341" y="82"/>
                      </a:lnTo>
                      <a:lnTo>
                        <a:pt x="415" y="47"/>
                      </a:lnTo>
                      <a:lnTo>
                        <a:pt x="497" y="21"/>
                      </a:lnTo>
                      <a:lnTo>
                        <a:pt x="581" y="6"/>
                      </a:lnTo>
                      <a:lnTo>
                        <a:pt x="667" y="0"/>
                      </a:lnTo>
                      <a:lnTo>
                        <a:pt x="759" y="6"/>
                      </a:lnTo>
                      <a:lnTo>
                        <a:pt x="847" y="23"/>
                      </a:lnTo>
                      <a:lnTo>
                        <a:pt x="932" y="53"/>
                      </a:lnTo>
                      <a:lnTo>
                        <a:pt x="1010" y="90"/>
                      </a:lnTo>
                      <a:lnTo>
                        <a:pt x="1082" y="137"/>
                      </a:lnTo>
                      <a:lnTo>
                        <a:pt x="1149" y="194"/>
                      </a:lnTo>
                      <a:lnTo>
                        <a:pt x="1208" y="256"/>
                      </a:lnTo>
                      <a:lnTo>
                        <a:pt x="1258" y="325"/>
                      </a:lnTo>
                      <a:lnTo>
                        <a:pt x="1301" y="401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29" name="Text Box 19"/>
              <p:cNvSpPr txBox="1">
                <a:spLocks noChangeArrowheads="1"/>
              </p:cNvSpPr>
              <p:nvPr/>
            </p:nvSpPr>
            <p:spPr bwMode="gray">
              <a:xfrm>
                <a:off x="3322" y="1025"/>
                <a:ext cx="573" cy="192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40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Verdana" pitchFamily="34" charset="0"/>
                  </a:rPr>
                  <a:t>Concept</a:t>
                </a:r>
              </a:p>
            </p:txBody>
          </p:sp>
        </p:grpSp>
        <p:grpSp>
          <p:nvGrpSpPr>
            <p:cNvPr id="19469" name="Group 20"/>
            <p:cNvGrpSpPr>
              <a:grpSpLocks/>
            </p:cNvGrpSpPr>
            <p:nvPr/>
          </p:nvGrpSpPr>
          <p:grpSpPr bwMode="auto">
            <a:xfrm>
              <a:off x="768" y="1603"/>
              <a:ext cx="1099" cy="1128"/>
              <a:chOff x="912" y="1651"/>
              <a:chExt cx="1099" cy="1128"/>
            </a:xfrm>
          </p:grpSpPr>
          <p:grpSp>
            <p:nvGrpSpPr>
              <p:cNvPr id="19475" name="Group 21"/>
              <p:cNvGrpSpPr>
                <a:grpSpLocks/>
              </p:cNvGrpSpPr>
              <p:nvPr/>
            </p:nvGrpSpPr>
            <p:grpSpPr bwMode="auto">
              <a:xfrm>
                <a:off x="912" y="1651"/>
                <a:ext cx="1099" cy="1128"/>
                <a:chOff x="2016" y="1920"/>
                <a:chExt cx="1680" cy="1680"/>
              </a:xfrm>
            </p:grpSpPr>
            <p:sp>
              <p:nvSpPr>
                <p:cNvPr id="26" name="Oval 22"/>
                <p:cNvSpPr>
                  <a:spLocks noChangeArrowheads="1"/>
                </p:cNvSpPr>
                <p:nvPr/>
              </p:nvSpPr>
              <p:spPr bwMode="gray">
                <a:xfrm>
                  <a:off x="2016" y="1920"/>
                  <a:ext cx="1680" cy="1680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shade val="72549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19478" name="Freeform 23"/>
                <p:cNvSpPr>
                  <a:spLocks/>
                </p:cNvSpPr>
                <p:nvPr/>
              </p:nvSpPr>
              <p:spPr bwMode="gray">
                <a:xfrm>
                  <a:off x="2208" y="1948"/>
                  <a:ext cx="1296" cy="634"/>
                </a:xfrm>
                <a:custGeom>
                  <a:avLst/>
                  <a:gdLst>
                    <a:gd name="T0" fmla="*/ 1205 w 1321"/>
                    <a:gd name="T1" fmla="*/ 252 h 712"/>
                    <a:gd name="T2" fmla="*/ 1220 w 1321"/>
                    <a:gd name="T3" fmla="*/ 279 h 712"/>
                    <a:gd name="T4" fmla="*/ 1223 w 1321"/>
                    <a:gd name="T5" fmla="*/ 302 h 712"/>
                    <a:gd name="T6" fmla="*/ 1218 w 1321"/>
                    <a:gd name="T7" fmla="*/ 324 h 712"/>
                    <a:gd name="T8" fmla="*/ 1202 w 1321"/>
                    <a:gd name="T9" fmla="*/ 345 h 712"/>
                    <a:gd name="T10" fmla="*/ 1178 w 1321"/>
                    <a:gd name="T11" fmla="*/ 364 h 712"/>
                    <a:gd name="T12" fmla="*/ 1148 w 1321"/>
                    <a:gd name="T13" fmla="*/ 380 h 712"/>
                    <a:gd name="T14" fmla="*/ 1108 w 1321"/>
                    <a:gd name="T15" fmla="*/ 394 h 712"/>
                    <a:gd name="T16" fmla="*/ 1063 w 1321"/>
                    <a:gd name="T17" fmla="*/ 409 h 712"/>
                    <a:gd name="T18" fmla="*/ 1011 w 1321"/>
                    <a:gd name="T19" fmla="*/ 419 h 712"/>
                    <a:gd name="T20" fmla="*/ 955 w 1321"/>
                    <a:gd name="T21" fmla="*/ 429 h 712"/>
                    <a:gd name="T22" fmla="*/ 896 w 1321"/>
                    <a:gd name="T23" fmla="*/ 436 h 712"/>
                    <a:gd name="T24" fmla="*/ 830 w 1321"/>
                    <a:gd name="T25" fmla="*/ 443 h 712"/>
                    <a:gd name="T26" fmla="*/ 763 w 1321"/>
                    <a:gd name="T27" fmla="*/ 446 h 712"/>
                    <a:gd name="T28" fmla="*/ 737 w 1321"/>
                    <a:gd name="T29" fmla="*/ 448 h 712"/>
                    <a:gd name="T30" fmla="*/ 441 w 1321"/>
                    <a:gd name="T31" fmla="*/ 448 h 712"/>
                    <a:gd name="T32" fmla="*/ 437 w 1321"/>
                    <a:gd name="T33" fmla="*/ 448 h 712"/>
                    <a:gd name="T34" fmla="*/ 379 w 1321"/>
                    <a:gd name="T35" fmla="*/ 445 h 712"/>
                    <a:gd name="T36" fmla="*/ 323 w 1321"/>
                    <a:gd name="T37" fmla="*/ 443 h 712"/>
                    <a:gd name="T38" fmla="*/ 270 w 1321"/>
                    <a:gd name="T39" fmla="*/ 438 h 712"/>
                    <a:gd name="T40" fmla="*/ 219 w 1321"/>
                    <a:gd name="T41" fmla="*/ 434 h 712"/>
                    <a:gd name="T42" fmla="*/ 173 w 1321"/>
                    <a:gd name="T43" fmla="*/ 426 h 712"/>
                    <a:gd name="T44" fmla="*/ 130 w 1321"/>
                    <a:gd name="T45" fmla="*/ 416 h 712"/>
                    <a:gd name="T46" fmla="*/ 94 w 1321"/>
                    <a:gd name="T47" fmla="*/ 408 h 712"/>
                    <a:gd name="T48" fmla="*/ 63 w 1321"/>
                    <a:gd name="T49" fmla="*/ 396 h 712"/>
                    <a:gd name="T50" fmla="*/ 35 w 1321"/>
                    <a:gd name="T51" fmla="*/ 382 h 712"/>
                    <a:gd name="T52" fmla="*/ 18 w 1321"/>
                    <a:gd name="T53" fmla="*/ 366 h 712"/>
                    <a:gd name="T54" fmla="*/ 6 w 1321"/>
                    <a:gd name="T55" fmla="*/ 348 h 712"/>
                    <a:gd name="T56" fmla="*/ 0 w 1321"/>
                    <a:gd name="T57" fmla="*/ 329 h 712"/>
                    <a:gd name="T58" fmla="*/ 0 w 1321"/>
                    <a:gd name="T59" fmla="*/ 327 h 712"/>
                    <a:gd name="T60" fmla="*/ 4 w 1321"/>
                    <a:gd name="T61" fmla="*/ 306 h 712"/>
                    <a:gd name="T62" fmla="*/ 16 w 1321"/>
                    <a:gd name="T63" fmla="*/ 280 h 712"/>
                    <a:gd name="T64" fmla="*/ 47 w 1321"/>
                    <a:gd name="T65" fmla="*/ 232 h 712"/>
                    <a:gd name="T66" fmla="*/ 86 w 1321"/>
                    <a:gd name="T67" fmla="*/ 188 h 712"/>
                    <a:gd name="T68" fmla="*/ 135 w 1321"/>
                    <a:gd name="T69" fmla="*/ 148 h 712"/>
                    <a:gd name="T70" fmla="*/ 188 w 1321"/>
                    <a:gd name="T71" fmla="*/ 111 h 712"/>
                    <a:gd name="T72" fmla="*/ 250 w 1321"/>
                    <a:gd name="T73" fmla="*/ 78 h 712"/>
                    <a:gd name="T74" fmla="*/ 317 w 1321"/>
                    <a:gd name="T75" fmla="*/ 52 h 712"/>
                    <a:gd name="T76" fmla="*/ 384 w 1321"/>
                    <a:gd name="T77" fmla="*/ 29 h 712"/>
                    <a:gd name="T78" fmla="*/ 461 w 1321"/>
                    <a:gd name="T79" fmla="*/ 13 h 712"/>
                    <a:gd name="T80" fmla="*/ 538 w 1321"/>
                    <a:gd name="T81" fmla="*/ 4 h 712"/>
                    <a:gd name="T82" fmla="*/ 618 w 1321"/>
                    <a:gd name="T83" fmla="*/ 0 h 712"/>
                    <a:gd name="T84" fmla="*/ 618 w 1321"/>
                    <a:gd name="T85" fmla="*/ 0 h 712"/>
                    <a:gd name="T86" fmla="*/ 703 w 1321"/>
                    <a:gd name="T87" fmla="*/ 4 h 712"/>
                    <a:gd name="T88" fmla="*/ 785 w 1321"/>
                    <a:gd name="T89" fmla="*/ 14 h 712"/>
                    <a:gd name="T90" fmla="*/ 863 w 1321"/>
                    <a:gd name="T91" fmla="*/ 33 h 712"/>
                    <a:gd name="T92" fmla="*/ 936 w 1321"/>
                    <a:gd name="T93" fmla="*/ 56 h 712"/>
                    <a:gd name="T94" fmla="*/ 1003 w 1321"/>
                    <a:gd name="T95" fmla="*/ 86 h 712"/>
                    <a:gd name="T96" fmla="*/ 1064 w 1321"/>
                    <a:gd name="T97" fmla="*/ 122 h 712"/>
                    <a:gd name="T98" fmla="*/ 1119 w 1321"/>
                    <a:gd name="T99" fmla="*/ 161 h 712"/>
                    <a:gd name="T100" fmla="*/ 1166 w 1321"/>
                    <a:gd name="T101" fmla="*/ 204 h 712"/>
                    <a:gd name="T102" fmla="*/ 1205 w 1321"/>
                    <a:gd name="T103" fmla="*/ 252 h 712"/>
                    <a:gd name="T104" fmla="*/ 1205 w 1321"/>
                    <a:gd name="T105" fmla="*/ 252 h 712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w 1321"/>
                    <a:gd name="T160" fmla="*/ 0 h 712"/>
                    <a:gd name="T161" fmla="*/ 1321 w 1321"/>
                    <a:gd name="T162" fmla="*/ 712 h 712"/>
                  </a:gdLst>
                  <a:ahLst/>
                  <a:cxnLst>
                    <a:cxn ang="T106">
                      <a:pos x="T0" y="T1"/>
                    </a:cxn>
                    <a:cxn ang="T107">
                      <a:pos x="T2" y="T3"/>
                    </a:cxn>
                    <a:cxn ang="T108">
                      <a:pos x="T4" y="T5"/>
                    </a:cxn>
                    <a:cxn ang="T109">
                      <a:pos x="T6" y="T7"/>
                    </a:cxn>
                    <a:cxn ang="T110">
                      <a:pos x="T8" y="T9"/>
                    </a:cxn>
                    <a:cxn ang="T111">
                      <a:pos x="T10" y="T11"/>
                    </a:cxn>
                    <a:cxn ang="T112">
                      <a:pos x="T12" y="T13"/>
                    </a:cxn>
                    <a:cxn ang="T113">
                      <a:pos x="T14" y="T15"/>
                    </a:cxn>
                    <a:cxn ang="T114">
                      <a:pos x="T16" y="T17"/>
                    </a:cxn>
                    <a:cxn ang="T115">
                      <a:pos x="T18" y="T19"/>
                    </a:cxn>
                    <a:cxn ang="T116">
                      <a:pos x="T20" y="T21"/>
                    </a:cxn>
                    <a:cxn ang="T117">
                      <a:pos x="T22" y="T23"/>
                    </a:cxn>
                    <a:cxn ang="T118">
                      <a:pos x="T24" y="T25"/>
                    </a:cxn>
                    <a:cxn ang="T119">
                      <a:pos x="T26" y="T27"/>
                    </a:cxn>
                    <a:cxn ang="T120">
                      <a:pos x="T28" y="T29"/>
                    </a:cxn>
                    <a:cxn ang="T121">
                      <a:pos x="T30" y="T31"/>
                    </a:cxn>
                    <a:cxn ang="T122">
                      <a:pos x="T32" y="T33"/>
                    </a:cxn>
                    <a:cxn ang="T123">
                      <a:pos x="T34" y="T35"/>
                    </a:cxn>
                    <a:cxn ang="T124">
                      <a:pos x="T36" y="T37"/>
                    </a:cxn>
                    <a:cxn ang="T125">
                      <a:pos x="T38" y="T39"/>
                    </a:cxn>
                    <a:cxn ang="T126">
                      <a:pos x="T40" y="T41"/>
                    </a:cxn>
                    <a:cxn ang="T127">
                      <a:pos x="T42" y="T43"/>
                    </a:cxn>
                    <a:cxn ang="T128">
                      <a:pos x="T44" y="T45"/>
                    </a:cxn>
                    <a:cxn ang="T129">
                      <a:pos x="T46" y="T47"/>
                    </a:cxn>
                    <a:cxn ang="T130">
                      <a:pos x="T48" y="T49"/>
                    </a:cxn>
                    <a:cxn ang="T131">
                      <a:pos x="T50" y="T51"/>
                    </a:cxn>
                    <a:cxn ang="T132">
                      <a:pos x="T52" y="T53"/>
                    </a:cxn>
                    <a:cxn ang="T133">
                      <a:pos x="T54" y="T55"/>
                    </a:cxn>
                    <a:cxn ang="T134">
                      <a:pos x="T56" y="T57"/>
                    </a:cxn>
                    <a:cxn ang="T135">
                      <a:pos x="T58" y="T59"/>
                    </a:cxn>
                    <a:cxn ang="T136">
                      <a:pos x="T60" y="T61"/>
                    </a:cxn>
                    <a:cxn ang="T137">
                      <a:pos x="T62" y="T63"/>
                    </a:cxn>
                    <a:cxn ang="T138">
                      <a:pos x="T64" y="T65"/>
                    </a:cxn>
                    <a:cxn ang="T139">
                      <a:pos x="T66" y="T67"/>
                    </a:cxn>
                    <a:cxn ang="T140">
                      <a:pos x="T68" y="T69"/>
                    </a:cxn>
                    <a:cxn ang="T141">
                      <a:pos x="T70" y="T71"/>
                    </a:cxn>
                    <a:cxn ang="T142">
                      <a:pos x="T72" y="T73"/>
                    </a:cxn>
                    <a:cxn ang="T143">
                      <a:pos x="T74" y="T75"/>
                    </a:cxn>
                    <a:cxn ang="T144">
                      <a:pos x="T76" y="T77"/>
                    </a:cxn>
                    <a:cxn ang="T145">
                      <a:pos x="T78" y="T79"/>
                    </a:cxn>
                    <a:cxn ang="T146">
                      <a:pos x="T80" y="T81"/>
                    </a:cxn>
                    <a:cxn ang="T147">
                      <a:pos x="T82" y="T83"/>
                    </a:cxn>
                    <a:cxn ang="T148">
                      <a:pos x="T84" y="T85"/>
                    </a:cxn>
                    <a:cxn ang="T149">
                      <a:pos x="T86" y="T87"/>
                    </a:cxn>
                    <a:cxn ang="T150">
                      <a:pos x="T88" y="T89"/>
                    </a:cxn>
                    <a:cxn ang="T151">
                      <a:pos x="T90" y="T91"/>
                    </a:cxn>
                    <a:cxn ang="T152">
                      <a:pos x="T92" y="T93"/>
                    </a:cxn>
                    <a:cxn ang="T153">
                      <a:pos x="T94" y="T95"/>
                    </a:cxn>
                    <a:cxn ang="T154">
                      <a:pos x="T96" y="T97"/>
                    </a:cxn>
                    <a:cxn ang="T155">
                      <a:pos x="T98" y="T99"/>
                    </a:cxn>
                    <a:cxn ang="T156">
                      <a:pos x="T100" y="T101"/>
                    </a:cxn>
                    <a:cxn ang="T157">
                      <a:pos x="T102" y="T103"/>
                    </a:cxn>
                    <a:cxn ang="T158">
                      <a:pos x="T104" y="T105"/>
                    </a:cxn>
                  </a:cxnLst>
                  <a:rect l="T159" t="T160" r="T161" b="T162"/>
                  <a:pathLst>
                    <a:path w="1321" h="712">
                      <a:moveTo>
                        <a:pt x="1301" y="401"/>
                      </a:moveTo>
                      <a:lnTo>
                        <a:pt x="1317" y="442"/>
                      </a:lnTo>
                      <a:lnTo>
                        <a:pt x="1321" y="481"/>
                      </a:lnTo>
                      <a:lnTo>
                        <a:pt x="1315" y="516"/>
                      </a:lnTo>
                      <a:lnTo>
                        <a:pt x="1298" y="550"/>
                      </a:lnTo>
                      <a:lnTo>
                        <a:pt x="1272" y="579"/>
                      </a:lnTo>
                      <a:lnTo>
                        <a:pt x="1239" y="604"/>
                      </a:lnTo>
                      <a:lnTo>
                        <a:pt x="1196" y="628"/>
                      </a:lnTo>
                      <a:lnTo>
                        <a:pt x="1147" y="649"/>
                      </a:lnTo>
                      <a:lnTo>
                        <a:pt x="1092" y="667"/>
                      </a:lnTo>
                      <a:lnTo>
                        <a:pt x="1031" y="683"/>
                      </a:lnTo>
                      <a:lnTo>
                        <a:pt x="967" y="694"/>
                      </a:lnTo>
                      <a:lnTo>
                        <a:pt x="896" y="704"/>
                      </a:lnTo>
                      <a:lnTo>
                        <a:pt x="824" y="710"/>
                      </a:lnTo>
                      <a:lnTo>
                        <a:pt x="795" y="712"/>
                      </a:lnTo>
                      <a:lnTo>
                        <a:pt x="476" y="712"/>
                      </a:lnTo>
                      <a:lnTo>
                        <a:pt x="472" y="712"/>
                      </a:lnTo>
                      <a:lnTo>
                        <a:pt x="409" y="708"/>
                      </a:lnTo>
                      <a:lnTo>
                        <a:pt x="348" y="704"/>
                      </a:lnTo>
                      <a:lnTo>
                        <a:pt x="290" y="696"/>
                      </a:lnTo>
                      <a:lnTo>
                        <a:pt x="235" y="689"/>
                      </a:lnTo>
                      <a:lnTo>
                        <a:pt x="186" y="677"/>
                      </a:lnTo>
                      <a:lnTo>
                        <a:pt x="141" y="663"/>
                      </a:lnTo>
                      <a:lnTo>
                        <a:pt x="102" y="648"/>
                      </a:lnTo>
                      <a:lnTo>
                        <a:pt x="67" y="630"/>
                      </a:lnTo>
                      <a:lnTo>
                        <a:pt x="39" y="608"/>
                      </a:lnTo>
                      <a:lnTo>
                        <a:pt x="18" y="583"/>
                      </a:lnTo>
                      <a:lnTo>
                        <a:pt x="6" y="554"/>
                      </a:lnTo>
                      <a:lnTo>
                        <a:pt x="0" y="524"/>
                      </a:lnTo>
                      <a:lnTo>
                        <a:pt x="0" y="520"/>
                      </a:lnTo>
                      <a:lnTo>
                        <a:pt x="4" y="487"/>
                      </a:lnTo>
                      <a:lnTo>
                        <a:pt x="16" y="446"/>
                      </a:lnTo>
                      <a:lnTo>
                        <a:pt x="51" y="370"/>
                      </a:lnTo>
                      <a:lnTo>
                        <a:pt x="94" y="299"/>
                      </a:lnTo>
                      <a:lnTo>
                        <a:pt x="147" y="235"/>
                      </a:lnTo>
                      <a:lnTo>
                        <a:pt x="204" y="176"/>
                      </a:lnTo>
                      <a:lnTo>
                        <a:pt x="270" y="125"/>
                      </a:lnTo>
                      <a:lnTo>
                        <a:pt x="341" y="82"/>
                      </a:lnTo>
                      <a:lnTo>
                        <a:pt x="415" y="47"/>
                      </a:lnTo>
                      <a:lnTo>
                        <a:pt x="497" y="21"/>
                      </a:lnTo>
                      <a:lnTo>
                        <a:pt x="581" y="6"/>
                      </a:lnTo>
                      <a:lnTo>
                        <a:pt x="667" y="0"/>
                      </a:lnTo>
                      <a:lnTo>
                        <a:pt x="759" y="6"/>
                      </a:lnTo>
                      <a:lnTo>
                        <a:pt x="847" y="23"/>
                      </a:lnTo>
                      <a:lnTo>
                        <a:pt x="932" y="53"/>
                      </a:lnTo>
                      <a:lnTo>
                        <a:pt x="1010" y="90"/>
                      </a:lnTo>
                      <a:lnTo>
                        <a:pt x="1082" y="137"/>
                      </a:lnTo>
                      <a:lnTo>
                        <a:pt x="1149" y="194"/>
                      </a:lnTo>
                      <a:lnTo>
                        <a:pt x="1208" y="256"/>
                      </a:lnTo>
                      <a:lnTo>
                        <a:pt x="1258" y="325"/>
                      </a:lnTo>
                      <a:lnTo>
                        <a:pt x="1301" y="401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25" name="Text Box 24"/>
              <p:cNvSpPr txBox="1">
                <a:spLocks noChangeArrowheads="1"/>
              </p:cNvSpPr>
              <p:nvPr/>
            </p:nvSpPr>
            <p:spPr bwMode="gray">
              <a:xfrm>
                <a:off x="969" y="2152"/>
                <a:ext cx="977" cy="32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2800" b="1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+mn-lt"/>
                  </a:rPr>
                  <a:t>concept</a:t>
                </a:r>
              </a:p>
            </p:txBody>
          </p:sp>
        </p:grpSp>
        <p:grpSp>
          <p:nvGrpSpPr>
            <p:cNvPr id="19470" name="Group 25"/>
            <p:cNvGrpSpPr>
              <a:grpSpLocks/>
            </p:cNvGrpSpPr>
            <p:nvPr/>
          </p:nvGrpSpPr>
          <p:grpSpPr bwMode="auto">
            <a:xfrm>
              <a:off x="3134" y="2397"/>
              <a:ext cx="1268" cy="1253"/>
              <a:chOff x="3278" y="2445"/>
              <a:chExt cx="1268" cy="1253"/>
            </a:xfrm>
          </p:grpSpPr>
          <p:grpSp>
            <p:nvGrpSpPr>
              <p:cNvPr id="19471" name="Group 26"/>
              <p:cNvGrpSpPr>
                <a:grpSpLocks/>
              </p:cNvGrpSpPr>
              <p:nvPr/>
            </p:nvGrpSpPr>
            <p:grpSpPr bwMode="auto">
              <a:xfrm>
                <a:off x="3278" y="2445"/>
                <a:ext cx="1268" cy="1253"/>
                <a:chOff x="2016" y="1920"/>
                <a:chExt cx="1680" cy="1680"/>
              </a:xfrm>
            </p:grpSpPr>
            <p:sp>
              <p:nvSpPr>
                <p:cNvPr id="22" name="Oval 27"/>
                <p:cNvSpPr>
                  <a:spLocks noChangeArrowheads="1"/>
                </p:cNvSpPr>
                <p:nvPr/>
              </p:nvSpPr>
              <p:spPr bwMode="gray">
                <a:xfrm>
                  <a:off x="2016" y="1920"/>
                  <a:ext cx="1680" cy="1680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/>
                    </a:gs>
                    <a:gs pos="100000">
                      <a:schemeClr val="hlink">
                        <a:gamma/>
                        <a:shade val="54510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23" name="Freeform 28"/>
                <p:cNvSpPr>
                  <a:spLocks/>
                </p:cNvSpPr>
                <p:nvPr/>
              </p:nvSpPr>
              <p:spPr bwMode="gray">
                <a:xfrm>
                  <a:off x="2208" y="1948"/>
                  <a:ext cx="1296" cy="634"/>
                </a:xfrm>
                <a:custGeom>
                  <a:avLst/>
                  <a:gdLst/>
                  <a:ahLst/>
                  <a:cxnLst>
                    <a:cxn ang="0">
                      <a:pos x="1301" y="401"/>
                    </a:cxn>
                    <a:cxn ang="0">
                      <a:pos x="1317" y="442"/>
                    </a:cxn>
                    <a:cxn ang="0">
                      <a:pos x="1321" y="481"/>
                    </a:cxn>
                    <a:cxn ang="0">
                      <a:pos x="1315" y="516"/>
                    </a:cxn>
                    <a:cxn ang="0">
                      <a:pos x="1298" y="550"/>
                    </a:cxn>
                    <a:cxn ang="0">
                      <a:pos x="1272" y="579"/>
                    </a:cxn>
                    <a:cxn ang="0">
                      <a:pos x="1239" y="604"/>
                    </a:cxn>
                    <a:cxn ang="0">
                      <a:pos x="1196" y="628"/>
                    </a:cxn>
                    <a:cxn ang="0">
                      <a:pos x="1147" y="649"/>
                    </a:cxn>
                    <a:cxn ang="0">
                      <a:pos x="1092" y="667"/>
                    </a:cxn>
                    <a:cxn ang="0">
                      <a:pos x="1031" y="683"/>
                    </a:cxn>
                    <a:cxn ang="0">
                      <a:pos x="967" y="694"/>
                    </a:cxn>
                    <a:cxn ang="0">
                      <a:pos x="896" y="704"/>
                    </a:cxn>
                    <a:cxn ang="0">
                      <a:pos x="824" y="710"/>
                    </a:cxn>
                    <a:cxn ang="0">
                      <a:pos x="795" y="712"/>
                    </a:cxn>
                    <a:cxn ang="0">
                      <a:pos x="476" y="712"/>
                    </a:cxn>
                    <a:cxn ang="0">
                      <a:pos x="472" y="712"/>
                    </a:cxn>
                    <a:cxn ang="0">
                      <a:pos x="409" y="708"/>
                    </a:cxn>
                    <a:cxn ang="0">
                      <a:pos x="348" y="704"/>
                    </a:cxn>
                    <a:cxn ang="0">
                      <a:pos x="290" y="696"/>
                    </a:cxn>
                    <a:cxn ang="0">
                      <a:pos x="235" y="689"/>
                    </a:cxn>
                    <a:cxn ang="0">
                      <a:pos x="186" y="677"/>
                    </a:cxn>
                    <a:cxn ang="0">
                      <a:pos x="141" y="663"/>
                    </a:cxn>
                    <a:cxn ang="0">
                      <a:pos x="102" y="648"/>
                    </a:cxn>
                    <a:cxn ang="0">
                      <a:pos x="67" y="630"/>
                    </a:cxn>
                    <a:cxn ang="0">
                      <a:pos x="39" y="608"/>
                    </a:cxn>
                    <a:cxn ang="0">
                      <a:pos x="18" y="583"/>
                    </a:cxn>
                    <a:cxn ang="0">
                      <a:pos x="6" y="554"/>
                    </a:cxn>
                    <a:cxn ang="0">
                      <a:pos x="0" y="524"/>
                    </a:cxn>
                    <a:cxn ang="0">
                      <a:pos x="0" y="520"/>
                    </a:cxn>
                    <a:cxn ang="0">
                      <a:pos x="4" y="487"/>
                    </a:cxn>
                    <a:cxn ang="0">
                      <a:pos x="16" y="446"/>
                    </a:cxn>
                    <a:cxn ang="0">
                      <a:pos x="51" y="370"/>
                    </a:cxn>
                    <a:cxn ang="0">
                      <a:pos x="94" y="299"/>
                    </a:cxn>
                    <a:cxn ang="0">
                      <a:pos x="147" y="235"/>
                    </a:cxn>
                    <a:cxn ang="0">
                      <a:pos x="204" y="176"/>
                    </a:cxn>
                    <a:cxn ang="0">
                      <a:pos x="270" y="125"/>
                    </a:cxn>
                    <a:cxn ang="0">
                      <a:pos x="341" y="82"/>
                    </a:cxn>
                    <a:cxn ang="0">
                      <a:pos x="415" y="47"/>
                    </a:cxn>
                    <a:cxn ang="0">
                      <a:pos x="497" y="21"/>
                    </a:cxn>
                    <a:cxn ang="0">
                      <a:pos x="581" y="6"/>
                    </a:cxn>
                    <a:cxn ang="0">
                      <a:pos x="667" y="0"/>
                    </a:cxn>
                    <a:cxn ang="0">
                      <a:pos x="667" y="0"/>
                    </a:cxn>
                    <a:cxn ang="0">
                      <a:pos x="759" y="6"/>
                    </a:cxn>
                    <a:cxn ang="0">
                      <a:pos x="847" y="23"/>
                    </a:cxn>
                    <a:cxn ang="0">
                      <a:pos x="932" y="53"/>
                    </a:cxn>
                    <a:cxn ang="0">
                      <a:pos x="1010" y="90"/>
                    </a:cxn>
                    <a:cxn ang="0">
                      <a:pos x="1082" y="137"/>
                    </a:cxn>
                    <a:cxn ang="0">
                      <a:pos x="1149" y="194"/>
                    </a:cxn>
                    <a:cxn ang="0">
                      <a:pos x="1208" y="256"/>
                    </a:cxn>
                    <a:cxn ang="0">
                      <a:pos x="1258" y="325"/>
                    </a:cxn>
                    <a:cxn ang="0">
                      <a:pos x="1301" y="401"/>
                    </a:cxn>
                    <a:cxn ang="0">
                      <a:pos x="1301" y="401"/>
                    </a:cxn>
                  </a:cxnLst>
                  <a:rect l="0" t="0" r="r" b="b"/>
                  <a:pathLst>
                    <a:path w="1321" h="712">
                      <a:moveTo>
                        <a:pt x="1301" y="401"/>
                      </a:moveTo>
                      <a:lnTo>
                        <a:pt x="1317" y="442"/>
                      </a:lnTo>
                      <a:lnTo>
                        <a:pt x="1321" y="481"/>
                      </a:lnTo>
                      <a:lnTo>
                        <a:pt x="1315" y="516"/>
                      </a:lnTo>
                      <a:lnTo>
                        <a:pt x="1298" y="550"/>
                      </a:lnTo>
                      <a:lnTo>
                        <a:pt x="1272" y="579"/>
                      </a:lnTo>
                      <a:lnTo>
                        <a:pt x="1239" y="604"/>
                      </a:lnTo>
                      <a:lnTo>
                        <a:pt x="1196" y="628"/>
                      </a:lnTo>
                      <a:lnTo>
                        <a:pt x="1147" y="649"/>
                      </a:lnTo>
                      <a:lnTo>
                        <a:pt x="1092" y="667"/>
                      </a:lnTo>
                      <a:lnTo>
                        <a:pt x="1031" y="683"/>
                      </a:lnTo>
                      <a:lnTo>
                        <a:pt x="967" y="694"/>
                      </a:lnTo>
                      <a:lnTo>
                        <a:pt x="896" y="704"/>
                      </a:lnTo>
                      <a:lnTo>
                        <a:pt x="824" y="710"/>
                      </a:lnTo>
                      <a:lnTo>
                        <a:pt x="795" y="712"/>
                      </a:lnTo>
                      <a:lnTo>
                        <a:pt x="476" y="712"/>
                      </a:lnTo>
                      <a:lnTo>
                        <a:pt x="472" y="712"/>
                      </a:lnTo>
                      <a:lnTo>
                        <a:pt x="409" y="708"/>
                      </a:lnTo>
                      <a:lnTo>
                        <a:pt x="348" y="704"/>
                      </a:lnTo>
                      <a:lnTo>
                        <a:pt x="290" y="696"/>
                      </a:lnTo>
                      <a:lnTo>
                        <a:pt x="235" y="689"/>
                      </a:lnTo>
                      <a:lnTo>
                        <a:pt x="186" y="677"/>
                      </a:lnTo>
                      <a:lnTo>
                        <a:pt x="141" y="663"/>
                      </a:lnTo>
                      <a:lnTo>
                        <a:pt x="102" y="648"/>
                      </a:lnTo>
                      <a:lnTo>
                        <a:pt x="67" y="630"/>
                      </a:lnTo>
                      <a:lnTo>
                        <a:pt x="39" y="608"/>
                      </a:lnTo>
                      <a:lnTo>
                        <a:pt x="18" y="583"/>
                      </a:lnTo>
                      <a:lnTo>
                        <a:pt x="6" y="554"/>
                      </a:lnTo>
                      <a:lnTo>
                        <a:pt x="0" y="524"/>
                      </a:lnTo>
                      <a:lnTo>
                        <a:pt x="0" y="520"/>
                      </a:lnTo>
                      <a:lnTo>
                        <a:pt x="4" y="487"/>
                      </a:lnTo>
                      <a:lnTo>
                        <a:pt x="16" y="446"/>
                      </a:lnTo>
                      <a:lnTo>
                        <a:pt x="51" y="370"/>
                      </a:lnTo>
                      <a:lnTo>
                        <a:pt x="94" y="299"/>
                      </a:lnTo>
                      <a:lnTo>
                        <a:pt x="147" y="235"/>
                      </a:lnTo>
                      <a:lnTo>
                        <a:pt x="204" y="176"/>
                      </a:lnTo>
                      <a:lnTo>
                        <a:pt x="270" y="125"/>
                      </a:lnTo>
                      <a:lnTo>
                        <a:pt x="341" y="82"/>
                      </a:lnTo>
                      <a:lnTo>
                        <a:pt x="415" y="47"/>
                      </a:lnTo>
                      <a:lnTo>
                        <a:pt x="497" y="21"/>
                      </a:lnTo>
                      <a:lnTo>
                        <a:pt x="581" y="6"/>
                      </a:lnTo>
                      <a:lnTo>
                        <a:pt x="667" y="0"/>
                      </a:lnTo>
                      <a:lnTo>
                        <a:pt x="667" y="0"/>
                      </a:lnTo>
                      <a:lnTo>
                        <a:pt x="759" y="6"/>
                      </a:lnTo>
                      <a:lnTo>
                        <a:pt x="847" y="23"/>
                      </a:lnTo>
                      <a:lnTo>
                        <a:pt x="932" y="53"/>
                      </a:lnTo>
                      <a:lnTo>
                        <a:pt x="1010" y="90"/>
                      </a:lnTo>
                      <a:lnTo>
                        <a:pt x="1082" y="137"/>
                      </a:lnTo>
                      <a:lnTo>
                        <a:pt x="1149" y="194"/>
                      </a:lnTo>
                      <a:lnTo>
                        <a:pt x="1208" y="256"/>
                      </a:lnTo>
                      <a:lnTo>
                        <a:pt x="1258" y="325"/>
                      </a:lnTo>
                      <a:lnTo>
                        <a:pt x="1301" y="401"/>
                      </a:lnTo>
                      <a:lnTo>
                        <a:pt x="1301" y="401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chemeClr val="hlink">
                        <a:gamma/>
                        <a:tint val="0"/>
                        <a:invGamma/>
                      </a:schemeClr>
                    </a:gs>
                    <a:gs pos="100000">
                      <a:schemeClr val="hlink"/>
                    </a:gs>
                  </a:gsLst>
                  <a:lin ang="5400000" scaled="1"/>
                </a:gradFill>
                <a:ln w="0">
                  <a:noFill/>
                  <a:prstDash val="solid"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latin typeface="+mn-lt"/>
                    <a:ea typeface="+mn-ea"/>
                  </a:endParaRPr>
                </a:p>
              </p:txBody>
            </p:sp>
          </p:grpSp>
          <p:sp>
            <p:nvSpPr>
              <p:cNvPr id="21" name="Text Box 29"/>
              <p:cNvSpPr txBox="1">
                <a:spLocks noChangeArrowheads="1"/>
              </p:cNvSpPr>
              <p:nvPr/>
            </p:nvSpPr>
            <p:spPr bwMode="gray">
              <a:xfrm>
                <a:off x="3457" y="2988"/>
                <a:ext cx="1014" cy="32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2800" b="1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+mn-lt"/>
                  </a:rPr>
                  <a:t>Concept</a:t>
                </a:r>
              </a:p>
            </p:txBody>
          </p:sp>
        </p:grpSp>
      </p:grpSp>
      <p:sp>
        <p:nvSpPr>
          <p:cNvPr id="19460" name="灯片编号占位符 36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00EBCCAF-50CE-4AC3-8A6F-307559192AC0}" type="slidenum">
              <a:rPr lang="zh-CN" altLang="en-US" smtClean="0">
                <a:latin typeface="华文细黑" pitchFamily="2" charset="-122"/>
                <a:ea typeface="华文细黑" pitchFamily="2" charset="-122"/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17</a:t>
            </a:fld>
            <a:endParaRPr lang="en-US" altLang="zh-CN" smtClean="0"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标题 5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z="2800" smtClean="0"/>
              <a:t>单击此处添加标题</a:t>
            </a:r>
          </a:p>
        </p:txBody>
      </p:sp>
      <p:grpSp>
        <p:nvGrpSpPr>
          <p:cNvPr id="20483" name="Group 23"/>
          <p:cNvGrpSpPr>
            <a:grpSpLocks/>
          </p:cNvGrpSpPr>
          <p:nvPr/>
        </p:nvGrpSpPr>
        <p:grpSpPr bwMode="auto">
          <a:xfrm>
            <a:off x="304800" y="1557338"/>
            <a:ext cx="8582025" cy="4625975"/>
            <a:chOff x="192" y="981"/>
            <a:chExt cx="5406" cy="2914"/>
          </a:xfrm>
        </p:grpSpPr>
        <p:sp>
          <p:nvSpPr>
            <p:cNvPr id="20485" name="Text Box 4"/>
            <p:cNvSpPr txBox="1">
              <a:spLocks noChangeArrowheads="1"/>
            </p:cNvSpPr>
            <p:nvPr/>
          </p:nvSpPr>
          <p:spPr bwMode="auto">
            <a:xfrm>
              <a:off x="4272" y="1803"/>
              <a:ext cx="1326" cy="4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1429" tIns="45715" rIns="91429" bIns="45715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lang="en-US" altLang="zh-CN" sz="1400">
                  <a:solidFill>
                    <a:srgbClr val="5F5F5F"/>
                  </a:solidFill>
                  <a:latin typeface="Calibri" pitchFamily="34" charset="0"/>
                </a:rPr>
                <a:t>2003.10   Add Your Text</a:t>
              </a:r>
            </a:p>
            <a:p>
              <a:r>
                <a:rPr lang="en-US" altLang="zh-CN" sz="1400">
                  <a:solidFill>
                    <a:srgbClr val="5F5F5F"/>
                  </a:solidFill>
                  <a:latin typeface="Calibri" pitchFamily="34" charset="0"/>
                </a:rPr>
                <a:t>2003.10   Add Your Text</a:t>
              </a:r>
            </a:p>
            <a:p>
              <a:r>
                <a:rPr lang="en-US" altLang="zh-CN" sz="1400">
                  <a:solidFill>
                    <a:srgbClr val="5F5F5F"/>
                  </a:solidFill>
                  <a:latin typeface="Calibri" pitchFamily="34" charset="0"/>
                </a:rPr>
                <a:t>2003.10   Add Your Text</a:t>
              </a:r>
            </a:p>
          </p:txBody>
        </p:sp>
        <p:grpSp>
          <p:nvGrpSpPr>
            <p:cNvPr id="20486" name="Group 19"/>
            <p:cNvGrpSpPr>
              <a:grpSpLocks/>
            </p:cNvGrpSpPr>
            <p:nvPr/>
          </p:nvGrpSpPr>
          <p:grpSpPr bwMode="auto">
            <a:xfrm>
              <a:off x="864" y="1427"/>
              <a:ext cx="632" cy="582"/>
              <a:chOff x="864" y="1427"/>
              <a:chExt cx="632" cy="582"/>
            </a:xfrm>
          </p:grpSpPr>
          <p:sp>
            <p:nvSpPr>
              <p:cNvPr id="23" name="Rectangle 5"/>
              <p:cNvSpPr>
                <a:spLocks noChangeArrowheads="1"/>
              </p:cNvSpPr>
              <p:nvPr/>
            </p:nvSpPr>
            <p:spPr bwMode="gray">
              <a:xfrm rot="3419336">
                <a:off x="889" y="1402"/>
                <a:ext cx="582" cy="632"/>
              </a:xfrm>
              <a:prstGeom prst="rect">
                <a:avLst/>
              </a:prstGeom>
              <a:gradFill rotWithShape="1">
                <a:gsLst>
                  <a:gs pos="0">
                    <a:schemeClr val="accent1"/>
                  </a:gs>
                  <a:gs pos="100000">
                    <a:schemeClr val="accent1">
                      <a:gamma/>
                      <a:shade val="46275"/>
                      <a:invGamma/>
                    </a:schemeClr>
                  </a:gs>
                </a:gsLst>
                <a:lin ang="5400000" scaled="1"/>
              </a:gradFill>
              <a:ln w="38100">
                <a:solidFill>
                  <a:srgbClr val="FFFFFF"/>
                </a:solidFill>
                <a:miter lim="800000"/>
                <a:headEnd/>
                <a:tailEnd/>
              </a:ln>
              <a:effectLst>
                <a:outerShdw dist="179605" dir="487806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20504" name="Text Box 6"/>
              <p:cNvSpPr txBox="1">
                <a:spLocks noChangeArrowheads="1"/>
              </p:cNvSpPr>
              <p:nvPr/>
            </p:nvSpPr>
            <p:spPr bwMode="gray">
              <a:xfrm>
                <a:off x="948" y="1628"/>
                <a:ext cx="436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1429" tIns="45715" rIns="91429" bIns="45715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/>
                <a:r>
                  <a:rPr lang="en-US" altLang="zh-CN" b="1">
                    <a:solidFill>
                      <a:srgbClr val="FFFFFF"/>
                    </a:solidFill>
                    <a:latin typeface="Calibri" pitchFamily="34" charset="0"/>
                  </a:rPr>
                  <a:t>2000</a:t>
                </a:r>
              </a:p>
            </p:txBody>
          </p:sp>
        </p:grpSp>
        <p:grpSp>
          <p:nvGrpSpPr>
            <p:cNvPr id="20487" name="Group 20"/>
            <p:cNvGrpSpPr>
              <a:grpSpLocks/>
            </p:cNvGrpSpPr>
            <p:nvPr/>
          </p:nvGrpSpPr>
          <p:grpSpPr bwMode="auto">
            <a:xfrm>
              <a:off x="1768" y="2627"/>
              <a:ext cx="632" cy="582"/>
              <a:chOff x="1768" y="2627"/>
              <a:chExt cx="632" cy="582"/>
            </a:xfrm>
          </p:grpSpPr>
          <p:sp>
            <p:nvSpPr>
              <p:cNvPr id="21" name="Rectangle 7"/>
              <p:cNvSpPr>
                <a:spLocks noChangeArrowheads="1"/>
              </p:cNvSpPr>
              <p:nvPr/>
            </p:nvSpPr>
            <p:spPr bwMode="gray">
              <a:xfrm rot="3419336">
                <a:off x="1793" y="2602"/>
                <a:ext cx="582" cy="632"/>
              </a:xfrm>
              <a:prstGeom prst="rect">
                <a:avLst/>
              </a:prstGeom>
              <a:gradFill rotWithShape="1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46275"/>
                      <a:invGamma/>
                    </a:schemeClr>
                  </a:gs>
                </a:gsLst>
                <a:lin ang="5400000" scaled="1"/>
              </a:gradFill>
              <a:ln w="38100">
                <a:solidFill>
                  <a:srgbClr val="FFFFFF"/>
                </a:solidFill>
                <a:miter lim="800000"/>
                <a:headEnd/>
                <a:tailEnd/>
              </a:ln>
              <a:effectLst>
                <a:outerShdw dist="179605" dir="487806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20502" name="Text Box 8"/>
              <p:cNvSpPr txBox="1">
                <a:spLocks noChangeArrowheads="1"/>
              </p:cNvSpPr>
              <p:nvPr/>
            </p:nvSpPr>
            <p:spPr bwMode="gray">
              <a:xfrm>
                <a:off x="1852" y="2828"/>
                <a:ext cx="436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1429" tIns="45715" rIns="91429" bIns="45715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/>
                <a:r>
                  <a:rPr lang="en-US" altLang="zh-CN" b="1">
                    <a:solidFill>
                      <a:srgbClr val="FFFFFF"/>
                    </a:solidFill>
                    <a:latin typeface="Calibri" pitchFamily="34" charset="0"/>
                  </a:rPr>
                  <a:t>2001</a:t>
                </a:r>
              </a:p>
            </p:txBody>
          </p:sp>
        </p:grpSp>
        <p:grpSp>
          <p:nvGrpSpPr>
            <p:cNvPr id="20488" name="Group 21"/>
            <p:cNvGrpSpPr>
              <a:grpSpLocks/>
            </p:cNvGrpSpPr>
            <p:nvPr/>
          </p:nvGrpSpPr>
          <p:grpSpPr bwMode="auto">
            <a:xfrm>
              <a:off x="3072" y="1901"/>
              <a:ext cx="632" cy="582"/>
              <a:chOff x="3072" y="1901"/>
              <a:chExt cx="632" cy="582"/>
            </a:xfrm>
          </p:grpSpPr>
          <p:sp>
            <p:nvSpPr>
              <p:cNvPr id="19" name="Rectangle 9"/>
              <p:cNvSpPr>
                <a:spLocks noChangeArrowheads="1"/>
              </p:cNvSpPr>
              <p:nvPr/>
            </p:nvSpPr>
            <p:spPr bwMode="gray">
              <a:xfrm rot="3419336">
                <a:off x="3097" y="1876"/>
                <a:ext cx="582" cy="632"/>
              </a:xfrm>
              <a:prstGeom prst="rect">
                <a:avLst/>
              </a:prstGeom>
              <a:gradFill rotWithShape="1">
                <a:gsLst>
                  <a:gs pos="0">
                    <a:schemeClr val="hlink"/>
                  </a:gs>
                  <a:gs pos="100000">
                    <a:schemeClr val="hlink">
                      <a:gamma/>
                      <a:shade val="46275"/>
                      <a:invGamma/>
                    </a:schemeClr>
                  </a:gs>
                </a:gsLst>
                <a:lin ang="5400000" scaled="1"/>
              </a:gradFill>
              <a:ln w="38100">
                <a:solidFill>
                  <a:srgbClr val="FFFFFF"/>
                </a:solidFill>
                <a:miter lim="800000"/>
                <a:headEnd/>
                <a:tailEnd/>
              </a:ln>
              <a:effectLst>
                <a:outerShdw dist="179605" dir="487806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20500" name="Text Box 10"/>
              <p:cNvSpPr txBox="1">
                <a:spLocks noChangeArrowheads="1"/>
              </p:cNvSpPr>
              <p:nvPr/>
            </p:nvSpPr>
            <p:spPr bwMode="gray">
              <a:xfrm>
                <a:off x="3156" y="2102"/>
                <a:ext cx="436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1429" tIns="45715" rIns="91429" bIns="45715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/>
                <a:r>
                  <a:rPr lang="en-US" altLang="zh-CN" b="1">
                    <a:solidFill>
                      <a:srgbClr val="FFFFFF"/>
                    </a:solidFill>
                    <a:latin typeface="Calibri" pitchFamily="34" charset="0"/>
                  </a:rPr>
                  <a:t>2002</a:t>
                </a:r>
              </a:p>
            </p:txBody>
          </p:sp>
        </p:grpSp>
        <p:grpSp>
          <p:nvGrpSpPr>
            <p:cNvPr id="20489" name="Group 22"/>
            <p:cNvGrpSpPr>
              <a:grpSpLocks/>
            </p:cNvGrpSpPr>
            <p:nvPr/>
          </p:nvGrpSpPr>
          <p:grpSpPr bwMode="auto">
            <a:xfrm>
              <a:off x="4552" y="981"/>
              <a:ext cx="632" cy="582"/>
              <a:chOff x="4552" y="981"/>
              <a:chExt cx="632" cy="582"/>
            </a:xfrm>
          </p:grpSpPr>
          <p:sp>
            <p:nvSpPr>
              <p:cNvPr id="17" name="Rectangle 3"/>
              <p:cNvSpPr>
                <a:spLocks noChangeArrowheads="1"/>
              </p:cNvSpPr>
              <p:nvPr/>
            </p:nvSpPr>
            <p:spPr bwMode="gray">
              <a:xfrm rot="3419336">
                <a:off x="4577" y="956"/>
                <a:ext cx="582" cy="632"/>
              </a:xfrm>
              <a:prstGeom prst="rect">
                <a:avLst/>
              </a:prstGeom>
              <a:gradFill rotWithShape="1">
                <a:gsLst>
                  <a:gs pos="0">
                    <a:schemeClr val="folHlink"/>
                  </a:gs>
                  <a:gs pos="100000">
                    <a:schemeClr val="folHlink">
                      <a:gamma/>
                      <a:shade val="46275"/>
                      <a:invGamma/>
                    </a:schemeClr>
                  </a:gs>
                </a:gsLst>
                <a:lin ang="5400000" scaled="1"/>
              </a:gradFill>
              <a:ln w="38100">
                <a:solidFill>
                  <a:srgbClr val="FFFFFF"/>
                </a:solidFill>
                <a:miter lim="800000"/>
                <a:headEnd/>
                <a:tailEnd/>
              </a:ln>
              <a:effectLst>
                <a:outerShdw dist="179605" dir="487806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20498" name="Text Box 11"/>
              <p:cNvSpPr txBox="1">
                <a:spLocks noChangeArrowheads="1"/>
              </p:cNvSpPr>
              <p:nvPr/>
            </p:nvSpPr>
            <p:spPr bwMode="gray">
              <a:xfrm>
                <a:off x="4636" y="1182"/>
                <a:ext cx="436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1429" tIns="45715" rIns="91429" bIns="45715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/>
                <a:r>
                  <a:rPr lang="en-US" altLang="zh-CN" b="1">
                    <a:solidFill>
                      <a:srgbClr val="FFFFFF"/>
                    </a:solidFill>
                    <a:latin typeface="Calibri" pitchFamily="34" charset="0"/>
                  </a:rPr>
                  <a:t>2003</a:t>
                </a:r>
              </a:p>
            </p:txBody>
          </p:sp>
        </p:grpSp>
        <p:sp>
          <p:nvSpPr>
            <p:cNvPr id="20490" name="Line 12"/>
            <p:cNvSpPr>
              <a:spLocks noChangeShapeType="1"/>
            </p:cNvSpPr>
            <p:nvPr/>
          </p:nvSpPr>
          <p:spPr bwMode="auto">
            <a:xfrm>
              <a:off x="1392" y="2003"/>
              <a:ext cx="480" cy="672"/>
            </a:xfrm>
            <a:prstGeom prst="line">
              <a:avLst/>
            </a:prstGeom>
            <a:noFill/>
            <a:ln w="57150" cap="rnd">
              <a:solidFill>
                <a:srgbClr val="808080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491" name="Line 13"/>
            <p:cNvSpPr>
              <a:spLocks noChangeShapeType="1"/>
            </p:cNvSpPr>
            <p:nvPr/>
          </p:nvSpPr>
          <p:spPr bwMode="auto">
            <a:xfrm flipV="1">
              <a:off x="2400" y="2339"/>
              <a:ext cx="672" cy="384"/>
            </a:xfrm>
            <a:prstGeom prst="line">
              <a:avLst/>
            </a:prstGeom>
            <a:noFill/>
            <a:ln w="57150" cap="rnd">
              <a:solidFill>
                <a:srgbClr val="808080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492" name="Line 14"/>
            <p:cNvSpPr>
              <a:spLocks noChangeShapeType="1"/>
            </p:cNvSpPr>
            <p:nvPr/>
          </p:nvSpPr>
          <p:spPr bwMode="auto">
            <a:xfrm flipV="1">
              <a:off x="3744" y="1467"/>
              <a:ext cx="816" cy="488"/>
            </a:xfrm>
            <a:prstGeom prst="line">
              <a:avLst/>
            </a:prstGeom>
            <a:noFill/>
            <a:ln w="57150" cap="rnd">
              <a:solidFill>
                <a:srgbClr val="808080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" name="Text Box 15"/>
            <p:cNvSpPr txBox="1">
              <a:spLocks noChangeArrowheads="1"/>
            </p:cNvSpPr>
            <p:nvPr/>
          </p:nvSpPr>
          <p:spPr bwMode="auto">
            <a:xfrm>
              <a:off x="1584" y="1111"/>
              <a:ext cx="2592" cy="32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lIns="91429" tIns="45715" rIns="91429" bIns="45715">
              <a:spAutoFit/>
            </a:bodyPr>
            <a:lstStyle/>
            <a:p>
              <a:pPr algn="ctr" eaLnBrk="0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800" b="1">
                  <a:solidFill>
                    <a:srgbClr val="00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+mn-lt"/>
                </a:rPr>
                <a:t>Company History</a:t>
              </a:r>
            </a:p>
          </p:txBody>
        </p:sp>
        <p:sp>
          <p:nvSpPr>
            <p:cNvPr id="20494" name="Text Box 16"/>
            <p:cNvSpPr txBox="1">
              <a:spLocks noChangeArrowheads="1"/>
            </p:cNvSpPr>
            <p:nvPr/>
          </p:nvSpPr>
          <p:spPr bwMode="auto">
            <a:xfrm>
              <a:off x="1536" y="3435"/>
              <a:ext cx="1326" cy="4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1429" tIns="45715" rIns="91429" bIns="45715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lang="en-US" altLang="zh-CN" sz="1400">
                  <a:solidFill>
                    <a:srgbClr val="5F5F5F"/>
                  </a:solidFill>
                  <a:latin typeface="Calibri" pitchFamily="34" charset="0"/>
                </a:rPr>
                <a:t>2001.10   Add Your Text</a:t>
              </a:r>
            </a:p>
            <a:p>
              <a:r>
                <a:rPr lang="en-US" altLang="zh-CN" sz="1400">
                  <a:solidFill>
                    <a:srgbClr val="5F5F5F"/>
                  </a:solidFill>
                  <a:latin typeface="Calibri" pitchFamily="34" charset="0"/>
                </a:rPr>
                <a:t>2001.10   Add Your Text</a:t>
              </a:r>
            </a:p>
            <a:p>
              <a:r>
                <a:rPr lang="en-US" altLang="zh-CN" sz="1400">
                  <a:solidFill>
                    <a:srgbClr val="5F5F5F"/>
                  </a:solidFill>
                  <a:latin typeface="Calibri" pitchFamily="34" charset="0"/>
                </a:rPr>
                <a:t>2001.10   Add Your Text</a:t>
              </a:r>
            </a:p>
          </p:txBody>
        </p:sp>
        <p:sp>
          <p:nvSpPr>
            <p:cNvPr id="20495" name="Text Box 17"/>
            <p:cNvSpPr txBox="1">
              <a:spLocks noChangeArrowheads="1"/>
            </p:cNvSpPr>
            <p:nvPr/>
          </p:nvSpPr>
          <p:spPr bwMode="auto">
            <a:xfrm>
              <a:off x="2976" y="2763"/>
              <a:ext cx="1326" cy="4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1429" tIns="45715" rIns="91429" bIns="45715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lang="en-US" altLang="zh-CN" sz="1400">
                  <a:solidFill>
                    <a:srgbClr val="5F5F5F"/>
                  </a:solidFill>
                  <a:latin typeface="Calibri" pitchFamily="34" charset="0"/>
                </a:rPr>
                <a:t>2002.10   Add Your Text</a:t>
              </a:r>
            </a:p>
            <a:p>
              <a:r>
                <a:rPr lang="en-US" altLang="zh-CN" sz="1400">
                  <a:solidFill>
                    <a:srgbClr val="5F5F5F"/>
                  </a:solidFill>
                  <a:latin typeface="Calibri" pitchFamily="34" charset="0"/>
                </a:rPr>
                <a:t>2002.10   Add Your Text</a:t>
              </a:r>
            </a:p>
            <a:p>
              <a:r>
                <a:rPr lang="en-US" altLang="zh-CN" sz="1400">
                  <a:solidFill>
                    <a:srgbClr val="5F5F5F"/>
                  </a:solidFill>
                  <a:latin typeface="Calibri" pitchFamily="34" charset="0"/>
                </a:rPr>
                <a:t>2002.10   Add Your Text</a:t>
              </a:r>
            </a:p>
          </p:txBody>
        </p:sp>
        <p:sp>
          <p:nvSpPr>
            <p:cNvPr id="20496" name="Text Box 18"/>
            <p:cNvSpPr txBox="1">
              <a:spLocks noChangeArrowheads="1"/>
            </p:cNvSpPr>
            <p:nvPr/>
          </p:nvSpPr>
          <p:spPr bwMode="auto">
            <a:xfrm>
              <a:off x="192" y="2235"/>
              <a:ext cx="1326" cy="4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1429" tIns="45715" rIns="91429" bIns="45715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lang="en-US" altLang="zh-CN" sz="1400">
                  <a:solidFill>
                    <a:srgbClr val="5F5F5F"/>
                  </a:solidFill>
                  <a:latin typeface="Calibri" pitchFamily="34" charset="0"/>
                </a:rPr>
                <a:t>2000.10   Add Your Text</a:t>
              </a:r>
            </a:p>
            <a:p>
              <a:r>
                <a:rPr lang="en-US" altLang="zh-CN" sz="1400">
                  <a:solidFill>
                    <a:srgbClr val="5F5F5F"/>
                  </a:solidFill>
                  <a:latin typeface="Calibri" pitchFamily="34" charset="0"/>
                </a:rPr>
                <a:t>2000.10   Add Your Text</a:t>
              </a:r>
            </a:p>
            <a:p>
              <a:r>
                <a:rPr lang="en-US" altLang="zh-CN" sz="1400">
                  <a:solidFill>
                    <a:srgbClr val="5F5F5F"/>
                  </a:solidFill>
                  <a:latin typeface="Calibri" pitchFamily="34" charset="0"/>
                </a:rPr>
                <a:t>2000.10   Add Your Text</a:t>
              </a:r>
            </a:p>
          </p:txBody>
        </p:sp>
      </p:grpSp>
      <p:sp>
        <p:nvSpPr>
          <p:cNvPr id="20484" name="灯片编号占位符 24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DD31CFB9-00E7-4B90-9541-6E198A840666}" type="slidenum">
              <a:rPr lang="zh-CN" altLang="en-US" smtClean="0">
                <a:latin typeface="华文细黑" pitchFamily="2" charset="-122"/>
                <a:ea typeface="华文细黑" pitchFamily="2" charset="-122"/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18</a:t>
            </a:fld>
            <a:endParaRPr lang="en-US" altLang="zh-CN" smtClean="0"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Box 6"/>
          <p:cNvSpPr txBox="1">
            <a:spLocks noChangeArrowheads="1"/>
          </p:cNvSpPr>
          <p:nvPr/>
        </p:nvSpPr>
        <p:spPr bwMode="auto">
          <a:xfrm>
            <a:off x="857250" y="2928938"/>
            <a:ext cx="421481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320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感谢您的关注！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428625" y="357188"/>
            <a:ext cx="6470650" cy="628650"/>
          </a:xfrm>
          <a:prstGeom prst="rect">
            <a:avLst/>
          </a:prstGeom>
        </p:spPr>
        <p:txBody>
          <a:bodyPr>
            <a:norm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kern="0" dirty="0">
                <a:solidFill>
                  <a:srgbClr val="FFFFFF"/>
                </a:solidFill>
                <a:latin typeface="华文细黑" pitchFamily="2" charset="-122"/>
                <a:ea typeface="华文细黑" pitchFamily="2" charset="-122"/>
                <a:cs typeface="+mj-cs"/>
              </a:rPr>
              <a:t>模板的使用</a:t>
            </a: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571500" y="1857375"/>
            <a:ext cx="8143875" cy="3857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800000"/>
              </a:buClr>
              <a:buFont typeface="Wingdings" pitchFamily="2" charset="2"/>
              <a:buNone/>
              <a:defRPr/>
            </a:pPr>
            <a:r>
              <a:rPr lang="zh-CN" altLang="en-US" kern="0" dirty="0">
                <a:latin typeface="Arial"/>
                <a:ea typeface="华文细黑" pitchFamily="2" charset="-122"/>
              </a:rPr>
              <a:t>配色方案修改：</a:t>
            </a:r>
          </a:p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800000"/>
              </a:buClr>
              <a:buFont typeface="Wingdings" pitchFamily="2" charset="2"/>
              <a:buNone/>
              <a:defRPr/>
            </a:pPr>
            <a:r>
              <a:rPr lang="zh-CN" altLang="en-US" kern="0" dirty="0">
                <a:latin typeface="Arial"/>
                <a:ea typeface="华文细黑" pitchFamily="2" charset="-122"/>
              </a:rPr>
              <a:t>配色方案在</a:t>
            </a:r>
            <a:r>
              <a:rPr lang="en-US" altLang="zh-CN" kern="0" dirty="0">
                <a:latin typeface="Arial"/>
                <a:ea typeface="华文细黑" pitchFamily="2" charset="-122"/>
              </a:rPr>
              <a:t>【</a:t>
            </a:r>
            <a:r>
              <a:rPr lang="zh-CN" altLang="en-US" kern="0" dirty="0">
                <a:latin typeface="Arial"/>
                <a:ea typeface="华文细黑" pitchFamily="2" charset="-122"/>
              </a:rPr>
              <a:t>格式</a:t>
            </a:r>
            <a:r>
              <a:rPr lang="en-US" altLang="zh-CN" kern="0" dirty="0">
                <a:latin typeface="Arial"/>
                <a:ea typeface="华文细黑" pitchFamily="2" charset="-122"/>
              </a:rPr>
              <a:t>】--&gt;【</a:t>
            </a:r>
            <a:r>
              <a:rPr lang="zh-CN" altLang="en-US" kern="0" dirty="0">
                <a:latin typeface="Arial"/>
                <a:ea typeface="华文细黑" pitchFamily="2" charset="-122"/>
              </a:rPr>
              <a:t>幻灯片设计</a:t>
            </a:r>
            <a:r>
              <a:rPr lang="en-US" altLang="zh-CN" kern="0" dirty="0">
                <a:latin typeface="Arial"/>
                <a:ea typeface="华文细黑" pitchFamily="2" charset="-122"/>
              </a:rPr>
              <a:t>】--&gt;【</a:t>
            </a:r>
            <a:r>
              <a:rPr lang="zh-CN" altLang="en-US" kern="0" dirty="0">
                <a:latin typeface="Arial"/>
                <a:ea typeface="华文细黑" pitchFamily="2" charset="-122"/>
              </a:rPr>
              <a:t>配色方案</a:t>
            </a:r>
            <a:r>
              <a:rPr lang="en-US" altLang="zh-CN" kern="0" dirty="0">
                <a:latin typeface="Arial"/>
                <a:ea typeface="华文细黑" pitchFamily="2" charset="-122"/>
              </a:rPr>
              <a:t>】--&gt;【</a:t>
            </a:r>
            <a:r>
              <a:rPr lang="zh-CN" altLang="en-US" kern="0" dirty="0">
                <a:latin typeface="Arial"/>
                <a:ea typeface="华文细黑" pitchFamily="2" charset="-122"/>
              </a:rPr>
              <a:t>编辑配色方案</a:t>
            </a:r>
            <a:r>
              <a:rPr lang="en-US" altLang="zh-CN" kern="0" dirty="0">
                <a:latin typeface="Arial"/>
                <a:ea typeface="华文细黑" pitchFamily="2" charset="-122"/>
              </a:rPr>
              <a:t>】</a:t>
            </a:r>
            <a:r>
              <a:rPr lang="zh-CN" altLang="en-US" kern="0" dirty="0">
                <a:latin typeface="Arial"/>
                <a:ea typeface="华文细黑" pitchFamily="2" charset="-122"/>
              </a:rPr>
              <a:t>下调整。</a:t>
            </a:r>
          </a:p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800000"/>
              </a:buClr>
              <a:buFont typeface="Wingdings" pitchFamily="2" charset="2"/>
              <a:buNone/>
              <a:defRPr/>
            </a:pPr>
            <a:endParaRPr lang="zh-CN" altLang="en-US" kern="0" dirty="0">
              <a:latin typeface="Arial"/>
              <a:ea typeface="华文细黑" pitchFamily="2" charset="-122"/>
            </a:endParaRPr>
          </a:p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800000"/>
              </a:buClr>
              <a:buFont typeface="Wingdings" pitchFamily="2" charset="2"/>
              <a:buNone/>
              <a:defRPr/>
            </a:pPr>
            <a:r>
              <a:rPr lang="en-US" altLang="zh-CN" kern="0" dirty="0">
                <a:latin typeface="Arial"/>
                <a:ea typeface="华文细黑" pitchFamily="2" charset="-122"/>
              </a:rPr>
              <a:t>LOGO</a:t>
            </a:r>
            <a:r>
              <a:rPr lang="zh-CN" altLang="en-US" kern="0" dirty="0">
                <a:latin typeface="Arial"/>
                <a:ea typeface="华文细黑" pitchFamily="2" charset="-122"/>
              </a:rPr>
              <a:t>的添加：</a:t>
            </a:r>
          </a:p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800000"/>
              </a:buClr>
              <a:buFont typeface="Wingdings" pitchFamily="2" charset="2"/>
              <a:buNone/>
              <a:defRPr/>
            </a:pPr>
            <a:r>
              <a:rPr lang="en-US" altLang="zh-CN" kern="0" dirty="0">
                <a:latin typeface="Arial"/>
                <a:ea typeface="华文细黑" pitchFamily="2" charset="-122"/>
              </a:rPr>
              <a:t>Logo</a:t>
            </a:r>
            <a:r>
              <a:rPr lang="zh-CN" altLang="en-US" kern="0" dirty="0">
                <a:latin typeface="Arial"/>
                <a:ea typeface="华文细黑" pitchFamily="2" charset="-122"/>
              </a:rPr>
              <a:t>添加修改在</a:t>
            </a:r>
            <a:r>
              <a:rPr lang="en-US" altLang="zh-CN" kern="0" dirty="0">
                <a:latin typeface="Arial"/>
                <a:ea typeface="华文细黑" pitchFamily="2" charset="-122"/>
              </a:rPr>
              <a:t>【</a:t>
            </a:r>
            <a:r>
              <a:rPr lang="zh-CN" altLang="en-US" kern="0" dirty="0">
                <a:latin typeface="Arial"/>
                <a:ea typeface="华文细黑" pitchFamily="2" charset="-122"/>
              </a:rPr>
              <a:t>视图</a:t>
            </a:r>
            <a:r>
              <a:rPr lang="en-US" altLang="zh-CN" kern="0" dirty="0">
                <a:latin typeface="Arial"/>
                <a:ea typeface="华文细黑" pitchFamily="2" charset="-122"/>
              </a:rPr>
              <a:t>】--&gt;【</a:t>
            </a:r>
            <a:r>
              <a:rPr lang="zh-CN" altLang="en-US" kern="0" dirty="0">
                <a:latin typeface="Arial"/>
                <a:ea typeface="华文细黑" pitchFamily="2" charset="-122"/>
              </a:rPr>
              <a:t>母版</a:t>
            </a:r>
            <a:r>
              <a:rPr lang="en-US" altLang="zh-CN" kern="0" dirty="0">
                <a:latin typeface="Arial"/>
                <a:ea typeface="华文细黑" pitchFamily="2" charset="-122"/>
              </a:rPr>
              <a:t>】--&gt;【</a:t>
            </a:r>
            <a:r>
              <a:rPr lang="zh-CN" altLang="en-US" kern="0" dirty="0">
                <a:latin typeface="Arial"/>
                <a:ea typeface="华文细黑" pitchFamily="2" charset="-122"/>
              </a:rPr>
              <a:t>幻灯片母版</a:t>
            </a:r>
            <a:r>
              <a:rPr lang="en-US" altLang="zh-CN" kern="0" dirty="0">
                <a:latin typeface="Arial"/>
                <a:ea typeface="华文细黑" pitchFamily="2" charset="-122"/>
              </a:rPr>
              <a:t>】</a:t>
            </a:r>
            <a:r>
              <a:rPr lang="zh-CN" altLang="en-US" kern="0" dirty="0">
                <a:latin typeface="Arial"/>
                <a:ea typeface="华文细黑" pitchFamily="2" charset="-122"/>
              </a:rPr>
              <a:t>下调整。直接选择</a:t>
            </a:r>
            <a:r>
              <a:rPr lang="en-US" altLang="zh-CN" kern="0" dirty="0">
                <a:latin typeface="Arial"/>
                <a:ea typeface="华文细黑" pitchFamily="2" charset="-122"/>
              </a:rPr>
              <a:t>logo</a:t>
            </a:r>
            <a:r>
              <a:rPr lang="zh-CN" altLang="en-US" kern="0" dirty="0">
                <a:latin typeface="Arial"/>
                <a:ea typeface="华文细黑" pitchFamily="2" charset="-122"/>
              </a:rPr>
              <a:t>图片删除或修改。</a:t>
            </a:r>
          </a:p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800000"/>
              </a:buClr>
              <a:buFont typeface="Wingdings" pitchFamily="2" charset="2"/>
              <a:buNone/>
              <a:defRPr/>
            </a:pPr>
            <a:endParaRPr lang="zh-CN" altLang="en-US" kern="0" dirty="0">
              <a:latin typeface="Arial"/>
              <a:ea typeface="华文细黑" pitchFamily="2" charset="-122"/>
            </a:endParaRPr>
          </a:p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800000"/>
              </a:buClr>
              <a:buFont typeface="Wingdings" pitchFamily="2" charset="2"/>
              <a:buNone/>
              <a:defRPr/>
            </a:pPr>
            <a:r>
              <a:rPr lang="zh-CN" altLang="en-US" kern="0" dirty="0">
                <a:latin typeface="Arial"/>
                <a:ea typeface="华文细黑" pitchFamily="2" charset="-122"/>
              </a:rPr>
              <a:t>字体格式的设置：</a:t>
            </a:r>
          </a:p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800000"/>
              </a:buClr>
              <a:buFont typeface="Wingdings" pitchFamily="2" charset="2"/>
              <a:buNone/>
              <a:defRPr/>
            </a:pPr>
            <a:r>
              <a:rPr lang="zh-CN" altLang="en-US" kern="0" dirty="0">
                <a:latin typeface="Arial"/>
                <a:ea typeface="华文细黑" pitchFamily="2" charset="-122"/>
              </a:rPr>
              <a:t>括标题和文本格式的设置在</a:t>
            </a:r>
            <a:r>
              <a:rPr lang="en-US" altLang="zh-CN" kern="0" dirty="0">
                <a:latin typeface="Arial"/>
                <a:ea typeface="华文细黑" pitchFamily="2" charset="-122"/>
              </a:rPr>
              <a:t>【</a:t>
            </a:r>
            <a:r>
              <a:rPr lang="zh-CN" altLang="en-US" kern="0" dirty="0">
                <a:latin typeface="Arial"/>
                <a:ea typeface="华文细黑" pitchFamily="2" charset="-122"/>
              </a:rPr>
              <a:t>视图</a:t>
            </a:r>
            <a:r>
              <a:rPr lang="en-US" altLang="zh-CN" kern="0" dirty="0">
                <a:latin typeface="Arial"/>
                <a:ea typeface="华文细黑" pitchFamily="2" charset="-122"/>
              </a:rPr>
              <a:t>】--&gt;【</a:t>
            </a:r>
            <a:r>
              <a:rPr lang="zh-CN" altLang="en-US" kern="0" dirty="0">
                <a:latin typeface="Arial"/>
                <a:ea typeface="华文细黑" pitchFamily="2" charset="-122"/>
              </a:rPr>
              <a:t>母版</a:t>
            </a:r>
            <a:r>
              <a:rPr lang="en-US" altLang="zh-CN" kern="0" dirty="0">
                <a:latin typeface="Arial"/>
                <a:ea typeface="华文细黑" pitchFamily="2" charset="-122"/>
              </a:rPr>
              <a:t>】--&gt;【</a:t>
            </a:r>
            <a:r>
              <a:rPr lang="zh-CN" altLang="en-US" kern="0" dirty="0">
                <a:latin typeface="Arial"/>
                <a:ea typeface="华文细黑" pitchFamily="2" charset="-122"/>
              </a:rPr>
              <a:t>幻灯片母版</a:t>
            </a:r>
            <a:r>
              <a:rPr lang="en-US" altLang="zh-CN" kern="0" dirty="0">
                <a:latin typeface="Arial"/>
                <a:ea typeface="华文细黑" pitchFamily="2" charset="-122"/>
              </a:rPr>
              <a:t>】</a:t>
            </a:r>
            <a:r>
              <a:rPr lang="zh-CN" altLang="en-US" kern="0" dirty="0">
                <a:latin typeface="Arial"/>
                <a:ea typeface="华文细黑" pitchFamily="2" charset="-122"/>
              </a:rPr>
              <a:t>下调整。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800000"/>
              </a:buClr>
              <a:defRPr/>
            </a:pPr>
            <a:endParaRPr lang="zh-CN" altLang="en-US" kern="0" dirty="0">
              <a:solidFill>
                <a:srgbClr val="800000"/>
              </a:solidFill>
              <a:latin typeface="Arial"/>
              <a:ea typeface="华文细黑" pitchFamily="2" charset="-122"/>
            </a:endParaRPr>
          </a:p>
        </p:txBody>
      </p:sp>
      <p:sp>
        <p:nvSpPr>
          <p:cNvPr id="4100" name="灯片编号占位符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7E249F89-3937-43E0-BBB8-478B50CBB427}" type="slidenum">
              <a:rPr lang="zh-CN" altLang="en-US" smtClean="0">
                <a:latin typeface="华文细黑" pitchFamily="2" charset="-122"/>
                <a:ea typeface="华文细黑" pitchFamily="2" charset="-122"/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en-US" altLang="zh-CN" smtClean="0"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小小草店铺中的素材\Y3030-30套合集+文艺唯美风格（把时间改成了2016）\扫一扫更多惊喜等着您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909" y="57729"/>
            <a:ext cx="8936182" cy="67425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62879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组合 47"/>
          <p:cNvGrpSpPr>
            <a:grpSpLocks/>
          </p:cNvGrpSpPr>
          <p:nvPr/>
        </p:nvGrpSpPr>
        <p:grpSpPr bwMode="auto">
          <a:xfrm>
            <a:off x="428625" y="357188"/>
            <a:ext cx="7775575" cy="5592762"/>
            <a:chOff x="428625" y="357188"/>
            <a:chExt cx="7775548" cy="5592752"/>
          </a:xfrm>
        </p:grpSpPr>
        <p:grpSp>
          <p:nvGrpSpPr>
            <p:cNvPr id="5124" name="Group 3"/>
            <p:cNvGrpSpPr>
              <a:grpSpLocks/>
            </p:cNvGrpSpPr>
            <p:nvPr/>
          </p:nvGrpSpPr>
          <p:grpSpPr bwMode="auto">
            <a:xfrm>
              <a:off x="714348" y="2000240"/>
              <a:ext cx="7489825" cy="3949700"/>
              <a:chOff x="0" y="0"/>
              <a:chExt cx="5170" cy="2727"/>
            </a:xfrm>
          </p:grpSpPr>
          <p:grpSp>
            <p:nvGrpSpPr>
              <p:cNvPr id="5126" name="Group 4"/>
              <p:cNvGrpSpPr>
                <a:grpSpLocks/>
              </p:cNvGrpSpPr>
              <p:nvPr/>
            </p:nvGrpSpPr>
            <p:grpSpPr bwMode="auto">
              <a:xfrm>
                <a:off x="0" y="903"/>
                <a:ext cx="2766" cy="1728"/>
                <a:chOff x="0" y="0"/>
                <a:chExt cx="2766" cy="1728"/>
              </a:xfrm>
            </p:grpSpPr>
            <p:sp>
              <p:nvSpPr>
                <p:cNvPr id="5158" name="Rectangle 5"/>
                <p:cNvSpPr>
                  <a:spLocks noChangeArrowheads="1"/>
                </p:cNvSpPr>
                <p:nvPr/>
              </p:nvSpPr>
              <p:spPr bwMode="auto">
                <a:xfrm>
                  <a:off x="2397" y="347"/>
                  <a:ext cx="369" cy="1381"/>
                </a:xfrm>
                <a:prstGeom prst="rect">
                  <a:avLst/>
                </a:prstGeom>
                <a:solidFill>
                  <a:schemeClr val="bg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>
                    <a:latin typeface="华文细黑" pitchFamily="2" charset="-122"/>
                    <a:ea typeface="华文细黑" pitchFamily="2" charset="-122"/>
                  </a:endParaRPr>
                </a:p>
              </p:txBody>
            </p:sp>
            <p:sp>
              <p:nvSpPr>
                <p:cNvPr id="5159" name="Rectangle 6"/>
                <p:cNvSpPr>
                  <a:spLocks noChangeArrowheads="1"/>
                </p:cNvSpPr>
                <p:nvPr/>
              </p:nvSpPr>
              <p:spPr bwMode="auto">
                <a:xfrm>
                  <a:off x="1924" y="539"/>
                  <a:ext cx="368" cy="1189"/>
                </a:xfrm>
                <a:prstGeom prst="rect">
                  <a:avLst/>
                </a:prstGeom>
                <a:solidFill>
                  <a:srgbClr val="FF66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>
                    <a:latin typeface="华文细黑" pitchFamily="2" charset="-122"/>
                    <a:ea typeface="华文细黑" pitchFamily="2" charset="-122"/>
                  </a:endParaRPr>
                </a:p>
              </p:txBody>
            </p:sp>
            <p:sp>
              <p:nvSpPr>
                <p:cNvPr id="5160" name="Rectangle 7"/>
                <p:cNvSpPr>
                  <a:spLocks noChangeArrowheads="1"/>
                </p:cNvSpPr>
                <p:nvPr/>
              </p:nvSpPr>
              <p:spPr bwMode="auto">
                <a:xfrm>
                  <a:off x="1449" y="763"/>
                  <a:ext cx="369" cy="965"/>
                </a:xfrm>
                <a:prstGeom prst="rect">
                  <a:avLst/>
                </a:pr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>
                    <a:latin typeface="华文细黑" pitchFamily="2" charset="-122"/>
                    <a:ea typeface="华文细黑" pitchFamily="2" charset="-122"/>
                  </a:endParaRPr>
                </a:p>
              </p:txBody>
            </p:sp>
            <p:sp>
              <p:nvSpPr>
                <p:cNvPr id="5161" name="Rectangle 8"/>
                <p:cNvSpPr>
                  <a:spLocks noChangeArrowheads="1"/>
                </p:cNvSpPr>
                <p:nvPr/>
              </p:nvSpPr>
              <p:spPr bwMode="auto">
                <a:xfrm>
                  <a:off x="975" y="954"/>
                  <a:ext cx="370" cy="774"/>
                </a:xfrm>
                <a:prstGeom prst="rect">
                  <a:avLst/>
                </a:prstGeom>
                <a:solidFill>
                  <a:schemeClr val="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>
                    <a:latin typeface="华文细黑" pitchFamily="2" charset="-122"/>
                    <a:ea typeface="华文细黑" pitchFamily="2" charset="-122"/>
                  </a:endParaRPr>
                </a:p>
              </p:txBody>
            </p:sp>
            <p:sp>
              <p:nvSpPr>
                <p:cNvPr id="5162" name="Rectangle 9"/>
                <p:cNvSpPr>
                  <a:spLocks noChangeArrowheads="1"/>
                </p:cNvSpPr>
                <p:nvPr/>
              </p:nvSpPr>
              <p:spPr bwMode="auto">
                <a:xfrm>
                  <a:off x="501" y="1115"/>
                  <a:ext cx="369" cy="613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>
                    <a:latin typeface="华文细黑" pitchFamily="2" charset="-122"/>
                    <a:ea typeface="华文细黑" pitchFamily="2" charset="-122"/>
                  </a:endParaRPr>
                </a:p>
              </p:txBody>
            </p:sp>
            <p:sp>
              <p:nvSpPr>
                <p:cNvPr id="5163" name="Rectangle 10"/>
                <p:cNvSpPr>
                  <a:spLocks noChangeArrowheads="1"/>
                </p:cNvSpPr>
                <p:nvPr/>
              </p:nvSpPr>
              <p:spPr bwMode="auto">
                <a:xfrm>
                  <a:off x="27" y="1305"/>
                  <a:ext cx="369" cy="423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>
                    <a:latin typeface="华文细黑" pitchFamily="2" charset="-122"/>
                    <a:ea typeface="华文细黑" pitchFamily="2" charset="-122"/>
                  </a:endParaRPr>
                </a:p>
              </p:txBody>
            </p:sp>
            <p:sp>
              <p:nvSpPr>
                <p:cNvPr id="5164" name="Text Box 11"/>
                <p:cNvSpPr txBox="1">
                  <a:spLocks noChangeArrowheads="1"/>
                </p:cNvSpPr>
                <p:nvPr/>
              </p:nvSpPr>
              <p:spPr bwMode="auto">
                <a:xfrm>
                  <a:off x="0" y="0"/>
                  <a:ext cx="2766" cy="25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9pPr>
                </a:lstStyle>
                <a:p>
                  <a:pPr eaLnBrk="1" hangingPunct="1"/>
                  <a:r>
                    <a:rPr lang="zh-CN" altLang="en-US" b="1">
                      <a:latin typeface="华文细黑" pitchFamily="2" charset="-122"/>
                      <a:ea typeface="华文细黑" pitchFamily="2" charset="-122"/>
                    </a:rPr>
                    <a:t>图表应用</a:t>
                  </a:r>
                </a:p>
              </p:txBody>
            </p:sp>
            <p:sp>
              <p:nvSpPr>
                <p:cNvPr id="5165" name="Line 12"/>
                <p:cNvSpPr>
                  <a:spLocks noChangeShapeType="1"/>
                </p:cNvSpPr>
                <p:nvPr/>
              </p:nvSpPr>
              <p:spPr bwMode="auto">
                <a:xfrm>
                  <a:off x="27" y="231"/>
                  <a:ext cx="2739" cy="0"/>
                </a:xfrm>
                <a:prstGeom prst="line">
                  <a:avLst/>
                </a:prstGeom>
                <a:noFill/>
                <a:ln w="9525">
                  <a:solidFill>
                    <a:srgbClr val="C0C0C0"/>
                  </a:solidFill>
                  <a:prstDash val="dash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5166" name="Text Box 13"/>
                <p:cNvSpPr txBox="1">
                  <a:spLocks noChangeArrowheads="1"/>
                </p:cNvSpPr>
                <p:nvPr/>
              </p:nvSpPr>
              <p:spPr bwMode="auto">
                <a:xfrm>
                  <a:off x="1924" y="1303"/>
                  <a:ext cx="367" cy="19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9pPr>
                </a:lstStyle>
                <a:p>
                  <a:pPr algn="ctr" eaLnBrk="1" hangingPunct="1"/>
                  <a:r>
                    <a:rPr lang="zh-CN" altLang="en-US" sz="1200" b="1">
                      <a:latin typeface="华文细黑" pitchFamily="2" charset="-122"/>
                      <a:ea typeface="华文细黑" pitchFamily="2" charset="-122"/>
                    </a:rPr>
                    <a:t>强调</a:t>
                  </a:r>
                </a:p>
              </p:txBody>
            </p:sp>
          </p:grpSp>
          <p:grpSp>
            <p:nvGrpSpPr>
              <p:cNvPr id="5127" name="Group 14"/>
              <p:cNvGrpSpPr>
                <a:grpSpLocks/>
              </p:cNvGrpSpPr>
              <p:nvPr/>
            </p:nvGrpSpPr>
            <p:grpSpPr bwMode="auto">
              <a:xfrm>
                <a:off x="0" y="0"/>
                <a:ext cx="5170" cy="544"/>
                <a:chOff x="0" y="0"/>
                <a:chExt cx="5170" cy="544"/>
              </a:xfrm>
            </p:grpSpPr>
            <p:grpSp>
              <p:nvGrpSpPr>
                <p:cNvPr id="5140" name="Group 15"/>
                <p:cNvGrpSpPr>
                  <a:grpSpLocks/>
                </p:cNvGrpSpPr>
                <p:nvPr/>
              </p:nvGrpSpPr>
              <p:grpSpPr bwMode="auto">
                <a:xfrm>
                  <a:off x="0" y="0"/>
                  <a:ext cx="5170" cy="363"/>
                  <a:chOff x="0" y="0"/>
                  <a:chExt cx="5170" cy="363"/>
                </a:xfrm>
              </p:grpSpPr>
              <p:sp>
                <p:nvSpPr>
                  <p:cNvPr id="5150" name="Rectangle 16"/>
                  <p:cNvSpPr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646" cy="363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rgbClr val="C0C0C0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algn="ctr"/>
                    <a:endParaRPr lang="zh-CN" altLang="zh-CN" sz="1200" b="1">
                      <a:latin typeface="华文细黑" pitchFamily="2" charset="-122"/>
                      <a:ea typeface="华文细黑" pitchFamily="2" charset="-122"/>
                    </a:endParaRPr>
                  </a:p>
                </p:txBody>
              </p:sp>
              <p:sp>
                <p:nvSpPr>
                  <p:cNvPr id="5151" name="Rectangle 17"/>
                  <p:cNvSpPr>
                    <a:spLocks noChangeArrowheads="1"/>
                  </p:cNvSpPr>
                  <p:nvPr/>
                </p:nvSpPr>
                <p:spPr bwMode="auto">
                  <a:xfrm>
                    <a:off x="646" y="0"/>
                    <a:ext cx="646" cy="363"/>
                  </a:xfrm>
                  <a:prstGeom prst="rect">
                    <a:avLst/>
                  </a:prstGeom>
                  <a:solidFill>
                    <a:schemeClr val="tx1"/>
                  </a:solidFill>
                  <a:ln w="9525">
                    <a:solidFill>
                      <a:srgbClr val="C0C0C0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algn="ctr"/>
                    <a:endParaRPr lang="zh-CN" altLang="zh-CN" sz="1200" b="1">
                      <a:latin typeface="华文细黑" pitchFamily="2" charset="-122"/>
                      <a:ea typeface="华文细黑" pitchFamily="2" charset="-122"/>
                    </a:endParaRPr>
                  </a:p>
                </p:txBody>
              </p:sp>
              <p:sp>
                <p:nvSpPr>
                  <p:cNvPr id="5152" name="Rectangle 18"/>
                  <p:cNvSpPr>
                    <a:spLocks noChangeArrowheads="1"/>
                  </p:cNvSpPr>
                  <p:nvPr/>
                </p:nvSpPr>
                <p:spPr bwMode="auto">
                  <a:xfrm>
                    <a:off x="1292" y="0"/>
                    <a:ext cx="646" cy="363"/>
                  </a:xfrm>
                  <a:prstGeom prst="rect">
                    <a:avLst/>
                  </a:prstGeom>
                  <a:solidFill>
                    <a:schemeClr val="bg2"/>
                  </a:solidFill>
                  <a:ln w="9525">
                    <a:solidFill>
                      <a:srgbClr val="C0C0C0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algn="ctr"/>
                    <a:endParaRPr lang="zh-CN" altLang="zh-CN" sz="1200" b="1">
                      <a:latin typeface="华文细黑" pitchFamily="2" charset="-122"/>
                      <a:ea typeface="华文细黑" pitchFamily="2" charset="-122"/>
                    </a:endParaRPr>
                  </a:p>
                </p:txBody>
              </p:sp>
              <p:sp>
                <p:nvSpPr>
                  <p:cNvPr id="5153" name="Rectangle 19"/>
                  <p:cNvSpPr>
                    <a:spLocks noChangeArrowheads="1"/>
                  </p:cNvSpPr>
                  <p:nvPr/>
                </p:nvSpPr>
                <p:spPr bwMode="auto">
                  <a:xfrm>
                    <a:off x="1938" y="0"/>
                    <a:ext cx="646" cy="363"/>
                  </a:xfrm>
                  <a:prstGeom prst="rect">
                    <a:avLst/>
                  </a:prstGeom>
                  <a:solidFill>
                    <a:schemeClr val="tx2"/>
                  </a:solidFill>
                  <a:ln w="9525">
                    <a:solidFill>
                      <a:srgbClr val="C0C0C0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algn="ctr"/>
                    <a:endParaRPr lang="zh-CN" altLang="zh-CN" sz="1200" b="1">
                      <a:latin typeface="华文细黑" pitchFamily="2" charset="-122"/>
                      <a:ea typeface="华文细黑" pitchFamily="2" charset="-122"/>
                    </a:endParaRPr>
                  </a:p>
                </p:txBody>
              </p:sp>
              <p:sp>
                <p:nvSpPr>
                  <p:cNvPr id="5154" name="Rectangle 20"/>
                  <p:cNvSpPr>
                    <a:spLocks noChangeArrowheads="1"/>
                  </p:cNvSpPr>
                  <p:nvPr/>
                </p:nvSpPr>
                <p:spPr bwMode="auto">
                  <a:xfrm>
                    <a:off x="2586" y="0"/>
                    <a:ext cx="646" cy="363"/>
                  </a:xfrm>
                  <a:prstGeom prst="rect">
                    <a:avLst/>
                  </a:prstGeom>
                  <a:solidFill>
                    <a:schemeClr val="accent1"/>
                  </a:solidFill>
                  <a:ln w="9525">
                    <a:solidFill>
                      <a:srgbClr val="C0C0C0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algn="ctr"/>
                    <a:endParaRPr lang="zh-CN" altLang="zh-CN" sz="1200" b="1">
                      <a:latin typeface="华文细黑" pitchFamily="2" charset="-122"/>
                      <a:ea typeface="华文细黑" pitchFamily="2" charset="-122"/>
                    </a:endParaRPr>
                  </a:p>
                </p:txBody>
              </p:sp>
              <p:sp>
                <p:nvSpPr>
                  <p:cNvPr id="5155" name="Rectangle 21"/>
                  <p:cNvSpPr>
                    <a:spLocks noChangeArrowheads="1"/>
                  </p:cNvSpPr>
                  <p:nvPr/>
                </p:nvSpPr>
                <p:spPr bwMode="auto">
                  <a:xfrm>
                    <a:off x="3232" y="0"/>
                    <a:ext cx="646" cy="363"/>
                  </a:xfrm>
                  <a:prstGeom prst="rect">
                    <a:avLst/>
                  </a:prstGeom>
                  <a:solidFill>
                    <a:schemeClr val="accent2"/>
                  </a:solidFill>
                  <a:ln w="9525">
                    <a:solidFill>
                      <a:srgbClr val="C0C0C0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algn="ctr"/>
                    <a:endParaRPr lang="zh-CN" altLang="zh-CN" sz="1200" b="1">
                      <a:latin typeface="华文细黑" pitchFamily="2" charset="-122"/>
                      <a:ea typeface="华文细黑" pitchFamily="2" charset="-122"/>
                    </a:endParaRPr>
                  </a:p>
                </p:txBody>
              </p:sp>
              <p:sp>
                <p:nvSpPr>
                  <p:cNvPr id="5156" name="Rectangle 22"/>
                  <p:cNvSpPr>
                    <a:spLocks noChangeArrowheads="1"/>
                  </p:cNvSpPr>
                  <p:nvPr/>
                </p:nvSpPr>
                <p:spPr bwMode="auto">
                  <a:xfrm>
                    <a:off x="3878" y="0"/>
                    <a:ext cx="646" cy="363"/>
                  </a:xfrm>
                  <a:prstGeom prst="rect">
                    <a:avLst/>
                  </a:prstGeom>
                  <a:solidFill>
                    <a:schemeClr val="hlink"/>
                  </a:solidFill>
                  <a:ln w="9525">
                    <a:solidFill>
                      <a:srgbClr val="C0C0C0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algn="ctr"/>
                    <a:endParaRPr lang="zh-CN" altLang="zh-CN" sz="1200" b="1">
                      <a:latin typeface="华文细黑" pitchFamily="2" charset="-122"/>
                      <a:ea typeface="华文细黑" pitchFamily="2" charset="-122"/>
                    </a:endParaRPr>
                  </a:p>
                </p:txBody>
              </p:sp>
              <p:sp>
                <p:nvSpPr>
                  <p:cNvPr id="5157" name="Rectangle 23"/>
                  <p:cNvSpPr>
                    <a:spLocks noChangeArrowheads="1"/>
                  </p:cNvSpPr>
                  <p:nvPr/>
                </p:nvSpPr>
                <p:spPr bwMode="auto">
                  <a:xfrm>
                    <a:off x="4524" y="0"/>
                    <a:ext cx="646" cy="363"/>
                  </a:xfrm>
                  <a:prstGeom prst="rect">
                    <a:avLst/>
                  </a:prstGeom>
                  <a:solidFill>
                    <a:schemeClr val="folHlink"/>
                  </a:solidFill>
                  <a:ln w="9525">
                    <a:solidFill>
                      <a:srgbClr val="C0C0C0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algn="ctr"/>
                    <a:endParaRPr lang="zh-CN" altLang="zh-CN" sz="1200" b="1">
                      <a:latin typeface="华文细黑" pitchFamily="2" charset="-122"/>
                      <a:ea typeface="华文细黑" pitchFamily="2" charset="-122"/>
                    </a:endParaRPr>
                  </a:p>
                </p:txBody>
              </p:sp>
            </p:grpSp>
            <p:grpSp>
              <p:nvGrpSpPr>
                <p:cNvPr id="5141" name="Group 24"/>
                <p:cNvGrpSpPr>
                  <a:grpSpLocks/>
                </p:cNvGrpSpPr>
                <p:nvPr/>
              </p:nvGrpSpPr>
              <p:grpSpPr bwMode="auto">
                <a:xfrm>
                  <a:off x="0" y="363"/>
                  <a:ext cx="5170" cy="181"/>
                  <a:chOff x="0" y="0"/>
                  <a:chExt cx="5170" cy="181"/>
                </a:xfrm>
              </p:grpSpPr>
              <p:sp>
                <p:nvSpPr>
                  <p:cNvPr id="5142" name="Rectangle 25"/>
                  <p:cNvSpPr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646" cy="181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pPr algn="ctr"/>
                    <a:r>
                      <a:rPr lang="zh-CN" altLang="en-US" sz="1200" b="1">
                        <a:latin typeface="华文细黑" pitchFamily="2" charset="-122"/>
                        <a:ea typeface="华文细黑" pitchFamily="2" charset="-122"/>
                      </a:rPr>
                      <a:t>背景</a:t>
                    </a:r>
                  </a:p>
                </p:txBody>
              </p:sp>
              <p:sp>
                <p:nvSpPr>
                  <p:cNvPr id="5143" name="Rectangle 26"/>
                  <p:cNvSpPr>
                    <a:spLocks noChangeArrowheads="1"/>
                  </p:cNvSpPr>
                  <p:nvPr/>
                </p:nvSpPr>
                <p:spPr bwMode="auto">
                  <a:xfrm>
                    <a:off x="646" y="0"/>
                    <a:ext cx="646" cy="181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pPr algn="ctr"/>
                    <a:r>
                      <a:rPr lang="zh-CN" altLang="en-US" sz="1200" b="1">
                        <a:latin typeface="华文细黑" pitchFamily="2" charset="-122"/>
                        <a:ea typeface="华文细黑" pitchFamily="2" charset="-122"/>
                      </a:rPr>
                      <a:t>文本和线条</a:t>
                    </a:r>
                  </a:p>
                </p:txBody>
              </p:sp>
              <p:sp>
                <p:nvSpPr>
                  <p:cNvPr id="5144" name="Rectangle 27"/>
                  <p:cNvSpPr>
                    <a:spLocks noChangeArrowheads="1"/>
                  </p:cNvSpPr>
                  <p:nvPr/>
                </p:nvSpPr>
                <p:spPr bwMode="auto">
                  <a:xfrm>
                    <a:off x="1292" y="0"/>
                    <a:ext cx="646" cy="181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pPr algn="ctr"/>
                    <a:r>
                      <a:rPr lang="zh-CN" altLang="en-US" sz="1200" b="1">
                        <a:latin typeface="华文细黑" pitchFamily="2" charset="-122"/>
                        <a:ea typeface="华文细黑" pitchFamily="2" charset="-122"/>
                      </a:rPr>
                      <a:t>阴影</a:t>
                    </a:r>
                  </a:p>
                </p:txBody>
              </p:sp>
              <p:sp>
                <p:nvSpPr>
                  <p:cNvPr id="5145" name="Rectangle 28"/>
                  <p:cNvSpPr>
                    <a:spLocks noChangeArrowheads="1"/>
                  </p:cNvSpPr>
                  <p:nvPr/>
                </p:nvSpPr>
                <p:spPr bwMode="auto">
                  <a:xfrm>
                    <a:off x="1938" y="0"/>
                    <a:ext cx="646" cy="181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pPr algn="ctr"/>
                    <a:r>
                      <a:rPr lang="zh-CN" altLang="en-US" sz="1200" b="1">
                        <a:latin typeface="华文细黑" pitchFamily="2" charset="-122"/>
                        <a:ea typeface="华文细黑" pitchFamily="2" charset="-122"/>
                      </a:rPr>
                      <a:t>标题文本</a:t>
                    </a:r>
                  </a:p>
                </p:txBody>
              </p:sp>
              <p:sp>
                <p:nvSpPr>
                  <p:cNvPr id="5146" name="Rectangle 29"/>
                  <p:cNvSpPr>
                    <a:spLocks noChangeArrowheads="1"/>
                  </p:cNvSpPr>
                  <p:nvPr/>
                </p:nvSpPr>
                <p:spPr bwMode="auto">
                  <a:xfrm>
                    <a:off x="2586" y="0"/>
                    <a:ext cx="646" cy="181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pPr algn="ctr"/>
                    <a:r>
                      <a:rPr lang="zh-CN" altLang="en-US" sz="1200" b="1">
                        <a:latin typeface="华文细黑" pitchFamily="2" charset="-122"/>
                        <a:ea typeface="华文细黑" pitchFamily="2" charset="-122"/>
                      </a:rPr>
                      <a:t>填充</a:t>
                    </a:r>
                  </a:p>
                </p:txBody>
              </p:sp>
              <p:sp>
                <p:nvSpPr>
                  <p:cNvPr id="5147" name="Rectangle 30"/>
                  <p:cNvSpPr>
                    <a:spLocks noChangeArrowheads="1"/>
                  </p:cNvSpPr>
                  <p:nvPr/>
                </p:nvSpPr>
                <p:spPr bwMode="auto">
                  <a:xfrm>
                    <a:off x="3232" y="0"/>
                    <a:ext cx="646" cy="181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pPr algn="ctr"/>
                    <a:r>
                      <a:rPr lang="zh-CN" altLang="en-US" sz="1200" b="1">
                        <a:latin typeface="华文细黑" pitchFamily="2" charset="-122"/>
                        <a:ea typeface="华文细黑" pitchFamily="2" charset="-122"/>
                      </a:rPr>
                      <a:t>强调</a:t>
                    </a:r>
                  </a:p>
                </p:txBody>
              </p:sp>
              <p:sp>
                <p:nvSpPr>
                  <p:cNvPr id="5148" name="Rectangle 31"/>
                  <p:cNvSpPr>
                    <a:spLocks noChangeArrowheads="1"/>
                  </p:cNvSpPr>
                  <p:nvPr/>
                </p:nvSpPr>
                <p:spPr bwMode="auto">
                  <a:xfrm>
                    <a:off x="3878" y="0"/>
                    <a:ext cx="646" cy="181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pPr algn="ctr"/>
                    <a:r>
                      <a:rPr lang="zh-CN" altLang="en-US" sz="1200" b="1">
                        <a:latin typeface="华文细黑" pitchFamily="2" charset="-122"/>
                        <a:ea typeface="华文细黑" pitchFamily="2" charset="-122"/>
                      </a:rPr>
                      <a:t>超链接</a:t>
                    </a:r>
                  </a:p>
                </p:txBody>
              </p:sp>
              <p:sp>
                <p:nvSpPr>
                  <p:cNvPr id="5149" name="Rectangle 32"/>
                  <p:cNvSpPr>
                    <a:spLocks noChangeArrowheads="1"/>
                  </p:cNvSpPr>
                  <p:nvPr/>
                </p:nvSpPr>
                <p:spPr bwMode="auto">
                  <a:xfrm>
                    <a:off x="4524" y="0"/>
                    <a:ext cx="646" cy="181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pPr algn="ctr"/>
                    <a:r>
                      <a:rPr lang="zh-CN" altLang="en-US" sz="1200" b="1">
                        <a:latin typeface="华文细黑" pitchFamily="2" charset="-122"/>
                        <a:ea typeface="华文细黑" pitchFamily="2" charset="-122"/>
                      </a:rPr>
                      <a:t>已访超链接</a:t>
                    </a:r>
                  </a:p>
                </p:txBody>
              </p:sp>
            </p:grpSp>
          </p:grpSp>
          <p:grpSp>
            <p:nvGrpSpPr>
              <p:cNvPr id="5128" name="Group 33"/>
              <p:cNvGrpSpPr>
                <a:grpSpLocks/>
              </p:cNvGrpSpPr>
              <p:nvPr/>
            </p:nvGrpSpPr>
            <p:grpSpPr bwMode="auto">
              <a:xfrm>
                <a:off x="3484" y="915"/>
                <a:ext cx="1686" cy="1812"/>
                <a:chOff x="0" y="0"/>
                <a:chExt cx="1394" cy="1499"/>
              </a:xfrm>
            </p:grpSpPr>
            <p:grpSp>
              <p:nvGrpSpPr>
                <p:cNvPr id="5129" name="Group 34"/>
                <p:cNvGrpSpPr>
                  <a:grpSpLocks/>
                </p:cNvGrpSpPr>
                <p:nvPr/>
              </p:nvGrpSpPr>
              <p:grpSpPr bwMode="auto">
                <a:xfrm>
                  <a:off x="154" y="265"/>
                  <a:ext cx="1088" cy="1086"/>
                  <a:chOff x="0" y="0"/>
                  <a:chExt cx="1428" cy="1425"/>
                </a:xfrm>
              </p:grpSpPr>
              <p:sp>
                <p:nvSpPr>
                  <p:cNvPr id="5132" name="未知"/>
                  <p:cNvSpPr>
                    <a:spLocks/>
                  </p:cNvSpPr>
                  <p:nvPr/>
                </p:nvSpPr>
                <p:spPr bwMode="auto">
                  <a:xfrm>
                    <a:off x="0" y="206"/>
                    <a:ext cx="714" cy="509"/>
                  </a:xfrm>
                  <a:custGeom>
                    <a:avLst/>
                    <a:gdLst>
                      <a:gd name="T0" fmla="*/ 14161 w 174"/>
                      <a:gd name="T1" fmla="*/ 0 h 124"/>
                      <a:gd name="T2" fmla="*/ 0 w 174"/>
                      <a:gd name="T3" fmla="*/ 34928 h 124"/>
                      <a:gd name="T4" fmla="*/ 49336 w 174"/>
                      <a:gd name="T5" fmla="*/ 35199 h 124"/>
                      <a:gd name="T6" fmla="*/ 14161 w 174"/>
                      <a:gd name="T7" fmla="*/ 0 h 124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  <a:gd name="T12" fmla="*/ 0 w 174"/>
                      <a:gd name="T13" fmla="*/ 0 h 124"/>
                      <a:gd name="T14" fmla="*/ 174 w 174"/>
                      <a:gd name="T15" fmla="*/ 124 h 124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T12" t="T13" r="T14" b="T15"/>
                    <a:pathLst>
                      <a:path w="174" h="124">
                        <a:moveTo>
                          <a:pt x="50" y="0"/>
                        </a:moveTo>
                        <a:cubicBezTo>
                          <a:pt x="18" y="33"/>
                          <a:pt x="0" y="77"/>
                          <a:pt x="0" y="123"/>
                        </a:cubicBezTo>
                        <a:lnTo>
                          <a:pt x="174" y="124"/>
                        </a:lnTo>
                        <a:lnTo>
                          <a:pt x="50" y="0"/>
                        </a:lnTo>
                        <a:close/>
                      </a:path>
                    </a:pathLst>
                  </a:custGeom>
                  <a:solidFill>
                    <a:schemeClr val="tx1"/>
                  </a:solidFill>
                  <a:ln w="3175">
                    <a:solidFill>
                      <a:srgbClr val="C0C0C0"/>
                    </a:solidFill>
                    <a:prstDash val="dash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5133" name="未知"/>
                  <p:cNvSpPr>
                    <a:spLocks/>
                  </p:cNvSpPr>
                  <p:nvPr/>
                </p:nvSpPr>
                <p:spPr bwMode="auto">
                  <a:xfrm>
                    <a:off x="205" y="0"/>
                    <a:ext cx="509" cy="715"/>
                  </a:xfrm>
                  <a:custGeom>
                    <a:avLst/>
                    <a:gdLst>
                      <a:gd name="T0" fmla="*/ 34928 w 124"/>
                      <a:gd name="T1" fmla="*/ 0 h 174"/>
                      <a:gd name="T2" fmla="*/ 0 w 124"/>
                      <a:gd name="T3" fmla="*/ 14218 h 174"/>
                      <a:gd name="T4" fmla="*/ 35199 w 124"/>
                      <a:gd name="T5" fmla="*/ 49610 h 174"/>
                      <a:gd name="T6" fmla="*/ 34928 w 124"/>
                      <a:gd name="T7" fmla="*/ 0 h 174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  <a:gd name="T12" fmla="*/ 0 w 124"/>
                      <a:gd name="T13" fmla="*/ 0 h 174"/>
                      <a:gd name="T14" fmla="*/ 124 w 124"/>
                      <a:gd name="T15" fmla="*/ 174 h 174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T12" t="T13" r="T14" b="T15"/>
                    <a:pathLst>
                      <a:path w="124" h="174">
                        <a:moveTo>
                          <a:pt x="123" y="0"/>
                        </a:moveTo>
                        <a:cubicBezTo>
                          <a:pt x="77" y="0"/>
                          <a:pt x="33" y="18"/>
                          <a:pt x="0" y="50"/>
                        </a:cubicBezTo>
                        <a:lnTo>
                          <a:pt x="124" y="174"/>
                        </a:lnTo>
                        <a:lnTo>
                          <a:pt x="123" y="0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 w="3175">
                    <a:solidFill>
                      <a:srgbClr val="C0C0C0"/>
                    </a:solidFill>
                    <a:prstDash val="dash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5134" name="未知"/>
                  <p:cNvSpPr>
                    <a:spLocks/>
                  </p:cNvSpPr>
                  <p:nvPr/>
                </p:nvSpPr>
                <p:spPr bwMode="auto">
                  <a:xfrm>
                    <a:off x="0" y="709"/>
                    <a:ext cx="714" cy="510"/>
                  </a:xfrm>
                  <a:custGeom>
                    <a:avLst/>
                    <a:gdLst>
                      <a:gd name="T0" fmla="*/ 0 w 771"/>
                      <a:gd name="T1" fmla="*/ 0 h 551"/>
                      <a:gd name="T2" fmla="*/ 164 w 771"/>
                      <a:gd name="T3" fmla="*/ 404 h 551"/>
                      <a:gd name="T4" fmla="*/ 567 w 771"/>
                      <a:gd name="T5" fmla="*/ 6 h 551"/>
                      <a:gd name="T6" fmla="*/ 0 w 771"/>
                      <a:gd name="T7" fmla="*/ 0 h 551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  <a:gd name="T12" fmla="*/ 0 w 771"/>
                      <a:gd name="T13" fmla="*/ 0 h 551"/>
                      <a:gd name="T14" fmla="*/ 771 w 771"/>
                      <a:gd name="T15" fmla="*/ 551 h 551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T12" t="T13" r="T14" b="T15"/>
                    <a:pathLst>
                      <a:path w="771" h="551">
                        <a:moveTo>
                          <a:pt x="0" y="0"/>
                        </a:moveTo>
                        <a:cubicBezTo>
                          <a:pt x="0" y="204"/>
                          <a:pt x="80" y="405"/>
                          <a:pt x="222" y="551"/>
                        </a:cubicBezTo>
                        <a:lnTo>
                          <a:pt x="771" y="6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chemeClr val="bg2"/>
                  </a:solidFill>
                  <a:ln w="3175">
                    <a:solidFill>
                      <a:srgbClr val="C0C0C0"/>
                    </a:solidFill>
                    <a:prstDash val="dash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5135" name="未知"/>
                  <p:cNvSpPr>
                    <a:spLocks/>
                  </p:cNvSpPr>
                  <p:nvPr/>
                </p:nvSpPr>
                <p:spPr bwMode="auto">
                  <a:xfrm>
                    <a:off x="205" y="715"/>
                    <a:ext cx="509" cy="710"/>
                  </a:xfrm>
                  <a:custGeom>
                    <a:avLst/>
                    <a:gdLst>
                      <a:gd name="T0" fmla="*/ 0 w 124"/>
                      <a:gd name="T1" fmla="*/ 34917 h 173"/>
                      <a:gd name="T2" fmla="*/ 35199 w 124"/>
                      <a:gd name="T3" fmla="*/ 49080 h 173"/>
                      <a:gd name="T4" fmla="*/ 35199 w 124"/>
                      <a:gd name="T5" fmla="*/ 0 h 173"/>
                      <a:gd name="T6" fmla="*/ 0 w 124"/>
                      <a:gd name="T7" fmla="*/ 34917 h 173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  <a:gd name="T12" fmla="*/ 0 w 124"/>
                      <a:gd name="T13" fmla="*/ 0 h 173"/>
                      <a:gd name="T14" fmla="*/ 124 w 124"/>
                      <a:gd name="T15" fmla="*/ 173 h 173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T12" t="T13" r="T14" b="T15"/>
                    <a:pathLst>
                      <a:path w="124" h="173">
                        <a:moveTo>
                          <a:pt x="0" y="123"/>
                        </a:moveTo>
                        <a:cubicBezTo>
                          <a:pt x="33" y="155"/>
                          <a:pt x="77" y="173"/>
                          <a:pt x="124" y="173"/>
                        </a:cubicBezTo>
                        <a:lnTo>
                          <a:pt x="124" y="0"/>
                        </a:lnTo>
                        <a:lnTo>
                          <a:pt x="0" y="123"/>
                        </a:lnTo>
                        <a:close/>
                      </a:path>
                    </a:pathLst>
                  </a:custGeom>
                  <a:solidFill>
                    <a:schemeClr val="tx2"/>
                  </a:solidFill>
                  <a:ln w="3175">
                    <a:solidFill>
                      <a:srgbClr val="C0C0C0"/>
                    </a:solidFill>
                    <a:prstDash val="dash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5136" name="未知"/>
                  <p:cNvSpPr>
                    <a:spLocks/>
                  </p:cNvSpPr>
                  <p:nvPr/>
                </p:nvSpPr>
                <p:spPr bwMode="auto">
                  <a:xfrm>
                    <a:off x="714" y="715"/>
                    <a:ext cx="505" cy="710"/>
                  </a:xfrm>
                  <a:custGeom>
                    <a:avLst/>
                    <a:gdLst>
                      <a:gd name="T0" fmla="*/ 0 w 123"/>
                      <a:gd name="T1" fmla="*/ 49080 h 173"/>
                      <a:gd name="T2" fmla="*/ 34944 w 123"/>
                      <a:gd name="T3" fmla="*/ 34917 h 173"/>
                      <a:gd name="T4" fmla="*/ 0 w 123"/>
                      <a:gd name="T5" fmla="*/ 0 h 173"/>
                      <a:gd name="T6" fmla="*/ 0 w 123"/>
                      <a:gd name="T7" fmla="*/ 49080 h 173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  <a:gd name="T12" fmla="*/ 0 w 123"/>
                      <a:gd name="T13" fmla="*/ 0 h 173"/>
                      <a:gd name="T14" fmla="*/ 123 w 123"/>
                      <a:gd name="T15" fmla="*/ 173 h 173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T12" t="T13" r="T14" b="T15"/>
                    <a:pathLst>
                      <a:path w="123" h="173">
                        <a:moveTo>
                          <a:pt x="0" y="173"/>
                        </a:moveTo>
                        <a:cubicBezTo>
                          <a:pt x="46" y="173"/>
                          <a:pt x="90" y="155"/>
                          <a:pt x="123" y="123"/>
                        </a:cubicBezTo>
                        <a:lnTo>
                          <a:pt x="0" y="0"/>
                        </a:lnTo>
                        <a:lnTo>
                          <a:pt x="0" y="173"/>
                        </a:lnTo>
                        <a:close/>
                      </a:path>
                    </a:pathLst>
                  </a:custGeom>
                  <a:solidFill>
                    <a:schemeClr val="folHlink"/>
                  </a:solidFill>
                  <a:ln w="3175">
                    <a:solidFill>
                      <a:srgbClr val="C0C0C0"/>
                    </a:solidFill>
                    <a:prstDash val="dash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5137" name="未知"/>
                  <p:cNvSpPr>
                    <a:spLocks/>
                  </p:cNvSpPr>
                  <p:nvPr/>
                </p:nvSpPr>
                <p:spPr bwMode="auto">
                  <a:xfrm>
                    <a:off x="714" y="0"/>
                    <a:ext cx="505" cy="715"/>
                  </a:xfrm>
                  <a:custGeom>
                    <a:avLst/>
                    <a:gdLst>
                      <a:gd name="T0" fmla="*/ 34944 w 123"/>
                      <a:gd name="T1" fmla="*/ 14218 h 174"/>
                      <a:gd name="T2" fmla="*/ 0 w 123"/>
                      <a:gd name="T3" fmla="*/ 0 h 174"/>
                      <a:gd name="T4" fmla="*/ 0 w 123"/>
                      <a:gd name="T5" fmla="*/ 49610 h 174"/>
                      <a:gd name="T6" fmla="*/ 34944 w 123"/>
                      <a:gd name="T7" fmla="*/ 14218 h 174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  <a:gd name="T12" fmla="*/ 0 w 123"/>
                      <a:gd name="T13" fmla="*/ 0 h 174"/>
                      <a:gd name="T14" fmla="*/ 123 w 123"/>
                      <a:gd name="T15" fmla="*/ 174 h 174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T12" t="T13" r="T14" b="T15"/>
                    <a:pathLst>
                      <a:path w="123" h="174">
                        <a:moveTo>
                          <a:pt x="123" y="50"/>
                        </a:moveTo>
                        <a:cubicBezTo>
                          <a:pt x="90" y="18"/>
                          <a:pt x="46" y="0"/>
                          <a:pt x="0" y="0"/>
                        </a:cubicBezTo>
                        <a:lnTo>
                          <a:pt x="0" y="174"/>
                        </a:lnTo>
                        <a:lnTo>
                          <a:pt x="123" y="50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 w="3175">
                    <a:solidFill>
                      <a:srgbClr val="C0C0C0"/>
                    </a:solidFill>
                    <a:prstDash val="dash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5138" name="未知"/>
                  <p:cNvSpPr>
                    <a:spLocks/>
                  </p:cNvSpPr>
                  <p:nvPr/>
                </p:nvSpPr>
                <p:spPr bwMode="auto">
                  <a:xfrm>
                    <a:off x="714" y="206"/>
                    <a:ext cx="714" cy="509"/>
                  </a:xfrm>
                  <a:custGeom>
                    <a:avLst/>
                    <a:gdLst>
                      <a:gd name="T0" fmla="*/ 49336 w 174"/>
                      <a:gd name="T1" fmla="*/ 35199 h 124"/>
                      <a:gd name="T2" fmla="*/ 34888 w 174"/>
                      <a:gd name="T3" fmla="*/ 0 h 124"/>
                      <a:gd name="T4" fmla="*/ 0 w 174"/>
                      <a:gd name="T5" fmla="*/ 35199 h 124"/>
                      <a:gd name="T6" fmla="*/ 49336 w 174"/>
                      <a:gd name="T7" fmla="*/ 35199 h 124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  <a:gd name="T12" fmla="*/ 0 w 174"/>
                      <a:gd name="T13" fmla="*/ 0 h 124"/>
                      <a:gd name="T14" fmla="*/ 174 w 174"/>
                      <a:gd name="T15" fmla="*/ 124 h 124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T12" t="T13" r="T14" b="T15"/>
                    <a:pathLst>
                      <a:path w="174" h="124">
                        <a:moveTo>
                          <a:pt x="174" y="124"/>
                        </a:moveTo>
                        <a:cubicBezTo>
                          <a:pt x="174" y="77"/>
                          <a:pt x="155" y="33"/>
                          <a:pt x="123" y="0"/>
                        </a:cubicBezTo>
                        <a:lnTo>
                          <a:pt x="0" y="124"/>
                        </a:lnTo>
                        <a:lnTo>
                          <a:pt x="174" y="124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 w="3175">
                    <a:solidFill>
                      <a:srgbClr val="C0C0C0"/>
                    </a:solidFill>
                    <a:prstDash val="dash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5139" name="未知"/>
                  <p:cNvSpPr>
                    <a:spLocks/>
                  </p:cNvSpPr>
                  <p:nvPr/>
                </p:nvSpPr>
                <p:spPr bwMode="auto">
                  <a:xfrm>
                    <a:off x="714" y="715"/>
                    <a:ext cx="714" cy="504"/>
                  </a:xfrm>
                  <a:custGeom>
                    <a:avLst/>
                    <a:gdLst>
                      <a:gd name="T0" fmla="*/ 34888 w 174"/>
                      <a:gd name="T1" fmla="*/ 34669 h 123"/>
                      <a:gd name="T2" fmla="*/ 49336 w 174"/>
                      <a:gd name="T3" fmla="*/ 0 h 123"/>
                      <a:gd name="T4" fmla="*/ 0 w 174"/>
                      <a:gd name="T5" fmla="*/ 0 h 123"/>
                      <a:gd name="T6" fmla="*/ 34888 w 174"/>
                      <a:gd name="T7" fmla="*/ 34669 h 123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  <a:gd name="T12" fmla="*/ 0 w 174"/>
                      <a:gd name="T13" fmla="*/ 0 h 123"/>
                      <a:gd name="T14" fmla="*/ 174 w 174"/>
                      <a:gd name="T15" fmla="*/ 123 h 123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T12" t="T13" r="T14" b="T15"/>
                    <a:pathLst>
                      <a:path w="174" h="123">
                        <a:moveTo>
                          <a:pt x="123" y="123"/>
                        </a:moveTo>
                        <a:cubicBezTo>
                          <a:pt x="155" y="90"/>
                          <a:pt x="174" y="46"/>
                          <a:pt x="174" y="0"/>
                        </a:cubicBezTo>
                        <a:lnTo>
                          <a:pt x="0" y="0"/>
                        </a:lnTo>
                        <a:lnTo>
                          <a:pt x="123" y="123"/>
                        </a:lnTo>
                        <a:close/>
                      </a:path>
                    </a:pathLst>
                  </a:custGeom>
                  <a:solidFill>
                    <a:schemeClr val="hlink"/>
                  </a:solidFill>
                  <a:ln w="3175">
                    <a:solidFill>
                      <a:srgbClr val="C0C0C0"/>
                    </a:solidFill>
                    <a:prstDash val="dash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5130" name="Arc 43"/>
                <p:cNvSpPr>
                  <a:spLocks/>
                </p:cNvSpPr>
                <p:nvPr/>
              </p:nvSpPr>
              <p:spPr bwMode="auto">
                <a:xfrm>
                  <a:off x="0" y="231"/>
                  <a:ext cx="1394" cy="1268"/>
                </a:xfrm>
                <a:custGeom>
                  <a:avLst/>
                  <a:gdLst>
                    <a:gd name="T0" fmla="*/ 0 w 43200"/>
                    <a:gd name="T1" fmla="*/ 0 h 39307"/>
                    <a:gd name="T2" fmla="*/ 0 w 43200"/>
                    <a:gd name="T3" fmla="*/ 0 h 39307"/>
                    <a:gd name="T4" fmla="*/ 0 w 43200"/>
                    <a:gd name="T5" fmla="*/ 0 h 39307"/>
                    <a:gd name="T6" fmla="*/ 0 60000 65536"/>
                    <a:gd name="T7" fmla="*/ 0 60000 65536"/>
                    <a:gd name="T8" fmla="*/ 0 60000 65536"/>
                    <a:gd name="T9" fmla="*/ 0 w 43200"/>
                    <a:gd name="T10" fmla="*/ 0 h 39307"/>
                    <a:gd name="T11" fmla="*/ 43200 w 43200"/>
                    <a:gd name="T12" fmla="*/ 39307 h 39307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43200" h="39307" fill="none" extrusionOk="0">
                      <a:moveTo>
                        <a:pt x="33995" y="17"/>
                      </a:moveTo>
                      <a:cubicBezTo>
                        <a:pt x="39764" y="4060"/>
                        <a:pt x="43200" y="10662"/>
                        <a:pt x="43200" y="17707"/>
                      </a:cubicBezTo>
                      <a:cubicBezTo>
                        <a:pt x="43200" y="29636"/>
                        <a:pt x="33529" y="39307"/>
                        <a:pt x="21600" y="39307"/>
                      </a:cubicBezTo>
                      <a:cubicBezTo>
                        <a:pt x="9670" y="39307"/>
                        <a:pt x="0" y="29636"/>
                        <a:pt x="0" y="17707"/>
                      </a:cubicBezTo>
                      <a:cubicBezTo>
                        <a:pt x="-1" y="10651"/>
                        <a:pt x="3445" y="4040"/>
                        <a:pt x="9229" y="-1"/>
                      </a:cubicBezTo>
                    </a:path>
                    <a:path w="43200" h="39307" stroke="0" extrusionOk="0">
                      <a:moveTo>
                        <a:pt x="33995" y="17"/>
                      </a:moveTo>
                      <a:cubicBezTo>
                        <a:pt x="39764" y="4060"/>
                        <a:pt x="43200" y="10662"/>
                        <a:pt x="43200" y="17707"/>
                      </a:cubicBezTo>
                      <a:cubicBezTo>
                        <a:pt x="43200" y="29636"/>
                        <a:pt x="33529" y="39307"/>
                        <a:pt x="21600" y="39307"/>
                      </a:cubicBezTo>
                      <a:cubicBezTo>
                        <a:pt x="9670" y="39307"/>
                        <a:pt x="0" y="29636"/>
                        <a:pt x="0" y="17707"/>
                      </a:cubicBezTo>
                      <a:cubicBezTo>
                        <a:pt x="-1" y="10651"/>
                        <a:pt x="3445" y="4040"/>
                        <a:pt x="9229" y="-1"/>
                      </a:cubicBezTo>
                      <a:lnTo>
                        <a:pt x="21600" y="17707"/>
                      </a:lnTo>
                      <a:lnTo>
                        <a:pt x="33995" y="17"/>
                      </a:lnTo>
                      <a:close/>
                    </a:path>
                  </a:pathLst>
                </a:custGeom>
                <a:noFill/>
                <a:ln w="9525">
                  <a:solidFill>
                    <a:srgbClr val="C0C0C0"/>
                  </a:solidFill>
                  <a:round/>
                  <a:headEnd/>
                  <a:tailEnd type="triangle" w="med" len="med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5131" name="Rectangle 44"/>
                <p:cNvSpPr>
                  <a:spLocks noChangeArrowheads="1"/>
                </p:cNvSpPr>
                <p:nvPr/>
              </p:nvSpPr>
              <p:spPr bwMode="auto">
                <a:xfrm>
                  <a:off x="350" y="0"/>
                  <a:ext cx="636" cy="21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/>
                <a:p>
                  <a:r>
                    <a:rPr lang="zh-CN" altLang="en-US" b="1">
                      <a:latin typeface="华文细黑" pitchFamily="2" charset="-122"/>
                      <a:ea typeface="华文细黑" pitchFamily="2" charset="-122"/>
                    </a:rPr>
                    <a:t>标准配色</a:t>
                  </a:r>
                  <a:endParaRPr lang="en-US" b="1">
                    <a:latin typeface="华文细黑" pitchFamily="2" charset="-122"/>
                    <a:ea typeface="华文细黑" pitchFamily="2" charset="-122"/>
                  </a:endParaRPr>
                </a:p>
              </p:txBody>
            </p:sp>
          </p:grpSp>
        </p:grpSp>
        <p:sp>
          <p:nvSpPr>
            <p:cNvPr id="47" name="Rectangle 2"/>
            <p:cNvSpPr txBox="1">
              <a:spLocks noChangeArrowheads="1"/>
            </p:cNvSpPr>
            <p:nvPr/>
          </p:nvSpPr>
          <p:spPr>
            <a:xfrm>
              <a:off x="428625" y="357188"/>
              <a:ext cx="6470628" cy="628649"/>
            </a:xfrm>
            <a:prstGeom prst="rect">
              <a:avLst/>
            </a:prstGeom>
          </p:spPr>
          <p:txBody>
            <a:bodyPr>
              <a:norm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kern="0" dirty="0">
                  <a:solidFill>
                    <a:srgbClr val="FFFFFF"/>
                  </a:solidFill>
                  <a:latin typeface="华文细黑" pitchFamily="2" charset="-122"/>
                  <a:ea typeface="华文细黑" pitchFamily="2" charset="-122"/>
                  <a:cs typeface="+mj-cs"/>
                </a:rPr>
                <a:t>使用规范说明</a:t>
              </a:r>
            </a:p>
          </p:txBody>
        </p:sp>
      </p:grpSp>
      <p:sp>
        <p:nvSpPr>
          <p:cNvPr id="5123" name="灯片编号占位符 48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6CF46A18-EC3F-4EDC-8FC5-55E4DCD4A19E}" type="slidenum">
              <a:rPr lang="zh-CN" altLang="en-US" smtClean="0">
                <a:latin typeface="华文细黑" pitchFamily="2" charset="-122"/>
                <a:ea typeface="华文细黑" pitchFamily="2" charset="-122"/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en-US" altLang="zh-CN" smtClean="0"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5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z="2800" smtClean="0"/>
              <a:t>字体规范</a:t>
            </a:r>
          </a:p>
        </p:txBody>
      </p:sp>
      <p:grpSp>
        <p:nvGrpSpPr>
          <p:cNvPr id="6147" name="组合 58"/>
          <p:cNvGrpSpPr>
            <a:grpSpLocks/>
          </p:cNvGrpSpPr>
          <p:nvPr/>
        </p:nvGrpSpPr>
        <p:grpSpPr bwMode="auto">
          <a:xfrm>
            <a:off x="571500" y="1357313"/>
            <a:ext cx="7715250" cy="4951412"/>
            <a:chOff x="428596" y="1638847"/>
            <a:chExt cx="7715304" cy="4951264"/>
          </a:xfrm>
        </p:grpSpPr>
        <p:sp>
          <p:nvSpPr>
            <p:cNvPr id="54" name="矩形 53"/>
            <p:cNvSpPr/>
            <p:nvPr/>
          </p:nvSpPr>
          <p:spPr>
            <a:xfrm>
              <a:off x="428596" y="1643609"/>
              <a:ext cx="7715304" cy="428612"/>
            </a:xfrm>
            <a:prstGeom prst="rect">
              <a:avLst/>
            </a:prstGeom>
            <a:gradFill>
              <a:gsLst>
                <a:gs pos="0">
                  <a:schemeClr val="accent1">
                    <a:lumMod val="50000"/>
                    <a:alpha val="87000"/>
                  </a:schemeClr>
                </a:gs>
                <a:gs pos="50000">
                  <a:schemeClr val="accent1">
                    <a:lumMod val="75000"/>
                  </a:schemeClr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5400000" scaled="0"/>
            </a:gradFill>
            <a:ln>
              <a:solidFill>
                <a:schemeClr val="bg2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lnSpc>
                  <a:spcPts val="3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5" name="TextBox 54"/>
            <p:cNvSpPr txBox="1"/>
            <p:nvPr/>
          </p:nvSpPr>
          <p:spPr>
            <a:xfrm>
              <a:off x="428596" y="2215092"/>
              <a:ext cx="3929091" cy="4375019"/>
            </a:xfrm>
            <a:prstGeom prst="rect">
              <a:avLst/>
            </a:prstGeom>
            <a:noFill/>
            <a:ln w="12700">
              <a:solidFill>
                <a:schemeClr val="bg2">
                  <a:lumMod val="60000"/>
                  <a:lumOff val="40000"/>
                </a:schemeClr>
              </a:solidFill>
              <a:prstDash val="dash"/>
            </a:ln>
          </p:spPr>
          <p:txBody>
            <a:bodyPr>
              <a:spAutoFit/>
            </a:bodyPr>
            <a:lstStyle/>
            <a:p>
              <a:pPr fontAlgn="auto">
                <a:lnSpc>
                  <a:spcPts val="35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latin typeface="+mn-lt"/>
                  <a:ea typeface="+mn-ea"/>
                </a:rPr>
                <a:t>中文标准字体：</a:t>
              </a:r>
              <a:r>
                <a:rPr lang="zh-CN" altLang="en-US" dirty="0">
                  <a:latin typeface="黑体" pitchFamily="2" charset="-122"/>
                  <a:ea typeface="黑体" pitchFamily="2" charset="-122"/>
                </a:rPr>
                <a:t>黑体</a:t>
              </a:r>
              <a:r>
                <a:rPr lang="en-US" altLang="zh-CN" dirty="0">
                  <a:latin typeface="+mn-ea"/>
                  <a:ea typeface="+mn-ea"/>
                </a:rPr>
                <a:t>/</a:t>
              </a:r>
              <a:r>
                <a:rPr lang="zh-CN" altLang="en-US" dirty="0">
                  <a:latin typeface="华文细黑" pitchFamily="2" charset="-122"/>
                  <a:ea typeface="华文细黑" pitchFamily="2" charset="-122"/>
                </a:rPr>
                <a:t>华文细黑</a:t>
              </a:r>
              <a:endParaRPr lang="en-US" altLang="zh-CN" dirty="0">
                <a:latin typeface="华文细黑" pitchFamily="2" charset="-122"/>
                <a:ea typeface="华文细黑" pitchFamily="2" charset="-122"/>
              </a:endParaRPr>
            </a:p>
            <a:p>
              <a:pPr fontAlgn="auto">
                <a:lnSpc>
                  <a:spcPts val="4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600" dirty="0">
                  <a:latin typeface="华文细黑" pitchFamily="2" charset="-122"/>
                  <a:ea typeface="华文细黑" pitchFamily="2" charset="-122"/>
                </a:rPr>
                <a:t>华文细黑</a:t>
              </a:r>
              <a:r>
                <a:rPr lang="en-US" altLang="zh-CN" sz="3600" dirty="0">
                  <a:latin typeface="华文细黑" pitchFamily="2" charset="-122"/>
                  <a:ea typeface="华文细黑" pitchFamily="2" charset="-122"/>
                </a:rPr>
                <a:t>36</a:t>
              </a:r>
              <a:r>
                <a:rPr lang="zh-CN" altLang="en-US" sz="3600" dirty="0">
                  <a:latin typeface="华文细黑" pitchFamily="2" charset="-122"/>
                  <a:ea typeface="华文细黑" pitchFamily="2" charset="-122"/>
                </a:rPr>
                <a:t>号字体</a:t>
              </a:r>
              <a:endParaRPr lang="en-US" altLang="zh-CN" sz="3600" dirty="0">
                <a:latin typeface="华文细黑" pitchFamily="2" charset="-122"/>
                <a:ea typeface="华文细黑" pitchFamily="2" charset="-122"/>
              </a:endParaRPr>
            </a:p>
            <a:p>
              <a:pPr fontAlgn="auto">
                <a:lnSpc>
                  <a:spcPts val="4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200" dirty="0">
                  <a:latin typeface="华文细黑" pitchFamily="2" charset="-122"/>
                  <a:ea typeface="华文细黑" pitchFamily="2" charset="-122"/>
                </a:rPr>
                <a:t>华文细黑</a:t>
              </a:r>
              <a:r>
                <a:rPr lang="en-US" altLang="zh-CN" sz="3200" dirty="0">
                  <a:latin typeface="华文细黑" pitchFamily="2" charset="-122"/>
                  <a:ea typeface="华文细黑" pitchFamily="2" charset="-122"/>
                </a:rPr>
                <a:t>32</a:t>
              </a:r>
              <a:r>
                <a:rPr lang="zh-CN" altLang="en-US" sz="3200" dirty="0">
                  <a:latin typeface="华文细黑" pitchFamily="2" charset="-122"/>
                  <a:ea typeface="华文细黑" pitchFamily="2" charset="-122"/>
                </a:rPr>
                <a:t>号字体</a:t>
              </a:r>
              <a:endParaRPr lang="en-US" altLang="zh-CN" sz="3200" dirty="0">
                <a:latin typeface="华文细黑" pitchFamily="2" charset="-122"/>
                <a:ea typeface="华文细黑" pitchFamily="2" charset="-122"/>
              </a:endParaRPr>
            </a:p>
            <a:p>
              <a:pPr fontAlgn="auto">
                <a:lnSpc>
                  <a:spcPts val="4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dirty="0">
                  <a:latin typeface="华文细黑" pitchFamily="2" charset="-122"/>
                  <a:ea typeface="华文细黑" pitchFamily="2" charset="-122"/>
                </a:rPr>
                <a:t>华文细黑</a:t>
              </a:r>
              <a:r>
                <a:rPr lang="en-US" altLang="zh-CN" sz="2800" dirty="0">
                  <a:latin typeface="华文细黑" pitchFamily="2" charset="-122"/>
                  <a:ea typeface="华文细黑" pitchFamily="2" charset="-122"/>
                </a:rPr>
                <a:t>28</a:t>
              </a:r>
              <a:r>
                <a:rPr lang="zh-CN" altLang="en-US" sz="2800" dirty="0">
                  <a:latin typeface="华文细黑" pitchFamily="2" charset="-122"/>
                  <a:ea typeface="华文细黑" pitchFamily="2" charset="-122"/>
                </a:rPr>
                <a:t>号字体</a:t>
              </a:r>
              <a:endParaRPr lang="en-US" altLang="zh-CN" sz="2800" dirty="0">
                <a:latin typeface="华文细黑" pitchFamily="2" charset="-122"/>
                <a:ea typeface="华文细黑" pitchFamily="2" charset="-122"/>
              </a:endParaRPr>
            </a:p>
            <a:p>
              <a:pPr fontAlgn="auto">
                <a:lnSpc>
                  <a:spcPts val="35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dirty="0">
                  <a:latin typeface="华文细黑" pitchFamily="2" charset="-122"/>
                  <a:ea typeface="华文细黑" pitchFamily="2" charset="-122"/>
                </a:rPr>
                <a:t>华文细黑</a:t>
              </a:r>
              <a:r>
                <a:rPr lang="en-US" altLang="zh-CN" sz="2400" dirty="0">
                  <a:latin typeface="华文细黑" pitchFamily="2" charset="-122"/>
                  <a:ea typeface="华文细黑" pitchFamily="2" charset="-122"/>
                </a:rPr>
                <a:t>24</a:t>
              </a:r>
              <a:r>
                <a:rPr lang="zh-CN" altLang="en-US" sz="2400" dirty="0">
                  <a:latin typeface="华文细黑" pitchFamily="2" charset="-122"/>
                  <a:ea typeface="华文细黑" pitchFamily="2" charset="-122"/>
                </a:rPr>
                <a:t>号字体</a:t>
              </a:r>
              <a:endParaRPr lang="en-US" altLang="zh-CN" sz="2400" dirty="0">
                <a:latin typeface="华文细黑" pitchFamily="2" charset="-122"/>
                <a:ea typeface="华文细黑" pitchFamily="2" charset="-122"/>
              </a:endParaRPr>
            </a:p>
            <a:p>
              <a:pPr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dirty="0">
                  <a:latin typeface="华文细黑" pitchFamily="2" charset="-122"/>
                  <a:ea typeface="华文细黑" pitchFamily="2" charset="-122"/>
                </a:rPr>
                <a:t>华文细黑</a:t>
              </a:r>
              <a:r>
                <a:rPr lang="en-US" altLang="zh-CN" sz="2000" dirty="0">
                  <a:latin typeface="华文细黑" pitchFamily="2" charset="-122"/>
                  <a:ea typeface="华文细黑" pitchFamily="2" charset="-122"/>
                </a:rPr>
                <a:t>20</a:t>
              </a:r>
              <a:r>
                <a:rPr lang="zh-CN" altLang="en-US" sz="2000" dirty="0">
                  <a:latin typeface="华文细黑" pitchFamily="2" charset="-122"/>
                  <a:ea typeface="华文细黑" pitchFamily="2" charset="-122"/>
                </a:rPr>
                <a:t>号字体</a:t>
              </a:r>
              <a:endParaRPr lang="en-US" altLang="zh-CN" sz="2000" dirty="0">
                <a:latin typeface="华文细黑" pitchFamily="2" charset="-122"/>
                <a:ea typeface="华文细黑" pitchFamily="2" charset="-122"/>
              </a:endParaRPr>
            </a:p>
            <a:p>
              <a:pPr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latin typeface="华文细黑" pitchFamily="2" charset="-122"/>
                  <a:ea typeface="华文细黑" pitchFamily="2" charset="-122"/>
                </a:rPr>
                <a:t>华文细黑</a:t>
              </a:r>
              <a:r>
                <a:rPr lang="en-US" altLang="zh-CN" dirty="0">
                  <a:latin typeface="华文细黑" pitchFamily="2" charset="-122"/>
                  <a:ea typeface="华文细黑" pitchFamily="2" charset="-122"/>
                </a:rPr>
                <a:t>18</a:t>
              </a:r>
              <a:r>
                <a:rPr lang="zh-CN" altLang="en-US" dirty="0">
                  <a:latin typeface="华文细黑" pitchFamily="2" charset="-122"/>
                  <a:ea typeface="华文细黑" pitchFamily="2" charset="-122"/>
                </a:rPr>
                <a:t>号字体</a:t>
              </a:r>
              <a:endParaRPr lang="en-US" altLang="zh-CN" dirty="0">
                <a:latin typeface="华文细黑" pitchFamily="2" charset="-122"/>
                <a:ea typeface="华文细黑" pitchFamily="2" charset="-122"/>
              </a:endParaRPr>
            </a:p>
            <a:p>
              <a:pPr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dirty="0">
                  <a:solidFill>
                    <a:srgbClr val="FF0000"/>
                  </a:solidFill>
                  <a:latin typeface="华文细黑" pitchFamily="2" charset="-122"/>
                  <a:ea typeface="华文细黑" pitchFamily="2" charset="-122"/>
                </a:rPr>
                <a:t>华文细黑</a:t>
              </a:r>
              <a:r>
                <a:rPr lang="en-US" altLang="zh-CN" sz="1600" dirty="0">
                  <a:solidFill>
                    <a:srgbClr val="FF0000"/>
                  </a:solidFill>
                  <a:latin typeface="华文细黑" pitchFamily="2" charset="-122"/>
                  <a:ea typeface="华文细黑" pitchFamily="2" charset="-122"/>
                </a:rPr>
                <a:t>16</a:t>
              </a:r>
              <a:r>
                <a:rPr lang="zh-CN" altLang="en-US" sz="1600" dirty="0">
                  <a:solidFill>
                    <a:srgbClr val="FF0000"/>
                  </a:solidFill>
                  <a:latin typeface="华文细黑" pitchFamily="2" charset="-122"/>
                  <a:ea typeface="华文细黑" pitchFamily="2" charset="-122"/>
                </a:rPr>
                <a:t>号字体</a:t>
              </a:r>
              <a:endParaRPr lang="en-US" altLang="zh-CN" sz="1600" dirty="0">
                <a:solidFill>
                  <a:srgbClr val="FF0000"/>
                </a:solidFill>
                <a:latin typeface="华文细黑" pitchFamily="2" charset="-122"/>
                <a:ea typeface="华文细黑" pitchFamily="2" charset="-122"/>
              </a:endParaRPr>
            </a:p>
            <a:p>
              <a:pPr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>
                  <a:solidFill>
                    <a:srgbClr val="FF0000"/>
                  </a:solidFill>
                  <a:latin typeface="华文细黑" pitchFamily="2" charset="-122"/>
                  <a:ea typeface="华文细黑" pitchFamily="2" charset="-122"/>
                </a:rPr>
                <a:t>华文细黑</a:t>
              </a:r>
              <a:r>
                <a:rPr lang="en-US" altLang="zh-CN" sz="1400" dirty="0">
                  <a:solidFill>
                    <a:srgbClr val="FF0000"/>
                  </a:solidFill>
                  <a:latin typeface="华文细黑" pitchFamily="2" charset="-122"/>
                  <a:ea typeface="华文细黑" pitchFamily="2" charset="-122"/>
                </a:rPr>
                <a:t>14</a:t>
              </a:r>
              <a:r>
                <a:rPr lang="zh-CN" altLang="en-US" sz="1400" dirty="0">
                  <a:solidFill>
                    <a:srgbClr val="FF0000"/>
                  </a:solidFill>
                  <a:latin typeface="华文细黑" pitchFamily="2" charset="-122"/>
                  <a:ea typeface="华文细黑" pitchFamily="2" charset="-122"/>
                </a:rPr>
                <a:t>号字体</a:t>
              </a:r>
              <a:endParaRPr lang="en-US" altLang="zh-CN" sz="1400" dirty="0">
                <a:solidFill>
                  <a:srgbClr val="FF0000"/>
                </a:solidFill>
                <a:latin typeface="华文细黑" pitchFamily="2" charset="-122"/>
                <a:ea typeface="华文细黑" pitchFamily="2" charset="-122"/>
              </a:endParaRPr>
            </a:p>
            <a:p>
              <a:pPr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rgbClr val="FF0000"/>
                  </a:solidFill>
                  <a:latin typeface="华文细黑" pitchFamily="2" charset="-122"/>
                  <a:ea typeface="华文细黑" pitchFamily="2" charset="-122"/>
                </a:rPr>
                <a:t>华文细黑</a:t>
              </a:r>
              <a:r>
                <a:rPr lang="en-US" altLang="zh-CN" sz="1200" dirty="0">
                  <a:solidFill>
                    <a:srgbClr val="FF0000"/>
                  </a:solidFill>
                  <a:latin typeface="华文细黑" pitchFamily="2" charset="-122"/>
                  <a:ea typeface="华文细黑" pitchFamily="2" charset="-122"/>
                </a:rPr>
                <a:t>12</a:t>
              </a:r>
              <a:r>
                <a:rPr lang="zh-CN" altLang="en-US" sz="1200" dirty="0">
                  <a:solidFill>
                    <a:srgbClr val="FF0000"/>
                  </a:solidFill>
                  <a:latin typeface="华文细黑" pitchFamily="2" charset="-122"/>
                  <a:ea typeface="华文细黑" pitchFamily="2" charset="-122"/>
                </a:rPr>
                <a:t>号字体</a:t>
              </a:r>
            </a:p>
          </p:txBody>
        </p:sp>
        <p:sp>
          <p:nvSpPr>
            <p:cNvPr id="56" name="TextBox 55"/>
            <p:cNvSpPr txBox="1"/>
            <p:nvPr/>
          </p:nvSpPr>
          <p:spPr>
            <a:xfrm>
              <a:off x="4429124" y="2215092"/>
              <a:ext cx="3714776" cy="4324221"/>
            </a:xfrm>
            <a:prstGeom prst="rect">
              <a:avLst/>
            </a:prstGeom>
            <a:noFill/>
            <a:ln w="12700">
              <a:solidFill>
                <a:schemeClr val="bg2">
                  <a:lumMod val="60000"/>
                  <a:lumOff val="40000"/>
                </a:schemeClr>
              </a:solidFill>
              <a:prstDash val="dash"/>
            </a:ln>
          </p:spPr>
          <p:txBody>
            <a:bodyPr>
              <a:spAutoFit/>
            </a:bodyPr>
            <a:lstStyle/>
            <a:p>
              <a:pPr>
                <a:lnSpc>
                  <a:spcPts val="3000"/>
                </a:lnSpc>
                <a:defRPr/>
              </a:pPr>
              <a:r>
                <a:rPr lang="zh-CN" altLang="en-US">
                  <a:latin typeface="Calibri" pitchFamily="34" charset="0"/>
                </a:rPr>
                <a:t>英文标准字体：</a:t>
              </a:r>
              <a:r>
                <a:rPr lang="en-US" altLang="zh-CN">
                  <a:ea typeface="黑体" pitchFamily="2" charset="-122"/>
                </a:rPr>
                <a:t>Arial</a:t>
              </a:r>
              <a:endParaRPr lang="en-US" altLang="zh-CN">
                <a:ea typeface="华文细黑" pitchFamily="2" charset="-122"/>
              </a:endParaRPr>
            </a:p>
            <a:p>
              <a:pPr>
                <a:lnSpc>
                  <a:spcPts val="4000"/>
                </a:lnSpc>
                <a:defRPr/>
              </a:pPr>
              <a:r>
                <a:rPr lang="en-US" altLang="zh-CN" sz="3600">
                  <a:ea typeface="黑体" pitchFamily="2" charset="-122"/>
                </a:rPr>
                <a:t>Arial 36 abcABC</a:t>
              </a:r>
            </a:p>
            <a:p>
              <a:pPr>
                <a:lnSpc>
                  <a:spcPts val="4000"/>
                </a:lnSpc>
                <a:defRPr/>
              </a:pPr>
              <a:r>
                <a:rPr lang="en-US" altLang="zh-CN" sz="3200">
                  <a:ea typeface="华文细黑" pitchFamily="2" charset="-122"/>
                </a:rPr>
                <a:t>Arial 32 abcABC</a:t>
              </a:r>
            </a:p>
            <a:p>
              <a:pPr>
                <a:lnSpc>
                  <a:spcPts val="4000"/>
                </a:lnSpc>
                <a:defRPr/>
              </a:pPr>
              <a:r>
                <a:rPr lang="en-US" altLang="zh-CN" sz="2800">
                  <a:ea typeface="华文细黑" pitchFamily="2" charset="-122"/>
                </a:rPr>
                <a:t>Arial 28 abcABC</a:t>
              </a:r>
            </a:p>
            <a:p>
              <a:pPr>
                <a:lnSpc>
                  <a:spcPts val="3600"/>
                </a:lnSpc>
                <a:defRPr/>
              </a:pPr>
              <a:r>
                <a:rPr lang="en-US" altLang="zh-CN" sz="2400">
                  <a:ea typeface="华文细黑" pitchFamily="2" charset="-122"/>
                </a:rPr>
                <a:t>Arial 24 abcABC</a:t>
              </a:r>
            </a:p>
            <a:p>
              <a:pPr>
                <a:lnSpc>
                  <a:spcPct val="150000"/>
                </a:lnSpc>
                <a:defRPr/>
              </a:pPr>
              <a:r>
                <a:rPr lang="en-US" altLang="zh-CN" sz="2000">
                  <a:ea typeface="华文细黑" pitchFamily="2" charset="-122"/>
                </a:rPr>
                <a:t>Arial 20 abcABC</a:t>
              </a:r>
            </a:p>
            <a:p>
              <a:pPr>
                <a:lnSpc>
                  <a:spcPct val="150000"/>
                </a:lnSpc>
                <a:defRPr/>
              </a:pPr>
              <a:r>
                <a:rPr lang="en-US" altLang="zh-CN">
                  <a:ea typeface="华文细黑" pitchFamily="2" charset="-122"/>
                </a:rPr>
                <a:t>Arial18 abcABC</a:t>
              </a:r>
            </a:p>
            <a:p>
              <a:pPr>
                <a:lnSpc>
                  <a:spcPct val="150000"/>
                </a:lnSpc>
                <a:defRPr/>
              </a:pPr>
              <a:r>
                <a:rPr lang="en-US" altLang="zh-CN" sz="1600">
                  <a:ea typeface="华文细黑" pitchFamily="2" charset="-122"/>
                </a:rPr>
                <a:t>Arial 16abcABC</a:t>
              </a:r>
            </a:p>
            <a:p>
              <a:pPr>
                <a:lnSpc>
                  <a:spcPct val="150000"/>
                </a:lnSpc>
                <a:defRPr/>
              </a:pPr>
              <a:r>
                <a:rPr lang="en-US" altLang="zh-CN" sz="1400">
                  <a:ea typeface="华文细黑" pitchFamily="2" charset="-122"/>
                </a:rPr>
                <a:t>Arial 14 abcABC</a:t>
              </a:r>
            </a:p>
            <a:p>
              <a:pPr>
                <a:lnSpc>
                  <a:spcPct val="150000"/>
                </a:lnSpc>
                <a:defRPr/>
              </a:pPr>
              <a:r>
                <a:rPr lang="en-US" altLang="zh-CN" sz="1200">
                  <a:ea typeface="华文细黑" pitchFamily="2" charset="-122"/>
                </a:rPr>
                <a:t>Arial  12 abcABC</a:t>
              </a:r>
            </a:p>
          </p:txBody>
        </p:sp>
        <p:sp>
          <p:nvSpPr>
            <p:cNvPr id="6152" name="TextBox 56"/>
            <p:cNvSpPr txBox="1">
              <a:spLocks noChangeArrowheads="1"/>
            </p:cNvSpPr>
            <p:nvPr/>
          </p:nvSpPr>
          <p:spPr bwMode="auto">
            <a:xfrm>
              <a:off x="450449" y="1638847"/>
              <a:ext cx="4500594" cy="4401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ts val="3000"/>
                </a:lnSpc>
              </a:pPr>
              <a:r>
                <a:rPr lang="en-US" altLang="zh-CN" sz="2000">
                  <a:solidFill>
                    <a:schemeClr val="bg1"/>
                  </a:solidFill>
                  <a:latin typeface="华文细黑" pitchFamily="2" charset="-122"/>
                  <a:ea typeface="华文细黑" pitchFamily="2" charset="-122"/>
                </a:rPr>
                <a:t>PPT</a:t>
              </a:r>
              <a:r>
                <a:rPr lang="zh-CN" altLang="en-US" sz="2000">
                  <a:solidFill>
                    <a:schemeClr val="bg1"/>
                  </a:solidFill>
                  <a:latin typeface="华文细黑" pitchFamily="2" charset="-122"/>
                  <a:ea typeface="华文细黑" pitchFamily="2" charset="-122"/>
                </a:rPr>
                <a:t>演示文稿标注字体</a:t>
              </a:r>
            </a:p>
          </p:txBody>
        </p:sp>
      </p:grpSp>
      <p:sp>
        <p:nvSpPr>
          <p:cNvPr id="6148" name="灯片编号占位符 7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A43AC23F-5C5F-4F1C-AE04-3A455FDBD17A}" type="slidenum">
              <a:rPr lang="zh-CN" altLang="en-US" smtClean="0">
                <a:latin typeface="华文细黑" pitchFamily="2" charset="-122"/>
                <a:ea typeface="华文细黑" pitchFamily="2" charset="-122"/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en-US" altLang="zh-CN" smtClean="0"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标题 5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z="2800" smtClean="0"/>
              <a:t>单击此处添加标题</a:t>
            </a:r>
          </a:p>
        </p:txBody>
      </p:sp>
      <p:grpSp>
        <p:nvGrpSpPr>
          <p:cNvPr id="7171" name="组合 46"/>
          <p:cNvGrpSpPr>
            <a:grpSpLocks/>
          </p:cNvGrpSpPr>
          <p:nvPr/>
        </p:nvGrpSpPr>
        <p:grpSpPr bwMode="auto">
          <a:xfrm>
            <a:off x="785813" y="2790825"/>
            <a:ext cx="7143750" cy="762000"/>
            <a:chOff x="642910" y="2571744"/>
            <a:chExt cx="7858180" cy="857256"/>
          </a:xfrm>
        </p:grpSpPr>
        <p:sp>
          <p:nvSpPr>
            <p:cNvPr id="40" name="矩形 39"/>
            <p:cNvSpPr/>
            <p:nvPr/>
          </p:nvSpPr>
          <p:spPr>
            <a:xfrm>
              <a:off x="642910" y="2571744"/>
              <a:ext cx="7858180" cy="857256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50000"/>
                  </a:schemeClr>
                </a:gs>
                <a:gs pos="50000">
                  <a:schemeClr val="bg1">
                    <a:lumMod val="6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8100000" scaled="1"/>
              <a:tileRect/>
            </a:gradFill>
            <a:ln w="25400">
              <a:solidFill>
                <a:schemeClr val="bg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8" name="矩形 37"/>
            <p:cNvSpPr/>
            <p:nvPr/>
          </p:nvSpPr>
          <p:spPr>
            <a:xfrm>
              <a:off x="642910" y="2571744"/>
              <a:ext cx="929012" cy="857256"/>
            </a:xfrm>
            <a:prstGeom prst="rect">
              <a:avLst/>
            </a:prstGeom>
            <a:gradFill flip="none" rotWithShape="1">
              <a:gsLst>
                <a:gs pos="0">
                  <a:schemeClr val="accent2">
                    <a:lumMod val="75000"/>
                  </a:schemeClr>
                </a:gs>
                <a:gs pos="50000">
                  <a:schemeClr val="accent1">
                    <a:lumMod val="75000"/>
                  </a:schemeClr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8100000" scaled="1"/>
              <a:tileRect/>
            </a:gradFill>
            <a:ln w="25400">
              <a:solidFill>
                <a:schemeClr val="bg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 dirty="0"/>
                <a:t>2</a:t>
              </a:r>
              <a:endParaRPr lang="zh-CN" altLang="en-US" sz="3200" dirty="0"/>
            </a:p>
          </p:txBody>
        </p:sp>
      </p:grpSp>
      <p:grpSp>
        <p:nvGrpSpPr>
          <p:cNvPr id="7172" name="组合 45"/>
          <p:cNvGrpSpPr>
            <a:grpSpLocks/>
          </p:cNvGrpSpPr>
          <p:nvPr/>
        </p:nvGrpSpPr>
        <p:grpSpPr bwMode="auto">
          <a:xfrm>
            <a:off x="785813" y="1808163"/>
            <a:ext cx="7143750" cy="763587"/>
            <a:chOff x="642910" y="1500174"/>
            <a:chExt cx="7858180" cy="857256"/>
          </a:xfrm>
        </p:grpSpPr>
        <p:sp>
          <p:nvSpPr>
            <p:cNvPr id="37" name="矩形 36"/>
            <p:cNvSpPr/>
            <p:nvPr/>
          </p:nvSpPr>
          <p:spPr>
            <a:xfrm>
              <a:off x="642910" y="1500174"/>
              <a:ext cx="7858180" cy="857256"/>
            </a:xfrm>
            <a:prstGeom prst="rect">
              <a:avLst/>
            </a:prstGeom>
            <a:gradFill flip="none" rotWithShape="1">
              <a:gsLst>
                <a:gs pos="0">
                  <a:schemeClr val="accent2">
                    <a:lumMod val="75000"/>
                  </a:schemeClr>
                </a:gs>
                <a:gs pos="50000">
                  <a:schemeClr val="accent1">
                    <a:lumMod val="75000"/>
                  </a:schemeClr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8100000" scaled="1"/>
              <a:tileRect/>
            </a:gradFill>
            <a:ln w="25400">
              <a:solidFill>
                <a:schemeClr val="bg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1" name="矩形 40"/>
            <p:cNvSpPr/>
            <p:nvPr/>
          </p:nvSpPr>
          <p:spPr>
            <a:xfrm>
              <a:off x="642910" y="1500174"/>
              <a:ext cx="929012" cy="857256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50000"/>
                  </a:schemeClr>
                </a:gs>
                <a:gs pos="50000">
                  <a:schemeClr val="bg1">
                    <a:lumMod val="6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  <a:tileRect/>
            </a:gradFill>
            <a:ln w="25400">
              <a:solidFill>
                <a:schemeClr val="bg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 dirty="0"/>
                <a:t>1</a:t>
              </a:r>
              <a:endParaRPr lang="zh-CN" altLang="en-US" sz="3200" dirty="0"/>
            </a:p>
          </p:txBody>
        </p:sp>
      </p:grpSp>
      <p:grpSp>
        <p:nvGrpSpPr>
          <p:cNvPr id="7173" name="组合 47"/>
          <p:cNvGrpSpPr>
            <a:grpSpLocks/>
          </p:cNvGrpSpPr>
          <p:nvPr/>
        </p:nvGrpSpPr>
        <p:grpSpPr bwMode="auto">
          <a:xfrm>
            <a:off x="785813" y="3786188"/>
            <a:ext cx="7143750" cy="763587"/>
            <a:chOff x="642910" y="3714752"/>
            <a:chExt cx="7858180" cy="857256"/>
          </a:xfrm>
        </p:grpSpPr>
        <p:sp>
          <p:nvSpPr>
            <p:cNvPr id="39" name="矩形 38"/>
            <p:cNvSpPr/>
            <p:nvPr/>
          </p:nvSpPr>
          <p:spPr>
            <a:xfrm>
              <a:off x="642910" y="3714752"/>
              <a:ext cx="7858180" cy="857256"/>
            </a:xfrm>
            <a:prstGeom prst="rect">
              <a:avLst/>
            </a:prstGeom>
            <a:gradFill flip="none" rotWithShape="1">
              <a:gsLst>
                <a:gs pos="0">
                  <a:schemeClr val="accent2">
                    <a:lumMod val="75000"/>
                  </a:schemeClr>
                </a:gs>
                <a:gs pos="50000">
                  <a:schemeClr val="accent1">
                    <a:lumMod val="75000"/>
                  </a:schemeClr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8100000" scaled="1"/>
              <a:tileRect/>
            </a:gradFill>
            <a:ln w="25400">
              <a:solidFill>
                <a:schemeClr val="bg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2" name="矩形 41"/>
            <p:cNvSpPr/>
            <p:nvPr/>
          </p:nvSpPr>
          <p:spPr>
            <a:xfrm>
              <a:off x="642910" y="3714752"/>
              <a:ext cx="929012" cy="857256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50000"/>
                  </a:schemeClr>
                </a:gs>
                <a:gs pos="50000">
                  <a:schemeClr val="bg1">
                    <a:lumMod val="6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  <a:tileRect/>
            </a:gradFill>
            <a:ln w="25400">
              <a:solidFill>
                <a:schemeClr val="bg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 dirty="0"/>
                <a:t>3</a:t>
              </a:r>
              <a:endParaRPr lang="zh-CN" altLang="en-US" sz="3200" dirty="0"/>
            </a:p>
          </p:txBody>
        </p:sp>
      </p:grpSp>
      <p:grpSp>
        <p:nvGrpSpPr>
          <p:cNvPr id="7174" name="组合 48"/>
          <p:cNvGrpSpPr>
            <a:grpSpLocks/>
          </p:cNvGrpSpPr>
          <p:nvPr/>
        </p:nvGrpSpPr>
        <p:grpSpPr bwMode="auto">
          <a:xfrm>
            <a:off x="785813" y="4857750"/>
            <a:ext cx="7143750" cy="763588"/>
            <a:chOff x="642910" y="5072074"/>
            <a:chExt cx="7858180" cy="857256"/>
          </a:xfrm>
        </p:grpSpPr>
        <p:sp>
          <p:nvSpPr>
            <p:cNvPr id="43" name="矩形 42"/>
            <p:cNvSpPr/>
            <p:nvPr/>
          </p:nvSpPr>
          <p:spPr>
            <a:xfrm>
              <a:off x="642910" y="5072074"/>
              <a:ext cx="7858180" cy="857256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50000"/>
                  </a:schemeClr>
                </a:gs>
                <a:gs pos="50000">
                  <a:schemeClr val="bg1">
                    <a:lumMod val="6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8100000" scaled="1"/>
              <a:tileRect/>
            </a:gradFill>
            <a:ln w="25400">
              <a:solidFill>
                <a:schemeClr val="bg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4" name="矩形 43"/>
            <p:cNvSpPr/>
            <p:nvPr/>
          </p:nvSpPr>
          <p:spPr>
            <a:xfrm>
              <a:off x="642910" y="5072074"/>
              <a:ext cx="929012" cy="857256"/>
            </a:xfrm>
            <a:prstGeom prst="rect">
              <a:avLst/>
            </a:prstGeom>
            <a:gradFill flip="none" rotWithShape="1">
              <a:gsLst>
                <a:gs pos="0">
                  <a:schemeClr val="accent2">
                    <a:lumMod val="75000"/>
                  </a:schemeClr>
                </a:gs>
                <a:gs pos="50000">
                  <a:schemeClr val="accent1">
                    <a:lumMod val="75000"/>
                  </a:schemeClr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8100000" scaled="1"/>
              <a:tileRect/>
            </a:gradFill>
            <a:ln w="25400">
              <a:solidFill>
                <a:schemeClr val="bg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 dirty="0"/>
                <a:t>4</a:t>
              </a:r>
              <a:endParaRPr lang="zh-CN" altLang="en-US" sz="3200" dirty="0"/>
            </a:p>
          </p:txBody>
        </p:sp>
      </p:grpSp>
      <p:sp>
        <p:nvSpPr>
          <p:cNvPr id="7175" name="TextBox 50"/>
          <p:cNvSpPr txBox="1">
            <a:spLocks noChangeArrowheads="1"/>
          </p:cNvSpPr>
          <p:nvPr/>
        </p:nvSpPr>
        <p:spPr bwMode="auto">
          <a:xfrm>
            <a:off x="2419350" y="1954213"/>
            <a:ext cx="4489450" cy="49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>
                <a:latin typeface="华文细黑" pitchFamily="2" charset="-122"/>
                <a:ea typeface="华文细黑" pitchFamily="2" charset="-122"/>
              </a:rPr>
              <a:t>单击此处添加段落文字内容</a:t>
            </a:r>
          </a:p>
        </p:txBody>
      </p:sp>
      <p:sp>
        <p:nvSpPr>
          <p:cNvPr id="7176" name="TextBox 76"/>
          <p:cNvSpPr txBox="1">
            <a:spLocks noChangeArrowheads="1"/>
          </p:cNvSpPr>
          <p:nvPr/>
        </p:nvSpPr>
        <p:spPr bwMode="auto">
          <a:xfrm>
            <a:off x="2438400" y="3965575"/>
            <a:ext cx="4491038" cy="49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>
                <a:latin typeface="华文细黑" pitchFamily="2" charset="-122"/>
                <a:ea typeface="华文细黑" pitchFamily="2" charset="-122"/>
              </a:rPr>
              <a:t>单击此处添加段落文字内容</a:t>
            </a:r>
          </a:p>
        </p:txBody>
      </p:sp>
      <p:sp>
        <p:nvSpPr>
          <p:cNvPr id="7177" name="TextBox 77"/>
          <p:cNvSpPr txBox="1">
            <a:spLocks noChangeArrowheads="1"/>
          </p:cNvSpPr>
          <p:nvPr/>
        </p:nvSpPr>
        <p:spPr bwMode="auto">
          <a:xfrm>
            <a:off x="2438400" y="5000625"/>
            <a:ext cx="4491038" cy="500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>
                <a:latin typeface="华文细黑" pitchFamily="2" charset="-122"/>
                <a:ea typeface="华文细黑" pitchFamily="2" charset="-122"/>
              </a:rPr>
              <a:t>单击此处添加段落文字内容</a:t>
            </a:r>
          </a:p>
        </p:txBody>
      </p:sp>
      <p:sp>
        <p:nvSpPr>
          <p:cNvPr id="7178" name="TextBox 78"/>
          <p:cNvSpPr txBox="1">
            <a:spLocks noChangeArrowheads="1"/>
          </p:cNvSpPr>
          <p:nvPr/>
        </p:nvSpPr>
        <p:spPr bwMode="auto">
          <a:xfrm>
            <a:off x="2419350" y="2917825"/>
            <a:ext cx="4489450" cy="49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>
                <a:latin typeface="华文细黑" pitchFamily="2" charset="-122"/>
                <a:ea typeface="华文细黑" pitchFamily="2" charset="-122"/>
              </a:rPr>
              <a:t>单击此处添加段落文字内容</a:t>
            </a:r>
          </a:p>
        </p:txBody>
      </p:sp>
      <p:sp>
        <p:nvSpPr>
          <p:cNvPr id="7179" name="灯片编号占位符 18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D231B1DF-C19F-4FF8-9865-A4B1042F45E0}" type="slidenum">
              <a:rPr lang="zh-CN" altLang="en-US" smtClean="0">
                <a:latin typeface="华文细黑" pitchFamily="2" charset="-122"/>
                <a:ea typeface="华文细黑" pitchFamily="2" charset="-122"/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en-US" altLang="zh-CN" smtClean="0"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标题 5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z="2800" smtClean="0"/>
              <a:t>单击此处添加标题</a:t>
            </a:r>
          </a:p>
        </p:txBody>
      </p:sp>
      <p:grpSp>
        <p:nvGrpSpPr>
          <p:cNvPr id="8195" name="组合 10"/>
          <p:cNvGrpSpPr>
            <a:grpSpLocks/>
          </p:cNvGrpSpPr>
          <p:nvPr/>
        </p:nvGrpSpPr>
        <p:grpSpPr bwMode="auto">
          <a:xfrm>
            <a:off x="357188" y="2500313"/>
            <a:ext cx="8031162" cy="2281237"/>
            <a:chOff x="179388" y="2590800"/>
            <a:chExt cx="8785225" cy="2495550"/>
          </a:xfrm>
        </p:grpSpPr>
        <p:sp>
          <p:nvSpPr>
            <p:cNvPr id="8200" name="AutoShape 15"/>
            <p:cNvSpPr>
              <a:spLocks noChangeArrowheads="1"/>
            </p:cNvSpPr>
            <p:nvPr/>
          </p:nvSpPr>
          <p:spPr bwMode="auto">
            <a:xfrm rot="10800000">
              <a:off x="5580063" y="3141663"/>
              <a:ext cx="3316287" cy="1944687"/>
            </a:xfrm>
            <a:prstGeom prst="leftArrow">
              <a:avLst>
                <a:gd name="adj1" fmla="val 53667"/>
                <a:gd name="adj2" fmla="val 48712"/>
              </a:avLst>
            </a:prstGeom>
            <a:gradFill rotWithShape="1">
              <a:gsLst>
                <a:gs pos="0">
                  <a:srgbClr val="DDDDDD"/>
                </a:gs>
                <a:gs pos="100000">
                  <a:srgbClr val="525252">
                    <a:alpha val="14000"/>
                  </a:srgbClr>
                </a:gs>
              </a:gsLst>
              <a:lin ang="0" scaled="1"/>
            </a:gradFill>
            <a:ln w="9525">
              <a:miter lim="800000"/>
              <a:headEnd/>
              <a:tailEnd/>
            </a:ln>
            <a:scene3d>
              <a:camera prst="legacyPerspectiveBottom">
                <a:rot lat="18300000" lon="0" rev="0"/>
              </a:camera>
              <a:lightRig rig="legacyFlat3" dir="t"/>
            </a:scene3d>
            <a:sp3d prstMaterial="legacyMatte">
              <a:bevelT w="13500" h="13500" prst="angle"/>
              <a:bevelB w="13500" h="13500" prst="angle"/>
              <a:extrusionClr>
                <a:srgbClr val="DDDDDD"/>
              </a:extrusionClr>
            </a:sp3d>
          </p:spPr>
          <p:txBody>
            <a:bodyPr wrap="none" anchor="ctr">
              <a:flatTx/>
            </a:bodyPr>
            <a:lstStyle/>
            <a:p>
              <a:endParaRPr lang="ko-KR" altLang="en-US">
                <a:latin typeface="Calibri" pitchFamily="34" charset="0"/>
                <a:ea typeface="Malgun Gothic" pitchFamily="34" charset="-127"/>
              </a:endParaRPr>
            </a:p>
          </p:txBody>
        </p:sp>
        <p:sp>
          <p:nvSpPr>
            <p:cNvPr id="8201" name="AutoShape 13"/>
            <p:cNvSpPr>
              <a:spLocks noChangeArrowheads="1"/>
            </p:cNvSpPr>
            <p:nvPr/>
          </p:nvSpPr>
          <p:spPr bwMode="auto">
            <a:xfrm>
              <a:off x="179388" y="3140075"/>
              <a:ext cx="3316287" cy="1944688"/>
            </a:xfrm>
            <a:prstGeom prst="leftArrow">
              <a:avLst>
                <a:gd name="adj1" fmla="val 53667"/>
                <a:gd name="adj2" fmla="val 48712"/>
              </a:avLst>
            </a:prstGeom>
            <a:gradFill rotWithShape="1">
              <a:gsLst>
                <a:gs pos="0">
                  <a:srgbClr val="DDDDDD"/>
                </a:gs>
                <a:gs pos="100000">
                  <a:srgbClr val="525252">
                    <a:alpha val="14000"/>
                  </a:srgbClr>
                </a:gs>
              </a:gsLst>
              <a:lin ang="0" scaled="1"/>
            </a:gradFill>
            <a:ln w="9525">
              <a:miter lim="800000"/>
              <a:headEnd/>
              <a:tailEnd/>
            </a:ln>
            <a:scene3d>
              <a:camera prst="legacyPerspectiveBottom">
                <a:rot lat="18300000" lon="0" rev="0"/>
              </a:camera>
              <a:lightRig rig="legacyFlat3" dir="t"/>
            </a:scene3d>
            <a:sp3d prstMaterial="legacyMatte">
              <a:bevelT w="13500" h="13500" prst="angle"/>
              <a:bevelB w="13500" h="13500" prst="angle"/>
              <a:extrusionClr>
                <a:srgbClr val="DDDDDD"/>
              </a:extrusionClr>
            </a:sp3d>
          </p:spPr>
          <p:txBody>
            <a:bodyPr wrap="none" anchor="ctr">
              <a:flatTx/>
            </a:bodyPr>
            <a:lstStyle/>
            <a:p>
              <a:endParaRPr lang="ko-KR" altLang="en-US">
                <a:latin typeface="Calibri" pitchFamily="34" charset="0"/>
                <a:ea typeface="Malgun Gothic" pitchFamily="34" charset="-127"/>
              </a:endParaRPr>
            </a:p>
          </p:txBody>
        </p:sp>
        <p:sp>
          <p:nvSpPr>
            <p:cNvPr id="8202" name="Oval 2"/>
            <p:cNvSpPr>
              <a:spLocks noChangeArrowheads="1"/>
            </p:cNvSpPr>
            <p:nvPr/>
          </p:nvSpPr>
          <p:spPr bwMode="auto">
            <a:xfrm>
              <a:off x="2778125" y="3671888"/>
              <a:ext cx="3529013" cy="1412875"/>
            </a:xfrm>
            <a:prstGeom prst="ellipse">
              <a:avLst/>
            </a:prstGeom>
            <a:gradFill rotWithShape="1">
              <a:gsLst>
                <a:gs pos="0">
                  <a:srgbClr val="6C6C6C">
                    <a:alpha val="70000"/>
                  </a:srgbClr>
                </a:gs>
                <a:gs pos="100000">
                  <a:srgbClr val="EAEAEA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ko-KR" altLang="en-US">
                <a:latin typeface="Calibri" pitchFamily="34" charset="0"/>
                <a:ea typeface="Malgun Gothic" pitchFamily="34" charset="-127"/>
              </a:endParaRPr>
            </a:p>
          </p:txBody>
        </p:sp>
        <p:sp>
          <p:nvSpPr>
            <p:cNvPr id="8203" name="Oval 4"/>
            <p:cNvSpPr>
              <a:spLocks noChangeArrowheads="1"/>
            </p:cNvSpPr>
            <p:nvPr/>
          </p:nvSpPr>
          <p:spPr bwMode="auto">
            <a:xfrm>
              <a:off x="3714750" y="2590800"/>
              <a:ext cx="1728788" cy="1728788"/>
            </a:xfrm>
            <a:prstGeom prst="ellipse">
              <a:avLst/>
            </a:prstGeom>
            <a:gradFill rotWithShape="1">
              <a:gsLst>
                <a:gs pos="0">
                  <a:srgbClr val="DDDDDD"/>
                </a:gs>
                <a:gs pos="100000">
                  <a:srgbClr val="C0C0C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ko-KR" altLang="en-US">
                <a:latin typeface="Calibri" pitchFamily="34" charset="0"/>
                <a:ea typeface="Malgun Gothic" pitchFamily="34" charset="-127"/>
              </a:endParaRPr>
            </a:p>
          </p:txBody>
        </p:sp>
        <p:sp>
          <p:nvSpPr>
            <p:cNvPr id="8204" name="Oval 5"/>
            <p:cNvSpPr>
              <a:spLocks noChangeArrowheads="1"/>
            </p:cNvSpPr>
            <p:nvPr/>
          </p:nvSpPr>
          <p:spPr bwMode="auto">
            <a:xfrm>
              <a:off x="3851275" y="2590800"/>
              <a:ext cx="1441450" cy="1270000"/>
            </a:xfrm>
            <a:prstGeom prst="ellipse">
              <a:avLst/>
            </a:prstGeom>
            <a:gradFill rotWithShape="1">
              <a:gsLst>
                <a:gs pos="0">
                  <a:srgbClr val="EAEAEA"/>
                </a:gs>
                <a:gs pos="100000">
                  <a:srgbClr val="C0C0C0">
                    <a:alpha val="2000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ko-KR" altLang="en-US">
                <a:latin typeface="Calibri" pitchFamily="34" charset="0"/>
                <a:ea typeface="Malgun Gothic" pitchFamily="34" charset="-127"/>
              </a:endParaRPr>
            </a:p>
          </p:txBody>
        </p:sp>
        <p:sp>
          <p:nvSpPr>
            <p:cNvPr id="8205" name="AutoShape 7"/>
            <p:cNvSpPr>
              <a:spLocks noChangeArrowheads="1"/>
            </p:cNvSpPr>
            <p:nvPr/>
          </p:nvSpPr>
          <p:spPr bwMode="auto">
            <a:xfrm>
              <a:off x="179388" y="2636838"/>
              <a:ext cx="3316287" cy="1944687"/>
            </a:xfrm>
            <a:prstGeom prst="leftArrow">
              <a:avLst>
                <a:gd name="adj1" fmla="val 53667"/>
                <a:gd name="adj2" fmla="val 48712"/>
              </a:avLst>
            </a:prstGeom>
            <a:gradFill rotWithShape="1">
              <a:gsLst>
                <a:gs pos="0">
                  <a:srgbClr val="DDDDDD"/>
                </a:gs>
                <a:gs pos="100000">
                  <a:srgbClr val="525252"/>
                </a:gs>
              </a:gsLst>
              <a:lin ang="0" scaled="1"/>
            </a:gradFill>
            <a:ln w="9525">
              <a:miter lim="800000"/>
              <a:headEnd/>
              <a:tailEnd/>
            </a:ln>
            <a:scene3d>
              <a:camera prst="legacyPerspectiveBottom">
                <a:rot lat="18300000" lon="0" rev="0"/>
              </a:camera>
              <a:lightRig rig="legacyFlat3" dir="t"/>
            </a:scene3d>
            <a:sp3d extrusionH="100000" prstMaterial="legacyMatte">
              <a:bevelT w="13500" h="13500" prst="angle"/>
              <a:bevelB w="13500" h="13500" prst="angle"/>
              <a:extrusionClr>
                <a:srgbClr val="DDDDDD"/>
              </a:extrusionClr>
            </a:sp3d>
          </p:spPr>
          <p:txBody>
            <a:bodyPr wrap="none" anchor="ctr">
              <a:flatTx/>
            </a:bodyPr>
            <a:lstStyle/>
            <a:p>
              <a:endParaRPr lang="ko-KR" altLang="en-US">
                <a:latin typeface="Calibri" pitchFamily="34" charset="0"/>
                <a:ea typeface="Malgun Gothic" pitchFamily="34" charset="-127"/>
              </a:endParaRPr>
            </a:p>
          </p:txBody>
        </p:sp>
        <p:sp>
          <p:nvSpPr>
            <p:cNvPr id="8206" name="AutoShape 9"/>
            <p:cNvSpPr>
              <a:spLocks noChangeArrowheads="1"/>
            </p:cNvSpPr>
            <p:nvPr/>
          </p:nvSpPr>
          <p:spPr bwMode="auto">
            <a:xfrm rot="10800000">
              <a:off x="5648325" y="2636838"/>
              <a:ext cx="3316288" cy="1944687"/>
            </a:xfrm>
            <a:prstGeom prst="leftArrow">
              <a:avLst>
                <a:gd name="adj1" fmla="val 53667"/>
                <a:gd name="adj2" fmla="val 48712"/>
              </a:avLst>
            </a:prstGeom>
            <a:gradFill rotWithShape="1">
              <a:gsLst>
                <a:gs pos="0">
                  <a:srgbClr val="E6002C"/>
                </a:gs>
                <a:gs pos="100000">
                  <a:srgbClr val="820019"/>
                </a:gs>
              </a:gsLst>
              <a:lin ang="0" scaled="1"/>
            </a:gradFill>
            <a:ln w="9525">
              <a:miter lim="800000"/>
              <a:headEnd/>
              <a:tailEnd/>
            </a:ln>
            <a:scene3d>
              <a:camera prst="legacyPerspectiveBottom">
                <a:rot lat="18300000" lon="0" rev="0"/>
              </a:camera>
              <a:lightRig rig="legacyFlat3" dir="t"/>
            </a:scene3d>
            <a:sp3d extrusionH="100000" prstMaterial="legacyMatte">
              <a:bevelT w="13500" h="13500" prst="angle"/>
              <a:bevelB w="13500" h="13500" prst="angle"/>
              <a:extrusionClr>
                <a:srgbClr val="E6002C"/>
              </a:extrusionClr>
            </a:sp3d>
          </p:spPr>
          <p:txBody>
            <a:bodyPr wrap="none" anchor="ctr">
              <a:flatTx/>
            </a:bodyPr>
            <a:lstStyle/>
            <a:p>
              <a:endParaRPr lang="ko-KR" altLang="en-US">
                <a:latin typeface="Calibri" pitchFamily="34" charset="0"/>
                <a:ea typeface="Malgun Gothic" pitchFamily="34" charset="-127"/>
              </a:endParaRPr>
            </a:p>
          </p:txBody>
        </p:sp>
      </p:grpSp>
      <p:sp>
        <p:nvSpPr>
          <p:cNvPr id="8196" name="TextBox 9"/>
          <p:cNvSpPr txBox="1">
            <a:spLocks noChangeArrowheads="1"/>
          </p:cNvSpPr>
          <p:nvPr/>
        </p:nvSpPr>
        <p:spPr bwMode="auto">
          <a:xfrm>
            <a:off x="571500" y="4429125"/>
            <a:ext cx="3143250" cy="107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600">
                <a:latin typeface="华文细黑" pitchFamily="2" charset="-122"/>
                <a:ea typeface="华文细黑" pitchFamily="2" charset="-122"/>
              </a:rPr>
              <a:t>单击此处添加段落文字内容</a:t>
            </a:r>
          </a:p>
          <a:p>
            <a:pPr eaLnBrk="1" hangingPunct="1"/>
            <a:r>
              <a:rPr lang="zh-CN" altLang="en-US" sz="1600">
                <a:latin typeface="华文细黑" pitchFamily="2" charset="-122"/>
                <a:ea typeface="华文细黑" pitchFamily="2" charset="-122"/>
              </a:rPr>
              <a:t>单击此处添加段落文字内容</a:t>
            </a:r>
          </a:p>
          <a:p>
            <a:pPr eaLnBrk="1" hangingPunct="1"/>
            <a:r>
              <a:rPr lang="zh-CN" altLang="en-US" sz="1600">
                <a:latin typeface="华文细黑" pitchFamily="2" charset="-122"/>
                <a:ea typeface="华文细黑" pitchFamily="2" charset="-122"/>
              </a:rPr>
              <a:t>单击此处添加段落文字内容</a:t>
            </a:r>
          </a:p>
          <a:p>
            <a:pPr eaLnBrk="1" hangingPunct="1"/>
            <a:r>
              <a:rPr lang="zh-CN" altLang="en-US" sz="1600">
                <a:latin typeface="华文细黑" pitchFamily="2" charset="-122"/>
                <a:ea typeface="华文细黑" pitchFamily="2" charset="-122"/>
              </a:rPr>
              <a:t>单击此处添加段落文字内容</a:t>
            </a:r>
          </a:p>
        </p:txBody>
      </p:sp>
      <p:sp>
        <p:nvSpPr>
          <p:cNvPr id="8197" name="TextBox 11"/>
          <p:cNvSpPr txBox="1">
            <a:spLocks noChangeArrowheads="1"/>
          </p:cNvSpPr>
          <p:nvPr/>
        </p:nvSpPr>
        <p:spPr bwMode="auto">
          <a:xfrm>
            <a:off x="5500688" y="4422775"/>
            <a:ext cx="3143250" cy="107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600">
                <a:latin typeface="华文细黑" pitchFamily="2" charset="-122"/>
                <a:ea typeface="华文细黑" pitchFamily="2" charset="-122"/>
              </a:rPr>
              <a:t>单击此处添加段落文字内容</a:t>
            </a:r>
          </a:p>
          <a:p>
            <a:pPr eaLnBrk="1" hangingPunct="1"/>
            <a:r>
              <a:rPr lang="zh-CN" altLang="en-US" sz="1600">
                <a:latin typeface="华文细黑" pitchFamily="2" charset="-122"/>
                <a:ea typeface="华文细黑" pitchFamily="2" charset="-122"/>
              </a:rPr>
              <a:t>单击此处添加段落文字内容</a:t>
            </a:r>
          </a:p>
          <a:p>
            <a:pPr eaLnBrk="1" hangingPunct="1"/>
            <a:r>
              <a:rPr lang="zh-CN" altLang="en-US" sz="1600">
                <a:latin typeface="华文细黑" pitchFamily="2" charset="-122"/>
                <a:ea typeface="华文细黑" pitchFamily="2" charset="-122"/>
              </a:rPr>
              <a:t>单击此处添加段落文字内容</a:t>
            </a:r>
          </a:p>
          <a:p>
            <a:pPr eaLnBrk="1" hangingPunct="1"/>
            <a:r>
              <a:rPr lang="zh-CN" altLang="en-US" sz="1600">
                <a:latin typeface="华文细黑" pitchFamily="2" charset="-122"/>
                <a:ea typeface="华文细黑" pitchFamily="2" charset="-122"/>
              </a:rPr>
              <a:t>单击此处添加段落文字内容</a:t>
            </a:r>
          </a:p>
        </p:txBody>
      </p:sp>
      <p:sp>
        <p:nvSpPr>
          <p:cNvPr id="8198" name="TextBox 12"/>
          <p:cNvSpPr txBox="1">
            <a:spLocks noChangeArrowheads="1"/>
          </p:cNvSpPr>
          <p:nvPr/>
        </p:nvSpPr>
        <p:spPr bwMode="auto">
          <a:xfrm>
            <a:off x="3071813" y="1714500"/>
            <a:ext cx="31432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600">
                <a:latin typeface="华文细黑" pitchFamily="2" charset="-122"/>
                <a:ea typeface="华文细黑" pitchFamily="2" charset="-122"/>
              </a:rPr>
              <a:t>单击此处添加段落文字内容</a:t>
            </a:r>
          </a:p>
          <a:p>
            <a:pPr eaLnBrk="1" hangingPunct="1"/>
            <a:r>
              <a:rPr lang="zh-CN" altLang="en-US" sz="1600">
                <a:latin typeface="华文细黑" pitchFamily="2" charset="-122"/>
                <a:ea typeface="华文细黑" pitchFamily="2" charset="-122"/>
              </a:rPr>
              <a:t>单击此处添加段落文字内容</a:t>
            </a:r>
          </a:p>
        </p:txBody>
      </p:sp>
      <p:sp>
        <p:nvSpPr>
          <p:cNvPr id="8199" name="灯片编号占位符 1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6CD36EE2-702E-4A5E-ACA3-B3E0F15F707D}" type="slidenum">
              <a:rPr lang="zh-CN" altLang="en-US" smtClean="0">
                <a:latin typeface="华文细黑" pitchFamily="2" charset="-122"/>
                <a:ea typeface="华文细黑" pitchFamily="2" charset="-122"/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en-US" altLang="zh-CN" smtClean="0"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5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z="2800" smtClean="0"/>
              <a:t>单击此处添加标题</a:t>
            </a:r>
          </a:p>
        </p:txBody>
      </p:sp>
      <p:sp>
        <p:nvSpPr>
          <p:cNvPr id="4" name="직사각형 45"/>
          <p:cNvSpPr/>
          <p:nvPr/>
        </p:nvSpPr>
        <p:spPr>
          <a:xfrm>
            <a:off x="2205038" y="4468813"/>
            <a:ext cx="1503362" cy="1193800"/>
          </a:xfrm>
          <a:prstGeom prst="rect">
            <a:avLst/>
          </a:prstGeom>
          <a:solidFill>
            <a:schemeClr val="bg1">
              <a:lumMod val="65000"/>
              <a:alpha val="2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ko-KR" altLang="en-US">
              <a:solidFill>
                <a:srgbClr val="FFFFFF"/>
              </a:solidFill>
            </a:endParaRPr>
          </a:p>
        </p:txBody>
      </p:sp>
      <p:sp>
        <p:nvSpPr>
          <p:cNvPr id="5" name="오른쪽 화살표 47"/>
          <p:cNvSpPr/>
          <p:nvPr/>
        </p:nvSpPr>
        <p:spPr>
          <a:xfrm>
            <a:off x="2516429" y="4676861"/>
            <a:ext cx="1140704" cy="881453"/>
          </a:xfrm>
          <a:prstGeom prst="rightArrow">
            <a:avLst/>
          </a:prstGeom>
          <a:gradFill>
            <a:gsLst>
              <a:gs pos="0">
                <a:schemeClr val="tx1">
                  <a:lumMod val="95000"/>
                  <a:lumOff val="5000"/>
                </a:schemeClr>
              </a:gs>
              <a:gs pos="100000">
                <a:schemeClr val="bg1">
                  <a:lumMod val="85000"/>
                </a:schemeClr>
              </a:gs>
            </a:gsLst>
            <a:path path="circle">
              <a:fillToRect l="100000" t="100000"/>
            </a:path>
          </a:gra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endParaRPr lang="ko-KR" altLang="en-US">
              <a:solidFill>
                <a:srgbClr val="FFFFFF"/>
              </a:solidFill>
              <a:latin typeface="Calibri" pitchFamily="34" charset="0"/>
              <a:ea typeface="Malgun Gothic" pitchFamily="34" charset="-127"/>
            </a:endParaRPr>
          </a:p>
        </p:txBody>
      </p:sp>
      <p:sp>
        <p:nvSpPr>
          <p:cNvPr id="6" name="직사각형 44"/>
          <p:cNvSpPr/>
          <p:nvPr/>
        </p:nvSpPr>
        <p:spPr>
          <a:xfrm>
            <a:off x="2205038" y="2292350"/>
            <a:ext cx="1503362" cy="1192213"/>
          </a:xfrm>
          <a:prstGeom prst="rect">
            <a:avLst/>
          </a:prstGeom>
          <a:solidFill>
            <a:schemeClr val="bg1">
              <a:lumMod val="65000"/>
              <a:alpha val="2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ko-KR" altLang="en-US">
              <a:solidFill>
                <a:srgbClr val="FFFFFF"/>
              </a:solidFill>
            </a:endParaRPr>
          </a:p>
        </p:txBody>
      </p:sp>
      <p:sp>
        <p:nvSpPr>
          <p:cNvPr id="7" name="오른쪽 화살표 46"/>
          <p:cNvSpPr/>
          <p:nvPr/>
        </p:nvSpPr>
        <p:spPr>
          <a:xfrm>
            <a:off x="2516429" y="2447304"/>
            <a:ext cx="1140704" cy="881453"/>
          </a:xfrm>
          <a:prstGeom prst="rightArrow">
            <a:avLst/>
          </a:prstGeom>
          <a:gradFill>
            <a:gsLst>
              <a:gs pos="0">
                <a:schemeClr val="tx1">
                  <a:lumMod val="95000"/>
                  <a:lumOff val="5000"/>
                </a:schemeClr>
              </a:gs>
              <a:gs pos="100000">
                <a:schemeClr val="bg1">
                  <a:lumMod val="85000"/>
                </a:schemeClr>
              </a:gs>
            </a:gsLst>
            <a:path path="circle">
              <a:fillToRect l="100000" t="100000"/>
            </a:path>
          </a:gra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endParaRPr lang="ko-KR" altLang="en-US">
              <a:solidFill>
                <a:srgbClr val="FFFFFF"/>
              </a:solidFill>
              <a:latin typeface="Calibri" pitchFamily="34" charset="0"/>
              <a:ea typeface="Malgun Gothic" pitchFamily="34" charset="-127"/>
            </a:endParaRPr>
          </a:p>
        </p:txBody>
      </p:sp>
      <p:sp>
        <p:nvSpPr>
          <p:cNvPr id="8" name="타원 3"/>
          <p:cNvSpPr/>
          <p:nvPr/>
        </p:nvSpPr>
        <p:spPr>
          <a:xfrm>
            <a:off x="909638" y="3587750"/>
            <a:ext cx="1762125" cy="363538"/>
          </a:xfrm>
          <a:prstGeom prst="ellipse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100000">
                <a:srgbClr val="BBE0E3">
                  <a:shade val="67500"/>
                  <a:satMod val="115000"/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ko-KR" altLang="en-US">
              <a:solidFill>
                <a:srgbClr val="FFFFFF"/>
              </a:solidFill>
            </a:endParaRPr>
          </a:p>
        </p:txBody>
      </p:sp>
      <p:sp>
        <p:nvSpPr>
          <p:cNvPr id="9" name="Oval 4"/>
          <p:cNvSpPr>
            <a:spLocks noChangeArrowheads="1"/>
          </p:cNvSpPr>
          <p:nvPr/>
        </p:nvSpPr>
        <p:spPr bwMode="auto">
          <a:xfrm>
            <a:off x="857250" y="1928813"/>
            <a:ext cx="1866900" cy="1866900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 w="127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ko-KR" altLang="en-US">
              <a:latin typeface="Calibri" pitchFamily="34" charset="0"/>
              <a:ea typeface="Malgun Gothic" pitchFamily="34" charset="-127"/>
            </a:endParaRPr>
          </a:p>
        </p:txBody>
      </p:sp>
      <p:grpSp>
        <p:nvGrpSpPr>
          <p:cNvPr id="9229" name="그룹 25"/>
          <p:cNvGrpSpPr>
            <a:grpSpLocks/>
          </p:cNvGrpSpPr>
          <p:nvPr/>
        </p:nvGrpSpPr>
        <p:grpSpPr bwMode="auto">
          <a:xfrm>
            <a:off x="960438" y="2032000"/>
            <a:ext cx="1658937" cy="1658938"/>
            <a:chOff x="5429256" y="2000240"/>
            <a:chExt cx="2286017" cy="2286016"/>
          </a:xfrm>
        </p:grpSpPr>
        <p:sp>
          <p:nvSpPr>
            <p:cNvPr id="9254" name="Oval 4"/>
            <p:cNvSpPr>
              <a:spLocks noChangeArrowheads="1"/>
            </p:cNvSpPr>
            <p:nvPr/>
          </p:nvSpPr>
          <p:spPr bwMode="auto">
            <a:xfrm>
              <a:off x="5429256" y="2000240"/>
              <a:ext cx="2286017" cy="228601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81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ko-KR" altLang="en-US">
                <a:latin typeface="Calibri" pitchFamily="34" charset="0"/>
                <a:ea typeface="Malgun Gothic" pitchFamily="34" charset="-127"/>
              </a:endParaRPr>
            </a:p>
          </p:txBody>
        </p:sp>
        <p:sp>
          <p:nvSpPr>
            <p:cNvPr id="9255" name="Oval 4"/>
            <p:cNvSpPr>
              <a:spLocks noChangeArrowheads="1"/>
            </p:cNvSpPr>
            <p:nvPr/>
          </p:nvSpPr>
          <p:spPr bwMode="auto">
            <a:xfrm>
              <a:off x="5500694" y="2071678"/>
              <a:ext cx="2143140" cy="2143139"/>
            </a:xfrm>
            <a:prstGeom prst="ellipse">
              <a:avLst/>
            </a:prstGeom>
            <a:gradFill rotWithShape="1">
              <a:gsLst>
                <a:gs pos="0">
                  <a:srgbClr val="E1E1E1"/>
                </a:gs>
                <a:gs pos="100000">
                  <a:srgbClr val="C0C0C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381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ko-KR" altLang="en-US">
                <a:latin typeface="Calibri" pitchFamily="34" charset="0"/>
                <a:ea typeface="Malgun Gothic" pitchFamily="34" charset="-127"/>
              </a:endParaRPr>
            </a:p>
          </p:txBody>
        </p:sp>
      </p:grpSp>
      <p:pic>
        <p:nvPicPr>
          <p:cNvPr id="13" name="Picture 3" descr="C:\Documents and Settings\HANA\바탕 화면\김성태\업무\파워포인트\자료\그림3.png"/>
          <p:cNvPicPr>
            <a:picLocks noChangeAspect="1" noChangeArrowheads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b="73063"/>
          <a:stretch>
            <a:fillRect/>
          </a:stretch>
        </p:blipFill>
        <p:spPr bwMode="auto">
          <a:xfrm rot="10800000">
            <a:off x="1001773" y="3225056"/>
            <a:ext cx="1561255" cy="420551"/>
          </a:xfrm>
          <a:prstGeom prst="rect">
            <a:avLst/>
          </a:prstGeom>
          <a:noFill/>
        </p:spPr>
      </p:pic>
      <p:sp>
        <p:nvSpPr>
          <p:cNvPr id="14" name="타원 29"/>
          <p:cNvSpPr/>
          <p:nvPr/>
        </p:nvSpPr>
        <p:spPr>
          <a:xfrm>
            <a:off x="909638" y="5765800"/>
            <a:ext cx="1762125" cy="363538"/>
          </a:xfrm>
          <a:prstGeom prst="ellipse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100000">
                <a:srgbClr val="BBE0E3">
                  <a:shade val="67500"/>
                  <a:satMod val="115000"/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ko-KR" altLang="en-US">
              <a:solidFill>
                <a:srgbClr val="FFFFFF"/>
              </a:solidFill>
            </a:endParaRPr>
          </a:p>
        </p:txBody>
      </p:sp>
      <p:sp>
        <p:nvSpPr>
          <p:cNvPr id="15" name="Oval 4"/>
          <p:cNvSpPr>
            <a:spLocks noChangeArrowheads="1"/>
          </p:cNvSpPr>
          <p:nvPr/>
        </p:nvSpPr>
        <p:spPr bwMode="auto">
          <a:xfrm>
            <a:off x="857250" y="4106863"/>
            <a:ext cx="1866900" cy="1866900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 w="127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ko-KR" altLang="en-US">
              <a:latin typeface="Calibri" pitchFamily="34" charset="0"/>
              <a:ea typeface="Malgun Gothic" pitchFamily="34" charset="-127"/>
            </a:endParaRPr>
          </a:p>
        </p:txBody>
      </p:sp>
      <p:grpSp>
        <p:nvGrpSpPr>
          <p:cNvPr id="9233" name="그룹 31"/>
          <p:cNvGrpSpPr>
            <a:grpSpLocks/>
          </p:cNvGrpSpPr>
          <p:nvPr/>
        </p:nvGrpSpPr>
        <p:grpSpPr bwMode="auto">
          <a:xfrm>
            <a:off x="960438" y="4210050"/>
            <a:ext cx="1658937" cy="1658938"/>
            <a:chOff x="5429256" y="2000240"/>
            <a:chExt cx="2286017" cy="2286016"/>
          </a:xfrm>
        </p:grpSpPr>
        <p:sp>
          <p:nvSpPr>
            <p:cNvPr id="9252" name="Oval 4"/>
            <p:cNvSpPr>
              <a:spLocks noChangeArrowheads="1"/>
            </p:cNvSpPr>
            <p:nvPr/>
          </p:nvSpPr>
          <p:spPr bwMode="auto">
            <a:xfrm>
              <a:off x="5429256" y="2000240"/>
              <a:ext cx="2286017" cy="228601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81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ko-KR" altLang="en-US">
                <a:latin typeface="Calibri" pitchFamily="34" charset="0"/>
                <a:ea typeface="Malgun Gothic" pitchFamily="34" charset="-127"/>
              </a:endParaRPr>
            </a:p>
          </p:txBody>
        </p:sp>
        <p:sp>
          <p:nvSpPr>
            <p:cNvPr id="9253" name="Oval 4"/>
            <p:cNvSpPr>
              <a:spLocks noChangeArrowheads="1"/>
            </p:cNvSpPr>
            <p:nvPr/>
          </p:nvSpPr>
          <p:spPr bwMode="auto">
            <a:xfrm>
              <a:off x="5500694" y="2071678"/>
              <a:ext cx="2143140" cy="2143139"/>
            </a:xfrm>
            <a:prstGeom prst="ellipse">
              <a:avLst/>
            </a:prstGeom>
            <a:gradFill rotWithShape="1">
              <a:gsLst>
                <a:gs pos="0">
                  <a:srgbClr val="E1E1E1"/>
                </a:gs>
                <a:gs pos="100000">
                  <a:srgbClr val="C0C0C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381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ko-KR" altLang="en-US">
                <a:latin typeface="Calibri" pitchFamily="34" charset="0"/>
                <a:ea typeface="Malgun Gothic" pitchFamily="34" charset="-127"/>
              </a:endParaRPr>
            </a:p>
          </p:txBody>
        </p:sp>
      </p:grpSp>
      <p:sp>
        <p:nvSpPr>
          <p:cNvPr id="9234" name="Oval 118"/>
          <p:cNvSpPr>
            <a:spLocks noChangeArrowheads="1"/>
          </p:cNvSpPr>
          <p:nvPr/>
        </p:nvSpPr>
        <p:spPr bwMode="auto">
          <a:xfrm>
            <a:off x="1220788" y="4262438"/>
            <a:ext cx="1139825" cy="828675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rgbClr val="C0C0C0">
                  <a:alpha val="2000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ko-KR" altLang="en-US">
              <a:latin typeface="Calibri" pitchFamily="34" charset="0"/>
              <a:ea typeface="Malgun Gothic" pitchFamily="34" charset="-127"/>
            </a:endParaRPr>
          </a:p>
        </p:txBody>
      </p:sp>
      <p:sp>
        <p:nvSpPr>
          <p:cNvPr id="20" name="타원 36"/>
          <p:cNvSpPr/>
          <p:nvPr/>
        </p:nvSpPr>
        <p:spPr>
          <a:xfrm>
            <a:off x="1101063" y="3121356"/>
            <a:ext cx="1379613" cy="190111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50000"/>
                </a:schemeClr>
              </a:gs>
              <a:gs pos="5000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endParaRPr lang="ko-KR" altLang="en-US">
              <a:solidFill>
                <a:srgbClr val="FFFFFF"/>
              </a:solidFill>
              <a:latin typeface="Calibri" pitchFamily="34" charset="0"/>
              <a:ea typeface="Malgun Gothic" pitchFamily="34" charset="-127"/>
            </a:endParaRPr>
          </a:p>
        </p:txBody>
      </p:sp>
      <p:pic>
        <p:nvPicPr>
          <p:cNvPr id="21" name="Picture 4" descr="C:\Documents and Settings\HANA\바탕 화면\김성태\업무\파워포인트\자료\그림3.png"/>
          <p:cNvPicPr>
            <a:picLocks noChangeAspect="1" noChangeArrowheads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b="49816"/>
          <a:stretch>
            <a:fillRect/>
          </a:stretch>
        </p:blipFill>
        <p:spPr bwMode="auto">
          <a:xfrm rot="10800000">
            <a:off x="1004386" y="5039812"/>
            <a:ext cx="1561255" cy="783503"/>
          </a:xfrm>
          <a:prstGeom prst="rect">
            <a:avLst/>
          </a:prstGeom>
          <a:noFill/>
        </p:spPr>
      </p:pic>
      <p:sp>
        <p:nvSpPr>
          <p:cNvPr id="9239" name="Oval 118"/>
          <p:cNvSpPr>
            <a:spLocks noChangeArrowheads="1"/>
          </p:cNvSpPr>
          <p:nvPr/>
        </p:nvSpPr>
        <p:spPr bwMode="auto">
          <a:xfrm>
            <a:off x="1220788" y="2084388"/>
            <a:ext cx="1139825" cy="830262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rgbClr val="C0C0C0">
                  <a:alpha val="2000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ko-KR" altLang="en-US">
              <a:latin typeface="Calibri" pitchFamily="34" charset="0"/>
              <a:ea typeface="Malgun Gothic" pitchFamily="34" charset="-127"/>
            </a:endParaRPr>
          </a:p>
        </p:txBody>
      </p:sp>
      <p:sp>
        <p:nvSpPr>
          <p:cNvPr id="23" name="타원 39"/>
          <p:cNvSpPr/>
          <p:nvPr/>
        </p:nvSpPr>
        <p:spPr>
          <a:xfrm>
            <a:off x="1012774" y="4936111"/>
            <a:ext cx="1555505" cy="190111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50000"/>
                </a:schemeClr>
              </a:gs>
              <a:gs pos="5000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endParaRPr lang="ko-KR" altLang="en-US">
              <a:solidFill>
                <a:srgbClr val="FFFFFF"/>
              </a:solidFill>
              <a:latin typeface="Calibri" pitchFamily="34" charset="0"/>
              <a:ea typeface="Malgun Gothic" pitchFamily="34" charset="-127"/>
            </a:endParaRPr>
          </a:p>
        </p:txBody>
      </p:sp>
      <p:grpSp>
        <p:nvGrpSpPr>
          <p:cNvPr id="9243" name="组合 34"/>
          <p:cNvGrpSpPr>
            <a:grpSpLocks/>
          </p:cNvGrpSpPr>
          <p:nvPr/>
        </p:nvGrpSpPr>
        <p:grpSpPr bwMode="auto">
          <a:xfrm>
            <a:off x="3760788" y="2290763"/>
            <a:ext cx="4668837" cy="1193800"/>
            <a:chOff x="4260899" y="2290603"/>
            <a:chExt cx="3525811" cy="1193704"/>
          </a:xfrm>
        </p:grpSpPr>
        <p:sp>
          <p:nvSpPr>
            <p:cNvPr id="28" name="Rectangle 52"/>
            <p:cNvSpPr>
              <a:spLocks noChangeArrowheads="1"/>
            </p:cNvSpPr>
            <p:nvPr/>
          </p:nvSpPr>
          <p:spPr bwMode="auto">
            <a:xfrm>
              <a:off x="4260899" y="2290603"/>
              <a:ext cx="3525811" cy="261916"/>
            </a:xfrm>
            <a:prstGeom prst="rect">
              <a:avLst/>
            </a:prstGeom>
            <a:gradFill rotWithShape="1">
              <a:gsLst>
                <a:gs pos="0">
                  <a:schemeClr val="accent2">
                    <a:lumMod val="60000"/>
                    <a:lumOff val="40000"/>
                  </a:schemeClr>
                </a:gs>
                <a:gs pos="100000">
                  <a:schemeClr val="accent1">
                    <a:lumMod val="75000"/>
                  </a:schemeClr>
                </a:gs>
              </a:gsLst>
              <a:lin ang="2700000" scaled="1"/>
            </a:gradFill>
            <a:ln w="12700">
              <a:solidFill>
                <a:srgbClr val="C0C0C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>
                <a:latin typeface="Calibri" pitchFamily="34" charset="0"/>
                <a:ea typeface="Malgun Gothic" pitchFamily="34" charset="-127"/>
              </a:endParaRPr>
            </a:p>
          </p:txBody>
        </p:sp>
        <p:sp>
          <p:nvSpPr>
            <p:cNvPr id="9251" name="Rectangle 53"/>
            <p:cNvSpPr>
              <a:spLocks noChangeArrowheads="1"/>
            </p:cNvSpPr>
            <p:nvPr/>
          </p:nvSpPr>
          <p:spPr bwMode="auto">
            <a:xfrm>
              <a:off x="4260899" y="2551004"/>
              <a:ext cx="3525811" cy="933303"/>
            </a:xfrm>
            <a:prstGeom prst="rect">
              <a:avLst/>
            </a:prstGeom>
            <a:solidFill>
              <a:srgbClr val="EAEAEA"/>
            </a:solidFill>
            <a:ln w="12700">
              <a:solidFill>
                <a:srgbClr val="C0C0C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ko-KR" altLang="en-US">
                <a:latin typeface="Calibri" pitchFamily="34" charset="0"/>
                <a:ea typeface="Malgun Gothic" pitchFamily="34" charset="-127"/>
              </a:endParaRPr>
            </a:p>
          </p:txBody>
        </p:sp>
      </p:grpSp>
      <p:grpSp>
        <p:nvGrpSpPr>
          <p:cNvPr id="9244" name="组合 35"/>
          <p:cNvGrpSpPr>
            <a:grpSpLocks/>
          </p:cNvGrpSpPr>
          <p:nvPr/>
        </p:nvGrpSpPr>
        <p:grpSpPr bwMode="auto">
          <a:xfrm>
            <a:off x="3760788" y="4468813"/>
            <a:ext cx="4668837" cy="1193800"/>
            <a:chOff x="3760833" y="4468309"/>
            <a:chExt cx="3525811" cy="1193705"/>
          </a:xfrm>
        </p:grpSpPr>
        <p:sp>
          <p:nvSpPr>
            <p:cNvPr id="30" name="Rectangle 52"/>
            <p:cNvSpPr>
              <a:spLocks noChangeArrowheads="1"/>
            </p:cNvSpPr>
            <p:nvPr/>
          </p:nvSpPr>
          <p:spPr bwMode="auto">
            <a:xfrm>
              <a:off x="3760833" y="4468309"/>
              <a:ext cx="3525811" cy="261916"/>
            </a:xfrm>
            <a:prstGeom prst="rect">
              <a:avLst/>
            </a:prstGeom>
            <a:gradFill rotWithShape="1">
              <a:gsLst>
                <a:gs pos="0">
                  <a:schemeClr val="accent2">
                    <a:lumMod val="60000"/>
                    <a:lumOff val="40000"/>
                  </a:schemeClr>
                </a:gs>
                <a:gs pos="100000">
                  <a:schemeClr val="accent1">
                    <a:lumMod val="75000"/>
                  </a:schemeClr>
                </a:gs>
              </a:gsLst>
              <a:lin ang="2700000" scaled="1"/>
            </a:gradFill>
            <a:ln w="12700">
              <a:solidFill>
                <a:srgbClr val="C0C0C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>
                <a:latin typeface="Calibri" pitchFamily="34" charset="0"/>
                <a:ea typeface="Malgun Gothic" pitchFamily="34" charset="-127"/>
              </a:endParaRPr>
            </a:p>
          </p:txBody>
        </p:sp>
        <p:sp>
          <p:nvSpPr>
            <p:cNvPr id="9249" name="Rectangle 53"/>
            <p:cNvSpPr>
              <a:spLocks noChangeArrowheads="1"/>
            </p:cNvSpPr>
            <p:nvPr/>
          </p:nvSpPr>
          <p:spPr bwMode="auto">
            <a:xfrm>
              <a:off x="3760833" y="4728711"/>
              <a:ext cx="3525811" cy="933303"/>
            </a:xfrm>
            <a:prstGeom prst="rect">
              <a:avLst/>
            </a:prstGeom>
            <a:solidFill>
              <a:srgbClr val="EAEAEA"/>
            </a:solidFill>
            <a:ln w="12700">
              <a:solidFill>
                <a:srgbClr val="C0C0C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ko-KR" altLang="en-US">
                <a:latin typeface="Calibri" pitchFamily="34" charset="0"/>
                <a:ea typeface="Malgun Gothic" pitchFamily="34" charset="-127"/>
              </a:endParaRPr>
            </a:p>
          </p:txBody>
        </p:sp>
      </p:grpSp>
      <p:sp>
        <p:nvSpPr>
          <p:cNvPr id="9245" name="TextBox 36"/>
          <p:cNvSpPr txBox="1">
            <a:spLocks noChangeArrowheads="1"/>
          </p:cNvSpPr>
          <p:nvPr/>
        </p:nvSpPr>
        <p:spPr bwMode="auto">
          <a:xfrm>
            <a:off x="4071938" y="2786063"/>
            <a:ext cx="407193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2400">
                <a:latin typeface="华文细黑" pitchFamily="2" charset="-122"/>
                <a:ea typeface="华文细黑" pitchFamily="2" charset="-122"/>
              </a:rPr>
              <a:t>单击此处添加段落文字</a:t>
            </a:r>
          </a:p>
        </p:txBody>
      </p:sp>
      <p:sp>
        <p:nvSpPr>
          <p:cNvPr id="9246" name="TextBox 37"/>
          <p:cNvSpPr txBox="1">
            <a:spLocks noChangeArrowheads="1"/>
          </p:cNvSpPr>
          <p:nvPr/>
        </p:nvSpPr>
        <p:spPr bwMode="auto">
          <a:xfrm>
            <a:off x="4000500" y="4929188"/>
            <a:ext cx="407193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2400">
                <a:latin typeface="华文细黑" pitchFamily="2" charset="-122"/>
                <a:ea typeface="华文细黑" pitchFamily="2" charset="-122"/>
              </a:rPr>
              <a:t>单击此处添加段落文字</a:t>
            </a:r>
          </a:p>
        </p:txBody>
      </p:sp>
      <p:sp>
        <p:nvSpPr>
          <p:cNvPr id="9247" name="灯片编号占位符 31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64B03F67-EECB-4B89-B73B-2E989FE27D7B}" type="slidenum">
              <a:rPr lang="zh-CN" altLang="en-US" smtClean="0">
                <a:latin typeface="华文细黑" pitchFamily="2" charset="-122"/>
                <a:ea typeface="华文细黑" pitchFamily="2" charset="-122"/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en-US" altLang="zh-CN" smtClean="0"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标题 5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z="2800" smtClean="0"/>
              <a:t>单击此处添加标题</a:t>
            </a:r>
          </a:p>
        </p:txBody>
      </p:sp>
      <p:grpSp>
        <p:nvGrpSpPr>
          <p:cNvPr id="10243" name="Group 3"/>
          <p:cNvGrpSpPr>
            <a:grpSpLocks/>
          </p:cNvGrpSpPr>
          <p:nvPr/>
        </p:nvGrpSpPr>
        <p:grpSpPr bwMode="auto">
          <a:xfrm>
            <a:off x="2133600" y="2495550"/>
            <a:ext cx="5257800" cy="2895600"/>
            <a:chOff x="1443" y="1680"/>
            <a:chExt cx="2706" cy="1854"/>
          </a:xfrm>
        </p:grpSpPr>
        <p:sp>
          <p:nvSpPr>
            <p:cNvPr id="10252" name="Freeform 4"/>
            <p:cNvSpPr>
              <a:spLocks/>
            </p:cNvSpPr>
            <p:nvPr/>
          </p:nvSpPr>
          <p:spPr bwMode="gray">
            <a:xfrm>
              <a:off x="1851" y="2634"/>
              <a:ext cx="2298" cy="900"/>
            </a:xfrm>
            <a:custGeom>
              <a:avLst/>
              <a:gdLst>
                <a:gd name="T0" fmla="*/ 531 w 2298"/>
                <a:gd name="T1" fmla="*/ 361 h 900"/>
                <a:gd name="T2" fmla="*/ 999 w 2298"/>
                <a:gd name="T3" fmla="*/ 406 h 900"/>
                <a:gd name="T4" fmla="*/ 1547 w 2298"/>
                <a:gd name="T5" fmla="*/ 188 h 900"/>
                <a:gd name="T6" fmla="*/ 1325 w 2298"/>
                <a:gd name="T7" fmla="*/ 131 h 900"/>
                <a:gd name="T8" fmla="*/ 2005 w 2298"/>
                <a:gd name="T9" fmla="*/ 0 h 900"/>
                <a:gd name="T10" fmla="*/ 2298 w 2298"/>
                <a:gd name="T11" fmla="*/ 425 h 900"/>
                <a:gd name="T12" fmla="*/ 2054 w 2298"/>
                <a:gd name="T13" fmla="*/ 340 h 900"/>
                <a:gd name="T14" fmla="*/ 1120 w 2298"/>
                <a:gd name="T15" fmla="*/ 816 h 900"/>
                <a:gd name="T16" fmla="*/ 0 w 2298"/>
                <a:gd name="T17" fmla="*/ 608 h 900"/>
                <a:gd name="T18" fmla="*/ 401 w 2298"/>
                <a:gd name="T19" fmla="*/ 633 h 900"/>
                <a:gd name="T20" fmla="*/ 531 w 2298"/>
                <a:gd name="T21" fmla="*/ 361 h 90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298"/>
                <a:gd name="T34" fmla="*/ 0 h 900"/>
                <a:gd name="T35" fmla="*/ 2298 w 2298"/>
                <a:gd name="T36" fmla="*/ 900 h 900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298" h="900">
                  <a:moveTo>
                    <a:pt x="531" y="361"/>
                  </a:moveTo>
                  <a:cubicBezTo>
                    <a:pt x="623" y="386"/>
                    <a:pt x="670" y="427"/>
                    <a:pt x="999" y="406"/>
                  </a:cubicBezTo>
                  <a:cubicBezTo>
                    <a:pt x="1329" y="385"/>
                    <a:pt x="1493" y="233"/>
                    <a:pt x="1547" y="188"/>
                  </a:cubicBezTo>
                  <a:lnTo>
                    <a:pt x="1325" y="131"/>
                  </a:lnTo>
                  <a:lnTo>
                    <a:pt x="2005" y="0"/>
                  </a:lnTo>
                  <a:lnTo>
                    <a:pt x="2298" y="425"/>
                  </a:lnTo>
                  <a:lnTo>
                    <a:pt x="2054" y="340"/>
                  </a:lnTo>
                  <a:cubicBezTo>
                    <a:pt x="1934" y="456"/>
                    <a:pt x="1774" y="732"/>
                    <a:pt x="1120" y="816"/>
                  </a:cubicBezTo>
                  <a:cubicBezTo>
                    <a:pt x="466" y="900"/>
                    <a:pt x="119" y="633"/>
                    <a:pt x="0" y="608"/>
                  </a:cubicBezTo>
                  <a:lnTo>
                    <a:pt x="401" y="633"/>
                  </a:lnTo>
                  <a:lnTo>
                    <a:pt x="531" y="361"/>
                  </a:lnTo>
                  <a:close/>
                </a:path>
              </a:pathLst>
            </a:custGeom>
            <a:solidFill>
              <a:srgbClr val="C0C0C0">
                <a:alpha val="5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53" name="Freeform 5"/>
            <p:cNvSpPr>
              <a:spLocks/>
            </p:cNvSpPr>
            <p:nvPr/>
          </p:nvSpPr>
          <p:spPr bwMode="gray">
            <a:xfrm>
              <a:off x="2281" y="1680"/>
              <a:ext cx="1863" cy="1144"/>
            </a:xfrm>
            <a:custGeom>
              <a:avLst/>
              <a:gdLst>
                <a:gd name="T0" fmla="*/ 474 w 1863"/>
                <a:gd name="T1" fmla="*/ 211 h 1144"/>
                <a:gd name="T2" fmla="*/ 463 w 1863"/>
                <a:gd name="T3" fmla="*/ 0 h 1144"/>
                <a:gd name="T4" fmla="*/ 0 w 1863"/>
                <a:gd name="T5" fmla="*/ 404 h 1144"/>
                <a:gd name="T6" fmla="*/ 498 w 1863"/>
                <a:gd name="T7" fmla="*/ 815 h 1144"/>
                <a:gd name="T8" fmla="*/ 490 w 1863"/>
                <a:gd name="T9" fmla="*/ 580 h 1144"/>
                <a:gd name="T10" fmla="*/ 1020 w 1863"/>
                <a:gd name="T11" fmla="*/ 663 h 1144"/>
                <a:gd name="T12" fmla="*/ 1200 w 1863"/>
                <a:gd name="T13" fmla="*/ 982 h 1144"/>
                <a:gd name="T14" fmla="*/ 1608 w 1863"/>
                <a:gd name="T15" fmla="*/ 911 h 1144"/>
                <a:gd name="T16" fmla="*/ 1762 w 1863"/>
                <a:gd name="T17" fmla="*/ 1144 h 1144"/>
                <a:gd name="T18" fmla="*/ 1739 w 1863"/>
                <a:gd name="T19" fmla="*/ 701 h 1144"/>
                <a:gd name="T20" fmla="*/ 1196 w 1863"/>
                <a:gd name="T21" fmla="*/ 296 h 1144"/>
                <a:gd name="T22" fmla="*/ 474 w 1863"/>
                <a:gd name="T23" fmla="*/ 211 h 114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863"/>
                <a:gd name="T37" fmla="*/ 0 h 1144"/>
                <a:gd name="T38" fmla="*/ 1863 w 1863"/>
                <a:gd name="T39" fmla="*/ 1144 h 1144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863" h="1144">
                  <a:moveTo>
                    <a:pt x="474" y="211"/>
                  </a:moveTo>
                  <a:lnTo>
                    <a:pt x="463" y="0"/>
                  </a:lnTo>
                  <a:lnTo>
                    <a:pt x="0" y="404"/>
                  </a:lnTo>
                  <a:lnTo>
                    <a:pt x="498" y="815"/>
                  </a:lnTo>
                  <a:lnTo>
                    <a:pt x="490" y="580"/>
                  </a:lnTo>
                  <a:cubicBezTo>
                    <a:pt x="577" y="555"/>
                    <a:pt x="902" y="596"/>
                    <a:pt x="1020" y="663"/>
                  </a:cubicBezTo>
                  <a:cubicBezTo>
                    <a:pt x="1239" y="776"/>
                    <a:pt x="1189" y="964"/>
                    <a:pt x="1200" y="982"/>
                  </a:cubicBezTo>
                  <a:lnTo>
                    <a:pt x="1608" y="911"/>
                  </a:lnTo>
                  <a:lnTo>
                    <a:pt x="1762" y="1144"/>
                  </a:lnTo>
                  <a:cubicBezTo>
                    <a:pt x="1783" y="1109"/>
                    <a:pt x="1863" y="914"/>
                    <a:pt x="1739" y="701"/>
                  </a:cubicBezTo>
                  <a:cubicBezTo>
                    <a:pt x="1615" y="488"/>
                    <a:pt x="1492" y="406"/>
                    <a:pt x="1196" y="296"/>
                  </a:cubicBezTo>
                  <a:cubicBezTo>
                    <a:pt x="900" y="186"/>
                    <a:pt x="474" y="211"/>
                    <a:pt x="474" y="211"/>
                  </a:cubicBezTo>
                  <a:close/>
                </a:path>
              </a:pathLst>
            </a:custGeom>
            <a:solidFill>
              <a:srgbClr val="C0C0C0">
                <a:alpha val="5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54" name="Freeform 6"/>
            <p:cNvSpPr>
              <a:spLocks/>
            </p:cNvSpPr>
            <p:nvPr/>
          </p:nvSpPr>
          <p:spPr bwMode="gray">
            <a:xfrm>
              <a:off x="1443" y="1934"/>
              <a:ext cx="1018" cy="1289"/>
            </a:xfrm>
            <a:custGeom>
              <a:avLst/>
              <a:gdLst>
                <a:gd name="T0" fmla="*/ 0 w 1018"/>
                <a:gd name="T1" fmla="*/ 1220 h 1289"/>
                <a:gd name="T2" fmla="*/ 774 w 1018"/>
                <a:gd name="T3" fmla="*/ 1289 h 1289"/>
                <a:gd name="T4" fmla="*/ 966 w 1018"/>
                <a:gd name="T5" fmla="*/ 866 h 1289"/>
                <a:gd name="T6" fmla="*/ 733 w 1018"/>
                <a:gd name="T7" fmla="*/ 935 h 1289"/>
                <a:gd name="T8" fmla="*/ 602 w 1018"/>
                <a:gd name="T9" fmla="*/ 629 h 1289"/>
                <a:gd name="T10" fmla="*/ 1018 w 1018"/>
                <a:gd name="T11" fmla="*/ 346 h 1289"/>
                <a:gd name="T12" fmla="*/ 777 w 1018"/>
                <a:gd name="T13" fmla="*/ 156 h 1289"/>
                <a:gd name="T14" fmla="*/ 976 w 1018"/>
                <a:gd name="T15" fmla="*/ 0 h 1289"/>
                <a:gd name="T16" fmla="*/ 346 w 1018"/>
                <a:gd name="T17" fmla="*/ 233 h 1289"/>
                <a:gd name="T18" fmla="*/ 21 w 1018"/>
                <a:gd name="T19" fmla="*/ 669 h 1289"/>
                <a:gd name="T20" fmla="*/ 209 w 1018"/>
                <a:gd name="T21" fmla="*/ 1139 h 1289"/>
                <a:gd name="T22" fmla="*/ 0 w 1018"/>
                <a:gd name="T23" fmla="*/ 1220 h 1289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018"/>
                <a:gd name="T37" fmla="*/ 0 h 1289"/>
                <a:gd name="T38" fmla="*/ 1018 w 1018"/>
                <a:gd name="T39" fmla="*/ 1289 h 1289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018" h="1289">
                  <a:moveTo>
                    <a:pt x="0" y="1220"/>
                  </a:moveTo>
                  <a:lnTo>
                    <a:pt x="774" y="1289"/>
                  </a:lnTo>
                  <a:lnTo>
                    <a:pt x="966" y="866"/>
                  </a:lnTo>
                  <a:lnTo>
                    <a:pt x="733" y="935"/>
                  </a:lnTo>
                  <a:cubicBezTo>
                    <a:pt x="672" y="896"/>
                    <a:pt x="552" y="799"/>
                    <a:pt x="602" y="629"/>
                  </a:cubicBezTo>
                  <a:cubicBezTo>
                    <a:pt x="653" y="458"/>
                    <a:pt x="984" y="345"/>
                    <a:pt x="1018" y="346"/>
                  </a:cubicBezTo>
                  <a:lnTo>
                    <a:pt x="777" y="156"/>
                  </a:lnTo>
                  <a:lnTo>
                    <a:pt x="976" y="0"/>
                  </a:lnTo>
                  <a:cubicBezTo>
                    <a:pt x="727" y="41"/>
                    <a:pt x="502" y="123"/>
                    <a:pt x="346" y="233"/>
                  </a:cubicBezTo>
                  <a:cubicBezTo>
                    <a:pt x="189" y="343"/>
                    <a:pt x="44" y="517"/>
                    <a:pt x="21" y="669"/>
                  </a:cubicBezTo>
                  <a:cubicBezTo>
                    <a:pt x="7" y="814"/>
                    <a:pt x="62" y="1010"/>
                    <a:pt x="209" y="1139"/>
                  </a:cubicBezTo>
                  <a:lnTo>
                    <a:pt x="0" y="1220"/>
                  </a:lnTo>
                  <a:close/>
                </a:path>
              </a:pathLst>
            </a:custGeom>
            <a:solidFill>
              <a:srgbClr val="C0C0C0">
                <a:alpha val="5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0244" name="Group 7"/>
          <p:cNvGrpSpPr>
            <a:grpSpLocks/>
          </p:cNvGrpSpPr>
          <p:nvPr/>
        </p:nvGrpSpPr>
        <p:grpSpPr bwMode="auto">
          <a:xfrm>
            <a:off x="2057400" y="2419350"/>
            <a:ext cx="5334000" cy="2819400"/>
            <a:chOff x="1443" y="1680"/>
            <a:chExt cx="2706" cy="1854"/>
          </a:xfrm>
        </p:grpSpPr>
        <p:sp>
          <p:nvSpPr>
            <p:cNvPr id="26" name="Freeform 8"/>
            <p:cNvSpPr>
              <a:spLocks/>
            </p:cNvSpPr>
            <p:nvPr/>
          </p:nvSpPr>
          <p:spPr bwMode="gray">
            <a:xfrm>
              <a:off x="1851" y="2634"/>
              <a:ext cx="2298" cy="900"/>
            </a:xfrm>
            <a:custGeom>
              <a:avLst/>
              <a:gdLst/>
              <a:ahLst/>
              <a:cxnLst>
                <a:cxn ang="0">
                  <a:pos x="531" y="361"/>
                </a:cxn>
                <a:cxn ang="0">
                  <a:pos x="999" y="406"/>
                </a:cxn>
                <a:cxn ang="0">
                  <a:pos x="1547" y="188"/>
                </a:cxn>
                <a:cxn ang="0">
                  <a:pos x="1325" y="131"/>
                </a:cxn>
                <a:cxn ang="0">
                  <a:pos x="2005" y="0"/>
                </a:cxn>
                <a:cxn ang="0">
                  <a:pos x="2298" y="425"/>
                </a:cxn>
                <a:cxn ang="0">
                  <a:pos x="2054" y="340"/>
                </a:cxn>
                <a:cxn ang="0">
                  <a:pos x="1120" y="816"/>
                </a:cxn>
                <a:cxn ang="0">
                  <a:pos x="0" y="608"/>
                </a:cxn>
                <a:cxn ang="0">
                  <a:pos x="401" y="633"/>
                </a:cxn>
                <a:cxn ang="0">
                  <a:pos x="531" y="361"/>
                </a:cxn>
              </a:cxnLst>
              <a:rect l="0" t="0" r="r" b="b"/>
              <a:pathLst>
                <a:path w="2298" h="900">
                  <a:moveTo>
                    <a:pt x="531" y="361"/>
                  </a:moveTo>
                  <a:cubicBezTo>
                    <a:pt x="623" y="386"/>
                    <a:pt x="670" y="427"/>
                    <a:pt x="999" y="406"/>
                  </a:cubicBezTo>
                  <a:cubicBezTo>
                    <a:pt x="1329" y="385"/>
                    <a:pt x="1493" y="233"/>
                    <a:pt x="1547" y="188"/>
                  </a:cubicBezTo>
                  <a:lnTo>
                    <a:pt x="1325" y="131"/>
                  </a:lnTo>
                  <a:lnTo>
                    <a:pt x="2005" y="0"/>
                  </a:lnTo>
                  <a:lnTo>
                    <a:pt x="2298" y="425"/>
                  </a:lnTo>
                  <a:lnTo>
                    <a:pt x="2054" y="340"/>
                  </a:lnTo>
                  <a:cubicBezTo>
                    <a:pt x="1934" y="456"/>
                    <a:pt x="1774" y="732"/>
                    <a:pt x="1120" y="816"/>
                  </a:cubicBezTo>
                  <a:cubicBezTo>
                    <a:pt x="466" y="900"/>
                    <a:pt x="119" y="633"/>
                    <a:pt x="0" y="608"/>
                  </a:cubicBezTo>
                  <a:lnTo>
                    <a:pt x="401" y="633"/>
                  </a:lnTo>
                  <a:lnTo>
                    <a:pt x="531" y="361"/>
                  </a:lnTo>
                  <a:close/>
                </a:path>
              </a:pathLst>
            </a:custGeom>
            <a:gradFill rotWithShape="1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7" name="Freeform 9"/>
            <p:cNvSpPr>
              <a:spLocks/>
            </p:cNvSpPr>
            <p:nvPr/>
          </p:nvSpPr>
          <p:spPr bwMode="gray">
            <a:xfrm>
              <a:off x="2281" y="1680"/>
              <a:ext cx="1863" cy="1144"/>
            </a:xfrm>
            <a:custGeom>
              <a:avLst/>
              <a:gdLst/>
              <a:ahLst/>
              <a:cxnLst>
                <a:cxn ang="0">
                  <a:pos x="474" y="211"/>
                </a:cxn>
                <a:cxn ang="0">
                  <a:pos x="463" y="0"/>
                </a:cxn>
                <a:cxn ang="0">
                  <a:pos x="0" y="404"/>
                </a:cxn>
                <a:cxn ang="0">
                  <a:pos x="498" y="815"/>
                </a:cxn>
                <a:cxn ang="0">
                  <a:pos x="490" y="580"/>
                </a:cxn>
                <a:cxn ang="0">
                  <a:pos x="1020" y="663"/>
                </a:cxn>
                <a:cxn ang="0">
                  <a:pos x="1200" y="982"/>
                </a:cxn>
                <a:cxn ang="0">
                  <a:pos x="1608" y="911"/>
                </a:cxn>
                <a:cxn ang="0">
                  <a:pos x="1762" y="1144"/>
                </a:cxn>
                <a:cxn ang="0">
                  <a:pos x="1739" y="701"/>
                </a:cxn>
                <a:cxn ang="0">
                  <a:pos x="1196" y="296"/>
                </a:cxn>
                <a:cxn ang="0">
                  <a:pos x="474" y="211"/>
                </a:cxn>
              </a:cxnLst>
              <a:rect l="0" t="0" r="r" b="b"/>
              <a:pathLst>
                <a:path w="1863" h="1144">
                  <a:moveTo>
                    <a:pt x="474" y="211"/>
                  </a:moveTo>
                  <a:lnTo>
                    <a:pt x="463" y="0"/>
                  </a:lnTo>
                  <a:lnTo>
                    <a:pt x="0" y="404"/>
                  </a:lnTo>
                  <a:lnTo>
                    <a:pt x="498" y="815"/>
                  </a:lnTo>
                  <a:lnTo>
                    <a:pt x="490" y="580"/>
                  </a:lnTo>
                  <a:cubicBezTo>
                    <a:pt x="577" y="555"/>
                    <a:pt x="902" y="596"/>
                    <a:pt x="1020" y="663"/>
                  </a:cubicBezTo>
                  <a:cubicBezTo>
                    <a:pt x="1239" y="776"/>
                    <a:pt x="1189" y="964"/>
                    <a:pt x="1200" y="982"/>
                  </a:cubicBezTo>
                  <a:lnTo>
                    <a:pt x="1608" y="911"/>
                  </a:lnTo>
                  <a:lnTo>
                    <a:pt x="1762" y="1144"/>
                  </a:lnTo>
                  <a:cubicBezTo>
                    <a:pt x="1783" y="1109"/>
                    <a:pt x="1863" y="914"/>
                    <a:pt x="1739" y="701"/>
                  </a:cubicBezTo>
                  <a:cubicBezTo>
                    <a:pt x="1615" y="488"/>
                    <a:pt x="1492" y="406"/>
                    <a:pt x="1196" y="296"/>
                  </a:cubicBezTo>
                  <a:cubicBezTo>
                    <a:pt x="900" y="186"/>
                    <a:pt x="474" y="211"/>
                    <a:pt x="474" y="211"/>
                  </a:cubicBezTo>
                  <a:close/>
                </a:path>
              </a:pathLst>
            </a:cu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8" name="Freeform 10"/>
            <p:cNvSpPr>
              <a:spLocks/>
            </p:cNvSpPr>
            <p:nvPr/>
          </p:nvSpPr>
          <p:spPr bwMode="gray">
            <a:xfrm>
              <a:off x="1443" y="1934"/>
              <a:ext cx="1018" cy="1289"/>
            </a:xfrm>
            <a:custGeom>
              <a:avLst/>
              <a:gdLst/>
              <a:ahLst/>
              <a:cxnLst>
                <a:cxn ang="0">
                  <a:pos x="0" y="1220"/>
                </a:cxn>
                <a:cxn ang="0">
                  <a:pos x="774" y="1289"/>
                </a:cxn>
                <a:cxn ang="0">
                  <a:pos x="966" y="866"/>
                </a:cxn>
                <a:cxn ang="0">
                  <a:pos x="733" y="935"/>
                </a:cxn>
                <a:cxn ang="0">
                  <a:pos x="602" y="629"/>
                </a:cxn>
                <a:cxn ang="0">
                  <a:pos x="1018" y="346"/>
                </a:cxn>
                <a:cxn ang="0">
                  <a:pos x="777" y="156"/>
                </a:cxn>
                <a:cxn ang="0">
                  <a:pos x="976" y="0"/>
                </a:cxn>
                <a:cxn ang="0">
                  <a:pos x="346" y="233"/>
                </a:cxn>
                <a:cxn ang="0">
                  <a:pos x="21" y="669"/>
                </a:cxn>
                <a:cxn ang="0">
                  <a:pos x="209" y="1139"/>
                </a:cxn>
                <a:cxn ang="0">
                  <a:pos x="0" y="1220"/>
                </a:cxn>
              </a:cxnLst>
              <a:rect l="0" t="0" r="r" b="b"/>
              <a:pathLst>
                <a:path w="1018" h="1289">
                  <a:moveTo>
                    <a:pt x="0" y="1220"/>
                  </a:moveTo>
                  <a:lnTo>
                    <a:pt x="774" y="1289"/>
                  </a:lnTo>
                  <a:lnTo>
                    <a:pt x="966" y="866"/>
                  </a:lnTo>
                  <a:lnTo>
                    <a:pt x="733" y="935"/>
                  </a:lnTo>
                  <a:cubicBezTo>
                    <a:pt x="672" y="896"/>
                    <a:pt x="552" y="799"/>
                    <a:pt x="602" y="629"/>
                  </a:cubicBezTo>
                  <a:cubicBezTo>
                    <a:pt x="653" y="458"/>
                    <a:pt x="984" y="345"/>
                    <a:pt x="1018" y="346"/>
                  </a:cubicBezTo>
                  <a:lnTo>
                    <a:pt x="777" y="156"/>
                  </a:lnTo>
                  <a:lnTo>
                    <a:pt x="976" y="0"/>
                  </a:lnTo>
                  <a:cubicBezTo>
                    <a:pt x="727" y="41"/>
                    <a:pt x="502" y="123"/>
                    <a:pt x="346" y="233"/>
                  </a:cubicBezTo>
                  <a:cubicBezTo>
                    <a:pt x="189" y="343"/>
                    <a:pt x="44" y="517"/>
                    <a:pt x="21" y="669"/>
                  </a:cubicBezTo>
                  <a:cubicBezTo>
                    <a:pt x="7" y="814"/>
                    <a:pt x="62" y="1010"/>
                    <a:pt x="209" y="1139"/>
                  </a:cubicBezTo>
                  <a:lnTo>
                    <a:pt x="0" y="1220"/>
                  </a:lnTo>
                  <a:close/>
                </a:path>
              </a:pathLst>
            </a:cu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tint val="72549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  <p:sp>
        <p:nvSpPr>
          <p:cNvPr id="10245" name="AutoShape 11"/>
          <p:cNvSpPr>
            <a:spLocks/>
          </p:cNvSpPr>
          <p:nvPr/>
        </p:nvSpPr>
        <p:spPr bwMode="gray">
          <a:xfrm>
            <a:off x="5829300" y="1676400"/>
            <a:ext cx="2743200" cy="914400"/>
          </a:xfrm>
          <a:prstGeom prst="accentCallout2">
            <a:avLst>
              <a:gd name="adj1" fmla="val 12500"/>
              <a:gd name="adj2" fmla="val -2778"/>
              <a:gd name="adj3" fmla="val 12500"/>
              <a:gd name="adj4" fmla="val -19968"/>
              <a:gd name="adj5" fmla="val 145486"/>
              <a:gd name="adj6" fmla="val -29921"/>
            </a:avLst>
          </a:prstGeom>
          <a:noFill/>
          <a:ln w="9525">
            <a:solidFill>
              <a:srgbClr val="C11594"/>
            </a:solidFill>
            <a:miter lim="800000"/>
            <a:headEnd type="triangle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r>
              <a:rPr lang="zh-CN" altLang="en-US" sz="1400">
                <a:latin typeface="华文细黑" pitchFamily="2" charset="-122"/>
                <a:ea typeface="华文细黑" pitchFamily="2" charset="-122"/>
              </a:rPr>
              <a:t>单击此处添加段落文字内容</a:t>
            </a:r>
          </a:p>
          <a:p>
            <a:r>
              <a:rPr lang="zh-CN" altLang="en-US" sz="1400">
                <a:latin typeface="华文细黑" pitchFamily="2" charset="-122"/>
                <a:ea typeface="华文细黑" pitchFamily="2" charset="-122"/>
              </a:rPr>
              <a:t>单击此处添加段落文字内容</a:t>
            </a:r>
          </a:p>
          <a:p>
            <a:r>
              <a:rPr lang="zh-CN" altLang="en-US" sz="1400">
                <a:latin typeface="华文细黑" pitchFamily="2" charset="-122"/>
                <a:ea typeface="华文细黑" pitchFamily="2" charset="-122"/>
              </a:rPr>
              <a:t>单击此处添加段落文字内容</a:t>
            </a:r>
          </a:p>
          <a:p>
            <a:r>
              <a:rPr lang="zh-CN" altLang="en-US" sz="1400">
                <a:latin typeface="华文细黑" pitchFamily="2" charset="-122"/>
                <a:ea typeface="华文细黑" pitchFamily="2" charset="-122"/>
              </a:rPr>
              <a:t>单击此处添加段落文字内容</a:t>
            </a:r>
          </a:p>
        </p:txBody>
      </p:sp>
      <p:sp>
        <p:nvSpPr>
          <p:cNvPr id="10246" name="AutoShape 12"/>
          <p:cNvSpPr>
            <a:spLocks/>
          </p:cNvSpPr>
          <p:nvPr/>
        </p:nvSpPr>
        <p:spPr bwMode="gray">
          <a:xfrm>
            <a:off x="4876800" y="5391150"/>
            <a:ext cx="3048000" cy="854075"/>
          </a:xfrm>
          <a:prstGeom prst="accentCallout2">
            <a:avLst>
              <a:gd name="adj1" fmla="val 13384"/>
              <a:gd name="adj2" fmla="val -2500"/>
              <a:gd name="adj3" fmla="val 13384"/>
              <a:gd name="adj4" fmla="val -14792"/>
              <a:gd name="adj5" fmla="val -58366"/>
              <a:gd name="adj6" fmla="val -14792"/>
            </a:avLst>
          </a:prstGeom>
          <a:noFill/>
          <a:ln w="9525">
            <a:solidFill>
              <a:schemeClr val="accent1"/>
            </a:solidFill>
            <a:miter lim="800000"/>
            <a:headEnd type="triangle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r>
              <a:rPr lang="zh-CN" altLang="en-US" sz="1400">
                <a:latin typeface="华文细黑" pitchFamily="2" charset="-122"/>
                <a:ea typeface="华文细黑" pitchFamily="2" charset="-122"/>
              </a:rPr>
              <a:t>单击此处添加段落文字内容</a:t>
            </a:r>
          </a:p>
          <a:p>
            <a:r>
              <a:rPr lang="zh-CN" altLang="en-US" sz="1400">
                <a:latin typeface="华文细黑" pitchFamily="2" charset="-122"/>
                <a:ea typeface="华文细黑" pitchFamily="2" charset="-122"/>
              </a:rPr>
              <a:t>单击此处添加段落文字内容</a:t>
            </a:r>
          </a:p>
          <a:p>
            <a:r>
              <a:rPr lang="zh-CN" altLang="en-US" sz="1400">
                <a:latin typeface="华文细黑" pitchFamily="2" charset="-122"/>
                <a:ea typeface="华文细黑" pitchFamily="2" charset="-122"/>
              </a:rPr>
              <a:t>单击此处添加段落文字内容</a:t>
            </a:r>
          </a:p>
          <a:p>
            <a:r>
              <a:rPr lang="zh-CN" altLang="en-US" sz="1400">
                <a:latin typeface="华文细黑" pitchFamily="2" charset="-122"/>
                <a:ea typeface="华文细黑" pitchFamily="2" charset="-122"/>
              </a:rPr>
              <a:t>单击此处添加段落文字内容</a:t>
            </a:r>
          </a:p>
        </p:txBody>
      </p:sp>
      <p:sp>
        <p:nvSpPr>
          <p:cNvPr id="10247" name="AutoShape 13"/>
          <p:cNvSpPr>
            <a:spLocks/>
          </p:cNvSpPr>
          <p:nvPr/>
        </p:nvSpPr>
        <p:spPr bwMode="gray">
          <a:xfrm>
            <a:off x="285750" y="1733550"/>
            <a:ext cx="2592388" cy="965200"/>
          </a:xfrm>
          <a:prstGeom prst="accentCallout2">
            <a:avLst>
              <a:gd name="adj1" fmla="val 11843"/>
              <a:gd name="adj2" fmla="val 103477"/>
              <a:gd name="adj3" fmla="val 11843"/>
              <a:gd name="adj4" fmla="val 113181"/>
              <a:gd name="adj5" fmla="val 136843"/>
              <a:gd name="adj6" fmla="val 119477"/>
            </a:avLst>
          </a:prstGeom>
          <a:noFill/>
          <a:ln w="9525">
            <a:solidFill>
              <a:schemeClr val="tx2"/>
            </a:solidFill>
            <a:miter lim="800000"/>
            <a:headEnd type="triangle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r>
              <a:rPr lang="zh-CN" altLang="en-US" sz="1400">
                <a:latin typeface="华文细黑" pitchFamily="2" charset="-122"/>
                <a:ea typeface="华文细黑" pitchFamily="2" charset="-122"/>
              </a:rPr>
              <a:t>单击此处添加段落文字内容</a:t>
            </a:r>
          </a:p>
          <a:p>
            <a:r>
              <a:rPr lang="zh-CN" altLang="en-US" sz="1400">
                <a:latin typeface="华文细黑" pitchFamily="2" charset="-122"/>
                <a:ea typeface="华文细黑" pitchFamily="2" charset="-122"/>
              </a:rPr>
              <a:t>单击此处添加段落文字内容</a:t>
            </a:r>
          </a:p>
          <a:p>
            <a:r>
              <a:rPr lang="zh-CN" altLang="en-US" sz="1400">
                <a:latin typeface="华文细黑" pitchFamily="2" charset="-122"/>
                <a:ea typeface="华文细黑" pitchFamily="2" charset="-122"/>
              </a:rPr>
              <a:t>单击此处添加段落文字内容</a:t>
            </a:r>
          </a:p>
          <a:p>
            <a:r>
              <a:rPr lang="zh-CN" altLang="en-US" sz="1400">
                <a:latin typeface="华文细黑" pitchFamily="2" charset="-122"/>
                <a:ea typeface="华文细黑" pitchFamily="2" charset="-122"/>
              </a:rPr>
              <a:t>单击此处添加段落文字内容</a:t>
            </a:r>
          </a:p>
        </p:txBody>
      </p:sp>
      <p:sp>
        <p:nvSpPr>
          <p:cNvPr id="10248" name="灯片编号占位符 14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AC920F9D-C288-4D02-9269-C7290CB2D71C}" type="slidenum">
              <a:rPr lang="zh-CN" altLang="en-US" smtClean="0">
                <a:latin typeface="华文细黑" pitchFamily="2" charset="-122"/>
                <a:ea typeface="华文细黑" pitchFamily="2" charset="-122"/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en-US" altLang="zh-CN" smtClean="0"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标题 5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z="2800" smtClean="0"/>
              <a:t>单击此处添加标题</a:t>
            </a:r>
          </a:p>
        </p:txBody>
      </p:sp>
      <p:grpSp>
        <p:nvGrpSpPr>
          <p:cNvPr id="11267" name="组合 54"/>
          <p:cNvGrpSpPr>
            <a:grpSpLocks/>
          </p:cNvGrpSpPr>
          <p:nvPr/>
        </p:nvGrpSpPr>
        <p:grpSpPr bwMode="auto">
          <a:xfrm>
            <a:off x="568325" y="1828800"/>
            <a:ext cx="7718425" cy="3770313"/>
            <a:chOff x="567800" y="1828800"/>
            <a:chExt cx="7718976" cy="3770313"/>
          </a:xfrm>
        </p:grpSpPr>
        <p:sp>
          <p:nvSpPr>
            <p:cNvPr id="11269" name="AutoShape 3"/>
            <p:cNvSpPr>
              <a:spLocks noChangeArrowheads="1"/>
            </p:cNvSpPr>
            <p:nvPr/>
          </p:nvSpPr>
          <p:spPr bwMode="gray">
            <a:xfrm rot="-3626814">
              <a:off x="4564062" y="2538413"/>
              <a:ext cx="792163" cy="288925"/>
            </a:xfrm>
            <a:prstGeom prst="rightArrow">
              <a:avLst>
                <a:gd name="adj1" fmla="val 35167"/>
                <a:gd name="adj2" fmla="val 111029"/>
              </a:avLst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11270" name="AutoShape 4"/>
            <p:cNvSpPr>
              <a:spLocks noChangeArrowheads="1"/>
            </p:cNvSpPr>
            <p:nvPr/>
          </p:nvSpPr>
          <p:spPr bwMode="gray">
            <a:xfrm rot="3465783">
              <a:off x="4614862" y="4648200"/>
              <a:ext cx="792163" cy="288925"/>
            </a:xfrm>
            <a:prstGeom prst="rightArrow">
              <a:avLst>
                <a:gd name="adj1" fmla="val 35167"/>
                <a:gd name="adj2" fmla="val 111029"/>
              </a:avLst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11271" name="AutoShape 5"/>
            <p:cNvSpPr>
              <a:spLocks noChangeArrowheads="1"/>
            </p:cNvSpPr>
            <p:nvPr/>
          </p:nvSpPr>
          <p:spPr bwMode="gray">
            <a:xfrm rot="-7230978">
              <a:off x="3395662" y="2560638"/>
              <a:ext cx="792163" cy="288925"/>
            </a:xfrm>
            <a:prstGeom prst="rightArrow">
              <a:avLst>
                <a:gd name="adj1" fmla="val 35167"/>
                <a:gd name="adj2" fmla="val 111029"/>
              </a:avLst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11272" name="AutoShape 6"/>
            <p:cNvSpPr>
              <a:spLocks noChangeArrowheads="1"/>
            </p:cNvSpPr>
            <p:nvPr/>
          </p:nvSpPr>
          <p:spPr bwMode="gray">
            <a:xfrm rot="7535209">
              <a:off x="3357562" y="4614863"/>
              <a:ext cx="792163" cy="288925"/>
            </a:xfrm>
            <a:prstGeom prst="rightArrow">
              <a:avLst>
                <a:gd name="adj1" fmla="val 35167"/>
                <a:gd name="adj2" fmla="val 111029"/>
              </a:avLst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11273" name="AutoShape 7"/>
            <p:cNvSpPr>
              <a:spLocks noChangeArrowheads="1"/>
            </p:cNvSpPr>
            <p:nvPr/>
          </p:nvSpPr>
          <p:spPr bwMode="gray">
            <a:xfrm>
              <a:off x="5194300" y="3611563"/>
              <a:ext cx="792163" cy="288925"/>
            </a:xfrm>
            <a:prstGeom prst="rightArrow">
              <a:avLst>
                <a:gd name="adj1" fmla="val 35167"/>
                <a:gd name="adj2" fmla="val 111029"/>
              </a:avLst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11274" name="AutoShape 8"/>
            <p:cNvSpPr>
              <a:spLocks noChangeArrowheads="1"/>
            </p:cNvSpPr>
            <p:nvPr/>
          </p:nvSpPr>
          <p:spPr bwMode="gray">
            <a:xfrm rot="10800000">
              <a:off x="2784475" y="3605213"/>
              <a:ext cx="863600" cy="288925"/>
            </a:xfrm>
            <a:prstGeom prst="rightArrow">
              <a:avLst>
                <a:gd name="adj1" fmla="val 35167"/>
                <a:gd name="adj2" fmla="val 121041"/>
              </a:avLst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11275" name="Oval 9"/>
            <p:cNvSpPr>
              <a:spLocks noChangeArrowheads="1"/>
            </p:cNvSpPr>
            <p:nvPr/>
          </p:nvSpPr>
          <p:spPr bwMode="auto">
            <a:xfrm>
              <a:off x="2505075" y="1854200"/>
              <a:ext cx="3743325" cy="3744913"/>
            </a:xfrm>
            <a:prstGeom prst="ellipse">
              <a:avLst/>
            </a:prstGeom>
            <a:noFill/>
            <a:ln w="38100" algn="ctr">
              <a:solidFill>
                <a:schemeClr val="tx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11276" name="Text Box 10"/>
            <p:cNvSpPr txBox="1">
              <a:spLocks noChangeArrowheads="1"/>
            </p:cNvSpPr>
            <p:nvPr/>
          </p:nvSpPr>
          <p:spPr bwMode="auto">
            <a:xfrm>
              <a:off x="5572132" y="1876000"/>
              <a:ext cx="271464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600">
                  <a:latin typeface="华文细黑" pitchFamily="2" charset="-122"/>
                  <a:ea typeface="华文细黑" pitchFamily="2" charset="-122"/>
                </a:rPr>
                <a:t>单击此处添加段落文字内容</a:t>
              </a:r>
            </a:p>
          </p:txBody>
        </p:sp>
        <p:sp>
          <p:nvSpPr>
            <p:cNvPr id="11277" name="Text Box 11"/>
            <p:cNvSpPr txBox="1">
              <a:spLocks noChangeArrowheads="1"/>
            </p:cNvSpPr>
            <p:nvPr/>
          </p:nvSpPr>
          <p:spPr bwMode="auto">
            <a:xfrm>
              <a:off x="571472" y="1828800"/>
              <a:ext cx="2663853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r" eaLnBrk="1" hangingPunct="1"/>
              <a:r>
                <a:rPr lang="zh-CN" altLang="en-US" sz="1600">
                  <a:latin typeface="华文细黑" pitchFamily="2" charset="-122"/>
                  <a:ea typeface="华文细黑" pitchFamily="2" charset="-122"/>
                </a:rPr>
                <a:t>单击此处添加段落文字内容</a:t>
              </a:r>
            </a:p>
          </p:txBody>
        </p:sp>
        <p:sp>
          <p:nvSpPr>
            <p:cNvPr id="11278" name="Text Box 12"/>
            <p:cNvSpPr txBox="1">
              <a:spLocks noChangeArrowheads="1"/>
            </p:cNvSpPr>
            <p:nvPr/>
          </p:nvSpPr>
          <p:spPr bwMode="auto">
            <a:xfrm>
              <a:off x="6467475" y="3581400"/>
              <a:ext cx="1747863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600">
                  <a:latin typeface="华文细黑" pitchFamily="2" charset="-122"/>
                  <a:ea typeface="华文细黑" pitchFamily="2" charset="-122"/>
                </a:rPr>
                <a:t>单击此处添加段落文字内容</a:t>
              </a:r>
            </a:p>
          </p:txBody>
        </p:sp>
        <p:sp>
          <p:nvSpPr>
            <p:cNvPr id="11279" name="Text Box 13"/>
            <p:cNvSpPr txBox="1">
              <a:spLocks noChangeArrowheads="1"/>
            </p:cNvSpPr>
            <p:nvPr/>
          </p:nvSpPr>
          <p:spPr bwMode="auto">
            <a:xfrm>
              <a:off x="5553075" y="5181600"/>
              <a:ext cx="2646878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lang="zh-CN" altLang="en-US" sz="1600">
                  <a:latin typeface="华文细黑" pitchFamily="2" charset="-122"/>
                  <a:ea typeface="华文细黑" pitchFamily="2" charset="-122"/>
                </a:rPr>
                <a:t>单击此处添加段落文字内容</a:t>
              </a:r>
            </a:p>
          </p:txBody>
        </p:sp>
        <p:sp>
          <p:nvSpPr>
            <p:cNvPr id="11280" name="Text Box 14"/>
            <p:cNvSpPr txBox="1">
              <a:spLocks noChangeArrowheads="1"/>
            </p:cNvSpPr>
            <p:nvPr/>
          </p:nvSpPr>
          <p:spPr bwMode="auto">
            <a:xfrm>
              <a:off x="571472" y="3581400"/>
              <a:ext cx="1749453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r" eaLnBrk="1" hangingPunct="1"/>
              <a:r>
                <a:rPr lang="zh-CN" altLang="en-US" sz="1600">
                  <a:latin typeface="华文细黑" pitchFamily="2" charset="-122"/>
                  <a:ea typeface="华文细黑" pitchFamily="2" charset="-122"/>
                </a:rPr>
                <a:t>单击此处添加段落文字内容</a:t>
              </a:r>
            </a:p>
          </p:txBody>
        </p:sp>
        <p:sp>
          <p:nvSpPr>
            <p:cNvPr id="11281" name="Text Box 15"/>
            <p:cNvSpPr txBox="1">
              <a:spLocks noChangeArrowheads="1"/>
            </p:cNvSpPr>
            <p:nvPr/>
          </p:nvSpPr>
          <p:spPr bwMode="auto">
            <a:xfrm>
              <a:off x="567800" y="5214950"/>
              <a:ext cx="2646878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r"/>
              <a:r>
                <a:rPr lang="zh-CN" altLang="en-US" sz="1600">
                  <a:latin typeface="华文细黑" pitchFamily="2" charset="-122"/>
                  <a:ea typeface="华文细黑" pitchFamily="2" charset="-122"/>
                </a:rPr>
                <a:t>单击此处添加段落文字内容</a:t>
              </a:r>
            </a:p>
          </p:txBody>
        </p:sp>
        <p:sp>
          <p:nvSpPr>
            <p:cNvPr id="38" name="Oval 16"/>
            <p:cNvSpPr>
              <a:spLocks noChangeArrowheads="1"/>
            </p:cNvSpPr>
            <p:nvPr/>
          </p:nvSpPr>
          <p:spPr bwMode="gray">
            <a:xfrm>
              <a:off x="2361803" y="3632200"/>
              <a:ext cx="304822" cy="304800"/>
            </a:xfrm>
            <a:prstGeom prst="ellipse">
              <a:avLst/>
            </a:prstGeom>
            <a:gradFill rotWithShape="1">
              <a:gsLst>
                <a:gs pos="0">
                  <a:schemeClr val="accent2">
                    <a:gamma/>
                    <a:tint val="48627"/>
                    <a:invGamma/>
                  </a:schemeClr>
                </a:gs>
                <a:gs pos="100000">
                  <a:schemeClr val="accent2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9" name="Oval 17"/>
            <p:cNvSpPr>
              <a:spLocks noChangeArrowheads="1"/>
            </p:cNvSpPr>
            <p:nvPr/>
          </p:nvSpPr>
          <p:spPr bwMode="gray">
            <a:xfrm>
              <a:off x="3276268" y="1981200"/>
              <a:ext cx="304822" cy="304800"/>
            </a:xfrm>
            <a:prstGeom prst="ellipse">
              <a:avLst/>
            </a:prstGeom>
            <a:gradFill rotWithShape="1">
              <a:gsLst>
                <a:gs pos="0">
                  <a:schemeClr val="accent2">
                    <a:gamma/>
                    <a:tint val="48627"/>
                    <a:invGamma/>
                  </a:schemeClr>
                </a:gs>
                <a:gs pos="100000">
                  <a:schemeClr val="accent2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0" name="Oval 18"/>
            <p:cNvSpPr>
              <a:spLocks noChangeArrowheads="1"/>
            </p:cNvSpPr>
            <p:nvPr/>
          </p:nvSpPr>
          <p:spPr bwMode="gray">
            <a:xfrm>
              <a:off x="5181404" y="1981200"/>
              <a:ext cx="304822" cy="304800"/>
            </a:xfrm>
            <a:prstGeom prst="ellipse">
              <a:avLst/>
            </a:prstGeom>
            <a:gradFill rotWithShape="1">
              <a:gsLst>
                <a:gs pos="0">
                  <a:schemeClr val="accent2">
                    <a:gamma/>
                    <a:tint val="48627"/>
                    <a:invGamma/>
                  </a:schemeClr>
                </a:gs>
                <a:gs pos="100000">
                  <a:schemeClr val="accent2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1" name="Oval 19"/>
            <p:cNvSpPr>
              <a:spLocks noChangeArrowheads="1"/>
            </p:cNvSpPr>
            <p:nvPr/>
          </p:nvSpPr>
          <p:spPr bwMode="gray">
            <a:xfrm>
              <a:off x="3200063" y="5181600"/>
              <a:ext cx="304822" cy="304800"/>
            </a:xfrm>
            <a:prstGeom prst="ellipse">
              <a:avLst/>
            </a:prstGeom>
            <a:gradFill rotWithShape="1">
              <a:gsLst>
                <a:gs pos="0">
                  <a:schemeClr val="accent2">
                    <a:gamma/>
                    <a:tint val="48627"/>
                    <a:invGamma/>
                  </a:schemeClr>
                </a:gs>
                <a:gs pos="100000">
                  <a:schemeClr val="accent2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2" name="Oval 20"/>
            <p:cNvSpPr>
              <a:spLocks noChangeArrowheads="1"/>
            </p:cNvSpPr>
            <p:nvPr/>
          </p:nvSpPr>
          <p:spPr bwMode="gray">
            <a:xfrm>
              <a:off x="5181404" y="5181600"/>
              <a:ext cx="304822" cy="304800"/>
            </a:xfrm>
            <a:prstGeom prst="ellipse">
              <a:avLst/>
            </a:prstGeom>
            <a:gradFill rotWithShape="1">
              <a:gsLst>
                <a:gs pos="0">
                  <a:schemeClr val="accent2">
                    <a:gamma/>
                    <a:tint val="48627"/>
                    <a:invGamma/>
                  </a:schemeClr>
                </a:gs>
                <a:gs pos="100000">
                  <a:schemeClr val="accent2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3" name="Oval 21"/>
            <p:cNvSpPr>
              <a:spLocks noChangeArrowheads="1"/>
            </p:cNvSpPr>
            <p:nvPr/>
          </p:nvSpPr>
          <p:spPr bwMode="gray">
            <a:xfrm>
              <a:off x="6095870" y="3619500"/>
              <a:ext cx="304822" cy="304800"/>
            </a:xfrm>
            <a:prstGeom prst="ellipse">
              <a:avLst/>
            </a:prstGeom>
            <a:gradFill rotWithShape="1">
              <a:gsLst>
                <a:gs pos="0">
                  <a:schemeClr val="accent2">
                    <a:gamma/>
                    <a:tint val="48627"/>
                    <a:invGamma/>
                  </a:schemeClr>
                </a:gs>
                <a:gs pos="100000">
                  <a:schemeClr val="accent2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4" name="Oval 22"/>
            <p:cNvSpPr>
              <a:spLocks noChangeArrowheads="1"/>
            </p:cNvSpPr>
            <p:nvPr/>
          </p:nvSpPr>
          <p:spPr bwMode="gray">
            <a:xfrm>
              <a:off x="3544575" y="2884488"/>
              <a:ext cx="1703509" cy="1687512"/>
            </a:xfrm>
            <a:prstGeom prst="ellipse">
              <a:avLst/>
            </a:prstGeom>
            <a:gradFill rotWithShape="1">
              <a:gsLst>
                <a:gs pos="0">
                  <a:schemeClr val="folHlink">
                    <a:gamma/>
                    <a:tint val="0"/>
                    <a:invGamma/>
                  </a:schemeClr>
                </a:gs>
                <a:gs pos="50000">
                  <a:schemeClr val="folHlink"/>
                </a:gs>
                <a:gs pos="100000">
                  <a:schemeClr val="fol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5" name="Oval 23"/>
            <p:cNvSpPr>
              <a:spLocks noChangeArrowheads="1"/>
            </p:cNvSpPr>
            <p:nvPr/>
          </p:nvSpPr>
          <p:spPr bwMode="gray">
            <a:xfrm>
              <a:off x="3544575" y="2884488"/>
              <a:ext cx="1703509" cy="1687512"/>
            </a:xfrm>
            <a:prstGeom prst="ellipse">
              <a:avLst/>
            </a:prstGeom>
            <a:gradFill rotWithShape="1">
              <a:gsLst>
                <a:gs pos="0">
                  <a:schemeClr val="folHlink">
                    <a:alpha val="32001"/>
                  </a:schemeClr>
                </a:gs>
                <a:gs pos="100000">
                  <a:schemeClr val="folHlink">
                    <a:gamma/>
                    <a:shade val="0"/>
                    <a:invGamma/>
                    <a:alpha val="89999"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6" name="Oval 24"/>
            <p:cNvSpPr>
              <a:spLocks noChangeArrowheads="1"/>
            </p:cNvSpPr>
            <p:nvPr/>
          </p:nvSpPr>
          <p:spPr bwMode="gray">
            <a:xfrm>
              <a:off x="3655708" y="2994025"/>
              <a:ext cx="1481243" cy="1466850"/>
            </a:xfrm>
            <a:prstGeom prst="ellipse">
              <a:avLst/>
            </a:prstGeom>
            <a:gradFill rotWithShape="1">
              <a:gsLst>
                <a:gs pos="0">
                  <a:schemeClr val="folHlink">
                    <a:gamma/>
                    <a:shade val="54118"/>
                    <a:invGamma/>
                  </a:schemeClr>
                </a:gs>
                <a:gs pos="50000">
                  <a:schemeClr val="folHlink"/>
                </a:gs>
                <a:gs pos="100000">
                  <a:schemeClr val="fol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7" name="Oval 25"/>
            <p:cNvSpPr>
              <a:spLocks noChangeArrowheads="1"/>
            </p:cNvSpPr>
            <p:nvPr/>
          </p:nvSpPr>
          <p:spPr bwMode="gray">
            <a:xfrm>
              <a:off x="3700162" y="3028950"/>
              <a:ext cx="1481243" cy="1466850"/>
            </a:xfrm>
            <a:prstGeom prst="ellipse">
              <a:avLst/>
            </a:prstGeom>
            <a:gradFill rotWithShape="1">
              <a:gsLst>
                <a:gs pos="0">
                  <a:schemeClr val="folHlink">
                    <a:gamma/>
                    <a:shade val="63529"/>
                    <a:invGamma/>
                  </a:schemeClr>
                </a:gs>
                <a:gs pos="100000">
                  <a:schemeClr val="folHlink">
                    <a:alpha val="0"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1292" name="Oval 26"/>
            <p:cNvSpPr>
              <a:spLocks noChangeArrowheads="1"/>
            </p:cNvSpPr>
            <p:nvPr/>
          </p:nvSpPr>
          <p:spPr bwMode="gray">
            <a:xfrm>
              <a:off x="3730625" y="3068638"/>
              <a:ext cx="1333500" cy="1320800"/>
            </a:xfrm>
            <a:prstGeom prst="ellipse">
              <a:avLst/>
            </a:pr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81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/>
            <a:p>
              <a:endParaRPr lang="zh-CN" altLang="en-US">
                <a:latin typeface="Calibri" pitchFamily="34" charset="0"/>
              </a:endParaRPr>
            </a:p>
          </p:txBody>
        </p:sp>
        <p:grpSp>
          <p:nvGrpSpPr>
            <p:cNvPr id="11293" name="Group 27"/>
            <p:cNvGrpSpPr>
              <a:grpSpLocks/>
            </p:cNvGrpSpPr>
            <p:nvPr/>
          </p:nvGrpSpPr>
          <p:grpSpPr bwMode="auto">
            <a:xfrm>
              <a:off x="3751263" y="3087688"/>
              <a:ext cx="1290638" cy="1277938"/>
              <a:chOff x="4166" y="1706"/>
              <a:chExt cx="1252" cy="1252"/>
            </a:xfrm>
          </p:grpSpPr>
          <p:sp>
            <p:nvSpPr>
              <p:cNvPr id="11295" name="Oval 28"/>
              <p:cNvSpPr>
                <a:spLocks noChangeArrowheads="1"/>
              </p:cNvSpPr>
              <p:nvPr/>
            </p:nvSpPr>
            <p:spPr bwMode="gray">
              <a:xfrm>
                <a:off x="4166" y="1706"/>
                <a:ext cx="1252" cy="1252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1296" name="Oval 29"/>
              <p:cNvSpPr>
                <a:spLocks noChangeArrowheads="1"/>
              </p:cNvSpPr>
              <p:nvPr/>
            </p:nvSpPr>
            <p:spPr bwMode="gray">
              <a:xfrm>
                <a:off x="4182" y="1713"/>
                <a:ext cx="1222" cy="122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1297" name="Oval 30"/>
              <p:cNvSpPr>
                <a:spLocks noChangeArrowheads="1"/>
              </p:cNvSpPr>
              <p:nvPr/>
            </p:nvSpPr>
            <p:spPr bwMode="gray">
              <a:xfrm>
                <a:off x="4195" y="1725"/>
                <a:ext cx="1162" cy="1141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1298" name="Oval 31"/>
              <p:cNvSpPr>
                <a:spLocks noChangeArrowheads="1"/>
              </p:cNvSpPr>
              <p:nvPr/>
            </p:nvSpPr>
            <p:spPr bwMode="gray">
              <a:xfrm>
                <a:off x="4263" y="1757"/>
                <a:ext cx="1033" cy="926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</p:grpSp>
        <p:sp>
          <p:nvSpPr>
            <p:cNvPr id="11294" name="Text Box 32"/>
            <p:cNvSpPr txBox="1">
              <a:spLocks noChangeArrowheads="1"/>
            </p:cNvSpPr>
            <p:nvPr/>
          </p:nvSpPr>
          <p:spPr bwMode="gray">
            <a:xfrm>
              <a:off x="4013200" y="3560763"/>
              <a:ext cx="776288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/>
              <a:r>
                <a:rPr lang="en-US" altLang="zh-CN" sz="2400">
                  <a:solidFill>
                    <a:srgbClr val="000000"/>
                  </a:solidFill>
                  <a:latin typeface="Calibri" pitchFamily="34" charset="0"/>
                </a:rPr>
                <a:t>Text</a:t>
              </a:r>
            </a:p>
          </p:txBody>
        </p:sp>
      </p:grpSp>
      <p:sp>
        <p:nvSpPr>
          <p:cNvPr id="11268" name="灯片编号占位符 5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67AD1763-AC13-43CB-A3DF-382575D9265A}" type="slidenum">
              <a:rPr lang="zh-CN" altLang="en-US" smtClean="0">
                <a:latin typeface="华文细黑" pitchFamily="2" charset="-122"/>
                <a:ea typeface="华文细黑" pitchFamily="2" charset="-122"/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en-US" altLang="zh-CN" smtClean="0"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问号">
  <a:themeElements>
    <a:clrScheme name="问号">
      <a:dk1>
        <a:srgbClr val="000000"/>
      </a:dk1>
      <a:lt1>
        <a:srgbClr val="FFFFFF"/>
      </a:lt1>
      <a:dk2>
        <a:srgbClr val="000000"/>
      </a:dk2>
      <a:lt2>
        <a:srgbClr val="B2B2B2"/>
      </a:lt2>
      <a:accent1>
        <a:srgbClr val="FF0517"/>
      </a:accent1>
      <a:accent2>
        <a:srgbClr val="BC000D"/>
      </a:accent2>
      <a:accent3>
        <a:srgbClr val="FFFFFF"/>
      </a:accent3>
      <a:accent4>
        <a:srgbClr val="000000"/>
      </a:accent4>
      <a:accent5>
        <a:srgbClr val="FFAAAB"/>
      </a:accent5>
      <a:accent6>
        <a:srgbClr val="AA000B"/>
      </a:accent6>
      <a:hlink>
        <a:srgbClr val="3A0004"/>
      </a:hlink>
      <a:folHlink>
        <a:srgbClr val="FF3B3B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</TotalTime>
  <Words>830</Words>
  <Application>Microsoft Office PowerPoint</Application>
  <PresentationFormat>全屏显示(4:3)</PresentationFormat>
  <Paragraphs>231</Paragraphs>
  <Slides>20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0" baseType="lpstr">
      <vt:lpstr>Arial</vt:lpstr>
      <vt:lpstr>宋体</vt:lpstr>
      <vt:lpstr>黑体</vt:lpstr>
      <vt:lpstr>HY헤드라인M</vt:lpstr>
      <vt:lpstr>맑은 고딕</vt:lpstr>
      <vt:lpstr>Wingdings</vt:lpstr>
      <vt:lpstr>华文细黑</vt:lpstr>
      <vt:lpstr>Verdana</vt:lpstr>
      <vt:lpstr>Calibri</vt:lpstr>
      <vt:lpstr>问号</vt:lpstr>
      <vt:lpstr>PowerPoint 演示文稿</vt:lpstr>
      <vt:lpstr>PowerPoint 演示文稿</vt:lpstr>
      <vt:lpstr>PowerPoint 演示文稿</vt:lpstr>
      <vt:lpstr>字体规范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PPTS</dc:title>
  <dc:subject>PPTS</dc:subject>
  <dc:creator>PPTS</dc:creator>
  <cp:keywords>PPTS</cp:keywords>
  <dc:description>PPTS</dc:description>
  <cp:lastModifiedBy>Administrator</cp:lastModifiedBy>
  <cp:revision>47</cp:revision>
  <dcterms:modified xsi:type="dcterms:W3CDTF">2016-08-22T04:11:54Z</dcterms:modified>
  <cp:category>PPTS</cp:category>
</cp:coreProperties>
</file>