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9" r:id="rId3"/>
    <p:sldId id="260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8" r:id="rId28"/>
    <p:sldId id="289" r:id="rId29"/>
    <p:sldId id="290" r:id="rId30"/>
    <p:sldId id="287" r:id="rId31"/>
    <p:sldId id="291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F00"/>
    <a:srgbClr val="0066FF"/>
    <a:srgbClr val="FF3300"/>
    <a:srgbClr val="FF9900"/>
    <a:srgbClr val="4D4D4D"/>
    <a:srgbClr val="80808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-19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>
                <a:ea typeface="宋体" pitchFamily="2" charset="-122"/>
              </a:defRPr>
            </a:lvl1pPr>
          </a:lstStyle>
          <a:p>
            <a:endParaRPr lang="en-US" altLang="x-none"/>
          </a:p>
        </p:txBody>
      </p:sp>
      <p:sp>
        <p:nvSpPr>
          <p:cNvPr id="3076" name="幻灯片图像占位符 3075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文本占位符 3076"/>
          <p:cNvSpPr>
            <a:spLocks noGrp="1" noRot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 dirty="0">
                <a:ea typeface="宋体" pitchFamily="2" charset="-122"/>
              </a:defRPr>
            </a:lvl1pPr>
          </a:lstStyle>
          <a:p>
            <a:endParaRPr lang="en-US" altLang="x-none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955C6BB-2BE3-40E8-8BB0-E0BE71291AFA}" type="slidenum">
              <a:rPr lang="zh-CN" altLang="en-US"/>
              <a:pPr/>
              <a:t>‹#›</a:t>
            </a:fld>
            <a:endParaRPr 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95972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3584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2" name="文本占位符 35842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8BAB81A-1ECB-45F9-9BF2-0007661E4743}" type="slidenum">
              <a:rPr lang="zh-CN" altLang="en-US"/>
              <a:pPr/>
              <a:t>1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450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3554" name="文本占位符 45058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355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5A3497C-8AF1-4C96-805D-E064321A6137}" type="slidenum">
              <a:rPr lang="zh-CN" altLang="en-US"/>
              <a:pPr/>
              <a:t>10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4608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5602" name="文本占位符 46082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560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6C115E4-C7C5-4A2F-9ECA-1B5C4638CD99}" type="slidenum">
              <a:rPr lang="zh-CN" altLang="en-US"/>
              <a:pPr/>
              <a:t>11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4710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7650" name="文本占位符 47106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765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7571886-258D-444A-B608-4A51AEC53712}" type="slidenum">
              <a:rPr lang="zh-CN" altLang="en-US"/>
              <a:pPr/>
              <a:t>12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4812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9698" name="文本占位符 48130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969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B584968-E6F7-4665-ABA8-C614C62AA1A6}" type="slidenum">
              <a:rPr lang="zh-CN" altLang="en-US"/>
              <a:pPr/>
              <a:t>13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4915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1746" name="文本占位符 49154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86F7A60-D4C6-488D-8659-022562065A5F}" type="slidenum">
              <a:rPr lang="zh-CN" altLang="en-US"/>
              <a:pPr/>
              <a:t>14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5017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3794" name="文本占位符 50178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379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E659542-4A09-42A2-8E81-B824DF97CF3C}" type="slidenum">
              <a:rPr lang="zh-CN" altLang="en-US"/>
              <a:pPr/>
              <a:t>15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5120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5842" name="文本占位符 51202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522399-E473-460D-9025-6B7912CC18BA}" type="slidenum">
              <a:rPr lang="zh-CN" altLang="en-US"/>
              <a:pPr/>
              <a:t>16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5222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7890" name="文本占位符 52226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789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3D4571B-B7B5-43F4-981F-D62111C09903}" type="slidenum">
              <a:rPr lang="zh-CN" altLang="en-US"/>
              <a:pPr/>
              <a:t>17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5324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9938" name="文本占位符 53250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993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5610AC5-1D3E-4A55-80E4-F7E764C2D922}" type="slidenum">
              <a:rPr lang="zh-CN" altLang="en-US"/>
              <a:pPr/>
              <a:t>18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5427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1986" name="文本占位符 54274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198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5C26418-63C9-4AA2-86A2-E96E6D9D78F4}" type="slidenum">
              <a:rPr lang="zh-CN" altLang="en-US"/>
              <a:pPr/>
              <a:t>19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3686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0" name="文本占位符 36866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717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9413F52-86BC-4282-BF89-533C40A54B8E}" type="slidenum">
              <a:rPr lang="zh-CN" altLang="en-US"/>
              <a:pPr/>
              <a:t>2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5529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4034" name="文本占位符 55298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403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6E6B7F9-420E-4801-89CE-5C05027FB4B0}" type="slidenum">
              <a:rPr lang="zh-CN" altLang="en-US"/>
              <a:pPr/>
              <a:t>20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5632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6082" name="文本占位符 56322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2B2C82D-1231-4342-AC02-DD03BB0BEBAF}" type="slidenum">
              <a:rPr lang="zh-CN" altLang="en-US"/>
              <a:pPr/>
              <a:t>21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5734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8130" name="文本占位符 57346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813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E6720F9-C394-416E-B62C-D46F495A01D8}" type="slidenum">
              <a:rPr lang="zh-CN" altLang="en-US"/>
              <a:pPr/>
              <a:t>22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5836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0178" name="文本占位符 58370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017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B5A9562-7C04-41C7-B30A-240F9392E932}" type="slidenum">
              <a:rPr lang="zh-CN" altLang="en-US"/>
              <a:pPr/>
              <a:t>23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5939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2226" name="文本占位符 59394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222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9DF64E9-A8C0-4236-AD24-B94AB3710107}" type="slidenum">
              <a:rPr lang="zh-CN" altLang="en-US"/>
              <a:pPr/>
              <a:t>24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6041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4274" name="文本占位符 60418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427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0EB4715-44EF-4DC1-A3D1-F97389106DDF}" type="slidenum">
              <a:rPr lang="zh-CN" altLang="en-US"/>
              <a:pPr/>
              <a:t>25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6144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6322" name="文本占位符 61442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FB47BDD-B43C-4CBA-9EFA-B9E8DAEB94AF}" type="slidenum">
              <a:rPr lang="zh-CN" altLang="en-US"/>
              <a:pPr/>
              <a:t>26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6246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8370" name="文本占位符 62466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70A592B-C144-4A3F-B22F-303BE875F66B}" type="slidenum">
              <a:rPr lang="zh-CN" altLang="en-US"/>
              <a:pPr/>
              <a:t>27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6348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60418" name="文本占位符 63490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6041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9E4B8CE-08CB-4C3A-9158-99A2E082BDB6}" type="slidenum">
              <a:rPr lang="zh-CN" altLang="en-US"/>
              <a:pPr/>
              <a:t>28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6451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62466" name="文本占位符 64514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6246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D022FC8-958E-4D20-9DA5-6BB009104BD7}" type="slidenum">
              <a:rPr lang="zh-CN" altLang="en-US"/>
              <a:pPr/>
              <a:t>29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3788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9218" name="文本占位符 37890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E334032-3796-44B4-A85D-77C07AF8ED2A}" type="slidenum">
              <a:rPr lang="zh-CN" altLang="en-US"/>
              <a:pPr/>
              <a:t>3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6656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64514" name="文本占位符 66562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6451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76E39DE-CE9E-4249-984B-726AC60919DA}" type="slidenum">
              <a:rPr lang="zh-CN" altLang="en-US"/>
              <a:pPr/>
              <a:t>30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3891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1266" name="文本占位符 38914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72F9BA5-A852-40EF-AA66-8F1E0DA1A34C}" type="slidenum">
              <a:rPr lang="zh-CN" altLang="en-US"/>
              <a:pPr/>
              <a:t>4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3993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3314" name="文本占位符 39938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331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F4251C5-C74B-4E73-90A9-2FE9D4A68E39}" type="slidenum">
              <a:rPr lang="zh-CN" altLang="en-US"/>
              <a:pPr/>
              <a:t>5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4096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5362" name="文本占位符 40962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536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FFFA27A-0319-4708-A0FD-E11E30FC2E7C}" type="slidenum">
              <a:rPr lang="zh-CN" altLang="en-US"/>
              <a:pPr/>
              <a:t>6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4198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7410" name="文本占位符 41986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741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DEEE7A5-85E2-46B3-8600-582F190C097C}" type="slidenum">
              <a:rPr lang="zh-CN" altLang="en-US"/>
              <a:pPr/>
              <a:t>7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4300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9458" name="文本占位符 43010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945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BA3800E-B563-4123-A8EC-5AC44132976E}" type="slidenum">
              <a:rPr lang="zh-CN" altLang="en-US"/>
              <a:pPr/>
              <a:t>8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4403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1506" name="文本占位符 44034"/>
          <p:cNvSpPr>
            <a:spLocks noGrp="1" noRot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150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C35E580-DA23-4995-95A9-FEBB7BBEAD53}" type="slidenum">
              <a:rPr lang="zh-CN" altLang="en-US"/>
              <a:pPr/>
              <a:t>9</a:t>
            </a:fld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tx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未知"/>
          <p:cNvSpPr>
            <a:spLocks noChangeArrowheads="1"/>
          </p:cNvSpPr>
          <p:nvPr/>
        </p:nvSpPr>
        <p:spPr bwMode="auto">
          <a:xfrm>
            <a:off x="3175" y="6346825"/>
            <a:ext cx="9131300" cy="511175"/>
          </a:xfrm>
          <a:custGeom>
            <a:avLst/>
            <a:gdLst>
              <a:gd name="T0" fmla="*/ 5745 w 5752"/>
              <a:gd name="T1" fmla="*/ 9 h 444"/>
              <a:gd name="T2" fmla="*/ 2449 w 5752"/>
              <a:gd name="T3" fmla="*/ 8 h 444"/>
              <a:gd name="T4" fmla="*/ 2347 w 5752"/>
              <a:gd name="T5" fmla="*/ 14 h 444"/>
              <a:gd name="T6" fmla="*/ 2174 w 5752"/>
              <a:gd name="T7" fmla="*/ 93 h 444"/>
              <a:gd name="T8" fmla="*/ 2046 w 5752"/>
              <a:gd name="T9" fmla="*/ 127 h 444"/>
              <a:gd name="T10" fmla="*/ 0 w 5752"/>
              <a:gd name="T11" fmla="*/ 119 h 444"/>
              <a:gd name="T12" fmla="*/ 0 w 5752"/>
              <a:gd name="T13" fmla="*/ 444 h 444"/>
              <a:gd name="T14" fmla="*/ 3601 w 5752"/>
              <a:gd name="T15" fmla="*/ 444 h 444"/>
              <a:gd name="T16" fmla="*/ 3672 w 5752"/>
              <a:gd name="T17" fmla="*/ 424 h 444"/>
              <a:gd name="T18" fmla="*/ 3883 w 5752"/>
              <a:gd name="T19" fmla="*/ 331 h 444"/>
              <a:gd name="T20" fmla="*/ 3985 w 5752"/>
              <a:gd name="T21" fmla="*/ 325 h 444"/>
              <a:gd name="T22" fmla="*/ 5752 w 5752"/>
              <a:gd name="T23" fmla="*/ 325 h 444"/>
              <a:gd name="T24" fmla="*/ 5745 w 5752"/>
              <a:gd name="T25" fmla="*/ 9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未知"/>
          <p:cNvSpPr>
            <a:spLocks noChangeArrowheads="1"/>
          </p:cNvSpPr>
          <p:nvPr/>
        </p:nvSpPr>
        <p:spPr bwMode="auto">
          <a:xfrm>
            <a:off x="0" y="0"/>
            <a:ext cx="9153525" cy="4938713"/>
          </a:xfrm>
          <a:custGeom>
            <a:avLst/>
            <a:gdLst>
              <a:gd name="T0" fmla="*/ 8 w 5767"/>
              <a:gd name="T1" fmla="*/ 3103 h 3128"/>
              <a:gd name="T2" fmla="*/ 2913 w 5767"/>
              <a:gd name="T3" fmla="*/ 3102 h 3128"/>
              <a:gd name="T4" fmla="*/ 3143 w 5767"/>
              <a:gd name="T5" fmla="*/ 3022 h 3128"/>
              <a:gd name="T6" fmla="*/ 3668 w 5767"/>
              <a:gd name="T7" fmla="*/ 2460 h 3128"/>
              <a:gd name="T8" fmla="*/ 4129 w 5767"/>
              <a:gd name="T9" fmla="*/ 2235 h 3128"/>
              <a:gd name="T10" fmla="*/ 5761 w 5767"/>
              <a:gd name="T11" fmla="*/ 2235 h 3128"/>
              <a:gd name="T12" fmla="*/ 5767 w 5767"/>
              <a:gd name="T13" fmla="*/ 0 h 3128"/>
              <a:gd name="T14" fmla="*/ 0 w 5767"/>
              <a:gd name="T15" fmla="*/ 1 h 3128"/>
              <a:gd name="T16" fmla="*/ 8 w 5767"/>
              <a:gd name="T17" fmla="*/ 3103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7" h="3128">
                <a:moveTo>
                  <a:pt x="8" y="3103"/>
                </a:moveTo>
                <a:lnTo>
                  <a:pt x="2913" y="3102"/>
                </a:lnTo>
                <a:cubicBezTo>
                  <a:pt x="3054" y="3102"/>
                  <a:pt x="3012" y="3128"/>
                  <a:pt x="3143" y="3022"/>
                </a:cubicBezTo>
                <a:lnTo>
                  <a:pt x="3668" y="2460"/>
                </a:lnTo>
                <a:cubicBezTo>
                  <a:pt x="3832" y="2329"/>
                  <a:pt x="3809" y="2215"/>
                  <a:pt x="4129" y="2235"/>
                </a:cubicBezTo>
                <a:lnTo>
                  <a:pt x="5761" y="2235"/>
                </a:lnTo>
                <a:lnTo>
                  <a:pt x="5767" y="0"/>
                </a:lnTo>
                <a:lnTo>
                  <a:pt x="0" y="1"/>
                </a:lnTo>
                <a:lnTo>
                  <a:pt x="8" y="3103"/>
                </a:lnTo>
                <a:close/>
              </a:path>
            </a:pathLst>
          </a:custGeom>
          <a:solidFill>
            <a:schemeClr val="bg2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未知"/>
          <p:cNvSpPr>
            <a:spLocks noChangeArrowheads="1"/>
          </p:cNvSpPr>
          <p:nvPr/>
        </p:nvSpPr>
        <p:spPr bwMode="auto">
          <a:xfrm>
            <a:off x="0" y="0"/>
            <a:ext cx="9155113" cy="4333875"/>
          </a:xfrm>
          <a:custGeom>
            <a:avLst/>
            <a:gdLst>
              <a:gd name="T0" fmla="*/ 8 w 5767"/>
              <a:gd name="T1" fmla="*/ 2730 h 2730"/>
              <a:gd name="T2" fmla="*/ 3040 w 5767"/>
              <a:gd name="T3" fmla="*/ 2726 h 2730"/>
              <a:gd name="T4" fmla="*/ 3347 w 5767"/>
              <a:gd name="T5" fmla="*/ 2630 h 2730"/>
              <a:gd name="T6" fmla="*/ 3795 w 5767"/>
              <a:gd name="T7" fmla="*/ 2170 h 2730"/>
              <a:gd name="T8" fmla="*/ 4115 w 5767"/>
              <a:gd name="T9" fmla="*/ 2080 h 2730"/>
              <a:gd name="T10" fmla="*/ 5760 w 5767"/>
              <a:gd name="T11" fmla="*/ 2093 h 2730"/>
              <a:gd name="T12" fmla="*/ 5767 w 5767"/>
              <a:gd name="T13" fmla="*/ 0 h 2730"/>
              <a:gd name="T14" fmla="*/ 0 w 5767"/>
              <a:gd name="T15" fmla="*/ 1 h 2730"/>
              <a:gd name="T16" fmla="*/ 8 w 5767"/>
              <a:gd name="T17" fmla="*/ 2730 h 2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bg1">
                  <a:alpha val="89999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未知"/>
          <p:cNvSpPr>
            <a:spLocks noChangeArrowheads="1"/>
          </p:cNvSpPr>
          <p:nvPr/>
        </p:nvSpPr>
        <p:spPr bwMode="auto">
          <a:xfrm>
            <a:off x="0" y="0"/>
            <a:ext cx="9153525" cy="1600200"/>
          </a:xfrm>
          <a:custGeom>
            <a:avLst/>
            <a:gdLst>
              <a:gd name="T0" fmla="*/ 0 w 5766"/>
              <a:gd name="T1" fmla="*/ 1008 h 1008"/>
              <a:gd name="T2" fmla="*/ 1884 w 5766"/>
              <a:gd name="T3" fmla="*/ 1008 h 1008"/>
              <a:gd name="T4" fmla="*/ 2152 w 5766"/>
              <a:gd name="T5" fmla="*/ 921 h 1008"/>
              <a:gd name="T6" fmla="*/ 2560 w 5766"/>
              <a:gd name="T7" fmla="*/ 531 h 1008"/>
              <a:gd name="T8" fmla="*/ 2892 w 5766"/>
              <a:gd name="T9" fmla="*/ 448 h 1008"/>
              <a:gd name="T10" fmla="*/ 5766 w 5766"/>
              <a:gd name="T11" fmla="*/ 461 h 1008"/>
              <a:gd name="T12" fmla="*/ 5758 w 5766"/>
              <a:gd name="T13" fmla="*/ 0 h 1008"/>
              <a:gd name="T14" fmla="*/ 0 w 5766"/>
              <a:gd name="T15" fmla="*/ 2 h 1008"/>
              <a:gd name="T16" fmla="*/ 0 w 5766"/>
              <a:gd name="T17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6" h="1008">
                <a:moveTo>
                  <a:pt x="0" y="1008"/>
                </a:moveTo>
                <a:lnTo>
                  <a:pt x="1884" y="1008"/>
                </a:lnTo>
                <a:cubicBezTo>
                  <a:pt x="2088" y="990"/>
                  <a:pt x="2034" y="1005"/>
                  <a:pt x="2152" y="921"/>
                </a:cubicBezTo>
                <a:lnTo>
                  <a:pt x="2560" y="531"/>
                </a:lnTo>
                <a:cubicBezTo>
                  <a:pt x="2683" y="452"/>
                  <a:pt x="2611" y="454"/>
                  <a:pt x="2892" y="448"/>
                </a:cubicBezTo>
                <a:lnTo>
                  <a:pt x="5766" y="461"/>
                </a:lnTo>
                <a:lnTo>
                  <a:pt x="5758" y="0"/>
                </a:lnTo>
                <a:lnTo>
                  <a:pt x="0" y="2"/>
                </a:lnTo>
                <a:lnTo>
                  <a:pt x="0" y="1008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未知" descr="1"/>
          <p:cNvSpPr>
            <a:spLocks noChangeArrowheads="1"/>
          </p:cNvSpPr>
          <p:nvPr/>
        </p:nvSpPr>
        <p:spPr bwMode="auto">
          <a:xfrm>
            <a:off x="0" y="-7938"/>
            <a:ext cx="9170988" cy="1360488"/>
          </a:xfrm>
          <a:custGeom>
            <a:avLst/>
            <a:gdLst>
              <a:gd name="T0" fmla="*/ 0 w 5777"/>
              <a:gd name="T1" fmla="*/ 858 h 858"/>
              <a:gd name="T2" fmla="*/ 1926 w 5777"/>
              <a:gd name="T3" fmla="*/ 857 h 858"/>
              <a:gd name="T4" fmla="*/ 2157 w 5777"/>
              <a:gd name="T5" fmla="*/ 793 h 858"/>
              <a:gd name="T6" fmla="*/ 2509 w 5777"/>
              <a:gd name="T7" fmla="*/ 473 h 858"/>
              <a:gd name="T8" fmla="*/ 2970 w 5777"/>
              <a:gd name="T9" fmla="*/ 390 h 858"/>
              <a:gd name="T10" fmla="*/ 5773 w 5777"/>
              <a:gd name="T11" fmla="*/ 388 h 858"/>
              <a:gd name="T12" fmla="*/ 5777 w 5777"/>
              <a:gd name="T13" fmla="*/ 0 h 858"/>
              <a:gd name="T14" fmla="*/ 0 w 5777"/>
              <a:gd name="T15" fmla="*/ 2 h 858"/>
              <a:gd name="T16" fmla="*/ 0 w 5777"/>
              <a:gd name="T17" fmla="*/ 858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77" h="858">
                <a:moveTo>
                  <a:pt x="0" y="858"/>
                </a:moveTo>
                <a:lnTo>
                  <a:pt x="1926" y="857"/>
                </a:lnTo>
                <a:cubicBezTo>
                  <a:pt x="2067" y="857"/>
                  <a:pt x="2068" y="850"/>
                  <a:pt x="2157" y="793"/>
                </a:cubicBezTo>
                <a:lnTo>
                  <a:pt x="2509" y="473"/>
                </a:lnTo>
                <a:cubicBezTo>
                  <a:pt x="2644" y="406"/>
                  <a:pt x="2477" y="396"/>
                  <a:pt x="2970" y="390"/>
                </a:cubicBezTo>
                <a:lnTo>
                  <a:pt x="5773" y="388"/>
                </a:lnTo>
                <a:lnTo>
                  <a:pt x="5777" y="0"/>
                </a:lnTo>
                <a:lnTo>
                  <a:pt x="0" y="2"/>
                </a:lnTo>
                <a:lnTo>
                  <a:pt x="0" y="858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未知"/>
          <p:cNvSpPr>
            <a:spLocks noChangeArrowheads="1"/>
          </p:cNvSpPr>
          <p:nvPr/>
        </p:nvSpPr>
        <p:spPr bwMode="auto">
          <a:xfrm>
            <a:off x="3175" y="4562475"/>
            <a:ext cx="9131300" cy="511175"/>
          </a:xfrm>
          <a:custGeom>
            <a:avLst/>
            <a:gdLst>
              <a:gd name="T0" fmla="*/ 5745 w 5752"/>
              <a:gd name="T1" fmla="*/ 9 h 444"/>
              <a:gd name="T2" fmla="*/ 2449 w 5752"/>
              <a:gd name="T3" fmla="*/ 8 h 444"/>
              <a:gd name="T4" fmla="*/ 2347 w 5752"/>
              <a:gd name="T5" fmla="*/ 14 h 444"/>
              <a:gd name="T6" fmla="*/ 2174 w 5752"/>
              <a:gd name="T7" fmla="*/ 93 h 444"/>
              <a:gd name="T8" fmla="*/ 2046 w 5752"/>
              <a:gd name="T9" fmla="*/ 127 h 444"/>
              <a:gd name="T10" fmla="*/ 0 w 5752"/>
              <a:gd name="T11" fmla="*/ 119 h 444"/>
              <a:gd name="T12" fmla="*/ 0 w 5752"/>
              <a:gd name="T13" fmla="*/ 444 h 444"/>
              <a:gd name="T14" fmla="*/ 3601 w 5752"/>
              <a:gd name="T15" fmla="*/ 444 h 444"/>
              <a:gd name="T16" fmla="*/ 3672 w 5752"/>
              <a:gd name="T17" fmla="*/ 424 h 444"/>
              <a:gd name="T18" fmla="*/ 3883 w 5752"/>
              <a:gd name="T19" fmla="*/ 331 h 444"/>
              <a:gd name="T20" fmla="*/ 3985 w 5752"/>
              <a:gd name="T21" fmla="*/ 325 h 444"/>
              <a:gd name="T22" fmla="*/ 5752 w 5752"/>
              <a:gd name="T23" fmla="*/ 325 h 444"/>
              <a:gd name="T24" fmla="*/ 5745 w 5752"/>
              <a:gd name="T25" fmla="*/ 9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" name="图片 2061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4638675" y="1844675"/>
            <a:ext cx="4481513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400050" y="4495800"/>
            <a:ext cx="1042988" cy="1042988"/>
          </a:xfrm>
          <a:prstGeom prst="roundRect">
            <a:avLst>
              <a:gd name="adj" fmla="val 10079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2857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1616075" y="4495800"/>
            <a:ext cx="1042988" cy="1042988"/>
          </a:xfrm>
          <a:prstGeom prst="roundRect">
            <a:avLst>
              <a:gd name="adj" fmla="val 10079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2857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2841625" y="4495800"/>
            <a:ext cx="1042988" cy="1042988"/>
          </a:xfrm>
          <a:prstGeom prst="roundRect">
            <a:avLst>
              <a:gd name="adj" fmla="val 10079"/>
            </a:avLst>
          </a:prstGeom>
          <a:blipFill dpi="0" rotWithShape="1">
            <a:blip r:embed="rId6"/>
            <a:srcRect/>
            <a:stretch>
              <a:fillRect/>
            </a:stretch>
          </a:blipFill>
          <a:ln w="2857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5" name="标题 2054"/>
          <p:cNvSpPr>
            <a:spLocks noGrp="1"/>
          </p:cNvSpPr>
          <p:nvPr>
            <p:ph type="ctrTitle"/>
          </p:nvPr>
        </p:nvSpPr>
        <p:spPr>
          <a:xfrm>
            <a:off x="228600" y="1828800"/>
            <a:ext cx="5486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400" kern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6" name="副标题 2055"/>
          <p:cNvSpPr>
            <a:spLocks noGrp="1"/>
          </p:cNvSpPr>
          <p:nvPr>
            <p:ph type="subTitle" idx="1"/>
          </p:nvPr>
        </p:nvSpPr>
        <p:spPr>
          <a:xfrm>
            <a:off x="228600" y="3200400"/>
            <a:ext cx="54721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dist">
              <a:buNone/>
              <a:defRPr sz="1600" i="1" kern="1200">
                <a:latin typeface="Times New Roman" pitchFamily="18" charset="0"/>
              </a:defRPr>
            </a:lvl1pPr>
            <a:lvl2pPr marL="457200" lvl="1" indent="-457200" algn="ctr">
              <a:buNone/>
              <a:defRPr sz="1600" i="1" kern="1200">
                <a:latin typeface="Times New Roman" pitchFamily="18" charset="0"/>
              </a:defRPr>
            </a:lvl2pPr>
            <a:lvl3pPr marL="914400" lvl="2" indent="-914400" algn="ctr">
              <a:buNone/>
              <a:defRPr sz="1600" i="1" kern="1200">
                <a:latin typeface="Times New Roman" pitchFamily="18" charset="0"/>
              </a:defRPr>
            </a:lvl3pPr>
            <a:lvl4pPr marL="1371600" lvl="3" indent="-1371600" algn="ctr">
              <a:buNone/>
              <a:defRPr sz="1600" i="1" kern="1200">
                <a:latin typeface="Times New Roman" pitchFamily="18" charset="0"/>
              </a:defRPr>
            </a:lvl4pPr>
            <a:lvl5pPr marL="1828800" lvl="4" indent="-1828800" algn="ctr">
              <a:buNone/>
              <a:defRPr sz="1600" i="1" kern="1200">
                <a:latin typeface="Times New Roman" pitchFamily="18" charset="0"/>
              </a:defRPr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15" name="日期占位符 2053"/>
          <p:cNvSpPr>
            <a:spLocks noGrp="1"/>
          </p:cNvSpPr>
          <p:nvPr>
            <p:ph type="dt" sz="half" idx="10"/>
          </p:nvPr>
        </p:nvSpPr>
        <p:spPr>
          <a:xfrm>
            <a:off x="762000" y="6477000"/>
            <a:ext cx="2133600" cy="247650"/>
          </a:xfrm>
        </p:spPr>
        <p:txBody>
          <a:bodyPr anchor="t"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16" name="页脚占位符 2057"/>
          <p:cNvSpPr>
            <a:spLocks noGrp="1"/>
          </p:cNvSpPr>
          <p:nvPr>
            <p:ph type="ftr" sz="quarter" idx="11"/>
          </p:nvPr>
        </p:nvSpPr>
        <p:spPr>
          <a:xfrm>
            <a:off x="3048000" y="6477000"/>
            <a:ext cx="3276600" cy="247650"/>
          </a:xfrm>
        </p:spPr>
        <p:txBody>
          <a:bodyPr anchor="t"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17" name="灯片编号占位符 2058"/>
          <p:cNvSpPr>
            <a:spLocks noGrp="1"/>
          </p:cNvSpPr>
          <p:nvPr>
            <p:ph type="sldNum" sz="quarter" idx="12"/>
          </p:nvPr>
        </p:nvSpPr>
        <p:spPr>
          <a:xfrm>
            <a:off x="304800" y="6477000"/>
            <a:ext cx="381000" cy="247650"/>
          </a:xfrm>
        </p:spPr>
        <p:txBody>
          <a:bodyPr/>
          <a:lstStyle>
            <a:lvl1pPr>
              <a:defRPr/>
            </a:lvl1pPr>
          </a:lstStyle>
          <a:p>
            <a:fld id="{AEA1B706-9DD5-4497-928E-1776C346F432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10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5C4D18-1D61-485F-ADA3-FDC3088EF9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38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010" y="773113"/>
            <a:ext cx="2109391" cy="5581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50838" y="773113"/>
            <a:ext cx="6205888" cy="5581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E987A2-7E48-44F8-B1B3-F3EEB21A17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0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3C92C1-4FA1-45BF-BE21-E5E00BDA63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219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C08582-E7A9-445C-8ECB-30554486A8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56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/>
        <p:txBody>
          <a:bodyPr/>
          <a:lstStyle/>
          <a:p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B4ACDB-8CA1-4ACD-8C7C-E14B35796E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1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CA06CF-E82C-4CD5-B34C-00F4071116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36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027041-C002-469C-A1A9-3BE121E985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859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4C7DF4-6EFC-4A43-8864-E41E77A2FF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060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0838" y="1600200"/>
            <a:ext cx="4134405" cy="47545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3995" y="1600200"/>
            <a:ext cx="4134405" cy="47545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6F54ED-C374-4B82-A0AF-BCE97A6B13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76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EEACB0-EB45-489E-A19E-6D8549E93C0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853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0EEA1B-02AE-4734-8684-7153C4AE44D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51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762F61-7F32-418F-9CA8-9D1D7DC1BE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94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0C3E63-0FEA-4225-9E5C-44EEF964C8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670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F4F89E-7A26-4D3E-B312-5C7A49FFD9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338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未知"/>
          <p:cNvSpPr>
            <a:spLocks noChangeArrowheads="1"/>
          </p:cNvSpPr>
          <p:nvPr/>
        </p:nvSpPr>
        <p:spPr bwMode="auto">
          <a:xfrm>
            <a:off x="0" y="-84138"/>
            <a:ext cx="9174163" cy="703263"/>
          </a:xfrm>
          <a:custGeom>
            <a:avLst/>
            <a:gdLst>
              <a:gd name="T0" fmla="*/ 0 w 5779"/>
              <a:gd name="T1" fmla="*/ 472 h 480"/>
              <a:gd name="T2" fmla="*/ 3261 w 5779"/>
              <a:gd name="T3" fmla="*/ 473 h 480"/>
              <a:gd name="T4" fmla="*/ 3437 w 5779"/>
              <a:gd name="T5" fmla="*/ 465 h 480"/>
              <a:gd name="T6" fmla="*/ 3763 w 5779"/>
              <a:gd name="T7" fmla="*/ 314 h 480"/>
              <a:gd name="T8" fmla="*/ 5779 w 5779"/>
              <a:gd name="T9" fmla="*/ 314 h 480"/>
              <a:gd name="T10" fmla="*/ 5777 w 5779"/>
              <a:gd name="T11" fmla="*/ 0 h 480"/>
              <a:gd name="T12" fmla="*/ 0 w 5779"/>
              <a:gd name="T13" fmla="*/ 1 h 480"/>
              <a:gd name="T14" fmla="*/ 0 w 5779"/>
              <a:gd name="T15" fmla="*/ 472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79" h="480">
                <a:moveTo>
                  <a:pt x="0" y="472"/>
                </a:moveTo>
                <a:lnTo>
                  <a:pt x="3261" y="473"/>
                </a:lnTo>
                <a:cubicBezTo>
                  <a:pt x="3402" y="473"/>
                  <a:pt x="3356" y="480"/>
                  <a:pt x="3437" y="465"/>
                </a:cubicBezTo>
                <a:lnTo>
                  <a:pt x="3763" y="314"/>
                </a:lnTo>
                <a:lnTo>
                  <a:pt x="5779" y="314"/>
                </a:lnTo>
                <a:lnTo>
                  <a:pt x="5777" y="0"/>
                </a:lnTo>
                <a:lnTo>
                  <a:pt x="0" y="1"/>
                </a:lnTo>
                <a:lnTo>
                  <a:pt x="0" y="472"/>
                </a:lnTo>
                <a:close/>
              </a:path>
            </a:pathLst>
          </a:cu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未知"/>
          <p:cNvSpPr>
            <a:spLocks noChangeArrowheads="1"/>
          </p:cNvSpPr>
          <p:nvPr/>
        </p:nvSpPr>
        <p:spPr bwMode="auto">
          <a:xfrm>
            <a:off x="0" y="1108075"/>
            <a:ext cx="9174163" cy="5749925"/>
          </a:xfrm>
          <a:custGeom>
            <a:avLst/>
            <a:gdLst>
              <a:gd name="T0" fmla="*/ 7 w 5780"/>
              <a:gd name="T1" fmla="*/ 3616 h 3622"/>
              <a:gd name="T2" fmla="*/ 5780 w 5780"/>
              <a:gd name="T3" fmla="*/ 3622 h 3622"/>
              <a:gd name="T4" fmla="*/ 5760 w 5780"/>
              <a:gd name="T5" fmla="*/ 0 h 3622"/>
              <a:gd name="T6" fmla="*/ 0 w 5780"/>
              <a:gd name="T7" fmla="*/ 0 h 3622"/>
              <a:gd name="T8" fmla="*/ 7 w 5780"/>
              <a:gd name="T9" fmla="*/ 3616 h 3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0" h="3622">
                <a:moveTo>
                  <a:pt x="7" y="3616"/>
                </a:moveTo>
                <a:lnTo>
                  <a:pt x="5780" y="3622"/>
                </a:lnTo>
                <a:lnTo>
                  <a:pt x="5760" y="0"/>
                </a:lnTo>
                <a:lnTo>
                  <a:pt x="0" y="0"/>
                </a:lnTo>
                <a:lnTo>
                  <a:pt x="7" y="3616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文本占位符 1027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50838" y="1600200"/>
            <a:ext cx="8437562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629400"/>
            <a:ext cx="2133600" cy="1682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00" noProof="1" dirty="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1682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00" noProof="1" dirty="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629400"/>
            <a:ext cx="2133600" cy="16827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26B0775D-FCDB-49F6-A758-35B37BAE3C81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1032" name="未知"/>
          <p:cNvSpPr>
            <a:spLocks noChangeArrowheads="1"/>
          </p:cNvSpPr>
          <p:nvPr/>
        </p:nvSpPr>
        <p:spPr bwMode="auto">
          <a:xfrm>
            <a:off x="3175" y="685800"/>
            <a:ext cx="9131300" cy="685800"/>
          </a:xfrm>
          <a:custGeom>
            <a:avLst/>
            <a:gdLst>
              <a:gd name="T0" fmla="*/ 5745 w 5752"/>
              <a:gd name="T1" fmla="*/ 9 h 444"/>
              <a:gd name="T2" fmla="*/ 2449 w 5752"/>
              <a:gd name="T3" fmla="*/ 8 h 444"/>
              <a:gd name="T4" fmla="*/ 2347 w 5752"/>
              <a:gd name="T5" fmla="*/ 14 h 444"/>
              <a:gd name="T6" fmla="*/ 2174 w 5752"/>
              <a:gd name="T7" fmla="*/ 93 h 444"/>
              <a:gd name="T8" fmla="*/ 2046 w 5752"/>
              <a:gd name="T9" fmla="*/ 127 h 444"/>
              <a:gd name="T10" fmla="*/ 0 w 5752"/>
              <a:gd name="T11" fmla="*/ 119 h 444"/>
              <a:gd name="T12" fmla="*/ 0 w 5752"/>
              <a:gd name="T13" fmla="*/ 444 h 444"/>
              <a:gd name="T14" fmla="*/ 3601 w 5752"/>
              <a:gd name="T15" fmla="*/ 444 h 444"/>
              <a:gd name="T16" fmla="*/ 3672 w 5752"/>
              <a:gd name="T17" fmla="*/ 424 h 444"/>
              <a:gd name="T18" fmla="*/ 3883 w 5752"/>
              <a:gd name="T19" fmla="*/ 331 h 444"/>
              <a:gd name="T20" fmla="*/ 3985 w 5752"/>
              <a:gd name="T21" fmla="*/ 325 h 444"/>
              <a:gd name="T22" fmla="*/ 5752 w 5752"/>
              <a:gd name="T23" fmla="*/ 325 h 444"/>
              <a:gd name="T24" fmla="*/ 5745 w 5752"/>
              <a:gd name="T25" fmla="*/ 9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标题 103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61950" y="773113"/>
            <a:ext cx="8401050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grpSp>
        <p:nvGrpSpPr>
          <p:cNvPr id="1034" name="组合 1033"/>
          <p:cNvGrpSpPr>
            <a:grpSpLocks/>
          </p:cNvGrpSpPr>
          <p:nvPr/>
        </p:nvGrpSpPr>
        <p:grpSpPr bwMode="auto">
          <a:xfrm>
            <a:off x="6910388" y="457200"/>
            <a:ext cx="1922462" cy="576263"/>
            <a:chOff x="0" y="0"/>
            <a:chExt cx="2074" cy="621"/>
          </a:xfrm>
        </p:grpSpPr>
        <p:sp>
          <p:nvSpPr>
            <p:cNvPr id="1035" name="圆角矩形 1034"/>
            <p:cNvSpPr>
              <a:spLocks noChangeArrowheads="1"/>
            </p:cNvSpPr>
            <p:nvPr/>
          </p:nvSpPr>
          <p:spPr bwMode="auto">
            <a:xfrm>
              <a:off x="0" y="0"/>
              <a:ext cx="621" cy="621"/>
            </a:xfrm>
            <a:prstGeom prst="roundRect">
              <a:avLst>
                <a:gd name="adj" fmla="val 10079"/>
              </a:avLst>
            </a:prstGeom>
            <a:blipFill dpi="0" rotWithShape="1">
              <a:blip r:embed="rId18"/>
              <a:srcRect/>
              <a:stretch>
                <a:fillRect/>
              </a:stretch>
            </a:blip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圆角矩形 1035"/>
            <p:cNvSpPr>
              <a:spLocks noChangeArrowheads="1"/>
            </p:cNvSpPr>
            <p:nvPr/>
          </p:nvSpPr>
          <p:spPr bwMode="auto">
            <a:xfrm>
              <a:off x="724" y="0"/>
              <a:ext cx="621" cy="621"/>
            </a:xfrm>
            <a:prstGeom prst="roundRect">
              <a:avLst>
                <a:gd name="adj" fmla="val 10079"/>
              </a:avLst>
            </a:prstGeom>
            <a:blipFill dpi="0" rotWithShape="1">
              <a:blip r:embed="rId19"/>
              <a:srcRect/>
              <a:stretch>
                <a:fillRect/>
              </a:stretch>
            </a:blip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圆角矩形 1036"/>
            <p:cNvSpPr>
              <a:spLocks noChangeArrowheads="1"/>
            </p:cNvSpPr>
            <p:nvPr/>
          </p:nvSpPr>
          <p:spPr bwMode="auto">
            <a:xfrm>
              <a:off x="1453" y="0"/>
              <a:ext cx="621" cy="621"/>
            </a:xfrm>
            <a:prstGeom prst="roundRect">
              <a:avLst>
                <a:gd name="adj" fmla="val 10079"/>
              </a:avLst>
            </a:prstGeom>
            <a:blipFill dpi="0" rotWithShape="1">
              <a:blip r:embed="rId20"/>
              <a:srcRect/>
              <a:stretch>
                <a:fillRect/>
              </a:stretch>
            </a:blip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  <p:sldLayoutId id="2147483653" r:id="rId12"/>
    <p:sldLayoutId id="2147483652" r:id="rId13"/>
    <p:sldLayoutId id="2147483651" r:id="rId14"/>
    <p:sldLayoutId id="2147483650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buFont typeface="Arial" pitchFamily="34" charset="0"/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Font typeface="Arial" pitchFamily="34" charset="0"/>
        <a:defRPr sz="40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buFont typeface="Arial" pitchFamily="34" charset="0"/>
        <a:defRPr sz="40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buFont typeface="Arial" pitchFamily="34" charset="0"/>
        <a:defRPr sz="40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buFont typeface="Arial" pitchFamily="34" charset="0"/>
        <a:defRPr sz="40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buFont typeface="Arial" pitchFamily="34" charset="0"/>
        <a:defRPr sz="40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buFont typeface="Arial" pitchFamily="34" charset="0"/>
        <a:defRPr sz="40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buFont typeface="Arial" pitchFamily="34" charset="0"/>
        <a:defRPr sz="40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buFont typeface="Arial" pitchFamily="34" charset="0"/>
        <a:defRPr sz="40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4.emf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4097"/>
          <p:cNvSpPr>
            <a:spLocks noGrp="1" noChangeArrowheads="1"/>
          </p:cNvSpPr>
          <p:nvPr>
            <p:ph type="ctrTitle"/>
          </p:nvPr>
        </p:nvSpPr>
        <p:spPr>
          <a:xfrm>
            <a:off x="304800" y="1752600"/>
            <a:ext cx="5334000" cy="1576388"/>
          </a:xfrm>
          <a:ln/>
        </p:spPr>
        <p:txBody>
          <a:bodyPr/>
          <a:lstStyle/>
          <a:p>
            <a:r>
              <a:rPr lang="en-US" altLang="zh-CN" sz="2400" smtClean="0">
                <a:solidFill>
                  <a:schemeClr val="tx2"/>
                </a:solidFill>
              </a:rPr>
              <a:t> </a:t>
            </a:r>
            <a:r>
              <a:rPr lang="en-US" altLang="zh-CN" sz="4800" smtClean="0"/>
              <a:t/>
            </a:r>
            <a:br>
              <a:rPr lang="en-US" altLang="zh-CN" sz="4800" smtClean="0"/>
            </a:br>
            <a:r>
              <a:rPr lang="en-US" altLang="zh-CN" sz="4800" smtClean="0"/>
              <a:t>PowerTemplate</a:t>
            </a:r>
          </a:p>
        </p:txBody>
      </p:sp>
      <p:sp>
        <p:nvSpPr>
          <p:cNvPr id="4098" name="副标题 4098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124200"/>
            <a:ext cx="4572000" cy="381000"/>
          </a:xfrm>
          <a:ln/>
        </p:spPr>
        <p:txBody>
          <a:bodyPr/>
          <a:lstStyle/>
          <a:p>
            <a:r>
              <a:rPr lang="zh-CN" altLang="en-US" smtClean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33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pic>
        <p:nvPicPr>
          <p:cNvPr id="22530" name="图片 13314" descr="cylinder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19600"/>
            <a:ext cx="27781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13315" descr="cylinder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4419600"/>
            <a:ext cx="27781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2" name="组合 13316"/>
          <p:cNvGrpSpPr>
            <a:grpSpLocks/>
          </p:cNvGrpSpPr>
          <p:nvPr/>
        </p:nvGrpSpPr>
        <p:grpSpPr bwMode="auto">
          <a:xfrm>
            <a:off x="5181600" y="2528888"/>
            <a:ext cx="1973263" cy="2190750"/>
            <a:chOff x="0" y="0"/>
            <a:chExt cx="1243" cy="1380"/>
          </a:xfrm>
        </p:grpSpPr>
        <p:sp>
          <p:nvSpPr>
            <p:cNvPr id="22533" name="未知"/>
            <p:cNvSpPr>
              <a:spLocks noEditPoints="1" noChangeArrowheads="1"/>
            </p:cNvSpPr>
            <p:nvPr/>
          </p:nvSpPr>
          <p:spPr bwMode="auto">
            <a:xfrm>
              <a:off x="401" y="0"/>
              <a:ext cx="490" cy="1377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4" name="未知"/>
            <p:cNvSpPr>
              <a:spLocks noEditPoints="1" noChangeArrowheads="1"/>
            </p:cNvSpPr>
            <p:nvPr/>
          </p:nvSpPr>
          <p:spPr bwMode="auto">
            <a:xfrm>
              <a:off x="0" y="596"/>
              <a:ext cx="280" cy="784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5" name="未知"/>
            <p:cNvSpPr>
              <a:spLocks noEditPoints="1" noChangeArrowheads="1"/>
            </p:cNvSpPr>
            <p:nvPr/>
          </p:nvSpPr>
          <p:spPr bwMode="auto">
            <a:xfrm>
              <a:off x="190" y="596"/>
              <a:ext cx="279" cy="784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6" name="未知"/>
            <p:cNvSpPr>
              <a:spLocks noEditPoints="1" noChangeArrowheads="1"/>
            </p:cNvSpPr>
            <p:nvPr/>
          </p:nvSpPr>
          <p:spPr bwMode="auto">
            <a:xfrm>
              <a:off x="779" y="596"/>
              <a:ext cx="279" cy="784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未知"/>
            <p:cNvSpPr>
              <a:spLocks noEditPoints="1" noChangeArrowheads="1"/>
            </p:cNvSpPr>
            <p:nvPr/>
          </p:nvSpPr>
          <p:spPr bwMode="auto">
            <a:xfrm>
              <a:off x="964" y="596"/>
              <a:ext cx="279" cy="784"/>
            </a:xfrm>
            <a:custGeom>
              <a:avLst/>
              <a:gdLst>
                <a:gd name="T0" fmla="*/ 1128 w 1155"/>
                <a:gd name="T1" fmla="*/ 998 h 3334"/>
                <a:gd name="T2" fmla="*/ 1036 w 1155"/>
                <a:gd name="T3" fmla="*/ 783 h 3334"/>
                <a:gd name="T4" fmla="*/ 876 w 1155"/>
                <a:gd name="T5" fmla="*/ 566 h 3334"/>
                <a:gd name="T6" fmla="*/ 731 w 1155"/>
                <a:gd name="T7" fmla="*/ 471 h 3334"/>
                <a:gd name="T8" fmla="*/ 807 w 1155"/>
                <a:gd name="T9" fmla="*/ 326 h 3334"/>
                <a:gd name="T10" fmla="*/ 818 w 1155"/>
                <a:gd name="T11" fmla="*/ 199 h 3334"/>
                <a:gd name="T12" fmla="*/ 754 w 1155"/>
                <a:gd name="T13" fmla="*/ 87 h 3334"/>
                <a:gd name="T14" fmla="*/ 575 w 1155"/>
                <a:gd name="T15" fmla="*/ 7 h 3334"/>
                <a:gd name="T16" fmla="*/ 529 w 1155"/>
                <a:gd name="T17" fmla="*/ 49 h 3334"/>
                <a:gd name="T18" fmla="*/ 465 w 1155"/>
                <a:gd name="T19" fmla="*/ 78 h 3334"/>
                <a:gd name="T20" fmla="*/ 461 w 1155"/>
                <a:gd name="T21" fmla="*/ 166 h 3334"/>
                <a:gd name="T22" fmla="*/ 474 w 1155"/>
                <a:gd name="T23" fmla="*/ 204 h 3334"/>
                <a:gd name="T24" fmla="*/ 471 w 1155"/>
                <a:gd name="T25" fmla="*/ 353 h 3334"/>
                <a:gd name="T26" fmla="*/ 519 w 1155"/>
                <a:gd name="T27" fmla="*/ 416 h 3334"/>
                <a:gd name="T28" fmla="*/ 355 w 1155"/>
                <a:gd name="T29" fmla="*/ 527 h 3334"/>
                <a:gd name="T30" fmla="*/ 235 w 1155"/>
                <a:gd name="T31" fmla="*/ 581 h 3334"/>
                <a:gd name="T32" fmla="*/ 174 w 1155"/>
                <a:gd name="T33" fmla="*/ 867 h 3334"/>
                <a:gd name="T34" fmla="*/ 136 w 1155"/>
                <a:gd name="T35" fmla="*/ 1159 h 3334"/>
                <a:gd name="T36" fmla="*/ 114 w 1155"/>
                <a:gd name="T37" fmla="*/ 1456 h 3334"/>
                <a:gd name="T38" fmla="*/ 114 w 1155"/>
                <a:gd name="T39" fmla="*/ 1536 h 3334"/>
                <a:gd name="T40" fmla="*/ 177 w 1155"/>
                <a:gd name="T41" fmla="*/ 1709 h 3334"/>
                <a:gd name="T42" fmla="*/ 174 w 1155"/>
                <a:gd name="T43" fmla="*/ 1727 h 3334"/>
                <a:gd name="T44" fmla="*/ 132 w 1155"/>
                <a:gd name="T45" fmla="*/ 1779 h 3334"/>
                <a:gd name="T46" fmla="*/ 44 w 1155"/>
                <a:gd name="T47" fmla="*/ 2243 h 3334"/>
                <a:gd name="T48" fmla="*/ 108 w 1155"/>
                <a:gd name="T49" fmla="*/ 2220 h 3334"/>
                <a:gd name="T50" fmla="*/ 131 w 1155"/>
                <a:gd name="T51" fmla="*/ 2376 h 3334"/>
                <a:gd name="T52" fmla="*/ 28 w 1155"/>
                <a:gd name="T53" fmla="*/ 3062 h 3334"/>
                <a:gd name="T54" fmla="*/ 0 w 1155"/>
                <a:gd name="T55" fmla="*/ 3191 h 3334"/>
                <a:gd name="T56" fmla="*/ 36 w 1155"/>
                <a:gd name="T57" fmla="*/ 3276 h 3334"/>
                <a:gd name="T58" fmla="*/ 109 w 1155"/>
                <a:gd name="T59" fmla="*/ 3287 h 3334"/>
                <a:gd name="T60" fmla="*/ 196 w 1155"/>
                <a:gd name="T61" fmla="*/ 3239 h 3334"/>
                <a:gd name="T62" fmla="*/ 256 w 1155"/>
                <a:gd name="T63" fmla="*/ 3093 h 3334"/>
                <a:gd name="T64" fmla="*/ 285 w 1155"/>
                <a:gd name="T65" fmla="*/ 3008 h 3334"/>
                <a:gd name="T66" fmla="*/ 373 w 1155"/>
                <a:gd name="T67" fmla="*/ 2764 h 3334"/>
                <a:gd name="T68" fmla="*/ 590 w 1155"/>
                <a:gd name="T69" fmla="*/ 1862 h 3334"/>
                <a:gd name="T70" fmla="*/ 725 w 1155"/>
                <a:gd name="T71" fmla="*/ 2087 h 3334"/>
                <a:gd name="T72" fmla="*/ 765 w 1155"/>
                <a:gd name="T73" fmla="*/ 2409 h 3334"/>
                <a:gd name="T74" fmla="*/ 772 w 1155"/>
                <a:gd name="T75" fmla="*/ 3059 h 3334"/>
                <a:gd name="T76" fmla="*/ 810 w 1155"/>
                <a:gd name="T77" fmla="*/ 3135 h 3334"/>
                <a:gd name="T78" fmla="*/ 802 w 1155"/>
                <a:gd name="T79" fmla="*/ 3260 h 3334"/>
                <a:gd name="T80" fmla="*/ 876 w 1155"/>
                <a:gd name="T81" fmla="*/ 3332 h 3334"/>
                <a:gd name="T82" fmla="*/ 962 w 1155"/>
                <a:gd name="T83" fmla="*/ 3309 h 3334"/>
                <a:gd name="T84" fmla="*/ 1006 w 1155"/>
                <a:gd name="T85" fmla="*/ 3141 h 3334"/>
                <a:gd name="T86" fmla="*/ 1048 w 1155"/>
                <a:gd name="T87" fmla="*/ 3091 h 3334"/>
                <a:gd name="T88" fmla="*/ 1048 w 1155"/>
                <a:gd name="T89" fmla="*/ 3014 h 3334"/>
                <a:gd name="T90" fmla="*/ 1036 w 1155"/>
                <a:gd name="T91" fmla="*/ 2702 h 3334"/>
                <a:gd name="T92" fmla="*/ 993 w 1155"/>
                <a:gd name="T93" fmla="*/ 2132 h 3334"/>
                <a:gd name="T94" fmla="*/ 977 w 1155"/>
                <a:gd name="T95" fmla="*/ 1560 h 3334"/>
                <a:gd name="T96" fmla="*/ 915 w 1155"/>
                <a:gd name="T97" fmla="*/ 1317 h 3334"/>
                <a:gd name="T98" fmla="*/ 1093 w 1155"/>
                <a:gd name="T99" fmla="*/ 1217 h 3334"/>
                <a:gd name="T100" fmla="*/ 1147 w 1155"/>
                <a:gd name="T101" fmla="*/ 1181 h 3334"/>
                <a:gd name="T102" fmla="*/ 286 w 1155"/>
                <a:gd name="T103" fmla="*/ 1152 h 3334"/>
                <a:gd name="T104" fmla="*/ 304 w 1155"/>
                <a:gd name="T105" fmla="*/ 1059 h 3334"/>
                <a:gd name="T106" fmla="*/ 203 w 1155"/>
                <a:gd name="T107" fmla="*/ 1637 h 3334"/>
                <a:gd name="T108" fmla="*/ 210 w 1155"/>
                <a:gd name="T109" fmla="*/ 2070 h 3334"/>
                <a:gd name="T110" fmla="*/ 269 w 1155"/>
                <a:gd name="T111" fmla="*/ 1649 h 3334"/>
                <a:gd name="T112" fmla="*/ 235 w 1155"/>
                <a:gd name="T113" fmla="*/ 1755 h 3334"/>
                <a:gd name="T114" fmla="*/ 237 w 1155"/>
                <a:gd name="T115" fmla="*/ 1685 h 3334"/>
                <a:gd name="T116" fmla="*/ 259 w 1155"/>
                <a:gd name="T117" fmla="*/ 1579 h 3334"/>
                <a:gd name="T118" fmla="*/ 291 w 1155"/>
                <a:gd name="T119" fmla="*/ 1476 h 3334"/>
                <a:gd name="T120" fmla="*/ 894 w 1155"/>
                <a:gd name="T121" fmla="*/ 1063 h 3334"/>
                <a:gd name="T122" fmla="*/ 953 w 1155"/>
                <a:gd name="T123" fmla="*/ 1049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8" name="组合 13322"/>
          <p:cNvGrpSpPr>
            <a:grpSpLocks/>
          </p:cNvGrpSpPr>
          <p:nvPr/>
        </p:nvGrpSpPr>
        <p:grpSpPr bwMode="auto">
          <a:xfrm>
            <a:off x="1662113" y="2384425"/>
            <a:ext cx="1355725" cy="2330450"/>
            <a:chOff x="0" y="0"/>
            <a:chExt cx="854" cy="1468"/>
          </a:xfrm>
        </p:grpSpPr>
        <p:sp>
          <p:nvSpPr>
            <p:cNvPr id="22539" name="未知"/>
            <p:cNvSpPr>
              <a:spLocks noChangeArrowheads="1"/>
            </p:cNvSpPr>
            <p:nvPr/>
          </p:nvSpPr>
          <p:spPr bwMode="auto">
            <a:xfrm>
              <a:off x="0" y="0"/>
              <a:ext cx="672" cy="1468"/>
            </a:xfrm>
            <a:custGeom>
              <a:avLst/>
              <a:gdLst>
                <a:gd name="T0" fmla="*/ 682 w 1416"/>
                <a:gd name="T1" fmla="*/ 350 h 3094"/>
                <a:gd name="T2" fmla="*/ 720 w 1416"/>
                <a:gd name="T3" fmla="*/ 242 h 3094"/>
                <a:gd name="T4" fmla="*/ 660 w 1416"/>
                <a:gd name="T5" fmla="*/ 39 h 3094"/>
                <a:gd name="T6" fmla="*/ 409 w 1416"/>
                <a:gd name="T7" fmla="*/ 118 h 3094"/>
                <a:gd name="T8" fmla="*/ 330 w 1416"/>
                <a:gd name="T9" fmla="*/ 348 h 3094"/>
                <a:gd name="T10" fmla="*/ 319 w 1416"/>
                <a:gd name="T11" fmla="*/ 450 h 3094"/>
                <a:gd name="T12" fmla="*/ 42 w 1416"/>
                <a:gd name="T13" fmla="*/ 826 h 3094"/>
                <a:gd name="T14" fmla="*/ 126 w 1416"/>
                <a:gd name="T15" fmla="*/ 994 h 3094"/>
                <a:gd name="T16" fmla="*/ 397 w 1416"/>
                <a:gd name="T17" fmla="*/ 1105 h 3094"/>
                <a:gd name="T18" fmla="*/ 126 w 1416"/>
                <a:gd name="T19" fmla="*/ 879 h 3094"/>
                <a:gd name="T20" fmla="*/ 348 w 1416"/>
                <a:gd name="T21" fmla="*/ 655 h 3094"/>
                <a:gd name="T22" fmla="*/ 480 w 1416"/>
                <a:gd name="T23" fmla="*/ 957 h 3094"/>
                <a:gd name="T24" fmla="*/ 336 w 1416"/>
                <a:gd name="T25" fmla="*/ 1212 h 3094"/>
                <a:gd name="T26" fmla="*/ 343 w 1416"/>
                <a:gd name="T27" fmla="*/ 1683 h 3094"/>
                <a:gd name="T28" fmla="*/ 462 w 1416"/>
                <a:gd name="T29" fmla="*/ 2019 h 3094"/>
                <a:gd name="T30" fmla="*/ 427 w 1416"/>
                <a:gd name="T31" fmla="*/ 2716 h 3094"/>
                <a:gd name="T32" fmla="*/ 354 w 1416"/>
                <a:gd name="T33" fmla="*/ 2784 h 3094"/>
                <a:gd name="T34" fmla="*/ 376 w 1416"/>
                <a:gd name="T35" fmla="*/ 3013 h 3094"/>
                <a:gd name="T36" fmla="*/ 402 w 1416"/>
                <a:gd name="T37" fmla="*/ 2959 h 3094"/>
                <a:gd name="T38" fmla="*/ 430 w 1416"/>
                <a:gd name="T39" fmla="*/ 2925 h 3094"/>
                <a:gd name="T40" fmla="*/ 628 w 1416"/>
                <a:gd name="T41" fmla="*/ 3094 h 3094"/>
                <a:gd name="T42" fmla="*/ 636 w 1416"/>
                <a:gd name="T43" fmla="*/ 3036 h 3094"/>
                <a:gd name="T44" fmla="*/ 604 w 1416"/>
                <a:gd name="T45" fmla="*/ 2913 h 3094"/>
                <a:gd name="T46" fmla="*/ 619 w 1416"/>
                <a:gd name="T47" fmla="*/ 2146 h 3094"/>
                <a:gd name="T48" fmla="*/ 639 w 1416"/>
                <a:gd name="T49" fmla="*/ 1968 h 3094"/>
                <a:gd name="T50" fmla="*/ 724 w 1416"/>
                <a:gd name="T51" fmla="*/ 1692 h 3094"/>
                <a:gd name="T52" fmla="*/ 772 w 1416"/>
                <a:gd name="T53" fmla="*/ 1138 h 3094"/>
                <a:gd name="T54" fmla="*/ 712 w 1416"/>
                <a:gd name="T55" fmla="*/ 816 h 3094"/>
                <a:gd name="T56" fmla="*/ 820 w 1416"/>
                <a:gd name="T57" fmla="*/ 934 h 3094"/>
                <a:gd name="T58" fmla="*/ 1060 w 1416"/>
                <a:gd name="T59" fmla="*/ 838 h 3094"/>
                <a:gd name="T60" fmla="*/ 1314 w 1416"/>
                <a:gd name="T61" fmla="*/ 592 h 3094"/>
                <a:gd name="T62" fmla="*/ 1414 w 1416"/>
                <a:gd name="T63" fmla="*/ 445 h 3094"/>
                <a:gd name="T64" fmla="*/ 1288 w 1416"/>
                <a:gd name="T65" fmla="*/ 501 h 3094"/>
                <a:gd name="T66" fmla="*/ 1234 w 1416"/>
                <a:gd name="T67" fmla="*/ 445 h 3094"/>
                <a:gd name="T68" fmla="*/ 1167 w 1416"/>
                <a:gd name="T69" fmla="*/ 573 h 3094"/>
                <a:gd name="T70" fmla="*/ 775 w 1416"/>
                <a:gd name="T71" fmla="*/ 607 h 3094"/>
                <a:gd name="T72" fmla="*/ 664 w 1416"/>
                <a:gd name="T73" fmla="*/ 439 h 3094"/>
                <a:gd name="T74" fmla="*/ 609 w 1416"/>
                <a:gd name="T75" fmla="*/ 378 h 3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6" h="3094">
                  <a:moveTo>
                    <a:pt x="609" y="378"/>
                  </a:moveTo>
                  <a:cubicBezTo>
                    <a:pt x="609" y="378"/>
                    <a:pt x="645" y="364"/>
                    <a:pt x="682" y="350"/>
                  </a:cubicBezTo>
                  <a:cubicBezTo>
                    <a:pt x="672" y="314"/>
                    <a:pt x="692" y="278"/>
                    <a:pt x="692" y="278"/>
                  </a:cubicBezTo>
                  <a:cubicBezTo>
                    <a:pt x="698" y="260"/>
                    <a:pt x="715" y="264"/>
                    <a:pt x="720" y="242"/>
                  </a:cubicBezTo>
                  <a:cubicBezTo>
                    <a:pt x="746" y="212"/>
                    <a:pt x="730" y="180"/>
                    <a:pt x="720" y="146"/>
                  </a:cubicBezTo>
                  <a:cubicBezTo>
                    <a:pt x="732" y="106"/>
                    <a:pt x="703" y="61"/>
                    <a:pt x="660" y="39"/>
                  </a:cubicBezTo>
                  <a:cubicBezTo>
                    <a:pt x="617" y="10"/>
                    <a:pt x="531" y="0"/>
                    <a:pt x="483" y="16"/>
                  </a:cubicBezTo>
                  <a:cubicBezTo>
                    <a:pt x="435" y="32"/>
                    <a:pt x="422" y="83"/>
                    <a:pt x="409" y="118"/>
                  </a:cubicBezTo>
                  <a:lnTo>
                    <a:pt x="384" y="223"/>
                  </a:lnTo>
                  <a:cubicBezTo>
                    <a:pt x="384" y="223"/>
                    <a:pt x="376" y="324"/>
                    <a:pt x="330" y="348"/>
                  </a:cubicBezTo>
                  <a:cubicBezTo>
                    <a:pt x="386" y="358"/>
                    <a:pt x="415" y="391"/>
                    <a:pt x="415" y="391"/>
                  </a:cubicBezTo>
                  <a:lnTo>
                    <a:pt x="319" y="450"/>
                  </a:lnTo>
                  <a:lnTo>
                    <a:pt x="244" y="550"/>
                  </a:lnTo>
                  <a:lnTo>
                    <a:pt x="42" y="826"/>
                  </a:lnTo>
                  <a:cubicBezTo>
                    <a:pt x="2" y="886"/>
                    <a:pt x="0" y="892"/>
                    <a:pt x="4" y="907"/>
                  </a:cubicBezTo>
                  <a:cubicBezTo>
                    <a:pt x="8" y="922"/>
                    <a:pt x="70" y="943"/>
                    <a:pt x="126" y="994"/>
                  </a:cubicBezTo>
                  <a:lnTo>
                    <a:pt x="368" y="1150"/>
                  </a:lnTo>
                  <a:lnTo>
                    <a:pt x="397" y="1105"/>
                  </a:lnTo>
                  <a:lnTo>
                    <a:pt x="265" y="1008"/>
                  </a:lnTo>
                  <a:lnTo>
                    <a:pt x="126" y="879"/>
                  </a:lnTo>
                  <a:lnTo>
                    <a:pt x="147" y="841"/>
                  </a:lnTo>
                  <a:cubicBezTo>
                    <a:pt x="147" y="841"/>
                    <a:pt x="247" y="748"/>
                    <a:pt x="348" y="655"/>
                  </a:cubicBezTo>
                  <a:cubicBezTo>
                    <a:pt x="384" y="708"/>
                    <a:pt x="404" y="724"/>
                    <a:pt x="426" y="774"/>
                  </a:cubicBezTo>
                  <a:cubicBezTo>
                    <a:pt x="448" y="824"/>
                    <a:pt x="484" y="902"/>
                    <a:pt x="480" y="957"/>
                  </a:cubicBezTo>
                  <a:lnTo>
                    <a:pt x="399" y="1102"/>
                  </a:lnTo>
                  <a:lnTo>
                    <a:pt x="336" y="1212"/>
                  </a:lnTo>
                  <a:cubicBezTo>
                    <a:pt x="322" y="1244"/>
                    <a:pt x="314" y="1268"/>
                    <a:pt x="315" y="1293"/>
                  </a:cubicBezTo>
                  <a:cubicBezTo>
                    <a:pt x="316" y="1318"/>
                    <a:pt x="334" y="1618"/>
                    <a:pt x="343" y="1683"/>
                  </a:cubicBezTo>
                  <a:lnTo>
                    <a:pt x="367" y="1686"/>
                  </a:lnTo>
                  <a:cubicBezTo>
                    <a:pt x="367" y="1686"/>
                    <a:pt x="414" y="1852"/>
                    <a:pt x="462" y="2019"/>
                  </a:cubicBezTo>
                  <a:cubicBezTo>
                    <a:pt x="417" y="2130"/>
                    <a:pt x="413" y="2159"/>
                    <a:pt x="409" y="2274"/>
                  </a:cubicBezTo>
                  <a:cubicBezTo>
                    <a:pt x="405" y="2389"/>
                    <a:pt x="430" y="2635"/>
                    <a:pt x="427" y="2716"/>
                  </a:cubicBezTo>
                  <a:lnTo>
                    <a:pt x="402" y="2755"/>
                  </a:lnTo>
                  <a:lnTo>
                    <a:pt x="354" y="2784"/>
                  </a:lnTo>
                  <a:cubicBezTo>
                    <a:pt x="354" y="2784"/>
                    <a:pt x="347" y="2819"/>
                    <a:pt x="340" y="2854"/>
                  </a:cubicBezTo>
                  <a:cubicBezTo>
                    <a:pt x="375" y="2899"/>
                    <a:pt x="376" y="3013"/>
                    <a:pt x="376" y="3013"/>
                  </a:cubicBezTo>
                  <a:lnTo>
                    <a:pt x="393" y="3009"/>
                  </a:lnTo>
                  <a:lnTo>
                    <a:pt x="402" y="2959"/>
                  </a:lnTo>
                  <a:lnTo>
                    <a:pt x="424" y="2961"/>
                  </a:lnTo>
                  <a:lnTo>
                    <a:pt x="430" y="2925"/>
                  </a:lnTo>
                  <a:lnTo>
                    <a:pt x="487" y="3058"/>
                  </a:lnTo>
                  <a:cubicBezTo>
                    <a:pt x="520" y="3086"/>
                    <a:pt x="599" y="3091"/>
                    <a:pt x="628" y="3094"/>
                  </a:cubicBezTo>
                  <a:lnTo>
                    <a:pt x="661" y="3075"/>
                  </a:lnTo>
                  <a:lnTo>
                    <a:pt x="636" y="3036"/>
                  </a:lnTo>
                  <a:lnTo>
                    <a:pt x="690" y="3021"/>
                  </a:lnTo>
                  <a:lnTo>
                    <a:pt x="604" y="2913"/>
                  </a:lnTo>
                  <a:cubicBezTo>
                    <a:pt x="578" y="2861"/>
                    <a:pt x="574" y="2833"/>
                    <a:pt x="532" y="2710"/>
                  </a:cubicBezTo>
                  <a:cubicBezTo>
                    <a:pt x="534" y="2582"/>
                    <a:pt x="602" y="2260"/>
                    <a:pt x="619" y="2146"/>
                  </a:cubicBezTo>
                  <a:cubicBezTo>
                    <a:pt x="635" y="2031"/>
                    <a:pt x="634" y="2055"/>
                    <a:pt x="637" y="2025"/>
                  </a:cubicBezTo>
                  <a:cubicBezTo>
                    <a:pt x="640" y="1995"/>
                    <a:pt x="642" y="1980"/>
                    <a:pt x="639" y="1968"/>
                  </a:cubicBezTo>
                  <a:cubicBezTo>
                    <a:pt x="670" y="1830"/>
                    <a:pt x="702" y="1693"/>
                    <a:pt x="702" y="1693"/>
                  </a:cubicBezTo>
                  <a:lnTo>
                    <a:pt x="724" y="1692"/>
                  </a:lnTo>
                  <a:cubicBezTo>
                    <a:pt x="724" y="1692"/>
                    <a:pt x="763" y="1505"/>
                    <a:pt x="771" y="1413"/>
                  </a:cubicBezTo>
                  <a:cubicBezTo>
                    <a:pt x="779" y="1321"/>
                    <a:pt x="778" y="1218"/>
                    <a:pt x="772" y="1138"/>
                  </a:cubicBezTo>
                  <a:cubicBezTo>
                    <a:pt x="766" y="1082"/>
                    <a:pt x="745" y="994"/>
                    <a:pt x="735" y="934"/>
                  </a:cubicBezTo>
                  <a:lnTo>
                    <a:pt x="712" y="816"/>
                  </a:lnTo>
                  <a:lnTo>
                    <a:pt x="735" y="786"/>
                  </a:lnTo>
                  <a:lnTo>
                    <a:pt x="820" y="934"/>
                  </a:lnTo>
                  <a:cubicBezTo>
                    <a:pt x="849" y="968"/>
                    <a:pt x="867" y="1006"/>
                    <a:pt x="907" y="990"/>
                  </a:cubicBezTo>
                  <a:cubicBezTo>
                    <a:pt x="947" y="974"/>
                    <a:pt x="1004" y="894"/>
                    <a:pt x="1060" y="838"/>
                  </a:cubicBezTo>
                  <a:lnTo>
                    <a:pt x="1204" y="646"/>
                  </a:lnTo>
                  <a:cubicBezTo>
                    <a:pt x="1246" y="605"/>
                    <a:pt x="1286" y="608"/>
                    <a:pt x="1314" y="592"/>
                  </a:cubicBezTo>
                  <a:cubicBezTo>
                    <a:pt x="1342" y="576"/>
                    <a:pt x="1357" y="572"/>
                    <a:pt x="1374" y="547"/>
                  </a:cubicBezTo>
                  <a:cubicBezTo>
                    <a:pt x="1391" y="522"/>
                    <a:pt x="1416" y="462"/>
                    <a:pt x="1414" y="445"/>
                  </a:cubicBezTo>
                  <a:cubicBezTo>
                    <a:pt x="1401" y="435"/>
                    <a:pt x="1386" y="436"/>
                    <a:pt x="1365" y="445"/>
                  </a:cubicBezTo>
                  <a:lnTo>
                    <a:pt x="1288" y="501"/>
                  </a:lnTo>
                  <a:lnTo>
                    <a:pt x="1209" y="528"/>
                  </a:lnTo>
                  <a:lnTo>
                    <a:pt x="1234" y="445"/>
                  </a:lnTo>
                  <a:cubicBezTo>
                    <a:pt x="1231" y="435"/>
                    <a:pt x="1203" y="447"/>
                    <a:pt x="1192" y="468"/>
                  </a:cubicBezTo>
                  <a:lnTo>
                    <a:pt x="1167" y="573"/>
                  </a:lnTo>
                  <a:cubicBezTo>
                    <a:pt x="1117" y="639"/>
                    <a:pt x="957" y="856"/>
                    <a:pt x="892" y="862"/>
                  </a:cubicBezTo>
                  <a:cubicBezTo>
                    <a:pt x="852" y="790"/>
                    <a:pt x="801" y="672"/>
                    <a:pt x="775" y="607"/>
                  </a:cubicBezTo>
                  <a:cubicBezTo>
                    <a:pt x="751" y="543"/>
                    <a:pt x="766" y="508"/>
                    <a:pt x="747" y="480"/>
                  </a:cubicBezTo>
                  <a:cubicBezTo>
                    <a:pt x="728" y="449"/>
                    <a:pt x="683" y="452"/>
                    <a:pt x="664" y="439"/>
                  </a:cubicBezTo>
                  <a:cubicBezTo>
                    <a:pt x="645" y="426"/>
                    <a:pt x="643" y="412"/>
                    <a:pt x="634" y="402"/>
                  </a:cubicBezTo>
                  <a:lnTo>
                    <a:pt x="609" y="3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未知"/>
            <p:cNvSpPr>
              <a:spLocks noChangeArrowheads="1"/>
            </p:cNvSpPr>
            <p:nvPr/>
          </p:nvSpPr>
          <p:spPr bwMode="auto">
            <a:xfrm>
              <a:off x="314" y="558"/>
              <a:ext cx="416" cy="910"/>
            </a:xfrm>
            <a:custGeom>
              <a:avLst/>
              <a:gdLst>
                <a:gd name="T0" fmla="*/ 682 w 1416"/>
                <a:gd name="T1" fmla="*/ 350 h 3094"/>
                <a:gd name="T2" fmla="*/ 720 w 1416"/>
                <a:gd name="T3" fmla="*/ 242 h 3094"/>
                <a:gd name="T4" fmla="*/ 660 w 1416"/>
                <a:gd name="T5" fmla="*/ 39 h 3094"/>
                <a:gd name="T6" fmla="*/ 409 w 1416"/>
                <a:gd name="T7" fmla="*/ 118 h 3094"/>
                <a:gd name="T8" fmla="*/ 330 w 1416"/>
                <a:gd name="T9" fmla="*/ 348 h 3094"/>
                <a:gd name="T10" fmla="*/ 319 w 1416"/>
                <a:gd name="T11" fmla="*/ 450 h 3094"/>
                <a:gd name="T12" fmla="*/ 42 w 1416"/>
                <a:gd name="T13" fmla="*/ 826 h 3094"/>
                <a:gd name="T14" fmla="*/ 126 w 1416"/>
                <a:gd name="T15" fmla="*/ 994 h 3094"/>
                <a:gd name="T16" fmla="*/ 397 w 1416"/>
                <a:gd name="T17" fmla="*/ 1105 h 3094"/>
                <a:gd name="T18" fmla="*/ 126 w 1416"/>
                <a:gd name="T19" fmla="*/ 879 h 3094"/>
                <a:gd name="T20" fmla="*/ 348 w 1416"/>
                <a:gd name="T21" fmla="*/ 655 h 3094"/>
                <a:gd name="T22" fmla="*/ 480 w 1416"/>
                <a:gd name="T23" fmla="*/ 957 h 3094"/>
                <a:gd name="T24" fmla="*/ 336 w 1416"/>
                <a:gd name="T25" fmla="*/ 1212 h 3094"/>
                <a:gd name="T26" fmla="*/ 343 w 1416"/>
                <a:gd name="T27" fmla="*/ 1683 h 3094"/>
                <a:gd name="T28" fmla="*/ 462 w 1416"/>
                <a:gd name="T29" fmla="*/ 2019 h 3094"/>
                <a:gd name="T30" fmla="*/ 427 w 1416"/>
                <a:gd name="T31" fmla="*/ 2716 h 3094"/>
                <a:gd name="T32" fmla="*/ 354 w 1416"/>
                <a:gd name="T33" fmla="*/ 2784 h 3094"/>
                <a:gd name="T34" fmla="*/ 376 w 1416"/>
                <a:gd name="T35" fmla="*/ 3013 h 3094"/>
                <a:gd name="T36" fmla="*/ 402 w 1416"/>
                <a:gd name="T37" fmla="*/ 2959 h 3094"/>
                <a:gd name="T38" fmla="*/ 430 w 1416"/>
                <a:gd name="T39" fmla="*/ 2925 h 3094"/>
                <a:gd name="T40" fmla="*/ 628 w 1416"/>
                <a:gd name="T41" fmla="*/ 3094 h 3094"/>
                <a:gd name="T42" fmla="*/ 636 w 1416"/>
                <a:gd name="T43" fmla="*/ 3036 h 3094"/>
                <a:gd name="T44" fmla="*/ 604 w 1416"/>
                <a:gd name="T45" fmla="*/ 2913 h 3094"/>
                <a:gd name="T46" fmla="*/ 619 w 1416"/>
                <a:gd name="T47" fmla="*/ 2146 h 3094"/>
                <a:gd name="T48" fmla="*/ 639 w 1416"/>
                <a:gd name="T49" fmla="*/ 1968 h 3094"/>
                <a:gd name="T50" fmla="*/ 724 w 1416"/>
                <a:gd name="T51" fmla="*/ 1692 h 3094"/>
                <a:gd name="T52" fmla="*/ 772 w 1416"/>
                <a:gd name="T53" fmla="*/ 1138 h 3094"/>
                <a:gd name="T54" fmla="*/ 712 w 1416"/>
                <a:gd name="T55" fmla="*/ 816 h 3094"/>
                <a:gd name="T56" fmla="*/ 820 w 1416"/>
                <a:gd name="T57" fmla="*/ 934 h 3094"/>
                <a:gd name="T58" fmla="*/ 1060 w 1416"/>
                <a:gd name="T59" fmla="*/ 838 h 3094"/>
                <a:gd name="T60" fmla="*/ 1314 w 1416"/>
                <a:gd name="T61" fmla="*/ 592 h 3094"/>
                <a:gd name="T62" fmla="*/ 1414 w 1416"/>
                <a:gd name="T63" fmla="*/ 445 h 3094"/>
                <a:gd name="T64" fmla="*/ 1288 w 1416"/>
                <a:gd name="T65" fmla="*/ 501 h 3094"/>
                <a:gd name="T66" fmla="*/ 1234 w 1416"/>
                <a:gd name="T67" fmla="*/ 445 h 3094"/>
                <a:gd name="T68" fmla="*/ 1167 w 1416"/>
                <a:gd name="T69" fmla="*/ 573 h 3094"/>
                <a:gd name="T70" fmla="*/ 775 w 1416"/>
                <a:gd name="T71" fmla="*/ 607 h 3094"/>
                <a:gd name="T72" fmla="*/ 664 w 1416"/>
                <a:gd name="T73" fmla="*/ 439 h 3094"/>
                <a:gd name="T74" fmla="*/ 609 w 1416"/>
                <a:gd name="T75" fmla="*/ 378 h 3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6" h="3094">
                  <a:moveTo>
                    <a:pt x="609" y="378"/>
                  </a:moveTo>
                  <a:cubicBezTo>
                    <a:pt x="609" y="378"/>
                    <a:pt x="645" y="364"/>
                    <a:pt x="682" y="350"/>
                  </a:cubicBezTo>
                  <a:cubicBezTo>
                    <a:pt x="672" y="314"/>
                    <a:pt x="692" y="278"/>
                    <a:pt x="692" y="278"/>
                  </a:cubicBezTo>
                  <a:cubicBezTo>
                    <a:pt x="698" y="260"/>
                    <a:pt x="715" y="264"/>
                    <a:pt x="720" y="242"/>
                  </a:cubicBezTo>
                  <a:cubicBezTo>
                    <a:pt x="746" y="212"/>
                    <a:pt x="730" y="180"/>
                    <a:pt x="720" y="146"/>
                  </a:cubicBezTo>
                  <a:cubicBezTo>
                    <a:pt x="732" y="106"/>
                    <a:pt x="703" y="61"/>
                    <a:pt x="660" y="39"/>
                  </a:cubicBezTo>
                  <a:cubicBezTo>
                    <a:pt x="617" y="10"/>
                    <a:pt x="531" y="0"/>
                    <a:pt x="483" y="16"/>
                  </a:cubicBezTo>
                  <a:cubicBezTo>
                    <a:pt x="435" y="32"/>
                    <a:pt x="422" y="83"/>
                    <a:pt x="409" y="118"/>
                  </a:cubicBezTo>
                  <a:lnTo>
                    <a:pt x="384" y="223"/>
                  </a:lnTo>
                  <a:cubicBezTo>
                    <a:pt x="384" y="223"/>
                    <a:pt x="376" y="324"/>
                    <a:pt x="330" y="348"/>
                  </a:cubicBezTo>
                  <a:cubicBezTo>
                    <a:pt x="386" y="358"/>
                    <a:pt x="415" y="391"/>
                    <a:pt x="415" y="391"/>
                  </a:cubicBezTo>
                  <a:lnTo>
                    <a:pt x="319" y="450"/>
                  </a:lnTo>
                  <a:lnTo>
                    <a:pt x="244" y="550"/>
                  </a:lnTo>
                  <a:lnTo>
                    <a:pt x="42" y="826"/>
                  </a:lnTo>
                  <a:cubicBezTo>
                    <a:pt x="2" y="886"/>
                    <a:pt x="0" y="892"/>
                    <a:pt x="4" y="907"/>
                  </a:cubicBezTo>
                  <a:cubicBezTo>
                    <a:pt x="8" y="922"/>
                    <a:pt x="70" y="943"/>
                    <a:pt x="126" y="994"/>
                  </a:cubicBezTo>
                  <a:lnTo>
                    <a:pt x="368" y="1150"/>
                  </a:lnTo>
                  <a:lnTo>
                    <a:pt x="397" y="1105"/>
                  </a:lnTo>
                  <a:lnTo>
                    <a:pt x="265" y="1008"/>
                  </a:lnTo>
                  <a:lnTo>
                    <a:pt x="126" y="879"/>
                  </a:lnTo>
                  <a:lnTo>
                    <a:pt x="147" y="841"/>
                  </a:lnTo>
                  <a:cubicBezTo>
                    <a:pt x="147" y="841"/>
                    <a:pt x="247" y="748"/>
                    <a:pt x="348" y="655"/>
                  </a:cubicBezTo>
                  <a:cubicBezTo>
                    <a:pt x="384" y="708"/>
                    <a:pt x="404" y="724"/>
                    <a:pt x="426" y="774"/>
                  </a:cubicBezTo>
                  <a:cubicBezTo>
                    <a:pt x="448" y="824"/>
                    <a:pt x="484" y="902"/>
                    <a:pt x="480" y="957"/>
                  </a:cubicBezTo>
                  <a:lnTo>
                    <a:pt x="399" y="1102"/>
                  </a:lnTo>
                  <a:lnTo>
                    <a:pt x="336" y="1212"/>
                  </a:lnTo>
                  <a:cubicBezTo>
                    <a:pt x="322" y="1244"/>
                    <a:pt x="314" y="1268"/>
                    <a:pt x="315" y="1293"/>
                  </a:cubicBezTo>
                  <a:cubicBezTo>
                    <a:pt x="316" y="1318"/>
                    <a:pt x="334" y="1618"/>
                    <a:pt x="343" y="1683"/>
                  </a:cubicBezTo>
                  <a:lnTo>
                    <a:pt x="367" y="1686"/>
                  </a:lnTo>
                  <a:cubicBezTo>
                    <a:pt x="367" y="1686"/>
                    <a:pt x="414" y="1852"/>
                    <a:pt x="462" y="2019"/>
                  </a:cubicBezTo>
                  <a:cubicBezTo>
                    <a:pt x="417" y="2130"/>
                    <a:pt x="413" y="2159"/>
                    <a:pt x="409" y="2274"/>
                  </a:cubicBezTo>
                  <a:cubicBezTo>
                    <a:pt x="405" y="2389"/>
                    <a:pt x="430" y="2635"/>
                    <a:pt x="427" y="2716"/>
                  </a:cubicBezTo>
                  <a:lnTo>
                    <a:pt x="402" y="2755"/>
                  </a:lnTo>
                  <a:lnTo>
                    <a:pt x="354" y="2784"/>
                  </a:lnTo>
                  <a:cubicBezTo>
                    <a:pt x="354" y="2784"/>
                    <a:pt x="347" y="2819"/>
                    <a:pt x="340" y="2854"/>
                  </a:cubicBezTo>
                  <a:cubicBezTo>
                    <a:pt x="375" y="2899"/>
                    <a:pt x="376" y="3013"/>
                    <a:pt x="376" y="3013"/>
                  </a:cubicBezTo>
                  <a:lnTo>
                    <a:pt x="393" y="3009"/>
                  </a:lnTo>
                  <a:lnTo>
                    <a:pt x="402" y="2959"/>
                  </a:lnTo>
                  <a:lnTo>
                    <a:pt x="424" y="2961"/>
                  </a:lnTo>
                  <a:lnTo>
                    <a:pt x="430" y="2925"/>
                  </a:lnTo>
                  <a:lnTo>
                    <a:pt x="487" y="3058"/>
                  </a:lnTo>
                  <a:cubicBezTo>
                    <a:pt x="520" y="3086"/>
                    <a:pt x="599" y="3091"/>
                    <a:pt x="628" y="3094"/>
                  </a:cubicBezTo>
                  <a:lnTo>
                    <a:pt x="661" y="3075"/>
                  </a:lnTo>
                  <a:lnTo>
                    <a:pt x="636" y="3036"/>
                  </a:lnTo>
                  <a:lnTo>
                    <a:pt x="690" y="3021"/>
                  </a:lnTo>
                  <a:lnTo>
                    <a:pt x="604" y="2913"/>
                  </a:lnTo>
                  <a:cubicBezTo>
                    <a:pt x="578" y="2861"/>
                    <a:pt x="574" y="2833"/>
                    <a:pt x="532" y="2710"/>
                  </a:cubicBezTo>
                  <a:cubicBezTo>
                    <a:pt x="534" y="2582"/>
                    <a:pt x="602" y="2260"/>
                    <a:pt x="619" y="2146"/>
                  </a:cubicBezTo>
                  <a:cubicBezTo>
                    <a:pt x="635" y="2031"/>
                    <a:pt x="634" y="2055"/>
                    <a:pt x="637" y="2025"/>
                  </a:cubicBezTo>
                  <a:cubicBezTo>
                    <a:pt x="640" y="1995"/>
                    <a:pt x="642" y="1980"/>
                    <a:pt x="639" y="1968"/>
                  </a:cubicBezTo>
                  <a:cubicBezTo>
                    <a:pt x="670" y="1830"/>
                    <a:pt x="702" y="1693"/>
                    <a:pt x="702" y="1693"/>
                  </a:cubicBezTo>
                  <a:lnTo>
                    <a:pt x="724" y="1692"/>
                  </a:lnTo>
                  <a:cubicBezTo>
                    <a:pt x="724" y="1692"/>
                    <a:pt x="763" y="1505"/>
                    <a:pt x="771" y="1413"/>
                  </a:cubicBezTo>
                  <a:cubicBezTo>
                    <a:pt x="779" y="1321"/>
                    <a:pt x="778" y="1218"/>
                    <a:pt x="772" y="1138"/>
                  </a:cubicBezTo>
                  <a:cubicBezTo>
                    <a:pt x="766" y="1082"/>
                    <a:pt x="745" y="994"/>
                    <a:pt x="735" y="934"/>
                  </a:cubicBezTo>
                  <a:lnTo>
                    <a:pt x="712" y="816"/>
                  </a:lnTo>
                  <a:lnTo>
                    <a:pt x="735" y="786"/>
                  </a:lnTo>
                  <a:lnTo>
                    <a:pt x="820" y="934"/>
                  </a:lnTo>
                  <a:cubicBezTo>
                    <a:pt x="849" y="968"/>
                    <a:pt x="867" y="1006"/>
                    <a:pt x="907" y="990"/>
                  </a:cubicBezTo>
                  <a:cubicBezTo>
                    <a:pt x="947" y="974"/>
                    <a:pt x="1004" y="894"/>
                    <a:pt x="1060" y="838"/>
                  </a:cubicBezTo>
                  <a:lnTo>
                    <a:pt x="1204" y="646"/>
                  </a:lnTo>
                  <a:cubicBezTo>
                    <a:pt x="1246" y="605"/>
                    <a:pt x="1286" y="608"/>
                    <a:pt x="1314" y="592"/>
                  </a:cubicBezTo>
                  <a:cubicBezTo>
                    <a:pt x="1342" y="576"/>
                    <a:pt x="1357" y="572"/>
                    <a:pt x="1374" y="547"/>
                  </a:cubicBezTo>
                  <a:cubicBezTo>
                    <a:pt x="1391" y="522"/>
                    <a:pt x="1416" y="462"/>
                    <a:pt x="1414" y="445"/>
                  </a:cubicBezTo>
                  <a:cubicBezTo>
                    <a:pt x="1401" y="435"/>
                    <a:pt x="1386" y="436"/>
                    <a:pt x="1365" y="445"/>
                  </a:cubicBezTo>
                  <a:lnTo>
                    <a:pt x="1288" y="501"/>
                  </a:lnTo>
                  <a:lnTo>
                    <a:pt x="1209" y="528"/>
                  </a:lnTo>
                  <a:lnTo>
                    <a:pt x="1234" y="445"/>
                  </a:lnTo>
                  <a:cubicBezTo>
                    <a:pt x="1231" y="435"/>
                    <a:pt x="1203" y="447"/>
                    <a:pt x="1192" y="468"/>
                  </a:cubicBezTo>
                  <a:lnTo>
                    <a:pt x="1167" y="573"/>
                  </a:lnTo>
                  <a:cubicBezTo>
                    <a:pt x="1117" y="639"/>
                    <a:pt x="957" y="856"/>
                    <a:pt x="892" y="862"/>
                  </a:cubicBezTo>
                  <a:cubicBezTo>
                    <a:pt x="852" y="790"/>
                    <a:pt x="801" y="672"/>
                    <a:pt x="775" y="607"/>
                  </a:cubicBezTo>
                  <a:cubicBezTo>
                    <a:pt x="751" y="543"/>
                    <a:pt x="766" y="508"/>
                    <a:pt x="747" y="480"/>
                  </a:cubicBezTo>
                  <a:cubicBezTo>
                    <a:pt x="728" y="449"/>
                    <a:pt x="683" y="452"/>
                    <a:pt x="664" y="439"/>
                  </a:cubicBezTo>
                  <a:cubicBezTo>
                    <a:pt x="645" y="426"/>
                    <a:pt x="643" y="412"/>
                    <a:pt x="634" y="402"/>
                  </a:cubicBezTo>
                  <a:lnTo>
                    <a:pt x="609" y="3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未知"/>
            <p:cNvSpPr>
              <a:spLocks noChangeArrowheads="1"/>
            </p:cNvSpPr>
            <p:nvPr/>
          </p:nvSpPr>
          <p:spPr bwMode="auto">
            <a:xfrm>
              <a:off x="437" y="558"/>
              <a:ext cx="417" cy="910"/>
            </a:xfrm>
            <a:custGeom>
              <a:avLst/>
              <a:gdLst>
                <a:gd name="T0" fmla="*/ 682 w 1416"/>
                <a:gd name="T1" fmla="*/ 350 h 3094"/>
                <a:gd name="T2" fmla="*/ 720 w 1416"/>
                <a:gd name="T3" fmla="*/ 242 h 3094"/>
                <a:gd name="T4" fmla="*/ 660 w 1416"/>
                <a:gd name="T5" fmla="*/ 39 h 3094"/>
                <a:gd name="T6" fmla="*/ 409 w 1416"/>
                <a:gd name="T7" fmla="*/ 118 h 3094"/>
                <a:gd name="T8" fmla="*/ 330 w 1416"/>
                <a:gd name="T9" fmla="*/ 348 h 3094"/>
                <a:gd name="T10" fmla="*/ 319 w 1416"/>
                <a:gd name="T11" fmla="*/ 450 h 3094"/>
                <a:gd name="T12" fmla="*/ 42 w 1416"/>
                <a:gd name="T13" fmla="*/ 826 h 3094"/>
                <a:gd name="T14" fmla="*/ 126 w 1416"/>
                <a:gd name="T15" fmla="*/ 994 h 3094"/>
                <a:gd name="T16" fmla="*/ 397 w 1416"/>
                <a:gd name="T17" fmla="*/ 1105 h 3094"/>
                <a:gd name="T18" fmla="*/ 126 w 1416"/>
                <a:gd name="T19" fmla="*/ 879 h 3094"/>
                <a:gd name="T20" fmla="*/ 348 w 1416"/>
                <a:gd name="T21" fmla="*/ 655 h 3094"/>
                <a:gd name="T22" fmla="*/ 480 w 1416"/>
                <a:gd name="T23" fmla="*/ 957 h 3094"/>
                <a:gd name="T24" fmla="*/ 336 w 1416"/>
                <a:gd name="T25" fmla="*/ 1212 h 3094"/>
                <a:gd name="T26" fmla="*/ 343 w 1416"/>
                <a:gd name="T27" fmla="*/ 1683 h 3094"/>
                <a:gd name="T28" fmla="*/ 462 w 1416"/>
                <a:gd name="T29" fmla="*/ 2019 h 3094"/>
                <a:gd name="T30" fmla="*/ 427 w 1416"/>
                <a:gd name="T31" fmla="*/ 2716 h 3094"/>
                <a:gd name="T32" fmla="*/ 354 w 1416"/>
                <a:gd name="T33" fmla="*/ 2784 h 3094"/>
                <a:gd name="T34" fmla="*/ 376 w 1416"/>
                <a:gd name="T35" fmla="*/ 3013 h 3094"/>
                <a:gd name="T36" fmla="*/ 402 w 1416"/>
                <a:gd name="T37" fmla="*/ 2959 h 3094"/>
                <a:gd name="T38" fmla="*/ 430 w 1416"/>
                <a:gd name="T39" fmla="*/ 2925 h 3094"/>
                <a:gd name="T40" fmla="*/ 628 w 1416"/>
                <a:gd name="T41" fmla="*/ 3094 h 3094"/>
                <a:gd name="T42" fmla="*/ 636 w 1416"/>
                <a:gd name="T43" fmla="*/ 3036 h 3094"/>
                <a:gd name="T44" fmla="*/ 604 w 1416"/>
                <a:gd name="T45" fmla="*/ 2913 h 3094"/>
                <a:gd name="T46" fmla="*/ 619 w 1416"/>
                <a:gd name="T47" fmla="*/ 2146 h 3094"/>
                <a:gd name="T48" fmla="*/ 639 w 1416"/>
                <a:gd name="T49" fmla="*/ 1968 h 3094"/>
                <a:gd name="T50" fmla="*/ 724 w 1416"/>
                <a:gd name="T51" fmla="*/ 1692 h 3094"/>
                <a:gd name="T52" fmla="*/ 772 w 1416"/>
                <a:gd name="T53" fmla="*/ 1138 h 3094"/>
                <a:gd name="T54" fmla="*/ 712 w 1416"/>
                <a:gd name="T55" fmla="*/ 816 h 3094"/>
                <a:gd name="T56" fmla="*/ 820 w 1416"/>
                <a:gd name="T57" fmla="*/ 934 h 3094"/>
                <a:gd name="T58" fmla="*/ 1060 w 1416"/>
                <a:gd name="T59" fmla="*/ 838 h 3094"/>
                <a:gd name="T60" fmla="*/ 1314 w 1416"/>
                <a:gd name="T61" fmla="*/ 592 h 3094"/>
                <a:gd name="T62" fmla="*/ 1414 w 1416"/>
                <a:gd name="T63" fmla="*/ 445 h 3094"/>
                <a:gd name="T64" fmla="*/ 1288 w 1416"/>
                <a:gd name="T65" fmla="*/ 501 h 3094"/>
                <a:gd name="T66" fmla="*/ 1234 w 1416"/>
                <a:gd name="T67" fmla="*/ 445 h 3094"/>
                <a:gd name="T68" fmla="*/ 1167 w 1416"/>
                <a:gd name="T69" fmla="*/ 573 h 3094"/>
                <a:gd name="T70" fmla="*/ 775 w 1416"/>
                <a:gd name="T71" fmla="*/ 607 h 3094"/>
                <a:gd name="T72" fmla="*/ 664 w 1416"/>
                <a:gd name="T73" fmla="*/ 439 h 3094"/>
                <a:gd name="T74" fmla="*/ 609 w 1416"/>
                <a:gd name="T75" fmla="*/ 378 h 3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6" h="3094">
                  <a:moveTo>
                    <a:pt x="609" y="378"/>
                  </a:moveTo>
                  <a:cubicBezTo>
                    <a:pt x="609" y="378"/>
                    <a:pt x="645" y="364"/>
                    <a:pt x="682" y="350"/>
                  </a:cubicBezTo>
                  <a:cubicBezTo>
                    <a:pt x="672" y="314"/>
                    <a:pt x="692" y="278"/>
                    <a:pt x="692" y="278"/>
                  </a:cubicBezTo>
                  <a:cubicBezTo>
                    <a:pt x="698" y="260"/>
                    <a:pt x="715" y="264"/>
                    <a:pt x="720" y="242"/>
                  </a:cubicBezTo>
                  <a:cubicBezTo>
                    <a:pt x="746" y="212"/>
                    <a:pt x="730" y="180"/>
                    <a:pt x="720" y="146"/>
                  </a:cubicBezTo>
                  <a:cubicBezTo>
                    <a:pt x="732" y="106"/>
                    <a:pt x="703" y="61"/>
                    <a:pt x="660" y="39"/>
                  </a:cubicBezTo>
                  <a:cubicBezTo>
                    <a:pt x="617" y="10"/>
                    <a:pt x="531" y="0"/>
                    <a:pt x="483" y="16"/>
                  </a:cubicBezTo>
                  <a:cubicBezTo>
                    <a:pt x="435" y="32"/>
                    <a:pt x="422" y="83"/>
                    <a:pt x="409" y="118"/>
                  </a:cubicBezTo>
                  <a:lnTo>
                    <a:pt x="384" y="223"/>
                  </a:lnTo>
                  <a:cubicBezTo>
                    <a:pt x="384" y="223"/>
                    <a:pt x="376" y="324"/>
                    <a:pt x="330" y="348"/>
                  </a:cubicBezTo>
                  <a:cubicBezTo>
                    <a:pt x="386" y="358"/>
                    <a:pt x="415" y="391"/>
                    <a:pt x="415" y="391"/>
                  </a:cubicBezTo>
                  <a:lnTo>
                    <a:pt x="319" y="450"/>
                  </a:lnTo>
                  <a:lnTo>
                    <a:pt x="244" y="550"/>
                  </a:lnTo>
                  <a:lnTo>
                    <a:pt x="42" y="826"/>
                  </a:lnTo>
                  <a:cubicBezTo>
                    <a:pt x="2" y="886"/>
                    <a:pt x="0" y="892"/>
                    <a:pt x="4" y="907"/>
                  </a:cubicBezTo>
                  <a:cubicBezTo>
                    <a:pt x="8" y="922"/>
                    <a:pt x="70" y="943"/>
                    <a:pt x="126" y="994"/>
                  </a:cubicBezTo>
                  <a:lnTo>
                    <a:pt x="368" y="1150"/>
                  </a:lnTo>
                  <a:lnTo>
                    <a:pt x="397" y="1105"/>
                  </a:lnTo>
                  <a:lnTo>
                    <a:pt x="265" y="1008"/>
                  </a:lnTo>
                  <a:lnTo>
                    <a:pt x="126" y="879"/>
                  </a:lnTo>
                  <a:lnTo>
                    <a:pt x="147" y="841"/>
                  </a:lnTo>
                  <a:cubicBezTo>
                    <a:pt x="147" y="841"/>
                    <a:pt x="247" y="748"/>
                    <a:pt x="348" y="655"/>
                  </a:cubicBezTo>
                  <a:cubicBezTo>
                    <a:pt x="384" y="708"/>
                    <a:pt x="404" y="724"/>
                    <a:pt x="426" y="774"/>
                  </a:cubicBezTo>
                  <a:cubicBezTo>
                    <a:pt x="448" y="824"/>
                    <a:pt x="484" y="902"/>
                    <a:pt x="480" y="957"/>
                  </a:cubicBezTo>
                  <a:lnTo>
                    <a:pt x="399" y="1102"/>
                  </a:lnTo>
                  <a:lnTo>
                    <a:pt x="336" y="1212"/>
                  </a:lnTo>
                  <a:cubicBezTo>
                    <a:pt x="322" y="1244"/>
                    <a:pt x="314" y="1268"/>
                    <a:pt x="315" y="1293"/>
                  </a:cubicBezTo>
                  <a:cubicBezTo>
                    <a:pt x="316" y="1318"/>
                    <a:pt x="334" y="1618"/>
                    <a:pt x="343" y="1683"/>
                  </a:cubicBezTo>
                  <a:lnTo>
                    <a:pt x="367" y="1686"/>
                  </a:lnTo>
                  <a:cubicBezTo>
                    <a:pt x="367" y="1686"/>
                    <a:pt x="414" y="1852"/>
                    <a:pt x="462" y="2019"/>
                  </a:cubicBezTo>
                  <a:cubicBezTo>
                    <a:pt x="417" y="2130"/>
                    <a:pt x="413" y="2159"/>
                    <a:pt x="409" y="2274"/>
                  </a:cubicBezTo>
                  <a:cubicBezTo>
                    <a:pt x="405" y="2389"/>
                    <a:pt x="430" y="2635"/>
                    <a:pt x="427" y="2716"/>
                  </a:cubicBezTo>
                  <a:lnTo>
                    <a:pt x="402" y="2755"/>
                  </a:lnTo>
                  <a:lnTo>
                    <a:pt x="354" y="2784"/>
                  </a:lnTo>
                  <a:cubicBezTo>
                    <a:pt x="354" y="2784"/>
                    <a:pt x="347" y="2819"/>
                    <a:pt x="340" y="2854"/>
                  </a:cubicBezTo>
                  <a:cubicBezTo>
                    <a:pt x="375" y="2899"/>
                    <a:pt x="376" y="3013"/>
                    <a:pt x="376" y="3013"/>
                  </a:cubicBezTo>
                  <a:lnTo>
                    <a:pt x="393" y="3009"/>
                  </a:lnTo>
                  <a:lnTo>
                    <a:pt x="402" y="2959"/>
                  </a:lnTo>
                  <a:lnTo>
                    <a:pt x="424" y="2961"/>
                  </a:lnTo>
                  <a:lnTo>
                    <a:pt x="430" y="2925"/>
                  </a:lnTo>
                  <a:lnTo>
                    <a:pt x="487" y="3058"/>
                  </a:lnTo>
                  <a:cubicBezTo>
                    <a:pt x="520" y="3086"/>
                    <a:pt x="599" y="3091"/>
                    <a:pt x="628" y="3094"/>
                  </a:cubicBezTo>
                  <a:lnTo>
                    <a:pt x="661" y="3075"/>
                  </a:lnTo>
                  <a:lnTo>
                    <a:pt x="636" y="3036"/>
                  </a:lnTo>
                  <a:lnTo>
                    <a:pt x="690" y="3021"/>
                  </a:lnTo>
                  <a:lnTo>
                    <a:pt x="604" y="2913"/>
                  </a:lnTo>
                  <a:cubicBezTo>
                    <a:pt x="578" y="2861"/>
                    <a:pt x="574" y="2833"/>
                    <a:pt x="532" y="2710"/>
                  </a:cubicBezTo>
                  <a:cubicBezTo>
                    <a:pt x="534" y="2582"/>
                    <a:pt x="602" y="2260"/>
                    <a:pt x="619" y="2146"/>
                  </a:cubicBezTo>
                  <a:cubicBezTo>
                    <a:pt x="635" y="2031"/>
                    <a:pt x="634" y="2055"/>
                    <a:pt x="637" y="2025"/>
                  </a:cubicBezTo>
                  <a:cubicBezTo>
                    <a:pt x="640" y="1995"/>
                    <a:pt x="642" y="1980"/>
                    <a:pt x="639" y="1968"/>
                  </a:cubicBezTo>
                  <a:cubicBezTo>
                    <a:pt x="670" y="1830"/>
                    <a:pt x="702" y="1693"/>
                    <a:pt x="702" y="1693"/>
                  </a:cubicBezTo>
                  <a:lnTo>
                    <a:pt x="724" y="1692"/>
                  </a:lnTo>
                  <a:cubicBezTo>
                    <a:pt x="724" y="1692"/>
                    <a:pt x="763" y="1505"/>
                    <a:pt x="771" y="1413"/>
                  </a:cubicBezTo>
                  <a:cubicBezTo>
                    <a:pt x="779" y="1321"/>
                    <a:pt x="778" y="1218"/>
                    <a:pt x="772" y="1138"/>
                  </a:cubicBezTo>
                  <a:cubicBezTo>
                    <a:pt x="766" y="1082"/>
                    <a:pt x="745" y="994"/>
                    <a:pt x="735" y="934"/>
                  </a:cubicBezTo>
                  <a:lnTo>
                    <a:pt x="712" y="816"/>
                  </a:lnTo>
                  <a:lnTo>
                    <a:pt x="735" y="786"/>
                  </a:lnTo>
                  <a:lnTo>
                    <a:pt x="820" y="934"/>
                  </a:lnTo>
                  <a:cubicBezTo>
                    <a:pt x="849" y="968"/>
                    <a:pt x="867" y="1006"/>
                    <a:pt x="907" y="990"/>
                  </a:cubicBezTo>
                  <a:cubicBezTo>
                    <a:pt x="947" y="974"/>
                    <a:pt x="1004" y="894"/>
                    <a:pt x="1060" y="838"/>
                  </a:cubicBezTo>
                  <a:lnTo>
                    <a:pt x="1204" y="646"/>
                  </a:lnTo>
                  <a:cubicBezTo>
                    <a:pt x="1246" y="605"/>
                    <a:pt x="1286" y="608"/>
                    <a:pt x="1314" y="592"/>
                  </a:cubicBezTo>
                  <a:cubicBezTo>
                    <a:pt x="1342" y="576"/>
                    <a:pt x="1357" y="572"/>
                    <a:pt x="1374" y="547"/>
                  </a:cubicBezTo>
                  <a:cubicBezTo>
                    <a:pt x="1391" y="522"/>
                    <a:pt x="1416" y="462"/>
                    <a:pt x="1414" y="445"/>
                  </a:cubicBezTo>
                  <a:cubicBezTo>
                    <a:pt x="1401" y="435"/>
                    <a:pt x="1386" y="436"/>
                    <a:pt x="1365" y="445"/>
                  </a:cubicBezTo>
                  <a:lnTo>
                    <a:pt x="1288" y="501"/>
                  </a:lnTo>
                  <a:lnTo>
                    <a:pt x="1209" y="528"/>
                  </a:lnTo>
                  <a:lnTo>
                    <a:pt x="1234" y="445"/>
                  </a:lnTo>
                  <a:cubicBezTo>
                    <a:pt x="1231" y="435"/>
                    <a:pt x="1203" y="447"/>
                    <a:pt x="1192" y="468"/>
                  </a:cubicBezTo>
                  <a:lnTo>
                    <a:pt x="1167" y="573"/>
                  </a:lnTo>
                  <a:cubicBezTo>
                    <a:pt x="1117" y="639"/>
                    <a:pt x="957" y="856"/>
                    <a:pt x="892" y="862"/>
                  </a:cubicBezTo>
                  <a:cubicBezTo>
                    <a:pt x="852" y="790"/>
                    <a:pt x="801" y="672"/>
                    <a:pt x="775" y="607"/>
                  </a:cubicBezTo>
                  <a:cubicBezTo>
                    <a:pt x="751" y="543"/>
                    <a:pt x="766" y="508"/>
                    <a:pt x="747" y="480"/>
                  </a:cubicBezTo>
                  <a:cubicBezTo>
                    <a:pt x="728" y="449"/>
                    <a:pt x="683" y="452"/>
                    <a:pt x="664" y="439"/>
                  </a:cubicBezTo>
                  <a:cubicBezTo>
                    <a:pt x="645" y="426"/>
                    <a:pt x="643" y="412"/>
                    <a:pt x="634" y="402"/>
                  </a:cubicBezTo>
                  <a:lnTo>
                    <a:pt x="609" y="3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2" name="Text Box 4"/>
          <p:cNvSpPr txBox="1">
            <a:spLocks noChangeArrowheads="1"/>
          </p:cNvSpPr>
          <p:nvPr/>
        </p:nvSpPr>
        <p:spPr bwMode="auto">
          <a:xfrm>
            <a:off x="1206500" y="4972050"/>
            <a:ext cx="24225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22543" name="Text Box 4"/>
          <p:cNvSpPr txBox="1">
            <a:spLocks noChangeArrowheads="1"/>
          </p:cNvSpPr>
          <p:nvPr/>
        </p:nvSpPr>
        <p:spPr bwMode="auto">
          <a:xfrm>
            <a:off x="4986338" y="4970463"/>
            <a:ext cx="2424112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22544" name="线形标注 3(带强调线) 13328"/>
          <p:cNvSpPr>
            <a:spLocks/>
          </p:cNvSpPr>
          <p:nvPr/>
        </p:nvSpPr>
        <p:spPr bwMode="auto">
          <a:xfrm flipH="1">
            <a:off x="1514475" y="1901825"/>
            <a:ext cx="1096963" cy="266700"/>
          </a:xfrm>
          <a:prstGeom prst="accentCallout3">
            <a:avLst>
              <a:gd name="adj1" fmla="val 42856"/>
              <a:gd name="adj2" fmla="val 106944"/>
              <a:gd name="adj3" fmla="val 42856"/>
              <a:gd name="adj4" fmla="val 119968"/>
              <a:gd name="adj5" fmla="val 222616"/>
              <a:gd name="adj6" fmla="val 119968"/>
              <a:gd name="adj7" fmla="val 382139"/>
              <a:gd name="adj8" fmla="val 7192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altLang="zh-CN" sz="2400" b="1">
                <a:solidFill>
                  <a:srgbClr val="FF3300"/>
                </a:solidFill>
              </a:rPr>
              <a:t>120%</a:t>
            </a:r>
          </a:p>
        </p:txBody>
      </p:sp>
      <p:sp>
        <p:nvSpPr>
          <p:cNvPr id="22545" name="Text Box 9"/>
          <p:cNvSpPr txBox="1">
            <a:spLocks noChangeArrowheads="1"/>
          </p:cNvSpPr>
          <p:nvPr/>
        </p:nvSpPr>
        <p:spPr bwMode="auto">
          <a:xfrm>
            <a:off x="2514600" y="1752600"/>
            <a:ext cx="15446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</a:p>
        </p:txBody>
      </p:sp>
      <p:sp>
        <p:nvSpPr>
          <p:cNvPr id="22546" name="线形标注 3(带强调线) 13330"/>
          <p:cNvSpPr>
            <a:spLocks/>
          </p:cNvSpPr>
          <p:nvPr/>
        </p:nvSpPr>
        <p:spPr bwMode="auto">
          <a:xfrm flipH="1">
            <a:off x="5619750" y="1878013"/>
            <a:ext cx="1030288" cy="265112"/>
          </a:xfrm>
          <a:prstGeom prst="accentCallout3">
            <a:avLst>
              <a:gd name="adj1" fmla="val 43111"/>
              <a:gd name="adj2" fmla="val 107394"/>
              <a:gd name="adj3" fmla="val 43111"/>
              <a:gd name="adj4" fmla="val 121259"/>
              <a:gd name="adj5" fmla="val 234130"/>
              <a:gd name="adj6" fmla="val 121259"/>
              <a:gd name="adj7" fmla="val 404190"/>
              <a:gd name="adj8" fmla="val 7010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altLang="zh-CN" sz="2400" b="1">
                <a:solidFill>
                  <a:schemeClr val="accent1"/>
                </a:solidFill>
              </a:rPr>
              <a:t>140%</a:t>
            </a:r>
          </a:p>
        </p:txBody>
      </p:sp>
      <p:sp>
        <p:nvSpPr>
          <p:cNvPr id="22547" name="Text Box 9"/>
          <p:cNvSpPr txBox="1">
            <a:spLocks noChangeArrowheads="1"/>
          </p:cNvSpPr>
          <p:nvPr/>
        </p:nvSpPr>
        <p:spPr bwMode="auto">
          <a:xfrm>
            <a:off x="6553200" y="1752600"/>
            <a:ext cx="15446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</a:p>
        </p:txBody>
      </p:sp>
      <p:sp>
        <p:nvSpPr>
          <p:cNvPr id="22548" name="Text Box 8"/>
          <p:cNvSpPr txBox="1">
            <a:spLocks noChangeArrowheads="1"/>
          </p:cNvSpPr>
          <p:nvPr/>
        </p:nvSpPr>
        <p:spPr bwMode="auto">
          <a:xfrm>
            <a:off x="3124200" y="2819400"/>
            <a:ext cx="21732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u="sng">
                <a:solidFill>
                  <a:schemeClr val="tx2"/>
                </a:solidFill>
                <a:latin typeface="Calibri" pitchFamily="34" charset="0"/>
              </a:rPr>
              <a:t>Title in here</a:t>
            </a:r>
          </a:p>
        </p:txBody>
      </p:sp>
      <p:pic>
        <p:nvPicPr>
          <p:cNvPr id="22549" name="图片 13333" descr="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圆角矩形 14337"/>
          <p:cNvSpPr>
            <a:spLocks noChangeArrowheads="1"/>
          </p:cNvSpPr>
          <p:nvPr/>
        </p:nvSpPr>
        <p:spPr bwMode="auto">
          <a:xfrm>
            <a:off x="914400" y="2249488"/>
            <a:ext cx="3505200" cy="3757612"/>
          </a:xfrm>
          <a:prstGeom prst="roundRect">
            <a:avLst>
              <a:gd name="adj" fmla="val 4134"/>
            </a:avLst>
          </a:prstGeom>
          <a:gradFill rotWithShape="1">
            <a:gsLst>
              <a:gs pos="0">
                <a:srgbClr val="A9496B"/>
              </a:gs>
              <a:gs pos="100000">
                <a:schemeClr val="accent1"/>
              </a:gs>
            </a:gsLst>
            <a:lin ang="54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grpSp>
        <p:nvGrpSpPr>
          <p:cNvPr id="24578" name="组合 14338"/>
          <p:cNvGrpSpPr>
            <a:grpSpLocks/>
          </p:cNvGrpSpPr>
          <p:nvPr/>
        </p:nvGrpSpPr>
        <p:grpSpPr bwMode="auto">
          <a:xfrm>
            <a:off x="1143000" y="1981200"/>
            <a:ext cx="3098800" cy="573088"/>
            <a:chOff x="0" y="0"/>
            <a:chExt cx="2042" cy="363"/>
          </a:xfrm>
        </p:grpSpPr>
        <p:sp>
          <p:nvSpPr>
            <p:cNvPr id="24579" name="圆角矩形 14339"/>
            <p:cNvSpPr>
              <a:spLocks noChangeArrowheads="1"/>
            </p:cNvSpPr>
            <p:nvPr/>
          </p:nvSpPr>
          <p:spPr bwMode="auto">
            <a:xfrm>
              <a:off x="0" y="0"/>
              <a:ext cx="2042" cy="363"/>
            </a:xfrm>
            <a:prstGeom prst="roundRect">
              <a:avLst>
                <a:gd name="adj" fmla="val 1750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0" name="圆角矩形 14340"/>
            <p:cNvSpPr>
              <a:spLocks noChangeArrowheads="1"/>
            </p:cNvSpPr>
            <p:nvPr/>
          </p:nvSpPr>
          <p:spPr bwMode="auto">
            <a:xfrm>
              <a:off x="12" y="260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7D6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1" name="圆角矩形 14341"/>
            <p:cNvSpPr>
              <a:spLocks noChangeArrowheads="1"/>
            </p:cNvSpPr>
            <p:nvPr/>
          </p:nvSpPr>
          <p:spPr bwMode="auto">
            <a:xfrm>
              <a:off x="12" y="11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7D6E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2" name="标题 143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24583" name="圆角矩形 14343"/>
          <p:cNvSpPr>
            <a:spLocks noChangeArrowheads="1"/>
          </p:cNvSpPr>
          <p:nvPr/>
        </p:nvSpPr>
        <p:spPr bwMode="auto">
          <a:xfrm>
            <a:off x="4754563" y="2262188"/>
            <a:ext cx="3505200" cy="3757612"/>
          </a:xfrm>
          <a:prstGeom prst="roundRect">
            <a:avLst>
              <a:gd name="adj" fmla="val 4134"/>
            </a:avLst>
          </a:prstGeom>
          <a:gradFill rotWithShape="1">
            <a:gsLst>
              <a:gs pos="0">
                <a:srgbClr val="709500"/>
              </a:gs>
              <a:gs pos="100000">
                <a:schemeClr val="folHlink"/>
              </a:gs>
            </a:gsLst>
            <a:lin ang="54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grpSp>
        <p:nvGrpSpPr>
          <p:cNvPr id="24584" name="组合 14344"/>
          <p:cNvGrpSpPr>
            <a:grpSpLocks/>
          </p:cNvGrpSpPr>
          <p:nvPr/>
        </p:nvGrpSpPr>
        <p:grpSpPr bwMode="auto">
          <a:xfrm>
            <a:off x="4959350" y="1973263"/>
            <a:ext cx="3098800" cy="573087"/>
            <a:chOff x="0" y="0"/>
            <a:chExt cx="2042" cy="363"/>
          </a:xfrm>
        </p:grpSpPr>
        <p:sp>
          <p:nvSpPr>
            <p:cNvPr id="24585" name="圆角矩形 14345"/>
            <p:cNvSpPr>
              <a:spLocks noChangeArrowheads="1"/>
            </p:cNvSpPr>
            <p:nvPr/>
          </p:nvSpPr>
          <p:spPr bwMode="auto">
            <a:xfrm>
              <a:off x="0" y="0"/>
              <a:ext cx="2042" cy="363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rgbClr val="83AF00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圆角矩形 14346"/>
            <p:cNvSpPr>
              <a:spLocks noChangeArrowheads="1"/>
            </p:cNvSpPr>
            <p:nvPr/>
          </p:nvSpPr>
          <p:spPr bwMode="auto">
            <a:xfrm>
              <a:off x="12" y="260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0"/>
                  </a:schemeClr>
                </a:gs>
                <a:gs pos="100000">
                  <a:srgbClr val="DDEEA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圆角矩形 14347"/>
            <p:cNvSpPr>
              <a:spLocks noChangeArrowheads="1"/>
            </p:cNvSpPr>
            <p:nvPr/>
          </p:nvSpPr>
          <p:spPr bwMode="auto">
            <a:xfrm>
              <a:off x="12" y="11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6F3C1"/>
                </a:gs>
                <a:gs pos="100000">
                  <a:schemeClr val="folHlink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8" name="文本框 14348"/>
          <p:cNvSpPr txBox="1">
            <a:spLocks noChangeArrowheads="1"/>
          </p:cNvSpPr>
          <p:nvPr/>
        </p:nvSpPr>
        <p:spPr bwMode="auto">
          <a:xfrm>
            <a:off x="1219200" y="2003425"/>
            <a:ext cx="2840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EFFFF"/>
                </a:solidFill>
              </a:rPr>
              <a:t> </a:t>
            </a:r>
            <a:r>
              <a:rPr lang="en-US" altLang="zh-CN" sz="2400" b="1">
                <a:solidFill>
                  <a:srgbClr val="FEFFFF"/>
                </a:solidFill>
              </a:rPr>
              <a:t>Content Title</a:t>
            </a:r>
          </a:p>
        </p:txBody>
      </p:sp>
      <p:sp>
        <p:nvSpPr>
          <p:cNvPr id="24589" name="文本框 14349"/>
          <p:cNvSpPr txBox="1">
            <a:spLocks noChangeArrowheads="1"/>
          </p:cNvSpPr>
          <p:nvPr/>
        </p:nvSpPr>
        <p:spPr bwMode="auto">
          <a:xfrm>
            <a:off x="5080000" y="2003425"/>
            <a:ext cx="2840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EFFFF"/>
                </a:solidFill>
              </a:rPr>
              <a:t> </a:t>
            </a:r>
            <a:r>
              <a:rPr lang="en-US" altLang="zh-CN" sz="2400" b="1">
                <a:solidFill>
                  <a:srgbClr val="FEFFFF"/>
                </a:solidFill>
              </a:rPr>
              <a:t>Content Title</a:t>
            </a:r>
          </a:p>
        </p:txBody>
      </p:sp>
      <p:graphicFrame>
        <p:nvGraphicFramePr>
          <p:cNvPr id="24590" name="对象 14350"/>
          <p:cNvGraphicFramePr>
            <a:graphicFrameLocks noChangeAspect="1"/>
          </p:cNvGraphicFramePr>
          <p:nvPr/>
        </p:nvGraphicFramePr>
        <p:xfrm>
          <a:off x="1041400" y="2559050"/>
          <a:ext cx="3411538" cy="331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0" r:id="rId4" imgW="3942000" imgH="3594240" progId="MSGraph.Chart.8">
                  <p:embed/>
                </p:oleObj>
              </mc:Choice>
              <mc:Fallback>
                <p:oleObj r:id="rId4" imgW="3942000" imgH="3594240" progId="MSGraph.Chart.8">
                  <p:embed/>
                  <p:pic>
                    <p:nvPicPr>
                      <p:cNvPr id="0" name="对象 143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2559050"/>
                        <a:ext cx="3411538" cy="331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1" name="直接连接符 14351"/>
          <p:cNvSpPr>
            <a:spLocks noChangeShapeType="1"/>
          </p:cNvSpPr>
          <p:nvPr/>
        </p:nvSpPr>
        <p:spPr bwMode="auto">
          <a:xfrm>
            <a:off x="5038725" y="2536825"/>
            <a:ext cx="1588" cy="3208338"/>
          </a:xfrm>
          <a:prstGeom prst="line">
            <a:avLst/>
          </a:prstGeom>
          <a:noFill/>
          <a:ln w="12700">
            <a:solidFill>
              <a:srgbClr val="FEFFFF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592" name="组合 14352"/>
          <p:cNvGrpSpPr>
            <a:grpSpLocks/>
          </p:cNvGrpSpPr>
          <p:nvPr/>
        </p:nvGrpSpPr>
        <p:grpSpPr bwMode="auto">
          <a:xfrm>
            <a:off x="4954588" y="2728913"/>
            <a:ext cx="160337" cy="168275"/>
            <a:chOff x="0" y="0"/>
            <a:chExt cx="262" cy="262"/>
          </a:xfrm>
        </p:grpSpPr>
        <p:sp>
          <p:nvSpPr>
            <p:cNvPr id="24593" name="椭圆 14353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椭圆 14354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223864"/>
                </a:gs>
                <a:gs pos="100000">
                  <a:srgbClr val="73819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5" name="组合 14355"/>
          <p:cNvGrpSpPr>
            <a:grpSpLocks/>
          </p:cNvGrpSpPr>
          <p:nvPr/>
        </p:nvGrpSpPr>
        <p:grpSpPr bwMode="auto">
          <a:xfrm>
            <a:off x="4954588" y="3736975"/>
            <a:ext cx="160337" cy="168275"/>
            <a:chOff x="0" y="0"/>
            <a:chExt cx="262" cy="262"/>
          </a:xfrm>
        </p:grpSpPr>
        <p:sp>
          <p:nvSpPr>
            <p:cNvPr id="24596" name="椭圆 14356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椭圆 14357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223864"/>
                </a:gs>
                <a:gs pos="100000">
                  <a:srgbClr val="73819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8" name="组合 14358"/>
          <p:cNvGrpSpPr>
            <a:grpSpLocks/>
          </p:cNvGrpSpPr>
          <p:nvPr/>
        </p:nvGrpSpPr>
        <p:grpSpPr bwMode="auto">
          <a:xfrm>
            <a:off x="4954588" y="4845050"/>
            <a:ext cx="160337" cy="168275"/>
            <a:chOff x="0" y="0"/>
            <a:chExt cx="262" cy="262"/>
          </a:xfrm>
        </p:grpSpPr>
        <p:sp>
          <p:nvSpPr>
            <p:cNvPr id="24599" name="椭圆 14359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椭圆 14360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223864"/>
                </a:gs>
                <a:gs pos="100000">
                  <a:srgbClr val="73819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01" name="矩形 14361"/>
          <p:cNvSpPr>
            <a:spLocks noChangeArrowheads="1"/>
          </p:cNvSpPr>
          <p:nvPr/>
        </p:nvSpPr>
        <p:spPr bwMode="auto">
          <a:xfrm>
            <a:off x="5087938" y="2613025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</a:pPr>
            <a:r>
              <a:rPr lang="zh-CN" altLang="en-US" sz="2000" b="1">
                <a:solidFill>
                  <a:srgbClr val="FFFF99"/>
                </a:solidFill>
              </a:rPr>
              <a:t> </a:t>
            </a:r>
            <a:r>
              <a:rPr lang="en-US" altLang="zh-CN" sz="2000" b="1">
                <a:solidFill>
                  <a:srgbClr val="FFFF99"/>
                </a:solidFill>
              </a:rPr>
              <a:t>Contents</a:t>
            </a:r>
          </a:p>
        </p:txBody>
      </p:sp>
      <p:sp>
        <p:nvSpPr>
          <p:cNvPr id="24602" name="矩形 14362"/>
          <p:cNvSpPr>
            <a:spLocks noChangeArrowheads="1"/>
          </p:cNvSpPr>
          <p:nvPr/>
        </p:nvSpPr>
        <p:spPr bwMode="auto">
          <a:xfrm>
            <a:off x="5076825" y="3617913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</a:pPr>
            <a:r>
              <a:rPr lang="zh-CN" altLang="en-US" sz="2000" b="1">
                <a:solidFill>
                  <a:srgbClr val="FFFF99"/>
                </a:solidFill>
              </a:rPr>
              <a:t> </a:t>
            </a:r>
            <a:r>
              <a:rPr lang="en-US" altLang="zh-CN" sz="2000" b="1">
                <a:solidFill>
                  <a:srgbClr val="FFFF99"/>
                </a:solidFill>
              </a:rPr>
              <a:t>Contents</a:t>
            </a:r>
          </a:p>
        </p:txBody>
      </p:sp>
      <p:sp>
        <p:nvSpPr>
          <p:cNvPr id="24603" name="矩形 14363"/>
          <p:cNvSpPr>
            <a:spLocks noChangeArrowheads="1"/>
          </p:cNvSpPr>
          <p:nvPr/>
        </p:nvSpPr>
        <p:spPr bwMode="auto">
          <a:xfrm>
            <a:off x="5076825" y="4718050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</a:pPr>
            <a:r>
              <a:rPr lang="zh-CN" altLang="en-US" sz="2000" b="1">
                <a:solidFill>
                  <a:srgbClr val="FFFF99"/>
                </a:solidFill>
              </a:rPr>
              <a:t> </a:t>
            </a:r>
            <a:r>
              <a:rPr lang="en-US" altLang="zh-CN" sz="2000" b="1">
                <a:solidFill>
                  <a:srgbClr val="FFFF99"/>
                </a:solidFill>
              </a:rPr>
              <a:t>Contents</a:t>
            </a:r>
          </a:p>
        </p:txBody>
      </p:sp>
      <p:sp>
        <p:nvSpPr>
          <p:cNvPr id="24604" name="文本框 14364"/>
          <p:cNvSpPr txBox="1">
            <a:spLocks noChangeArrowheads="1"/>
          </p:cNvSpPr>
          <p:nvPr/>
        </p:nvSpPr>
        <p:spPr bwMode="auto">
          <a:xfrm>
            <a:off x="5229225" y="2909888"/>
            <a:ext cx="29241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24605" name="文本框 14365"/>
          <p:cNvSpPr txBox="1">
            <a:spLocks noChangeArrowheads="1"/>
          </p:cNvSpPr>
          <p:nvPr/>
        </p:nvSpPr>
        <p:spPr bwMode="auto">
          <a:xfrm>
            <a:off x="5229225" y="3910013"/>
            <a:ext cx="29241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24606" name="文本框 14366"/>
          <p:cNvSpPr txBox="1">
            <a:spLocks noChangeArrowheads="1"/>
          </p:cNvSpPr>
          <p:nvPr/>
        </p:nvSpPr>
        <p:spPr bwMode="auto">
          <a:xfrm>
            <a:off x="5229225" y="5027613"/>
            <a:ext cx="29241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5361"/>
          <p:cNvSpPr>
            <a:spLocks noChangeArrowheads="1"/>
          </p:cNvSpPr>
          <p:nvPr/>
        </p:nvSpPr>
        <p:spPr bwMode="auto">
          <a:xfrm>
            <a:off x="5630863" y="4635500"/>
            <a:ext cx="2522537" cy="1477963"/>
          </a:xfrm>
          <a:prstGeom prst="rect">
            <a:avLst/>
          </a:prstGeom>
          <a:gradFill rotWithShape="1">
            <a:gsLst>
              <a:gs pos="0">
                <a:srgbClr val="267EA5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26" name="矩形 15362"/>
          <p:cNvSpPr>
            <a:spLocks noChangeArrowheads="1"/>
          </p:cNvSpPr>
          <p:nvPr/>
        </p:nvSpPr>
        <p:spPr bwMode="auto">
          <a:xfrm>
            <a:off x="3016250" y="4779963"/>
            <a:ext cx="2503488" cy="1477962"/>
          </a:xfrm>
          <a:prstGeom prst="rect">
            <a:avLst/>
          </a:prstGeom>
          <a:gradFill rotWithShape="1">
            <a:gsLst>
              <a:gs pos="0">
                <a:srgbClr val="2E95C4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scene3d>
            <a:camera prst="legacyObliqueTopRight"/>
            <a:lightRig rig="legacyFlat3" dir="l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27" name="文本框 15363"/>
          <p:cNvSpPr txBox="1">
            <a:spLocks noChangeArrowheads="1"/>
          </p:cNvSpPr>
          <p:nvPr/>
        </p:nvSpPr>
        <p:spPr bwMode="auto">
          <a:xfrm>
            <a:off x="3328988" y="5235575"/>
            <a:ext cx="1749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</a:rPr>
              <a:t>Description of the contents</a:t>
            </a:r>
          </a:p>
        </p:txBody>
      </p:sp>
      <p:grpSp>
        <p:nvGrpSpPr>
          <p:cNvPr id="26628" name="组合 15364"/>
          <p:cNvGrpSpPr>
            <a:grpSpLocks/>
          </p:cNvGrpSpPr>
          <p:nvPr/>
        </p:nvGrpSpPr>
        <p:grpSpPr bwMode="auto">
          <a:xfrm>
            <a:off x="838200" y="3333750"/>
            <a:ext cx="2111375" cy="1446213"/>
            <a:chOff x="0" y="0"/>
            <a:chExt cx="1005" cy="960"/>
          </a:xfrm>
        </p:grpSpPr>
        <p:sp>
          <p:nvSpPr>
            <p:cNvPr id="26629" name="五边形 15365"/>
            <p:cNvSpPr>
              <a:spLocks noChangeArrowheads="1"/>
            </p:cNvSpPr>
            <p:nvPr/>
          </p:nvSpPr>
          <p:spPr bwMode="auto">
            <a:xfrm>
              <a:off x="0" y="0"/>
              <a:ext cx="1005" cy="960"/>
            </a:xfrm>
            <a:prstGeom prst="homePlate">
              <a:avLst>
                <a:gd name="adj" fmla="val 26167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>
              <a:solidFill>
                <a:srgbClr val="76858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0" name="五边形 15366"/>
            <p:cNvSpPr>
              <a:spLocks noChangeArrowheads="1"/>
            </p:cNvSpPr>
            <p:nvPr/>
          </p:nvSpPr>
          <p:spPr bwMode="auto">
            <a:xfrm>
              <a:off x="10" y="10"/>
              <a:ext cx="978" cy="934"/>
            </a:xfrm>
            <a:prstGeom prst="homePlate">
              <a:avLst>
                <a:gd name="adj" fmla="val 26173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1" name="组合 15367"/>
          <p:cNvGrpSpPr>
            <a:grpSpLocks/>
          </p:cNvGrpSpPr>
          <p:nvPr/>
        </p:nvGrpSpPr>
        <p:grpSpPr bwMode="auto">
          <a:xfrm>
            <a:off x="838200" y="4832350"/>
            <a:ext cx="2111375" cy="1447800"/>
            <a:chOff x="0" y="0"/>
            <a:chExt cx="1005" cy="960"/>
          </a:xfrm>
        </p:grpSpPr>
        <p:sp>
          <p:nvSpPr>
            <p:cNvPr id="26632" name="五边形 15368"/>
            <p:cNvSpPr>
              <a:spLocks noChangeArrowheads="1"/>
            </p:cNvSpPr>
            <p:nvPr/>
          </p:nvSpPr>
          <p:spPr bwMode="auto">
            <a:xfrm>
              <a:off x="0" y="0"/>
              <a:ext cx="1005" cy="960"/>
            </a:xfrm>
            <a:prstGeom prst="homePlate">
              <a:avLst>
                <a:gd name="adj" fmla="val 26167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>
              <a:solidFill>
                <a:srgbClr val="76858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3" name="五边形 15369"/>
            <p:cNvSpPr>
              <a:spLocks noChangeArrowheads="1"/>
            </p:cNvSpPr>
            <p:nvPr/>
          </p:nvSpPr>
          <p:spPr bwMode="auto">
            <a:xfrm>
              <a:off x="10" y="10"/>
              <a:ext cx="978" cy="934"/>
            </a:xfrm>
            <a:prstGeom prst="homePlate">
              <a:avLst>
                <a:gd name="adj" fmla="val 26173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4" name="矩形 15370"/>
          <p:cNvSpPr>
            <a:spLocks noChangeArrowheads="1"/>
          </p:cNvSpPr>
          <p:nvPr/>
        </p:nvSpPr>
        <p:spPr bwMode="auto">
          <a:xfrm>
            <a:off x="762000" y="3852863"/>
            <a:ext cx="212090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333333"/>
                </a:solidFill>
              </a:rPr>
              <a:t>Title in here</a:t>
            </a:r>
          </a:p>
        </p:txBody>
      </p:sp>
      <p:sp>
        <p:nvSpPr>
          <p:cNvPr id="26635" name="矩形 15371"/>
          <p:cNvSpPr>
            <a:spLocks noChangeArrowheads="1"/>
          </p:cNvSpPr>
          <p:nvPr/>
        </p:nvSpPr>
        <p:spPr bwMode="auto">
          <a:xfrm>
            <a:off x="762000" y="5346700"/>
            <a:ext cx="212090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333333"/>
                </a:solidFill>
              </a:rPr>
              <a:t>Title in here</a:t>
            </a:r>
          </a:p>
        </p:txBody>
      </p:sp>
      <p:sp>
        <p:nvSpPr>
          <p:cNvPr id="26636" name="矩形 15372"/>
          <p:cNvSpPr>
            <a:spLocks noChangeArrowheads="1"/>
          </p:cNvSpPr>
          <p:nvPr/>
        </p:nvSpPr>
        <p:spPr bwMode="auto">
          <a:xfrm>
            <a:off x="5767388" y="4773613"/>
            <a:ext cx="224155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</a:rPr>
              <a:t>ThemeGallery  is a Design Digital Content &amp; Contents mall developed by Guild Design Inc.</a:t>
            </a:r>
          </a:p>
        </p:txBody>
      </p:sp>
      <p:sp>
        <p:nvSpPr>
          <p:cNvPr id="26637" name="矩形 15373"/>
          <p:cNvSpPr>
            <a:spLocks noChangeArrowheads="1"/>
          </p:cNvSpPr>
          <p:nvPr/>
        </p:nvSpPr>
        <p:spPr bwMode="auto">
          <a:xfrm>
            <a:off x="5630863" y="3094038"/>
            <a:ext cx="2522537" cy="1476375"/>
          </a:xfrm>
          <a:prstGeom prst="rect">
            <a:avLst/>
          </a:prstGeom>
          <a:gradFill rotWithShape="1">
            <a:gsLst>
              <a:gs pos="0">
                <a:srgbClr val="B27E31"/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38" name="矩形 15374"/>
          <p:cNvSpPr>
            <a:spLocks noChangeArrowheads="1"/>
          </p:cNvSpPr>
          <p:nvPr/>
        </p:nvSpPr>
        <p:spPr bwMode="auto">
          <a:xfrm>
            <a:off x="3016250" y="3230563"/>
            <a:ext cx="2503488" cy="1477962"/>
          </a:xfrm>
          <a:prstGeom prst="rect">
            <a:avLst/>
          </a:prstGeom>
          <a:gradFill rotWithShape="1">
            <a:gsLst>
              <a:gs pos="0">
                <a:srgbClr val="D4963B"/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scene3d>
            <a:camera prst="legacyObliqueTopRight"/>
            <a:lightRig rig="legacyFlat3" dir="l"/>
          </a:scene3d>
          <a:sp3d extrusionH="430200" prstMaterial="legacyPlastic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39" name="文本框 15375"/>
          <p:cNvSpPr txBox="1">
            <a:spLocks noChangeArrowheads="1"/>
          </p:cNvSpPr>
          <p:nvPr/>
        </p:nvSpPr>
        <p:spPr bwMode="auto">
          <a:xfrm>
            <a:off x="3328988" y="3689350"/>
            <a:ext cx="1749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26640" name="矩形 15376"/>
          <p:cNvSpPr>
            <a:spLocks noChangeArrowheads="1"/>
          </p:cNvSpPr>
          <p:nvPr/>
        </p:nvSpPr>
        <p:spPr bwMode="auto">
          <a:xfrm>
            <a:off x="5767388" y="3232150"/>
            <a:ext cx="224155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</a:rPr>
              <a:t>ThemeGallery  is a Design Digital Content &amp; Contents mall developed by Guild Design Inc.</a:t>
            </a:r>
          </a:p>
        </p:txBody>
      </p:sp>
      <p:sp>
        <p:nvSpPr>
          <p:cNvPr id="26641" name="标题 153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26642" name="圆角矩形 15378"/>
          <p:cNvSpPr>
            <a:spLocks noChangeArrowheads="1"/>
          </p:cNvSpPr>
          <p:nvPr/>
        </p:nvSpPr>
        <p:spPr bwMode="auto">
          <a:xfrm>
            <a:off x="3119438" y="2438400"/>
            <a:ext cx="2268537" cy="536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F7F7F7"/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43" name="圆角矩形 15379"/>
          <p:cNvSpPr>
            <a:spLocks noChangeArrowheads="1"/>
          </p:cNvSpPr>
          <p:nvPr/>
        </p:nvSpPr>
        <p:spPr bwMode="auto">
          <a:xfrm>
            <a:off x="5767388" y="2438400"/>
            <a:ext cx="2268537" cy="536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F7F7F7"/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44" name="矩形 15380"/>
          <p:cNvSpPr>
            <a:spLocks noChangeArrowheads="1"/>
          </p:cNvSpPr>
          <p:nvPr/>
        </p:nvSpPr>
        <p:spPr bwMode="auto">
          <a:xfrm>
            <a:off x="3386138" y="2470150"/>
            <a:ext cx="1736725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</a:rPr>
              <a:t>Before</a:t>
            </a:r>
          </a:p>
        </p:txBody>
      </p:sp>
      <p:sp>
        <p:nvSpPr>
          <p:cNvPr id="26645" name="矩形 15381"/>
          <p:cNvSpPr>
            <a:spLocks noChangeArrowheads="1"/>
          </p:cNvSpPr>
          <p:nvPr/>
        </p:nvSpPr>
        <p:spPr bwMode="auto">
          <a:xfrm>
            <a:off x="6037263" y="2470150"/>
            <a:ext cx="1736725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</a:rPr>
              <a:t>After</a:t>
            </a:r>
          </a:p>
        </p:txBody>
      </p:sp>
      <p:sp>
        <p:nvSpPr>
          <p:cNvPr id="26646" name="矩形 15382"/>
          <p:cNvSpPr>
            <a:spLocks noChangeArrowheads="1"/>
          </p:cNvSpPr>
          <p:nvPr/>
        </p:nvSpPr>
        <p:spPr bwMode="auto">
          <a:xfrm>
            <a:off x="914400" y="1666875"/>
            <a:ext cx="70104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b="1"/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638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28674" name="椭圆 16386"/>
          <p:cNvSpPr>
            <a:spLocks noChangeArrowheads="1"/>
          </p:cNvSpPr>
          <p:nvPr/>
        </p:nvSpPr>
        <p:spPr bwMode="auto">
          <a:xfrm>
            <a:off x="5310188" y="2133600"/>
            <a:ext cx="2971800" cy="2971800"/>
          </a:xfrm>
          <a:prstGeom prst="ellips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8675" name="椭圆 16387"/>
          <p:cNvSpPr>
            <a:spLocks noChangeArrowheads="1"/>
          </p:cNvSpPr>
          <p:nvPr/>
        </p:nvSpPr>
        <p:spPr bwMode="auto">
          <a:xfrm>
            <a:off x="949325" y="2133600"/>
            <a:ext cx="2971800" cy="2971800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8676" name="Text Box 9"/>
          <p:cNvSpPr txBox="1">
            <a:spLocks noChangeArrowheads="1"/>
          </p:cNvSpPr>
          <p:nvPr/>
        </p:nvSpPr>
        <p:spPr bwMode="auto">
          <a:xfrm>
            <a:off x="1454150" y="3155950"/>
            <a:ext cx="1646238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Description of the contents</a:t>
            </a:r>
          </a:p>
        </p:txBody>
      </p:sp>
      <p:grpSp>
        <p:nvGrpSpPr>
          <p:cNvPr id="28677" name="组合 16389"/>
          <p:cNvGrpSpPr>
            <a:grpSpLocks/>
          </p:cNvGrpSpPr>
          <p:nvPr/>
        </p:nvGrpSpPr>
        <p:grpSpPr bwMode="auto">
          <a:xfrm>
            <a:off x="1374775" y="1744663"/>
            <a:ext cx="1000125" cy="977900"/>
            <a:chOff x="0" y="0"/>
            <a:chExt cx="1042" cy="1019"/>
          </a:xfrm>
        </p:grpSpPr>
        <p:grpSp>
          <p:nvGrpSpPr>
            <p:cNvPr id="28678" name="组合 16390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28679" name="Picture 1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0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rgbClr val="195069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28681" name="Picture 1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82" name="Text Box 30"/>
          <p:cNvSpPr txBox="1">
            <a:spLocks noChangeArrowheads="1"/>
          </p:cNvSpPr>
          <p:nvPr/>
        </p:nvSpPr>
        <p:spPr bwMode="auto">
          <a:xfrm>
            <a:off x="1403350" y="1954213"/>
            <a:ext cx="93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</a:rPr>
              <a:t>Text in here</a:t>
            </a:r>
          </a:p>
        </p:txBody>
      </p:sp>
      <p:sp>
        <p:nvSpPr>
          <p:cNvPr id="28683" name="Text Box 9"/>
          <p:cNvSpPr txBox="1">
            <a:spLocks noChangeArrowheads="1"/>
          </p:cNvSpPr>
          <p:nvPr/>
        </p:nvSpPr>
        <p:spPr bwMode="auto">
          <a:xfrm>
            <a:off x="6161088" y="3155950"/>
            <a:ext cx="1646237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Description of the contents</a:t>
            </a:r>
          </a:p>
        </p:txBody>
      </p:sp>
      <p:grpSp>
        <p:nvGrpSpPr>
          <p:cNvPr id="28684" name="组合 16396"/>
          <p:cNvGrpSpPr>
            <a:grpSpLocks/>
          </p:cNvGrpSpPr>
          <p:nvPr/>
        </p:nvGrpSpPr>
        <p:grpSpPr bwMode="auto">
          <a:xfrm>
            <a:off x="6888163" y="1774825"/>
            <a:ext cx="1000125" cy="977900"/>
            <a:chOff x="0" y="0"/>
            <a:chExt cx="1042" cy="1019"/>
          </a:xfrm>
        </p:grpSpPr>
        <p:grpSp>
          <p:nvGrpSpPr>
            <p:cNvPr id="28685" name="组合 16397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28686" name="Picture 4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7" name="Oval 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rgbClr val="536E00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28688" name="Picture 4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89" name="Text Box 50"/>
          <p:cNvSpPr txBox="1">
            <a:spLocks noChangeArrowheads="1"/>
          </p:cNvSpPr>
          <p:nvPr/>
        </p:nvSpPr>
        <p:spPr bwMode="auto">
          <a:xfrm>
            <a:off x="6854825" y="1984375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</a:rPr>
              <a:t>Text in here</a:t>
            </a:r>
          </a:p>
        </p:txBody>
      </p:sp>
      <p:sp>
        <p:nvSpPr>
          <p:cNvPr id="28690" name="Text Box 4"/>
          <p:cNvSpPr txBox="1">
            <a:spLocks noChangeArrowheads="1"/>
          </p:cNvSpPr>
          <p:nvPr/>
        </p:nvSpPr>
        <p:spPr bwMode="auto">
          <a:xfrm>
            <a:off x="1476375" y="5607050"/>
            <a:ext cx="6286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/>
              <a:t>ThemeGallery is a Design Digital Content &amp; Contents mall developed by Guild Design Inc.</a:t>
            </a:r>
          </a:p>
        </p:txBody>
      </p:sp>
      <p:grpSp>
        <p:nvGrpSpPr>
          <p:cNvPr id="28691" name="组合 16403"/>
          <p:cNvGrpSpPr>
            <a:grpSpLocks/>
          </p:cNvGrpSpPr>
          <p:nvPr/>
        </p:nvGrpSpPr>
        <p:grpSpPr bwMode="auto">
          <a:xfrm>
            <a:off x="1374775" y="4497388"/>
            <a:ext cx="1000125" cy="977900"/>
            <a:chOff x="0" y="0"/>
            <a:chExt cx="1042" cy="1019"/>
          </a:xfrm>
        </p:grpSpPr>
        <p:grpSp>
          <p:nvGrpSpPr>
            <p:cNvPr id="28692" name="组合 1640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28693" name="Picture 1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94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rgbClr val="1E617F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28695" name="Picture 1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96" name="Text Box 30"/>
          <p:cNvSpPr txBox="1">
            <a:spLocks noChangeArrowheads="1"/>
          </p:cNvSpPr>
          <p:nvPr/>
        </p:nvSpPr>
        <p:spPr bwMode="auto">
          <a:xfrm>
            <a:off x="1403350" y="4706938"/>
            <a:ext cx="93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</a:rPr>
              <a:t>Text in here</a:t>
            </a:r>
          </a:p>
        </p:txBody>
      </p:sp>
      <p:grpSp>
        <p:nvGrpSpPr>
          <p:cNvPr id="28697" name="组合 16409"/>
          <p:cNvGrpSpPr>
            <a:grpSpLocks/>
          </p:cNvGrpSpPr>
          <p:nvPr/>
        </p:nvGrpSpPr>
        <p:grpSpPr bwMode="auto">
          <a:xfrm>
            <a:off x="469900" y="3201988"/>
            <a:ext cx="1000125" cy="977900"/>
            <a:chOff x="0" y="0"/>
            <a:chExt cx="1042" cy="1019"/>
          </a:xfrm>
        </p:grpSpPr>
        <p:grpSp>
          <p:nvGrpSpPr>
            <p:cNvPr id="28698" name="组合 16410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28699" name="Picture 1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00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rgbClr val="1E617F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28701" name="Picture 1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702" name="Text Box 30"/>
          <p:cNvSpPr txBox="1">
            <a:spLocks noChangeArrowheads="1"/>
          </p:cNvSpPr>
          <p:nvPr/>
        </p:nvSpPr>
        <p:spPr bwMode="auto">
          <a:xfrm>
            <a:off x="498475" y="3411538"/>
            <a:ext cx="936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</a:rPr>
              <a:t>Text in here</a:t>
            </a:r>
          </a:p>
        </p:txBody>
      </p:sp>
      <p:grpSp>
        <p:nvGrpSpPr>
          <p:cNvPr id="28703" name="组合 16415"/>
          <p:cNvGrpSpPr>
            <a:grpSpLocks/>
          </p:cNvGrpSpPr>
          <p:nvPr/>
        </p:nvGrpSpPr>
        <p:grpSpPr bwMode="auto">
          <a:xfrm>
            <a:off x="6888163" y="4384675"/>
            <a:ext cx="1000125" cy="977900"/>
            <a:chOff x="0" y="0"/>
            <a:chExt cx="1042" cy="1019"/>
          </a:xfrm>
        </p:grpSpPr>
        <p:grpSp>
          <p:nvGrpSpPr>
            <p:cNvPr id="28704" name="组合 16416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28705" name="Picture 4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06" name="Oval 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rgbClr val="536E00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28707" name="Picture 4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708" name="Text Box 50"/>
          <p:cNvSpPr txBox="1">
            <a:spLocks noChangeArrowheads="1"/>
          </p:cNvSpPr>
          <p:nvPr/>
        </p:nvSpPr>
        <p:spPr bwMode="auto">
          <a:xfrm>
            <a:off x="6854825" y="4594225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</a:rPr>
              <a:t>Text in here</a:t>
            </a:r>
          </a:p>
        </p:txBody>
      </p:sp>
      <p:grpSp>
        <p:nvGrpSpPr>
          <p:cNvPr id="28709" name="组合 16421"/>
          <p:cNvGrpSpPr>
            <a:grpSpLocks/>
          </p:cNvGrpSpPr>
          <p:nvPr/>
        </p:nvGrpSpPr>
        <p:grpSpPr bwMode="auto">
          <a:xfrm>
            <a:off x="7735888" y="3146425"/>
            <a:ext cx="1000125" cy="977900"/>
            <a:chOff x="0" y="0"/>
            <a:chExt cx="1042" cy="1019"/>
          </a:xfrm>
        </p:grpSpPr>
        <p:grpSp>
          <p:nvGrpSpPr>
            <p:cNvPr id="28710" name="组合 16422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28711" name="Picture 4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12" name="Oval 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rgbClr val="536E00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28713" name="Picture 4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714" name="Text Box 50"/>
          <p:cNvSpPr txBox="1">
            <a:spLocks noChangeArrowheads="1"/>
          </p:cNvSpPr>
          <p:nvPr/>
        </p:nvSpPr>
        <p:spPr bwMode="auto">
          <a:xfrm>
            <a:off x="7702550" y="3355975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</a:rPr>
              <a:t>Text in here</a:t>
            </a:r>
          </a:p>
        </p:txBody>
      </p:sp>
      <p:sp>
        <p:nvSpPr>
          <p:cNvPr id="28715" name="任意多边形 16427"/>
          <p:cNvSpPr>
            <a:spLocks noChangeArrowheads="1"/>
          </p:cNvSpPr>
          <p:nvPr/>
        </p:nvSpPr>
        <p:spPr bwMode="auto">
          <a:xfrm>
            <a:off x="3921125" y="2209800"/>
            <a:ext cx="1371600" cy="1162050"/>
          </a:xfrm>
          <a:custGeom>
            <a:avLst/>
            <a:gdLst>
              <a:gd name="T0" fmla="*/ 18112 w 21600"/>
              <a:gd name="T1" fmla="*/ 7246 h 21600"/>
              <a:gd name="T2" fmla="*/ 10800 w 21600"/>
              <a:gd name="T3" fmla="*/ 2670 h 21600"/>
              <a:gd name="T4" fmla="*/ 2693 w 21600"/>
              <a:gd name="T5" fmla="*/ 10185 h 21600"/>
              <a:gd name="T6" fmla="*/ 30 w 21600"/>
              <a:gd name="T7" fmla="*/ 9983 h 21600"/>
              <a:gd name="T8" fmla="*/ 10799 w 21600"/>
              <a:gd name="T9" fmla="*/ 0 h 21600"/>
              <a:gd name="T10" fmla="*/ 20514 w 21600"/>
              <a:gd name="T11" fmla="*/ 6076 h 21600"/>
              <a:gd name="T12" fmla="*/ 22942 w 21600"/>
              <a:gd name="T13" fmla="*/ 4899 h 21600"/>
              <a:gd name="T14" fmla="*/ 21076 w 21600"/>
              <a:gd name="T15" fmla="*/ 10291 h 21600"/>
              <a:gd name="T16" fmla="*/ 15683 w 21600"/>
              <a:gd name="T17" fmla="*/ 8426 h 21600"/>
              <a:gd name="T18" fmla="*/ 18112 w 21600"/>
              <a:gd name="T19" fmla="*/ 72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8112" y="7246"/>
                </a:moveTo>
                <a:cubicBezTo>
                  <a:pt x="16794" y="4536"/>
                  <a:pt x="14015" y="2670"/>
                  <a:pt x="10800" y="2670"/>
                </a:cubicBezTo>
                <a:cubicBezTo>
                  <a:pt x="6517" y="2670"/>
                  <a:pt x="3007" y="5982"/>
                  <a:pt x="2693" y="10185"/>
                </a:cubicBezTo>
                <a:lnTo>
                  <a:pt x="30" y="9983"/>
                </a:lnTo>
                <a:cubicBezTo>
                  <a:pt x="449" y="4398"/>
                  <a:pt x="5110" y="0"/>
                  <a:pt x="10799" y="0"/>
                </a:cubicBezTo>
                <a:cubicBezTo>
                  <a:pt x="15070" y="0"/>
                  <a:pt x="18762" y="2479"/>
                  <a:pt x="20514" y="6076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gradFill rotWithShape="1">
            <a:gsLst>
              <a:gs pos="0">
                <a:srgbClr val="7FCBED">
                  <a:alpha val="79999"/>
                </a:srgbClr>
              </a:gs>
              <a:gs pos="100000">
                <a:schemeClr val="accent2">
                  <a:alpha val="79999"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grpSp>
        <p:nvGrpSpPr>
          <p:cNvPr id="28716" name="组合 16428"/>
          <p:cNvGrpSpPr>
            <a:grpSpLocks/>
          </p:cNvGrpSpPr>
          <p:nvPr/>
        </p:nvGrpSpPr>
        <p:grpSpPr bwMode="auto">
          <a:xfrm>
            <a:off x="4654550" y="2916238"/>
            <a:ext cx="1676400" cy="1403350"/>
            <a:chOff x="0" y="0"/>
            <a:chExt cx="1486" cy="884"/>
          </a:xfrm>
        </p:grpSpPr>
        <p:sp>
          <p:nvSpPr>
            <p:cNvPr id="28717" name="五边形 16429"/>
            <p:cNvSpPr>
              <a:spLocks noChangeArrowheads="1"/>
            </p:cNvSpPr>
            <p:nvPr/>
          </p:nvSpPr>
          <p:spPr bwMode="auto">
            <a:xfrm>
              <a:off x="0" y="0"/>
              <a:ext cx="1486" cy="884"/>
            </a:xfrm>
            <a:prstGeom prst="homePlate">
              <a:avLst>
                <a:gd name="adj" fmla="val 42017"/>
              </a:avLst>
            </a:prstGeom>
            <a:gradFill rotWithShape="1">
              <a:gsLst>
                <a:gs pos="0">
                  <a:srgbClr val="D5EA96"/>
                </a:gs>
                <a:gs pos="100000">
                  <a:schemeClr val="folHlink"/>
                </a:gs>
              </a:gsLst>
              <a:lin ang="18900000" scaled="1"/>
            </a:gradFill>
            <a:ln w="25400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8" name="五边形 16430"/>
            <p:cNvSpPr>
              <a:spLocks noChangeArrowheads="1"/>
            </p:cNvSpPr>
            <p:nvPr/>
          </p:nvSpPr>
          <p:spPr bwMode="auto">
            <a:xfrm>
              <a:off x="49" y="35"/>
              <a:ext cx="1375" cy="811"/>
            </a:xfrm>
            <a:prstGeom prst="homePlate">
              <a:avLst>
                <a:gd name="adj" fmla="val 42378"/>
              </a:avLst>
            </a:prstGeom>
            <a:gradFill rotWithShape="1">
              <a:gsLst>
                <a:gs pos="0">
                  <a:srgbClr val="6B8E00"/>
                </a:gs>
                <a:gs pos="100000">
                  <a:schemeClr val="folHlink"/>
                </a:gs>
              </a:gsLst>
              <a:lin ang="18900000" scaled="1"/>
            </a:gradFill>
            <a:ln w="12700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19" name="组合 16431"/>
          <p:cNvGrpSpPr>
            <a:grpSpLocks/>
          </p:cNvGrpSpPr>
          <p:nvPr/>
        </p:nvGrpSpPr>
        <p:grpSpPr bwMode="auto">
          <a:xfrm flipH="1">
            <a:off x="2930525" y="2933700"/>
            <a:ext cx="1676400" cy="1403350"/>
            <a:chOff x="0" y="0"/>
            <a:chExt cx="1486" cy="884"/>
          </a:xfrm>
        </p:grpSpPr>
        <p:sp>
          <p:nvSpPr>
            <p:cNvPr id="28720" name="五边形 16432"/>
            <p:cNvSpPr>
              <a:spLocks noChangeArrowheads="1"/>
            </p:cNvSpPr>
            <p:nvPr/>
          </p:nvSpPr>
          <p:spPr bwMode="auto">
            <a:xfrm>
              <a:off x="0" y="0"/>
              <a:ext cx="1486" cy="884"/>
            </a:xfrm>
            <a:prstGeom prst="homePlate">
              <a:avLst>
                <a:gd name="adj" fmla="val 4201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98D5F1"/>
                </a:gs>
              </a:gsLst>
              <a:lin ang="2700000" scaled="1"/>
            </a:gradFill>
            <a:ln w="25400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1" name="五边形 16433"/>
            <p:cNvSpPr>
              <a:spLocks noChangeArrowheads="1"/>
            </p:cNvSpPr>
            <p:nvPr/>
          </p:nvSpPr>
          <p:spPr bwMode="auto">
            <a:xfrm>
              <a:off x="49" y="35"/>
              <a:ext cx="1375" cy="811"/>
            </a:xfrm>
            <a:prstGeom prst="homePlate">
              <a:avLst>
                <a:gd name="adj" fmla="val 4237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37397"/>
                </a:gs>
              </a:gsLst>
              <a:lin ang="2700000" scaled="1"/>
            </a:gradFill>
            <a:ln w="12700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22" name="Text Box 8"/>
          <p:cNvSpPr txBox="1">
            <a:spLocks noChangeArrowheads="1"/>
          </p:cNvSpPr>
          <p:nvPr/>
        </p:nvSpPr>
        <p:spPr bwMode="auto">
          <a:xfrm>
            <a:off x="3195638" y="3211513"/>
            <a:ext cx="1281112" cy="8223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latin typeface="Calibri" pitchFamily="34" charset="0"/>
              </a:rPr>
              <a:t>Title in here</a:t>
            </a:r>
          </a:p>
        </p:txBody>
      </p:sp>
      <p:sp>
        <p:nvSpPr>
          <p:cNvPr id="28723" name="Text Box 8"/>
          <p:cNvSpPr txBox="1">
            <a:spLocks noChangeArrowheads="1"/>
          </p:cNvSpPr>
          <p:nvPr/>
        </p:nvSpPr>
        <p:spPr bwMode="auto">
          <a:xfrm>
            <a:off x="4781550" y="3211513"/>
            <a:ext cx="1281113" cy="8223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latin typeface="Calibri" pitchFamily="34" charset="0"/>
              </a:rPr>
              <a:t>Title in here</a:t>
            </a:r>
          </a:p>
        </p:txBody>
      </p:sp>
      <p:sp>
        <p:nvSpPr>
          <p:cNvPr id="28724" name="Text Box 30"/>
          <p:cNvSpPr txBox="1">
            <a:spLocks noChangeArrowheads="1"/>
          </p:cNvSpPr>
          <p:nvPr/>
        </p:nvSpPr>
        <p:spPr bwMode="auto">
          <a:xfrm>
            <a:off x="3692525" y="1828800"/>
            <a:ext cx="1828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/>
              <a:t>Text in here</a:t>
            </a:r>
          </a:p>
        </p:txBody>
      </p:sp>
      <p:sp>
        <p:nvSpPr>
          <p:cNvPr id="28725" name="Text Box 30"/>
          <p:cNvSpPr txBox="1">
            <a:spLocks noChangeArrowheads="1"/>
          </p:cNvSpPr>
          <p:nvPr/>
        </p:nvSpPr>
        <p:spPr bwMode="auto">
          <a:xfrm>
            <a:off x="3692525" y="5059363"/>
            <a:ext cx="1828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/>
              <a:t>Text in here</a:t>
            </a:r>
          </a:p>
        </p:txBody>
      </p:sp>
      <p:sp>
        <p:nvSpPr>
          <p:cNvPr id="28726" name="任意多边形 16438"/>
          <p:cNvSpPr>
            <a:spLocks noChangeArrowheads="1"/>
          </p:cNvSpPr>
          <p:nvPr/>
        </p:nvSpPr>
        <p:spPr bwMode="auto">
          <a:xfrm flipH="1" flipV="1">
            <a:off x="3921125" y="3867150"/>
            <a:ext cx="1371600" cy="1162050"/>
          </a:xfrm>
          <a:custGeom>
            <a:avLst/>
            <a:gdLst>
              <a:gd name="T0" fmla="*/ 18112 w 21600"/>
              <a:gd name="T1" fmla="*/ 7246 h 21600"/>
              <a:gd name="T2" fmla="*/ 10800 w 21600"/>
              <a:gd name="T3" fmla="*/ 2670 h 21600"/>
              <a:gd name="T4" fmla="*/ 2759 w 21600"/>
              <a:gd name="T5" fmla="*/ 9591 h 21600"/>
              <a:gd name="T6" fmla="*/ 119 w 21600"/>
              <a:gd name="T7" fmla="*/ 9195 h 21600"/>
              <a:gd name="T8" fmla="*/ 10799 w 21600"/>
              <a:gd name="T9" fmla="*/ 0 h 21600"/>
              <a:gd name="T10" fmla="*/ 20514 w 21600"/>
              <a:gd name="T11" fmla="*/ 6076 h 21600"/>
              <a:gd name="T12" fmla="*/ 22942 w 21600"/>
              <a:gd name="T13" fmla="*/ 4899 h 21600"/>
              <a:gd name="T14" fmla="*/ 21076 w 21600"/>
              <a:gd name="T15" fmla="*/ 10291 h 21600"/>
              <a:gd name="T16" fmla="*/ 15683 w 21600"/>
              <a:gd name="T17" fmla="*/ 8426 h 21600"/>
              <a:gd name="T18" fmla="*/ 18112 w 21600"/>
              <a:gd name="T19" fmla="*/ 72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8112" y="7246"/>
                </a:moveTo>
                <a:cubicBezTo>
                  <a:pt x="16794" y="4536"/>
                  <a:pt x="14015" y="2670"/>
                  <a:pt x="10800" y="2670"/>
                </a:cubicBezTo>
                <a:cubicBezTo>
                  <a:pt x="6721" y="2670"/>
                  <a:pt x="3343" y="5674"/>
                  <a:pt x="2759" y="9591"/>
                </a:cubicBezTo>
                <a:lnTo>
                  <a:pt x="119" y="9195"/>
                </a:lnTo>
                <a:cubicBezTo>
                  <a:pt x="895" y="3989"/>
                  <a:pt x="5381" y="0"/>
                  <a:pt x="10799" y="0"/>
                </a:cubicBezTo>
                <a:cubicBezTo>
                  <a:pt x="15070" y="0"/>
                  <a:pt x="18762" y="2479"/>
                  <a:pt x="20514" y="6076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gradFill rotWithShape="1">
            <a:gsLst>
              <a:gs pos="0">
                <a:srgbClr val="BEDF5D">
                  <a:alpha val="79999"/>
                </a:srgbClr>
              </a:gs>
              <a:gs pos="100000">
                <a:schemeClr val="folHlink">
                  <a:alpha val="79999"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圆角矩形 17409"/>
          <p:cNvSpPr>
            <a:spLocks noChangeArrowheads="1"/>
          </p:cNvSpPr>
          <p:nvPr/>
        </p:nvSpPr>
        <p:spPr bwMode="auto">
          <a:xfrm>
            <a:off x="4572000" y="5410200"/>
            <a:ext cx="3200400" cy="1114425"/>
          </a:xfrm>
          <a:prstGeom prst="roundRect">
            <a:avLst>
              <a:gd name="adj" fmla="val 8856"/>
            </a:avLst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30722" name="圆角矩形 17410"/>
          <p:cNvSpPr>
            <a:spLocks noChangeArrowheads="1"/>
          </p:cNvSpPr>
          <p:nvPr/>
        </p:nvSpPr>
        <p:spPr bwMode="auto">
          <a:xfrm>
            <a:off x="1066800" y="5410200"/>
            <a:ext cx="3200400" cy="1114425"/>
          </a:xfrm>
          <a:prstGeom prst="roundRect">
            <a:avLst>
              <a:gd name="adj" fmla="val 8856"/>
            </a:avLst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30723" name="标题 174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grpSp>
        <p:nvGrpSpPr>
          <p:cNvPr id="30724" name="组合 17412"/>
          <p:cNvGrpSpPr>
            <a:grpSpLocks/>
          </p:cNvGrpSpPr>
          <p:nvPr/>
        </p:nvGrpSpPr>
        <p:grpSpPr bwMode="auto">
          <a:xfrm>
            <a:off x="1217613" y="5148263"/>
            <a:ext cx="2886075" cy="444500"/>
            <a:chOff x="0" y="0"/>
            <a:chExt cx="1773" cy="240"/>
          </a:xfrm>
        </p:grpSpPr>
        <p:sp>
          <p:nvSpPr>
            <p:cNvPr id="30725" name="圆角矩形 17413"/>
            <p:cNvSpPr>
              <a:spLocks noChangeArrowheads="1"/>
            </p:cNvSpPr>
            <p:nvPr/>
          </p:nvSpPr>
          <p:spPr bwMode="auto">
            <a:xfrm>
              <a:off x="0" y="0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>
              <a:noFill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6" name="圆角矩形 17414"/>
            <p:cNvSpPr>
              <a:spLocks noChangeArrowheads="1"/>
            </p:cNvSpPr>
            <p:nvPr/>
          </p:nvSpPr>
          <p:spPr bwMode="auto">
            <a:xfrm>
              <a:off x="12" y="2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7BB11B">
                    <a:alpha val="2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7" name="组合 17415"/>
          <p:cNvGrpSpPr>
            <a:grpSpLocks/>
          </p:cNvGrpSpPr>
          <p:nvPr/>
        </p:nvGrpSpPr>
        <p:grpSpPr bwMode="auto">
          <a:xfrm>
            <a:off x="4722813" y="5148263"/>
            <a:ext cx="2886075" cy="444500"/>
            <a:chOff x="0" y="0"/>
            <a:chExt cx="1773" cy="240"/>
          </a:xfrm>
        </p:grpSpPr>
        <p:sp>
          <p:nvSpPr>
            <p:cNvPr id="30728" name="圆角矩形 17416"/>
            <p:cNvSpPr>
              <a:spLocks noChangeArrowheads="1"/>
            </p:cNvSpPr>
            <p:nvPr/>
          </p:nvSpPr>
          <p:spPr bwMode="auto">
            <a:xfrm>
              <a:off x="0" y="0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>
              <a:noFill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9" name="圆角矩形 17417"/>
            <p:cNvSpPr>
              <a:spLocks noChangeArrowheads="1"/>
            </p:cNvSpPr>
            <p:nvPr/>
          </p:nvSpPr>
          <p:spPr bwMode="auto">
            <a:xfrm>
              <a:off x="12" y="2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FF7C80">
                    <a:alpha val="2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0" name="组合 17418"/>
          <p:cNvGrpSpPr>
            <a:grpSpLocks/>
          </p:cNvGrpSpPr>
          <p:nvPr/>
        </p:nvGrpSpPr>
        <p:grpSpPr bwMode="auto">
          <a:xfrm>
            <a:off x="633413" y="4538663"/>
            <a:ext cx="7824787" cy="552450"/>
            <a:chOff x="0" y="0"/>
            <a:chExt cx="4929" cy="348"/>
          </a:xfrm>
        </p:grpSpPr>
        <p:sp>
          <p:nvSpPr>
            <p:cNvPr id="30731" name="圆角矩形 17419"/>
            <p:cNvSpPr>
              <a:spLocks noChangeArrowheads="1"/>
            </p:cNvSpPr>
            <p:nvPr/>
          </p:nvSpPr>
          <p:spPr bwMode="auto">
            <a:xfrm>
              <a:off x="0" y="85"/>
              <a:ext cx="218" cy="175"/>
            </a:xfrm>
            <a:prstGeom prst="roundRect">
              <a:avLst>
                <a:gd name="adj" fmla="val 29069"/>
              </a:avLst>
            </a:prstGeom>
            <a:gradFill rotWithShape="1">
              <a:gsLst>
                <a:gs pos="0">
                  <a:srgbClr val="72511F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2" name="右箭头 17420"/>
            <p:cNvSpPr>
              <a:spLocks noChangeArrowheads="1"/>
            </p:cNvSpPr>
            <p:nvPr/>
          </p:nvSpPr>
          <p:spPr bwMode="auto">
            <a:xfrm>
              <a:off x="81" y="0"/>
              <a:ext cx="4848" cy="348"/>
            </a:xfrm>
            <a:prstGeom prst="rightArrow">
              <a:avLst>
                <a:gd name="adj1" fmla="val 50000"/>
                <a:gd name="adj2" fmla="val 63141"/>
              </a:avLst>
            </a:prstGeom>
            <a:gradFill rotWithShape="1">
              <a:gsLst>
                <a:gs pos="0">
                  <a:srgbClr val="72511F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33" name="文本框 17421"/>
          <p:cNvSpPr txBox="1">
            <a:spLocks noChangeArrowheads="1"/>
          </p:cNvSpPr>
          <p:nvPr/>
        </p:nvSpPr>
        <p:spPr bwMode="auto">
          <a:xfrm>
            <a:off x="1600200" y="4633913"/>
            <a:ext cx="669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2000</a:t>
            </a:r>
          </a:p>
        </p:txBody>
      </p:sp>
      <p:sp>
        <p:nvSpPr>
          <p:cNvPr id="30734" name="文本框 17422"/>
          <p:cNvSpPr txBox="1">
            <a:spLocks noChangeArrowheads="1"/>
          </p:cNvSpPr>
          <p:nvPr/>
        </p:nvSpPr>
        <p:spPr bwMode="auto">
          <a:xfrm>
            <a:off x="4144963" y="4633913"/>
            <a:ext cx="669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2004</a:t>
            </a:r>
          </a:p>
        </p:txBody>
      </p:sp>
      <p:sp>
        <p:nvSpPr>
          <p:cNvPr id="30735" name="文本框 17423"/>
          <p:cNvSpPr txBox="1">
            <a:spLocks noChangeArrowheads="1"/>
          </p:cNvSpPr>
          <p:nvPr/>
        </p:nvSpPr>
        <p:spPr bwMode="auto">
          <a:xfrm>
            <a:off x="6510338" y="4633913"/>
            <a:ext cx="669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2008</a:t>
            </a:r>
          </a:p>
        </p:txBody>
      </p:sp>
      <p:sp>
        <p:nvSpPr>
          <p:cNvPr id="30736" name="直接连接符 17424"/>
          <p:cNvSpPr>
            <a:spLocks noChangeShapeType="1"/>
          </p:cNvSpPr>
          <p:nvPr/>
        </p:nvSpPr>
        <p:spPr bwMode="auto">
          <a:xfrm flipV="1">
            <a:off x="914400" y="2728913"/>
            <a:ext cx="0" cy="19050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直接连接符 17425"/>
          <p:cNvSpPr>
            <a:spLocks noChangeShapeType="1"/>
          </p:cNvSpPr>
          <p:nvPr/>
        </p:nvSpPr>
        <p:spPr bwMode="auto">
          <a:xfrm flipV="1">
            <a:off x="3270250" y="2392363"/>
            <a:ext cx="0" cy="22415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8" name="直接连接符 17426"/>
          <p:cNvSpPr>
            <a:spLocks noChangeShapeType="1"/>
          </p:cNvSpPr>
          <p:nvPr/>
        </p:nvSpPr>
        <p:spPr bwMode="auto">
          <a:xfrm flipV="1">
            <a:off x="5610225" y="1935163"/>
            <a:ext cx="0" cy="26987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9" name="直接连接符 17427"/>
          <p:cNvSpPr>
            <a:spLocks noChangeShapeType="1"/>
          </p:cNvSpPr>
          <p:nvPr/>
        </p:nvSpPr>
        <p:spPr bwMode="auto">
          <a:xfrm flipV="1">
            <a:off x="7974013" y="1554163"/>
            <a:ext cx="0" cy="30797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0" name="棱台 17428"/>
          <p:cNvSpPr>
            <a:spLocks noChangeArrowheads="1"/>
          </p:cNvSpPr>
          <p:nvPr/>
        </p:nvSpPr>
        <p:spPr bwMode="auto">
          <a:xfrm>
            <a:off x="914400" y="4176713"/>
            <a:ext cx="2347913" cy="457200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chemeClr val="accent1"/>
              </a:gs>
              <a:gs pos="100000">
                <a:srgbClr val="ECA4BE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30741" name="棱台 17429"/>
          <p:cNvSpPr>
            <a:spLocks noChangeArrowheads="1"/>
          </p:cNvSpPr>
          <p:nvPr/>
        </p:nvSpPr>
        <p:spPr bwMode="auto">
          <a:xfrm>
            <a:off x="3271838" y="3643313"/>
            <a:ext cx="2347912" cy="990600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chemeClr val="accent2"/>
              </a:gs>
              <a:gs pos="100000">
                <a:srgbClr val="92D3F0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30742" name="棱台 17430"/>
          <p:cNvSpPr>
            <a:spLocks noChangeArrowheads="1"/>
          </p:cNvSpPr>
          <p:nvPr/>
        </p:nvSpPr>
        <p:spPr bwMode="auto">
          <a:xfrm>
            <a:off x="5619750" y="3033713"/>
            <a:ext cx="2347913" cy="1600200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folHlink"/>
              </a:gs>
              <a:gs pos="100000">
                <a:srgbClr val="BEDF5D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30743" name="矩形 17431"/>
          <p:cNvSpPr>
            <a:spLocks noChangeArrowheads="1"/>
          </p:cNvSpPr>
          <p:nvPr/>
        </p:nvSpPr>
        <p:spPr bwMode="auto">
          <a:xfrm>
            <a:off x="914400" y="3005138"/>
            <a:ext cx="2286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/>
              <a:t>“</a:t>
            </a:r>
            <a:r>
              <a:rPr lang="en-US" altLang="zh-CN" sz="1400" b="1"/>
              <a:t>ThemeGallery is a Design Digital Content &amp; Contents mall developed by Guild Design Inc.”</a:t>
            </a:r>
          </a:p>
        </p:txBody>
      </p:sp>
      <p:sp>
        <p:nvSpPr>
          <p:cNvPr id="30744" name="矩形 17432"/>
          <p:cNvSpPr>
            <a:spLocks noChangeArrowheads="1"/>
          </p:cNvSpPr>
          <p:nvPr/>
        </p:nvSpPr>
        <p:spPr bwMode="auto">
          <a:xfrm>
            <a:off x="3298825" y="2500313"/>
            <a:ext cx="2286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/>
              <a:t>“</a:t>
            </a:r>
            <a:r>
              <a:rPr lang="en-US" altLang="zh-CN" sz="1400" b="1"/>
              <a:t>ThemeGallery is a Design Digital Content &amp; Contents mall developed by Guild Design Inc.”</a:t>
            </a:r>
          </a:p>
        </p:txBody>
      </p:sp>
      <p:sp>
        <p:nvSpPr>
          <p:cNvPr id="30745" name="矩形 17433"/>
          <p:cNvSpPr>
            <a:spLocks noChangeArrowheads="1"/>
          </p:cNvSpPr>
          <p:nvPr/>
        </p:nvSpPr>
        <p:spPr bwMode="auto">
          <a:xfrm>
            <a:off x="5646738" y="1890713"/>
            <a:ext cx="2286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/>
              <a:t>“</a:t>
            </a:r>
            <a:r>
              <a:rPr lang="en-US" altLang="zh-CN" sz="1400" b="1"/>
              <a:t>ThemeGallery is a Design Digital Content &amp; Contents mall developed by Guild Design Inc.”</a:t>
            </a:r>
          </a:p>
        </p:txBody>
      </p:sp>
      <p:sp>
        <p:nvSpPr>
          <p:cNvPr id="17435" name="文本框 17434"/>
          <p:cNvSpPr txBox="1"/>
          <p:nvPr/>
        </p:nvSpPr>
        <p:spPr>
          <a:xfrm>
            <a:off x="1143000" y="4179888"/>
            <a:ext cx="1828800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Text in here</a:t>
            </a:r>
            <a:endParaRPr lang="en-US" altLang="zh-CN" sz="2000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30747" name="矩形 17435"/>
          <p:cNvSpPr>
            <a:spLocks noChangeArrowheads="1"/>
          </p:cNvSpPr>
          <p:nvPr/>
        </p:nvSpPr>
        <p:spPr bwMode="auto">
          <a:xfrm>
            <a:off x="1238250" y="5211763"/>
            <a:ext cx="2816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30748" name="矩形 17436"/>
          <p:cNvSpPr>
            <a:spLocks noChangeArrowheads="1"/>
          </p:cNvSpPr>
          <p:nvPr/>
        </p:nvSpPr>
        <p:spPr bwMode="auto">
          <a:xfrm>
            <a:off x="4745038" y="5194300"/>
            <a:ext cx="2816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30749" name="矩形 17437"/>
          <p:cNvSpPr>
            <a:spLocks noChangeArrowheads="1"/>
          </p:cNvSpPr>
          <p:nvPr/>
        </p:nvSpPr>
        <p:spPr bwMode="auto">
          <a:xfrm>
            <a:off x="1095375" y="5670550"/>
            <a:ext cx="3124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sp>
        <p:nvSpPr>
          <p:cNvPr id="30750" name="矩形 17438"/>
          <p:cNvSpPr>
            <a:spLocks noChangeArrowheads="1"/>
          </p:cNvSpPr>
          <p:nvPr/>
        </p:nvSpPr>
        <p:spPr bwMode="auto">
          <a:xfrm>
            <a:off x="4591050" y="5670550"/>
            <a:ext cx="3124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sp>
        <p:nvSpPr>
          <p:cNvPr id="17440" name="文本框 17439"/>
          <p:cNvSpPr txBox="1"/>
          <p:nvPr/>
        </p:nvSpPr>
        <p:spPr>
          <a:xfrm>
            <a:off x="3505200" y="3948113"/>
            <a:ext cx="1828800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Text in here</a:t>
            </a:r>
            <a:endParaRPr lang="en-US" altLang="zh-CN" sz="2000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7441" name="文本框 17440"/>
          <p:cNvSpPr txBox="1"/>
          <p:nvPr/>
        </p:nvSpPr>
        <p:spPr>
          <a:xfrm>
            <a:off x="5834063" y="3679825"/>
            <a:ext cx="1828800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Text in here</a:t>
            </a:r>
            <a:endParaRPr lang="en-US" altLang="zh-CN" sz="2000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84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18435" name="Text Box 4"/>
          <p:cNvSpPr txBox="1"/>
          <p:nvPr/>
        </p:nvSpPr>
        <p:spPr>
          <a:xfrm>
            <a:off x="1466850" y="1919288"/>
            <a:ext cx="6324600" cy="7016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ThemeGallery is a Design Digital Content &amp; Contents mall developed by Guild Design Inc.</a:t>
            </a:r>
            <a:endParaRPr lang="en-US" altLang="zh-CN" sz="2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2771" name="文本框 18435"/>
          <p:cNvSpPr txBox="1">
            <a:spLocks noChangeArrowheads="1"/>
          </p:cNvSpPr>
          <p:nvPr/>
        </p:nvSpPr>
        <p:spPr bwMode="auto">
          <a:xfrm>
            <a:off x="6572250" y="3030538"/>
            <a:ext cx="1958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32772" name="文本框 18436"/>
          <p:cNvSpPr txBox="1">
            <a:spLocks noChangeArrowheads="1"/>
          </p:cNvSpPr>
          <p:nvPr/>
        </p:nvSpPr>
        <p:spPr bwMode="auto">
          <a:xfrm>
            <a:off x="6496050" y="5516563"/>
            <a:ext cx="1958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32773" name="文本框 18437"/>
          <p:cNvSpPr txBox="1">
            <a:spLocks noChangeArrowheads="1"/>
          </p:cNvSpPr>
          <p:nvPr/>
        </p:nvSpPr>
        <p:spPr bwMode="auto">
          <a:xfrm>
            <a:off x="6877050" y="4221163"/>
            <a:ext cx="1958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32774" name="文本框 18438"/>
          <p:cNvSpPr txBox="1">
            <a:spLocks noChangeArrowheads="1"/>
          </p:cNvSpPr>
          <p:nvPr/>
        </p:nvSpPr>
        <p:spPr bwMode="auto">
          <a:xfrm>
            <a:off x="704850" y="3030538"/>
            <a:ext cx="1958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32775" name="文本框 18439"/>
          <p:cNvSpPr txBox="1">
            <a:spLocks noChangeArrowheads="1"/>
          </p:cNvSpPr>
          <p:nvPr/>
        </p:nvSpPr>
        <p:spPr bwMode="auto">
          <a:xfrm>
            <a:off x="803275" y="5561013"/>
            <a:ext cx="1958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grpSp>
        <p:nvGrpSpPr>
          <p:cNvPr id="32776" name="组合 18440"/>
          <p:cNvGrpSpPr>
            <a:grpSpLocks/>
          </p:cNvGrpSpPr>
          <p:nvPr/>
        </p:nvGrpSpPr>
        <p:grpSpPr bwMode="auto">
          <a:xfrm>
            <a:off x="4613275" y="3378200"/>
            <a:ext cx="1763713" cy="2133600"/>
            <a:chOff x="0" y="0"/>
            <a:chExt cx="1111" cy="1344"/>
          </a:xfrm>
        </p:grpSpPr>
        <p:sp>
          <p:nvSpPr>
            <p:cNvPr id="32777" name="直接连接符 18441"/>
            <p:cNvSpPr>
              <a:spLocks noChangeShapeType="1"/>
            </p:cNvSpPr>
            <p:nvPr/>
          </p:nvSpPr>
          <p:spPr bwMode="auto">
            <a:xfrm flipV="1">
              <a:off x="7" y="0"/>
              <a:ext cx="912" cy="658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直接连接符 18442"/>
            <p:cNvSpPr>
              <a:spLocks noChangeShapeType="1"/>
            </p:cNvSpPr>
            <p:nvPr/>
          </p:nvSpPr>
          <p:spPr bwMode="auto">
            <a:xfrm flipV="1">
              <a:off x="7" y="658"/>
              <a:ext cx="1104" cy="0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直接连接符 18443"/>
            <p:cNvSpPr>
              <a:spLocks noChangeShapeType="1"/>
            </p:cNvSpPr>
            <p:nvPr/>
          </p:nvSpPr>
          <p:spPr bwMode="auto">
            <a:xfrm>
              <a:off x="0" y="665"/>
              <a:ext cx="878" cy="679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80" name="组合 18444"/>
          <p:cNvGrpSpPr>
            <a:grpSpLocks/>
          </p:cNvGrpSpPr>
          <p:nvPr/>
        </p:nvGrpSpPr>
        <p:grpSpPr bwMode="auto">
          <a:xfrm flipH="1">
            <a:off x="2860675" y="3367088"/>
            <a:ext cx="1763713" cy="2133600"/>
            <a:chOff x="0" y="0"/>
            <a:chExt cx="1111" cy="1344"/>
          </a:xfrm>
        </p:grpSpPr>
        <p:sp>
          <p:nvSpPr>
            <p:cNvPr id="32781" name="直接连接符 18445"/>
            <p:cNvSpPr>
              <a:spLocks noChangeShapeType="1"/>
            </p:cNvSpPr>
            <p:nvPr/>
          </p:nvSpPr>
          <p:spPr bwMode="auto">
            <a:xfrm flipV="1">
              <a:off x="7" y="0"/>
              <a:ext cx="912" cy="658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直接连接符 18446"/>
            <p:cNvSpPr>
              <a:spLocks noChangeShapeType="1"/>
            </p:cNvSpPr>
            <p:nvPr/>
          </p:nvSpPr>
          <p:spPr bwMode="auto">
            <a:xfrm flipV="1">
              <a:off x="7" y="658"/>
              <a:ext cx="1104" cy="0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直接连接符 18447"/>
            <p:cNvSpPr>
              <a:spLocks noChangeShapeType="1"/>
            </p:cNvSpPr>
            <p:nvPr/>
          </p:nvSpPr>
          <p:spPr bwMode="auto">
            <a:xfrm>
              <a:off x="0" y="665"/>
              <a:ext cx="878" cy="679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84" name="椭圆 18448"/>
          <p:cNvSpPr>
            <a:spLocks noChangeArrowheads="1"/>
          </p:cNvSpPr>
          <p:nvPr/>
        </p:nvSpPr>
        <p:spPr bwMode="auto">
          <a:xfrm>
            <a:off x="3427413" y="3355975"/>
            <a:ext cx="2327275" cy="2327275"/>
          </a:xfrm>
          <a:prstGeom prst="ellipse">
            <a:avLst/>
          </a:prstGeom>
          <a:gradFill rotWithShape="1">
            <a:gsLst>
              <a:gs pos="0">
                <a:srgbClr val="E5F2FE"/>
              </a:gs>
              <a:gs pos="50000">
                <a:srgbClr val="0383F7"/>
              </a:gs>
              <a:gs pos="100000">
                <a:srgbClr val="E5F2FE"/>
              </a:gs>
            </a:gsLst>
            <a:lin ang="5400000" scaled="1"/>
          </a:gradFill>
          <a:ln w="12700">
            <a:solidFill>
              <a:srgbClr val="2F6ACB"/>
            </a:solidFill>
            <a:round/>
            <a:headEnd/>
            <a:tailEnd/>
          </a:ln>
          <a:effectLst>
            <a:outerShdw dist="50800" dir="54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32785" name="椭圆 18449"/>
          <p:cNvSpPr>
            <a:spLocks noChangeArrowheads="1"/>
          </p:cNvSpPr>
          <p:nvPr/>
        </p:nvSpPr>
        <p:spPr bwMode="auto">
          <a:xfrm>
            <a:off x="3463925" y="3392488"/>
            <a:ext cx="2241550" cy="2241550"/>
          </a:xfrm>
          <a:prstGeom prst="ellipse">
            <a:avLst/>
          </a:prstGeom>
          <a:gradFill rotWithShape="1">
            <a:gsLst>
              <a:gs pos="0">
                <a:srgbClr val="B6E7F6"/>
              </a:gs>
              <a:gs pos="50000">
                <a:srgbClr val="3958BD"/>
              </a:gs>
              <a:gs pos="100000">
                <a:srgbClr val="B6E7F6"/>
              </a:gs>
            </a:gsLst>
            <a:lin ang="5400000" scaled="1"/>
          </a:gradFill>
          <a:ln w="19050">
            <a:solidFill>
              <a:srgbClr val="3376C7">
                <a:alpha val="18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32786" name="文本框 18450"/>
          <p:cNvSpPr txBox="1">
            <a:spLocks noChangeArrowheads="1"/>
          </p:cNvSpPr>
          <p:nvPr/>
        </p:nvSpPr>
        <p:spPr bwMode="auto">
          <a:xfrm>
            <a:off x="3403600" y="3976688"/>
            <a:ext cx="2362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32787" name="文本框 18451"/>
          <p:cNvSpPr txBox="1">
            <a:spLocks noChangeArrowheads="1"/>
          </p:cNvSpPr>
          <p:nvPr/>
        </p:nvSpPr>
        <p:spPr bwMode="auto">
          <a:xfrm>
            <a:off x="323850" y="4211638"/>
            <a:ext cx="1958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grpSp>
        <p:nvGrpSpPr>
          <p:cNvPr id="32788" name="组合 18452"/>
          <p:cNvGrpSpPr>
            <a:grpSpLocks/>
          </p:cNvGrpSpPr>
          <p:nvPr/>
        </p:nvGrpSpPr>
        <p:grpSpPr bwMode="auto">
          <a:xfrm>
            <a:off x="6018213" y="5446713"/>
            <a:ext cx="492125" cy="492125"/>
            <a:chOff x="0" y="0"/>
            <a:chExt cx="382" cy="382"/>
          </a:xfrm>
        </p:grpSpPr>
        <p:sp>
          <p:nvSpPr>
            <p:cNvPr id="32789" name="椭圆 18453"/>
            <p:cNvSpPr>
              <a:spLocks noChangeArrowheads="1"/>
            </p:cNvSpPr>
            <p:nvPr/>
          </p:nvSpPr>
          <p:spPr bwMode="auto">
            <a:xfrm>
              <a:off x="0" y="0"/>
              <a:ext cx="382" cy="382"/>
            </a:xfrm>
            <a:prstGeom prst="ellipse">
              <a:avLst/>
            </a:prstGeom>
            <a:gradFill rotWithShape="1">
              <a:gsLst>
                <a:gs pos="0">
                  <a:srgbClr val="E890AF"/>
                </a:gs>
                <a:gs pos="50000">
                  <a:schemeClr val="accent1"/>
                </a:gs>
                <a:gs pos="100000">
                  <a:srgbClr val="E890AF"/>
                </a:gs>
              </a:gsLst>
              <a:lin ang="5400000" scaled="1"/>
            </a:gradFill>
            <a:ln w="6350">
              <a:solidFill>
                <a:schemeClr val="accent1"/>
              </a:solidFill>
              <a:round/>
              <a:headEnd/>
              <a:tailEnd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椭圆 18454"/>
            <p:cNvSpPr>
              <a:spLocks noChangeArrowheads="1"/>
            </p:cNvSpPr>
            <p:nvPr/>
          </p:nvSpPr>
          <p:spPr bwMode="auto">
            <a:xfrm>
              <a:off x="11" y="11"/>
              <a:ext cx="358" cy="360"/>
            </a:xfrm>
            <a:prstGeom prst="ellipse">
              <a:avLst/>
            </a:prstGeom>
            <a:gradFill rotWithShape="1">
              <a:gsLst>
                <a:gs pos="0">
                  <a:srgbClr val="E890AF"/>
                </a:gs>
                <a:gs pos="50000">
                  <a:schemeClr val="accent1"/>
                </a:gs>
                <a:gs pos="100000">
                  <a:srgbClr val="E890AF"/>
                </a:gs>
              </a:gsLst>
              <a:lin ang="5400000" scaled="1"/>
            </a:gradFill>
            <a:ln w="9525">
              <a:solidFill>
                <a:schemeClr val="accent1">
                  <a:alpha val="18999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91" name="组合 18455"/>
          <p:cNvGrpSpPr>
            <a:grpSpLocks/>
          </p:cNvGrpSpPr>
          <p:nvPr/>
        </p:nvGrpSpPr>
        <p:grpSpPr bwMode="auto">
          <a:xfrm>
            <a:off x="6067425" y="2987675"/>
            <a:ext cx="492125" cy="492125"/>
            <a:chOff x="0" y="0"/>
            <a:chExt cx="382" cy="382"/>
          </a:xfrm>
        </p:grpSpPr>
        <p:sp>
          <p:nvSpPr>
            <p:cNvPr id="32792" name="椭圆 18456"/>
            <p:cNvSpPr>
              <a:spLocks noChangeArrowheads="1"/>
            </p:cNvSpPr>
            <p:nvPr/>
          </p:nvSpPr>
          <p:spPr bwMode="auto">
            <a:xfrm>
              <a:off x="0" y="0"/>
              <a:ext cx="382" cy="382"/>
            </a:xfrm>
            <a:prstGeom prst="ellipse">
              <a:avLst/>
            </a:prstGeom>
            <a:gradFill rotWithShape="1">
              <a:gsLst>
                <a:gs pos="0">
                  <a:srgbClr val="F9C67C"/>
                </a:gs>
                <a:gs pos="50000">
                  <a:schemeClr val="hlink"/>
                </a:gs>
                <a:gs pos="100000">
                  <a:srgbClr val="F9C67C"/>
                </a:gs>
              </a:gsLst>
              <a:lin ang="5400000" scaled="1"/>
            </a:gradFill>
            <a:ln w="6350">
              <a:solidFill>
                <a:schemeClr val="hlink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3" name="椭圆 18457"/>
            <p:cNvSpPr>
              <a:spLocks noChangeArrowheads="1"/>
            </p:cNvSpPr>
            <p:nvPr/>
          </p:nvSpPr>
          <p:spPr bwMode="auto">
            <a:xfrm>
              <a:off x="11" y="11"/>
              <a:ext cx="358" cy="360"/>
            </a:xfrm>
            <a:prstGeom prst="ellipse">
              <a:avLst/>
            </a:prstGeom>
            <a:gradFill rotWithShape="1">
              <a:gsLst>
                <a:gs pos="0">
                  <a:srgbClr val="F9C67C"/>
                </a:gs>
                <a:gs pos="50000">
                  <a:schemeClr val="hlink"/>
                </a:gs>
                <a:gs pos="100000">
                  <a:srgbClr val="F9C67C"/>
                </a:gs>
              </a:gsLst>
              <a:lin ang="5400000" scaled="1"/>
            </a:gradFill>
            <a:ln w="9525">
              <a:solidFill>
                <a:schemeClr val="hlink">
                  <a:alpha val="18999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94" name="组合 18458"/>
          <p:cNvGrpSpPr>
            <a:grpSpLocks/>
          </p:cNvGrpSpPr>
          <p:nvPr/>
        </p:nvGrpSpPr>
        <p:grpSpPr bwMode="auto">
          <a:xfrm>
            <a:off x="2767013" y="5451475"/>
            <a:ext cx="492125" cy="492125"/>
            <a:chOff x="0" y="0"/>
            <a:chExt cx="382" cy="382"/>
          </a:xfrm>
        </p:grpSpPr>
        <p:sp>
          <p:nvSpPr>
            <p:cNvPr id="32795" name="椭圆 18459"/>
            <p:cNvSpPr>
              <a:spLocks noChangeArrowheads="1"/>
            </p:cNvSpPr>
            <p:nvPr/>
          </p:nvSpPr>
          <p:spPr bwMode="auto">
            <a:xfrm>
              <a:off x="0" y="0"/>
              <a:ext cx="382" cy="382"/>
            </a:xfrm>
            <a:prstGeom prst="ellipse">
              <a:avLst/>
            </a:prstGeom>
            <a:gradFill rotWithShape="1">
              <a:gsLst>
                <a:gs pos="0">
                  <a:srgbClr val="C1E065"/>
                </a:gs>
                <a:gs pos="50000">
                  <a:schemeClr val="folHlink"/>
                </a:gs>
                <a:gs pos="100000">
                  <a:srgbClr val="C1E065"/>
                </a:gs>
              </a:gsLst>
              <a:lin ang="5400000" scaled="1"/>
            </a:gradFill>
            <a:ln w="6350">
              <a:solidFill>
                <a:schemeClr val="folHlink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椭圆 18460"/>
            <p:cNvSpPr>
              <a:spLocks noChangeArrowheads="1"/>
            </p:cNvSpPr>
            <p:nvPr/>
          </p:nvSpPr>
          <p:spPr bwMode="auto">
            <a:xfrm>
              <a:off x="11" y="11"/>
              <a:ext cx="358" cy="360"/>
            </a:xfrm>
            <a:prstGeom prst="ellipse">
              <a:avLst/>
            </a:prstGeom>
            <a:gradFill rotWithShape="1">
              <a:gsLst>
                <a:gs pos="0">
                  <a:srgbClr val="C1E065"/>
                </a:gs>
                <a:gs pos="50000">
                  <a:schemeClr val="folHlink"/>
                </a:gs>
                <a:gs pos="100000">
                  <a:srgbClr val="C1E065"/>
                </a:gs>
              </a:gsLst>
              <a:lin ang="5400000" scaled="1"/>
            </a:gradFill>
            <a:ln w="9525">
              <a:solidFill>
                <a:schemeClr val="folHlink">
                  <a:alpha val="18999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97" name="组合 18461"/>
          <p:cNvGrpSpPr>
            <a:grpSpLocks/>
          </p:cNvGrpSpPr>
          <p:nvPr/>
        </p:nvGrpSpPr>
        <p:grpSpPr bwMode="auto">
          <a:xfrm>
            <a:off x="2701925" y="2970213"/>
            <a:ext cx="492125" cy="492125"/>
            <a:chOff x="0" y="0"/>
            <a:chExt cx="382" cy="382"/>
          </a:xfrm>
        </p:grpSpPr>
        <p:sp>
          <p:nvSpPr>
            <p:cNvPr id="32798" name="椭圆 18462"/>
            <p:cNvSpPr>
              <a:spLocks noChangeArrowheads="1"/>
            </p:cNvSpPr>
            <p:nvPr/>
          </p:nvSpPr>
          <p:spPr bwMode="auto">
            <a:xfrm>
              <a:off x="0" y="0"/>
              <a:ext cx="382" cy="382"/>
            </a:xfrm>
            <a:prstGeom prst="ellipse">
              <a:avLst/>
            </a:prstGeom>
            <a:gradFill rotWithShape="1">
              <a:gsLst>
                <a:gs pos="0">
                  <a:srgbClr val="98D5F1"/>
                </a:gs>
                <a:gs pos="50000">
                  <a:schemeClr val="accent2"/>
                </a:gs>
                <a:gs pos="100000">
                  <a:srgbClr val="98D5F1"/>
                </a:gs>
              </a:gsLst>
              <a:lin ang="5400000" scaled="1"/>
            </a:gradFill>
            <a:ln w="6350">
              <a:solidFill>
                <a:schemeClr val="accent2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椭圆 18463"/>
            <p:cNvSpPr>
              <a:spLocks noChangeArrowheads="1"/>
            </p:cNvSpPr>
            <p:nvPr/>
          </p:nvSpPr>
          <p:spPr bwMode="auto">
            <a:xfrm>
              <a:off x="11" y="11"/>
              <a:ext cx="358" cy="360"/>
            </a:xfrm>
            <a:prstGeom prst="ellipse">
              <a:avLst/>
            </a:prstGeom>
            <a:gradFill rotWithShape="1">
              <a:gsLst>
                <a:gs pos="0">
                  <a:srgbClr val="98D5F1"/>
                </a:gs>
                <a:gs pos="50000">
                  <a:schemeClr val="accent2"/>
                </a:gs>
                <a:gs pos="100000">
                  <a:srgbClr val="98D5F1"/>
                </a:gs>
              </a:gsLst>
              <a:lin ang="5400000" scaled="1"/>
            </a:gradFill>
            <a:ln w="9525">
              <a:solidFill>
                <a:schemeClr val="accent2">
                  <a:alpha val="18999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00" name="组合 18464"/>
          <p:cNvGrpSpPr>
            <a:grpSpLocks/>
          </p:cNvGrpSpPr>
          <p:nvPr/>
        </p:nvGrpSpPr>
        <p:grpSpPr bwMode="auto">
          <a:xfrm>
            <a:off x="6419850" y="4129088"/>
            <a:ext cx="457200" cy="457200"/>
            <a:chOff x="0" y="0"/>
            <a:chExt cx="288" cy="288"/>
          </a:xfrm>
        </p:grpSpPr>
        <p:sp>
          <p:nvSpPr>
            <p:cNvPr id="32801" name="椭圆 18465"/>
            <p:cNvSpPr>
              <a:spLocks noChangeArrowheads="1"/>
            </p:cNvSpPr>
            <p:nvPr/>
          </p:nvSpPr>
          <p:spPr bwMode="auto">
            <a:xfrm>
              <a:off x="0" y="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F5FAE5"/>
                </a:gs>
                <a:gs pos="50000">
                  <a:srgbClr val="99CC00"/>
                </a:gs>
                <a:gs pos="100000">
                  <a:srgbClr val="F5FAE5"/>
                </a:gs>
              </a:gsLst>
              <a:lin ang="5400000" scaled="1"/>
            </a:gradFill>
            <a:ln w="6350">
              <a:solidFill>
                <a:srgbClr val="99CC00"/>
              </a:solidFill>
              <a:round/>
              <a:headEnd/>
              <a:tailEnd/>
            </a:ln>
            <a:effectLst>
              <a:outerShdw dist="50800" dir="54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椭圆 18466"/>
            <p:cNvSpPr>
              <a:spLocks noChangeArrowheads="1"/>
            </p:cNvSpPr>
            <p:nvPr/>
          </p:nvSpPr>
          <p:spPr bwMode="auto">
            <a:xfrm>
              <a:off x="15" y="15"/>
              <a:ext cx="256" cy="256"/>
            </a:xfrm>
            <a:prstGeom prst="ellipse">
              <a:avLst/>
            </a:prstGeom>
            <a:gradFill rotWithShape="1">
              <a:gsLst>
                <a:gs pos="0">
                  <a:srgbClr val="DBEDA6"/>
                </a:gs>
                <a:gs pos="50000">
                  <a:srgbClr val="99CC00"/>
                </a:gs>
                <a:gs pos="100000">
                  <a:srgbClr val="DBEDA6"/>
                </a:gs>
              </a:gsLst>
              <a:lin ang="5400000" scaled="1"/>
            </a:gradFill>
            <a:ln w="19050">
              <a:solidFill>
                <a:srgbClr val="99CC00">
                  <a:alpha val="18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03" name="组合 18467"/>
          <p:cNvGrpSpPr>
            <a:grpSpLocks/>
          </p:cNvGrpSpPr>
          <p:nvPr/>
        </p:nvGrpSpPr>
        <p:grpSpPr bwMode="auto">
          <a:xfrm>
            <a:off x="2305050" y="4129088"/>
            <a:ext cx="457200" cy="457200"/>
            <a:chOff x="0" y="0"/>
            <a:chExt cx="288" cy="288"/>
          </a:xfrm>
        </p:grpSpPr>
        <p:sp>
          <p:nvSpPr>
            <p:cNvPr id="32804" name="椭圆 18468"/>
            <p:cNvSpPr>
              <a:spLocks noChangeArrowheads="1"/>
            </p:cNvSpPr>
            <p:nvPr/>
          </p:nvSpPr>
          <p:spPr bwMode="auto">
            <a:xfrm>
              <a:off x="0" y="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FFEFFA"/>
                </a:gs>
                <a:gs pos="50000">
                  <a:srgbClr val="FF66CC"/>
                </a:gs>
                <a:gs pos="100000">
                  <a:srgbClr val="FFEFFA"/>
                </a:gs>
              </a:gsLst>
              <a:lin ang="5400000" scaled="1"/>
            </a:gradFill>
            <a:ln w="6350">
              <a:solidFill>
                <a:srgbClr val="FF66CC"/>
              </a:solidFill>
              <a:round/>
              <a:headEnd/>
              <a:tailEnd/>
            </a:ln>
            <a:effectLst>
              <a:outerShdw dist="50800" dir="54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椭圆 18469"/>
            <p:cNvSpPr>
              <a:spLocks noChangeArrowheads="1"/>
            </p:cNvSpPr>
            <p:nvPr/>
          </p:nvSpPr>
          <p:spPr bwMode="auto">
            <a:xfrm>
              <a:off x="15" y="15"/>
              <a:ext cx="256" cy="256"/>
            </a:xfrm>
            <a:prstGeom prst="ellipse">
              <a:avLst/>
            </a:prstGeom>
            <a:gradFill rotWithShape="1">
              <a:gsLst>
                <a:gs pos="0">
                  <a:srgbClr val="FFCAED"/>
                </a:gs>
                <a:gs pos="50000">
                  <a:srgbClr val="FF66CC"/>
                </a:gs>
                <a:gs pos="100000">
                  <a:srgbClr val="FFCAED"/>
                </a:gs>
              </a:gsLst>
              <a:lin ang="5400000" scaled="1"/>
            </a:gradFill>
            <a:ln w="19050">
              <a:solidFill>
                <a:srgbClr val="FF66CC">
                  <a:alpha val="18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94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34818" name="未知"/>
          <p:cNvSpPr>
            <a:spLocks noChangeArrowheads="1"/>
          </p:cNvSpPr>
          <p:nvPr/>
        </p:nvSpPr>
        <p:spPr bwMode="auto">
          <a:xfrm>
            <a:off x="671513" y="2978150"/>
            <a:ext cx="7999412" cy="2476500"/>
          </a:xfrm>
          <a:custGeom>
            <a:avLst/>
            <a:gdLst>
              <a:gd name="T0" fmla="*/ 0 w 5424"/>
              <a:gd name="T1" fmla="*/ 1440 h 1488"/>
              <a:gd name="T2" fmla="*/ 0 w 5424"/>
              <a:gd name="T3" fmla="*/ 1488 h 1488"/>
              <a:gd name="T4" fmla="*/ 1152 w 5424"/>
              <a:gd name="T5" fmla="*/ 1488 h 1488"/>
              <a:gd name="T6" fmla="*/ 1392 w 5424"/>
              <a:gd name="T7" fmla="*/ 1008 h 1488"/>
              <a:gd name="T8" fmla="*/ 2544 w 5424"/>
              <a:gd name="T9" fmla="*/ 1008 h 1488"/>
              <a:gd name="T10" fmla="*/ 2832 w 5424"/>
              <a:gd name="T11" fmla="*/ 528 h 1488"/>
              <a:gd name="T12" fmla="*/ 3984 w 5424"/>
              <a:gd name="T13" fmla="*/ 528 h 1488"/>
              <a:gd name="T14" fmla="*/ 4272 w 5424"/>
              <a:gd name="T15" fmla="*/ 48 h 1488"/>
              <a:gd name="T16" fmla="*/ 5424 w 5424"/>
              <a:gd name="T17" fmla="*/ 48 h 1488"/>
              <a:gd name="T18" fmla="*/ 5424 w 5424"/>
              <a:gd name="T19" fmla="*/ 0 h 1488"/>
              <a:gd name="T20" fmla="*/ 4272 w 5424"/>
              <a:gd name="T21" fmla="*/ 0 h 1488"/>
              <a:gd name="T22" fmla="*/ 3984 w 5424"/>
              <a:gd name="T23" fmla="*/ 480 h 1488"/>
              <a:gd name="T24" fmla="*/ 2832 w 5424"/>
              <a:gd name="T25" fmla="*/ 480 h 1488"/>
              <a:gd name="T26" fmla="*/ 2544 w 5424"/>
              <a:gd name="T27" fmla="*/ 960 h 1488"/>
              <a:gd name="T28" fmla="*/ 1392 w 5424"/>
              <a:gd name="T29" fmla="*/ 960 h 1488"/>
              <a:gd name="T30" fmla="*/ 1152 w 5424"/>
              <a:gd name="T31" fmla="*/ 1440 h 1488"/>
              <a:gd name="T32" fmla="*/ 0 w 5424"/>
              <a:gd name="T33" fmla="*/ 144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4819" name="组合 19459"/>
          <p:cNvGrpSpPr>
            <a:grpSpLocks/>
          </p:cNvGrpSpPr>
          <p:nvPr/>
        </p:nvGrpSpPr>
        <p:grpSpPr bwMode="auto">
          <a:xfrm>
            <a:off x="1236663" y="4181475"/>
            <a:ext cx="1133475" cy="1044575"/>
            <a:chOff x="0" y="0"/>
            <a:chExt cx="860" cy="796"/>
          </a:xfrm>
        </p:grpSpPr>
        <p:sp>
          <p:nvSpPr>
            <p:cNvPr id="34820" name="未知"/>
            <p:cNvSpPr>
              <a:spLocks noChangeArrowheads="1"/>
            </p:cNvSpPr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1" name="未知"/>
            <p:cNvSpPr>
              <a:spLocks noChangeArrowheads="1"/>
            </p:cNvSpPr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2" name="未知"/>
            <p:cNvSpPr>
              <a:spLocks noChangeArrowheads="1"/>
            </p:cNvSpPr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未知"/>
            <p:cNvSpPr>
              <a:spLocks noChangeArrowheads="1"/>
            </p:cNvSpPr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4824" name="未知"/>
            <p:cNvSpPr>
              <a:spLocks noChangeArrowheads="1"/>
            </p:cNvSpPr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4825" name="未知"/>
            <p:cNvSpPr>
              <a:spLocks noChangeArrowheads="1"/>
            </p:cNvSpPr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34826" name="图片 19466" descr="1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38" y="2057400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图片 19467" descr="2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800" y="2805113"/>
            <a:ext cx="1062038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8" name="图片 19468" descr="1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3332163"/>
            <a:ext cx="1017587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9" name="组合 19469"/>
          <p:cNvGrpSpPr>
            <a:grpSpLocks/>
          </p:cNvGrpSpPr>
          <p:nvPr/>
        </p:nvGrpSpPr>
        <p:grpSpPr bwMode="auto">
          <a:xfrm>
            <a:off x="600075" y="5546725"/>
            <a:ext cx="1808163" cy="314325"/>
            <a:chOff x="0" y="0"/>
            <a:chExt cx="2330" cy="294"/>
          </a:xfrm>
        </p:grpSpPr>
        <p:sp>
          <p:nvSpPr>
            <p:cNvPr id="34830" name="圆角矩形 1947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CAAA59"/>
                </a:gs>
                <a:gs pos="100000">
                  <a:srgbClr val="B68A1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1" name="新月形 19471"/>
            <p:cNvSpPr>
              <a:spLocks noChangeArrowheads="1"/>
            </p:cNvSpPr>
            <p:nvPr/>
          </p:nvSpPr>
          <p:spPr bwMode="auto">
            <a:xfrm flipH="1">
              <a:off x="2214" y="2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2" name="新月形 19472"/>
            <p:cNvSpPr>
              <a:spLocks noChangeArrowheads="1"/>
            </p:cNvSpPr>
            <p:nvPr/>
          </p:nvSpPr>
          <p:spPr bwMode="auto">
            <a:xfrm>
              <a:off x="14" y="2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4" name="Text Box 18"/>
          <p:cNvSpPr txBox="1"/>
          <p:nvPr/>
        </p:nvSpPr>
        <p:spPr>
          <a:xfrm>
            <a:off x="736600" y="5524500"/>
            <a:ext cx="1473200" cy="3365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itchFamily="34" charset="0"/>
                <a:cs typeface="+mn-ea"/>
              </a:rPr>
              <a:t>Title in here</a:t>
            </a:r>
            <a:endParaRPr lang="en-US" altLang="zh-CN" sz="1600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34834" name="Text Box 9"/>
          <p:cNvSpPr txBox="1">
            <a:spLocks noChangeArrowheads="1"/>
          </p:cNvSpPr>
          <p:nvPr/>
        </p:nvSpPr>
        <p:spPr bwMode="auto">
          <a:xfrm>
            <a:off x="762000" y="1676400"/>
            <a:ext cx="41767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/>
              <a:t>ThemeGallery is a Design Digital Content &amp; Contents mall developed by Guild Design Inc.</a:t>
            </a:r>
          </a:p>
        </p:txBody>
      </p:sp>
      <p:sp>
        <p:nvSpPr>
          <p:cNvPr id="34835" name="矩形 19475"/>
          <p:cNvSpPr>
            <a:spLocks noChangeArrowheads="1"/>
          </p:cNvSpPr>
          <p:nvPr/>
        </p:nvSpPr>
        <p:spPr bwMode="auto">
          <a:xfrm>
            <a:off x="671513" y="5895975"/>
            <a:ext cx="17684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/>
              <a:t>Description of the contents</a:t>
            </a:r>
          </a:p>
        </p:txBody>
      </p:sp>
      <p:sp>
        <p:nvSpPr>
          <p:cNvPr id="34836" name="矩形 19476"/>
          <p:cNvSpPr>
            <a:spLocks noChangeArrowheads="1"/>
          </p:cNvSpPr>
          <p:nvPr/>
        </p:nvSpPr>
        <p:spPr bwMode="auto">
          <a:xfrm>
            <a:off x="2792413" y="5194300"/>
            <a:ext cx="17700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/>
              <a:t>Description of the contents</a:t>
            </a:r>
          </a:p>
        </p:txBody>
      </p:sp>
      <p:sp>
        <p:nvSpPr>
          <p:cNvPr id="34837" name="矩形 19477"/>
          <p:cNvSpPr>
            <a:spLocks noChangeArrowheads="1"/>
          </p:cNvSpPr>
          <p:nvPr/>
        </p:nvSpPr>
        <p:spPr bwMode="auto">
          <a:xfrm>
            <a:off x="4795838" y="4367213"/>
            <a:ext cx="17700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/>
              <a:t>Description of the contents</a:t>
            </a:r>
          </a:p>
        </p:txBody>
      </p:sp>
      <p:sp>
        <p:nvSpPr>
          <p:cNvPr id="34838" name="矩形 19478"/>
          <p:cNvSpPr>
            <a:spLocks noChangeArrowheads="1"/>
          </p:cNvSpPr>
          <p:nvPr/>
        </p:nvSpPr>
        <p:spPr bwMode="auto">
          <a:xfrm>
            <a:off x="6900863" y="3540125"/>
            <a:ext cx="17700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/>
              <a:t>Description of the contents</a:t>
            </a:r>
          </a:p>
        </p:txBody>
      </p:sp>
      <p:grpSp>
        <p:nvGrpSpPr>
          <p:cNvPr id="34839" name="组合 19479"/>
          <p:cNvGrpSpPr>
            <a:grpSpLocks/>
          </p:cNvGrpSpPr>
          <p:nvPr/>
        </p:nvGrpSpPr>
        <p:grpSpPr bwMode="auto">
          <a:xfrm>
            <a:off x="2730500" y="4748213"/>
            <a:ext cx="1808163" cy="312737"/>
            <a:chOff x="0" y="0"/>
            <a:chExt cx="2330" cy="294"/>
          </a:xfrm>
        </p:grpSpPr>
        <p:sp>
          <p:nvSpPr>
            <p:cNvPr id="34840" name="圆角矩形 1948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CAAA59"/>
                </a:gs>
                <a:gs pos="100000">
                  <a:srgbClr val="B68A1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新月形 19481"/>
            <p:cNvSpPr>
              <a:spLocks noChangeArrowheads="1"/>
            </p:cNvSpPr>
            <p:nvPr/>
          </p:nvSpPr>
          <p:spPr bwMode="auto">
            <a:xfrm flipH="1">
              <a:off x="2214" y="2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2" name="新月形 19482"/>
            <p:cNvSpPr>
              <a:spLocks noChangeArrowheads="1"/>
            </p:cNvSpPr>
            <p:nvPr/>
          </p:nvSpPr>
          <p:spPr bwMode="auto">
            <a:xfrm>
              <a:off x="14" y="2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84" name="Text Box 18"/>
          <p:cNvSpPr txBox="1"/>
          <p:nvPr/>
        </p:nvSpPr>
        <p:spPr>
          <a:xfrm>
            <a:off x="2863850" y="4725988"/>
            <a:ext cx="1479550" cy="3365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itchFamily="34" charset="0"/>
                <a:cs typeface="+mn-ea"/>
              </a:rPr>
              <a:t>Title in here</a:t>
            </a:r>
            <a:endParaRPr lang="en-US" altLang="zh-CN" sz="1600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Calibri" pitchFamily="34" charset="0"/>
            </a:endParaRPr>
          </a:p>
        </p:txBody>
      </p:sp>
      <p:grpSp>
        <p:nvGrpSpPr>
          <p:cNvPr id="34844" name="组合 19484"/>
          <p:cNvGrpSpPr>
            <a:grpSpLocks/>
          </p:cNvGrpSpPr>
          <p:nvPr/>
        </p:nvGrpSpPr>
        <p:grpSpPr bwMode="auto">
          <a:xfrm>
            <a:off x="4760913" y="3935413"/>
            <a:ext cx="1808162" cy="314325"/>
            <a:chOff x="0" y="0"/>
            <a:chExt cx="2330" cy="294"/>
          </a:xfrm>
        </p:grpSpPr>
        <p:sp>
          <p:nvSpPr>
            <p:cNvPr id="34845" name="圆角矩形 1948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CAAA59"/>
                </a:gs>
                <a:gs pos="100000">
                  <a:srgbClr val="B68A1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新月形 19486"/>
            <p:cNvSpPr>
              <a:spLocks noChangeArrowheads="1"/>
            </p:cNvSpPr>
            <p:nvPr/>
          </p:nvSpPr>
          <p:spPr bwMode="auto">
            <a:xfrm flipH="1">
              <a:off x="2214" y="2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7" name="新月形 19487"/>
            <p:cNvSpPr>
              <a:spLocks noChangeArrowheads="1"/>
            </p:cNvSpPr>
            <p:nvPr/>
          </p:nvSpPr>
          <p:spPr bwMode="auto">
            <a:xfrm>
              <a:off x="14" y="2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89" name="Text Box 18"/>
          <p:cNvSpPr txBox="1"/>
          <p:nvPr/>
        </p:nvSpPr>
        <p:spPr>
          <a:xfrm>
            <a:off x="4867275" y="3913188"/>
            <a:ext cx="1533525" cy="3667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itchFamily="34" charset="0"/>
                <a:cs typeface="+mn-ea"/>
              </a:rPr>
              <a:t>Title</a:t>
            </a:r>
            <a:r>
              <a:rPr lang="en-US" altLang="zh-CN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itchFamily="34" charset="0"/>
                <a:cs typeface="+mn-ea"/>
              </a:rPr>
              <a:t> in here</a:t>
            </a:r>
            <a:endParaRPr lang="en-US" altLang="zh-CN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Calibri" pitchFamily="34" charset="0"/>
            </a:endParaRPr>
          </a:p>
        </p:txBody>
      </p:sp>
      <p:grpSp>
        <p:nvGrpSpPr>
          <p:cNvPr id="34849" name="组合 19489"/>
          <p:cNvGrpSpPr>
            <a:grpSpLocks/>
          </p:cNvGrpSpPr>
          <p:nvPr/>
        </p:nvGrpSpPr>
        <p:grpSpPr bwMode="auto">
          <a:xfrm>
            <a:off x="6878638" y="3144838"/>
            <a:ext cx="1808162" cy="314325"/>
            <a:chOff x="0" y="0"/>
            <a:chExt cx="2330" cy="294"/>
          </a:xfrm>
        </p:grpSpPr>
        <p:sp>
          <p:nvSpPr>
            <p:cNvPr id="34850" name="圆角矩形 1949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CAAA59"/>
                </a:gs>
                <a:gs pos="100000">
                  <a:srgbClr val="B68A1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1" name="新月形 19491"/>
            <p:cNvSpPr>
              <a:spLocks noChangeArrowheads="1"/>
            </p:cNvSpPr>
            <p:nvPr/>
          </p:nvSpPr>
          <p:spPr bwMode="auto">
            <a:xfrm flipH="1">
              <a:off x="2214" y="2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2" name="新月形 19492"/>
            <p:cNvSpPr>
              <a:spLocks noChangeArrowheads="1"/>
            </p:cNvSpPr>
            <p:nvPr/>
          </p:nvSpPr>
          <p:spPr bwMode="auto">
            <a:xfrm>
              <a:off x="14" y="2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4" name="Text Box 18"/>
          <p:cNvSpPr txBox="1"/>
          <p:nvPr/>
        </p:nvSpPr>
        <p:spPr>
          <a:xfrm>
            <a:off x="6969125" y="3122613"/>
            <a:ext cx="1565275" cy="3365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itchFamily="34" charset="0"/>
                <a:cs typeface="+mn-ea"/>
              </a:rPr>
              <a:t>Title in here</a:t>
            </a:r>
            <a:endParaRPr lang="en-US" altLang="zh-CN" sz="1600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34854" name="图片 19494" descr="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078663" y="4572000"/>
            <a:ext cx="20415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20481" descr="Pictur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" t="19762" r="2510" b="9007"/>
          <a:stretch>
            <a:fillRect/>
          </a:stretch>
        </p:blipFill>
        <p:spPr bwMode="auto">
          <a:xfrm rot="5400000">
            <a:off x="18256" y="2037556"/>
            <a:ext cx="3465513" cy="350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图片 20482" descr="Pictur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" t="19762" r="2510" b="2675"/>
          <a:stretch>
            <a:fillRect/>
          </a:stretch>
        </p:blipFill>
        <p:spPr bwMode="auto">
          <a:xfrm rot="5400000">
            <a:off x="3036887" y="392113"/>
            <a:ext cx="581342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标题 2048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36868" name="文本框 20484"/>
          <p:cNvSpPr txBox="1">
            <a:spLocks noChangeArrowheads="1"/>
          </p:cNvSpPr>
          <p:nvPr/>
        </p:nvSpPr>
        <p:spPr bwMode="auto">
          <a:xfrm>
            <a:off x="1544638" y="3309938"/>
            <a:ext cx="14478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Description of the contents</a:t>
            </a:r>
          </a:p>
        </p:txBody>
      </p:sp>
      <p:sp>
        <p:nvSpPr>
          <p:cNvPr id="36869" name="矩形 20485"/>
          <p:cNvSpPr>
            <a:spLocks noChangeArrowheads="1"/>
          </p:cNvSpPr>
          <p:nvPr/>
        </p:nvSpPr>
        <p:spPr bwMode="auto">
          <a:xfrm>
            <a:off x="4040188" y="1965325"/>
            <a:ext cx="3810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b="1">
                <a:solidFill>
                  <a:schemeClr val="accent2"/>
                </a:solidFill>
              </a:rPr>
              <a:t> </a:t>
            </a:r>
            <a:r>
              <a:rPr lang="en-US" altLang="zh-CN" b="1">
                <a:solidFill>
                  <a:schemeClr val="accent2"/>
                </a:solidFill>
              </a:rPr>
              <a:t>Title in here</a:t>
            </a:r>
          </a:p>
        </p:txBody>
      </p:sp>
      <p:sp>
        <p:nvSpPr>
          <p:cNvPr id="36870" name="文本框 20486"/>
          <p:cNvSpPr txBox="1">
            <a:spLocks noChangeArrowheads="1"/>
          </p:cNvSpPr>
          <p:nvPr/>
        </p:nvSpPr>
        <p:spPr bwMode="auto">
          <a:xfrm>
            <a:off x="4046538" y="2378075"/>
            <a:ext cx="44878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sp>
        <p:nvSpPr>
          <p:cNvPr id="36871" name="矩形 20487"/>
          <p:cNvSpPr>
            <a:spLocks noChangeArrowheads="1"/>
          </p:cNvSpPr>
          <p:nvPr/>
        </p:nvSpPr>
        <p:spPr bwMode="auto">
          <a:xfrm>
            <a:off x="4040188" y="3063875"/>
            <a:ext cx="3810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b="1">
                <a:solidFill>
                  <a:schemeClr val="hlink"/>
                </a:solidFill>
              </a:rPr>
              <a:t> </a:t>
            </a:r>
            <a:r>
              <a:rPr lang="en-US" altLang="zh-CN" b="1">
                <a:solidFill>
                  <a:schemeClr val="hlink"/>
                </a:solidFill>
              </a:rPr>
              <a:t>Title in here</a:t>
            </a:r>
          </a:p>
        </p:txBody>
      </p:sp>
      <p:sp>
        <p:nvSpPr>
          <p:cNvPr id="36872" name="文本框 20488"/>
          <p:cNvSpPr txBox="1">
            <a:spLocks noChangeArrowheads="1"/>
          </p:cNvSpPr>
          <p:nvPr/>
        </p:nvSpPr>
        <p:spPr bwMode="auto">
          <a:xfrm>
            <a:off x="4046538" y="3465513"/>
            <a:ext cx="44878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sp>
        <p:nvSpPr>
          <p:cNvPr id="36873" name="矩形 20489"/>
          <p:cNvSpPr>
            <a:spLocks noChangeArrowheads="1"/>
          </p:cNvSpPr>
          <p:nvPr/>
        </p:nvSpPr>
        <p:spPr bwMode="auto">
          <a:xfrm>
            <a:off x="4040188" y="4206875"/>
            <a:ext cx="3810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b="1">
                <a:solidFill>
                  <a:schemeClr val="folHlink"/>
                </a:solidFill>
              </a:rPr>
              <a:t> </a:t>
            </a:r>
            <a:r>
              <a:rPr lang="en-US" altLang="zh-CN" b="1">
                <a:solidFill>
                  <a:schemeClr val="folHlink"/>
                </a:solidFill>
              </a:rPr>
              <a:t>Title in here</a:t>
            </a:r>
          </a:p>
        </p:txBody>
      </p:sp>
      <p:sp>
        <p:nvSpPr>
          <p:cNvPr id="36874" name="文本框 20490"/>
          <p:cNvSpPr txBox="1">
            <a:spLocks noChangeArrowheads="1"/>
          </p:cNvSpPr>
          <p:nvPr/>
        </p:nvSpPr>
        <p:spPr bwMode="auto">
          <a:xfrm>
            <a:off x="4046538" y="4619625"/>
            <a:ext cx="44878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sp>
        <p:nvSpPr>
          <p:cNvPr id="36875" name="矩形 20491"/>
          <p:cNvSpPr>
            <a:spLocks noChangeArrowheads="1"/>
          </p:cNvSpPr>
          <p:nvPr/>
        </p:nvSpPr>
        <p:spPr bwMode="auto">
          <a:xfrm>
            <a:off x="4040188" y="5318125"/>
            <a:ext cx="3810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b="1">
                <a:solidFill>
                  <a:schemeClr val="accent1"/>
                </a:solidFill>
              </a:rPr>
              <a:t> </a:t>
            </a:r>
            <a:r>
              <a:rPr lang="en-US" altLang="zh-CN" b="1">
                <a:solidFill>
                  <a:schemeClr val="accent1"/>
                </a:solidFill>
              </a:rPr>
              <a:t>Title in here</a:t>
            </a:r>
          </a:p>
        </p:txBody>
      </p:sp>
      <p:sp>
        <p:nvSpPr>
          <p:cNvPr id="36876" name="文本框 20492"/>
          <p:cNvSpPr txBox="1">
            <a:spLocks noChangeArrowheads="1"/>
          </p:cNvSpPr>
          <p:nvPr/>
        </p:nvSpPr>
        <p:spPr bwMode="auto">
          <a:xfrm>
            <a:off x="4046538" y="5730875"/>
            <a:ext cx="44878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grpSp>
        <p:nvGrpSpPr>
          <p:cNvPr id="36877" name="组合 20493"/>
          <p:cNvGrpSpPr>
            <a:grpSpLocks/>
          </p:cNvGrpSpPr>
          <p:nvPr/>
        </p:nvGrpSpPr>
        <p:grpSpPr bwMode="auto">
          <a:xfrm>
            <a:off x="460375" y="1871663"/>
            <a:ext cx="3578225" cy="3902075"/>
            <a:chOff x="0" y="0"/>
            <a:chExt cx="2118" cy="2118"/>
          </a:xfrm>
        </p:grpSpPr>
        <p:sp>
          <p:nvSpPr>
            <p:cNvPr id="36878" name="任意多边形 20494"/>
            <p:cNvSpPr>
              <a:spLocks noChangeArrowheads="1"/>
            </p:cNvSpPr>
            <p:nvPr/>
          </p:nvSpPr>
          <p:spPr bwMode="auto">
            <a:xfrm rot="279351">
              <a:off x="0" y="0"/>
              <a:ext cx="2118" cy="2118"/>
            </a:xfrm>
            <a:custGeom>
              <a:avLst/>
              <a:gdLst>
                <a:gd name="T0" fmla="*/ 18094 w 21600"/>
                <a:gd name="T1" fmla="*/ 10228 h 21600"/>
                <a:gd name="T2" fmla="*/ 13772 w 21600"/>
                <a:gd name="T3" fmla="*/ 4112 h 21600"/>
                <a:gd name="T4" fmla="*/ 15186 w 21600"/>
                <a:gd name="T5" fmla="*/ 930 h 21600"/>
                <a:gd name="T6" fmla="*/ 21567 w 21600"/>
                <a:gd name="T7" fmla="*/ 9951 h 21600"/>
                <a:gd name="T8" fmla="*/ 24258 w 21600"/>
                <a:gd name="T9" fmla="*/ 9744 h 21600"/>
                <a:gd name="T10" fmla="*/ 20177 w 21600"/>
                <a:gd name="T11" fmla="*/ 14519 h 21600"/>
                <a:gd name="T12" fmla="*/ 15402 w 21600"/>
                <a:gd name="T13" fmla="*/ 10439 h 21600"/>
                <a:gd name="T14" fmla="*/ 18094 w 21600"/>
                <a:gd name="T15" fmla="*/ 1022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8094" y="10228"/>
                  </a:moveTo>
                  <a:cubicBezTo>
                    <a:pt x="17881" y="7491"/>
                    <a:pt x="16166" y="5178"/>
                    <a:pt x="13772" y="4112"/>
                  </a:cubicBezTo>
                  <a:lnTo>
                    <a:pt x="15186" y="930"/>
                  </a:lnTo>
                  <a:cubicBezTo>
                    <a:pt x="18723" y="2502"/>
                    <a:pt x="21255" y="5917"/>
                    <a:pt x="21567" y="9951"/>
                  </a:cubicBezTo>
                  <a:lnTo>
                    <a:pt x="24258" y="9744"/>
                  </a:lnTo>
                  <a:lnTo>
                    <a:pt x="20177" y="14519"/>
                  </a:lnTo>
                  <a:lnTo>
                    <a:pt x="15402" y="10439"/>
                  </a:lnTo>
                  <a:lnTo>
                    <a:pt x="18094" y="102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scene3d>
              <a:camera prst="legacyPerspectiveBottom">
                <a:rot lat="20699999" lon="19499999" rev="0"/>
              </a:camera>
              <a:lightRig rig="legacyHarsh1" dir="t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6879" name="任意多边形 20495"/>
            <p:cNvSpPr>
              <a:spLocks noChangeArrowheads="1"/>
            </p:cNvSpPr>
            <p:nvPr/>
          </p:nvSpPr>
          <p:spPr bwMode="auto">
            <a:xfrm rot="-5626853">
              <a:off x="0" y="0"/>
              <a:ext cx="2118" cy="2118"/>
            </a:xfrm>
            <a:custGeom>
              <a:avLst/>
              <a:gdLst>
                <a:gd name="T0" fmla="*/ 17928 w 21600"/>
                <a:gd name="T1" fmla="*/ 11944 h 21600"/>
                <a:gd name="T2" fmla="*/ 18019 w 21600"/>
                <a:gd name="T3" fmla="*/ 10799 h 21600"/>
                <a:gd name="T4" fmla="*/ 15596 w 21600"/>
                <a:gd name="T5" fmla="*/ 5403 h 21600"/>
                <a:gd name="T6" fmla="*/ 17975 w 21600"/>
                <a:gd name="T7" fmla="*/ 2728 h 21600"/>
                <a:gd name="T8" fmla="*/ 21599 w 21600"/>
                <a:gd name="T9" fmla="*/ 10799 h 21600"/>
                <a:gd name="T10" fmla="*/ 21464 w 21600"/>
                <a:gd name="T11" fmla="*/ 12513 h 21600"/>
                <a:gd name="T12" fmla="*/ 24129 w 21600"/>
                <a:gd name="T13" fmla="*/ 12940 h 21600"/>
                <a:gd name="T14" fmla="*/ 18983 w 21600"/>
                <a:gd name="T15" fmla="*/ 16661 h 21600"/>
                <a:gd name="T16" fmla="*/ 15262 w 21600"/>
                <a:gd name="T17" fmla="*/ 11516 h 21600"/>
                <a:gd name="T18" fmla="*/ 17928 w 21600"/>
                <a:gd name="T19" fmla="*/ 1194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21600">
                  <a:moveTo>
                    <a:pt x="17928" y="11944"/>
                  </a:moveTo>
                  <a:cubicBezTo>
                    <a:pt x="17988" y="11572"/>
                    <a:pt x="18019" y="11189"/>
                    <a:pt x="18019" y="10799"/>
                  </a:cubicBezTo>
                  <a:cubicBezTo>
                    <a:pt x="18019" y="8653"/>
                    <a:pt x="17083" y="6726"/>
                    <a:pt x="15596" y="5403"/>
                  </a:cubicBezTo>
                  <a:lnTo>
                    <a:pt x="17975" y="2728"/>
                  </a:lnTo>
                  <a:cubicBezTo>
                    <a:pt x="20198" y="4706"/>
                    <a:pt x="21599" y="7589"/>
                    <a:pt x="21599" y="10799"/>
                  </a:cubicBezTo>
                  <a:cubicBezTo>
                    <a:pt x="21599" y="11384"/>
                    <a:pt x="21553" y="11957"/>
                    <a:pt x="21464" y="12513"/>
                  </a:cubicBezTo>
                  <a:lnTo>
                    <a:pt x="24129" y="12940"/>
                  </a:lnTo>
                  <a:lnTo>
                    <a:pt x="18983" y="16661"/>
                  </a:lnTo>
                  <a:lnTo>
                    <a:pt x="15262" y="11516"/>
                  </a:lnTo>
                  <a:lnTo>
                    <a:pt x="17928" y="119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legacyPerspectiveBottom">
                <a:rot lat="20699999" lon="19499999" rev="0"/>
              </a:camera>
              <a:lightRig rig="legacyHarsh1" dir="t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6880" name="任意多边形 20496"/>
            <p:cNvSpPr>
              <a:spLocks noChangeArrowheads="1"/>
            </p:cNvSpPr>
            <p:nvPr/>
          </p:nvSpPr>
          <p:spPr bwMode="auto">
            <a:xfrm rot="10800000">
              <a:off x="0" y="0"/>
              <a:ext cx="2118" cy="2118"/>
            </a:xfrm>
            <a:custGeom>
              <a:avLst/>
              <a:gdLst>
                <a:gd name="T0" fmla="*/ 17937 w 21600"/>
                <a:gd name="T1" fmla="*/ 11142 h 21600"/>
                <a:gd name="T2" fmla="*/ 17945 w 21600"/>
                <a:gd name="T3" fmla="*/ 10799 h 21600"/>
                <a:gd name="T4" fmla="*/ 14591 w 21600"/>
                <a:gd name="T5" fmla="*/ 4741 h 21600"/>
                <a:gd name="T6" fmla="*/ 16529 w 21600"/>
                <a:gd name="T7" fmla="*/ 1645 h 21600"/>
                <a:gd name="T8" fmla="*/ 21599 w 21600"/>
                <a:gd name="T9" fmla="*/ 10800 h 21600"/>
                <a:gd name="T10" fmla="*/ 21587 w 21600"/>
                <a:gd name="T11" fmla="*/ 11319 h 21600"/>
                <a:gd name="T12" fmla="*/ 24284 w 21600"/>
                <a:gd name="T13" fmla="*/ 11447 h 21600"/>
                <a:gd name="T14" fmla="*/ 19545 w 21600"/>
                <a:gd name="T15" fmla="*/ 15752 h 21600"/>
                <a:gd name="T16" fmla="*/ 15240 w 21600"/>
                <a:gd name="T17" fmla="*/ 11013 h 21600"/>
                <a:gd name="T18" fmla="*/ 17937 w 21600"/>
                <a:gd name="T19" fmla="*/ 111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21600">
                  <a:moveTo>
                    <a:pt x="17937" y="11142"/>
                  </a:moveTo>
                  <a:cubicBezTo>
                    <a:pt x="17942" y="11028"/>
                    <a:pt x="17945" y="10914"/>
                    <a:pt x="17945" y="10799"/>
                  </a:cubicBezTo>
                  <a:cubicBezTo>
                    <a:pt x="17945" y="8245"/>
                    <a:pt x="16606" y="6005"/>
                    <a:pt x="14591" y="4741"/>
                  </a:cubicBezTo>
                  <a:lnTo>
                    <a:pt x="16529" y="1645"/>
                  </a:lnTo>
                  <a:cubicBezTo>
                    <a:pt x="19575" y="3554"/>
                    <a:pt x="21599" y="6941"/>
                    <a:pt x="21599" y="10800"/>
                  </a:cubicBezTo>
                  <a:cubicBezTo>
                    <a:pt x="21599" y="10975"/>
                    <a:pt x="21595" y="11148"/>
                    <a:pt x="21587" y="11319"/>
                  </a:cubicBezTo>
                  <a:lnTo>
                    <a:pt x="24284" y="11447"/>
                  </a:lnTo>
                  <a:lnTo>
                    <a:pt x="19545" y="15752"/>
                  </a:lnTo>
                  <a:lnTo>
                    <a:pt x="15240" y="11013"/>
                  </a:lnTo>
                  <a:lnTo>
                    <a:pt x="17937" y="111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legacyPerspectiveBottom">
                <a:rot lat="20699999" lon="19499999" rev="0"/>
              </a:camera>
              <a:lightRig rig="legacyHarsh1" dir="t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6881" name="任意多边形 20497"/>
            <p:cNvSpPr>
              <a:spLocks noChangeArrowheads="1"/>
            </p:cNvSpPr>
            <p:nvPr/>
          </p:nvSpPr>
          <p:spPr bwMode="auto">
            <a:xfrm rot="5400000">
              <a:off x="0" y="0"/>
              <a:ext cx="2118" cy="2118"/>
            </a:xfrm>
            <a:custGeom>
              <a:avLst/>
              <a:gdLst>
                <a:gd name="T0" fmla="*/ 17912 w 21600"/>
                <a:gd name="T1" fmla="*/ 10646 h 21600"/>
                <a:gd name="T2" fmla="*/ 13853 w 21600"/>
                <a:gd name="T3" fmla="*/ 4372 h 21600"/>
                <a:gd name="T4" fmla="*/ 15432 w 21600"/>
                <a:gd name="T5" fmla="*/ 1043 h 21600"/>
                <a:gd name="T6" fmla="*/ 21597 w 21600"/>
                <a:gd name="T7" fmla="*/ 10564 h 21600"/>
                <a:gd name="T8" fmla="*/ 24296 w 21600"/>
                <a:gd name="T9" fmla="*/ 10507 h 21600"/>
                <a:gd name="T10" fmla="*/ 19853 w 21600"/>
                <a:gd name="T11" fmla="*/ 15148 h 21600"/>
                <a:gd name="T12" fmla="*/ 15212 w 21600"/>
                <a:gd name="T13" fmla="*/ 10704 h 21600"/>
                <a:gd name="T14" fmla="*/ 17912 w 21600"/>
                <a:gd name="T15" fmla="*/ 1064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7912" y="10646"/>
                  </a:moveTo>
                  <a:cubicBezTo>
                    <a:pt x="17853" y="7875"/>
                    <a:pt x="16210" y="5494"/>
                    <a:pt x="13853" y="4372"/>
                  </a:cubicBezTo>
                  <a:lnTo>
                    <a:pt x="15432" y="1043"/>
                  </a:lnTo>
                  <a:cubicBezTo>
                    <a:pt x="19014" y="2745"/>
                    <a:pt x="21508" y="6359"/>
                    <a:pt x="21597" y="10564"/>
                  </a:cubicBezTo>
                  <a:lnTo>
                    <a:pt x="24296" y="10507"/>
                  </a:lnTo>
                  <a:lnTo>
                    <a:pt x="19853" y="15148"/>
                  </a:lnTo>
                  <a:lnTo>
                    <a:pt x="15212" y="10704"/>
                  </a:lnTo>
                  <a:lnTo>
                    <a:pt x="17912" y="1064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scene3d>
              <a:camera prst="legacyPerspectiveBottom">
                <a:rot lat="20699999" lon="19499999" rev="0"/>
              </a:camera>
              <a:lightRig rig="legacyHarsh1" dir="t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2150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grpSp>
        <p:nvGrpSpPr>
          <p:cNvPr id="38914" name="组合 21506"/>
          <p:cNvGrpSpPr>
            <a:grpSpLocks/>
          </p:cNvGrpSpPr>
          <p:nvPr/>
        </p:nvGrpSpPr>
        <p:grpSpPr bwMode="auto">
          <a:xfrm>
            <a:off x="3621088" y="2359025"/>
            <a:ext cx="4760912" cy="2414588"/>
            <a:chOff x="0" y="0"/>
            <a:chExt cx="3639" cy="1846"/>
          </a:xfrm>
        </p:grpSpPr>
        <p:sp>
          <p:nvSpPr>
            <p:cNvPr id="38915" name="直接连接符 21507"/>
            <p:cNvSpPr>
              <a:spLocks noChangeShapeType="1"/>
            </p:cNvSpPr>
            <p:nvPr/>
          </p:nvSpPr>
          <p:spPr bwMode="auto">
            <a:xfrm>
              <a:off x="0" y="0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000"/>
                </a:srgbClr>
              </a:solidFill>
              <a:round/>
              <a:headEnd/>
              <a:tailEnd/>
            </a:ln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8916" name="直接连接符 21508"/>
            <p:cNvSpPr>
              <a:spLocks noChangeShapeType="1"/>
            </p:cNvSpPr>
            <p:nvPr/>
          </p:nvSpPr>
          <p:spPr bwMode="auto">
            <a:xfrm>
              <a:off x="0" y="310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000"/>
                </a:srgbClr>
              </a:solidFill>
              <a:round/>
              <a:headEnd/>
              <a:tailEnd/>
            </a:ln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8917" name="直接连接符 21509"/>
            <p:cNvSpPr>
              <a:spLocks noChangeShapeType="1"/>
            </p:cNvSpPr>
            <p:nvPr/>
          </p:nvSpPr>
          <p:spPr bwMode="auto">
            <a:xfrm>
              <a:off x="0" y="611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000"/>
                </a:srgbClr>
              </a:solidFill>
              <a:round/>
              <a:headEnd/>
              <a:tailEnd/>
            </a:ln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8918" name="直接连接符 21510"/>
            <p:cNvSpPr>
              <a:spLocks noChangeShapeType="1"/>
            </p:cNvSpPr>
            <p:nvPr/>
          </p:nvSpPr>
          <p:spPr bwMode="auto">
            <a:xfrm>
              <a:off x="0" y="921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000"/>
                </a:srgbClr>
              </a:solidFill>
              <a:round/>
              <a:headEnd/>
              <a:tailEnd/>
            </a:ln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8919" name="直接连接符 21511"/>
            <p:cNvSpPr>
              <a:spLocks noChangeShapeType="1"/>
            </p:cNvSpPr>
            <p:nvPr/>
          </p:nvSpPr>
          <p:spPr bwMode="auto">
            <a:xfrm>
              <a:off x="0" y="1222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000"/>
                </a:srgbClr>
              </a:solidFill>
              <a:round/>
              <a:headEnd/>
              <a:tailEnd/>
            </a:ln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8920" name="直接连接符 21512"/>
            <p:cNvSpPr>
              <a:spLocks noChangeShapeType="1"/>
            </p:cNvSpPr>
            <p:nvPr/>
          </p:nvSpPr>
          <p:spPr bwMode="auto">
            <a:xfrm>
              <a:off x="0" y="1532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000"/>
                </a:srgbClr>
              </a:solidFill>
              <a:round/>
              <a:headEnd/>
              <a:tailEnd/>
            </a:ln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8921" name="直接连接符 21513"/>
            <p:cNvSpPr>
              <a:spLocks noChangeShapeType="1"/>
            </p:cNvSpPr>
            <p:nvPr/>
          </p:nvSpPr>
          <p:spPr bwMode="auto">
            <a:xfrm>
              <a:off x="0" y="1846"/>
              <a:ext cx="3639" cy="0"/>
            </a:xfrm>
            <a:prstGeom prst="line">
              <a:avLst/>
            </a:prstGeom>
            <a:noFill/>
            <a:ln w="6350">
              <a:solidFill>
                <a:srgbClr val="FFFFFF">
                  <a:alpha val="39000"/>
                </a:srgbClr>
              </a:solidFill>
              <a:round/>
              <a:headEnd/>
              <a:tailEnd/>
            </a:ln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38922" name="组合 21514"/>
          <p:cNvGrpSpPr>
            <a:grpSpLocks/>
          </p:cNvGrpSpPr>
          <p:nvPr/>
        </p:nvGrpSpPr>
        <p:grpSpPr bwMode="auto">
          <a:xfrm>
            <a:off x="3195638" y="2100263"/>
            <a:ext cx="638175" cy="2668587"/>
            <a:chOff x="0" y="0"/>
            <a:chExt cx="431" cy="1803"/>
          </a:xfrm>
        </p:grpSpPr>
        <p:sp>
          <p:nvSpPr>
            <p:cNvPr id="38923" name="矩形 21515"/>
            <p:cNvSpPr>
              <a:spLocks noChangeArrowheads="1"/>
            </p:cNvSpPr>
            <p:nvPr/>
          </p:nvSpPr>
          <p:spPr bwMode="auto">
            <a:xfrm>
              <a:off x="20" y="1597"/>
              <a:ext cx="365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20%</a:t>
              </a:r>
            </a:p>
          </p:txBody>
        </p:sp>
        <p:sp>
          <p:nvSpPr>
            <p:cNvPr id="38924" name="矩形 21516"/>
            <p:cNvSpPr>
              <a:spLocks noChangeArrowheads="1"/>
            </p:cNvSpPr>
            <p:nvPr/>
          </p:nvSpPr>
          <p:spPr bwMode="auto">
            <a:xfrm>
              <a:off x="16" y="1344"/>
              <a:ext cx="365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40%</a:t>
              </a:r>
            </a:p>
          </p:txBody>
        </p:sp>
        <p:sp>
          <p:nvSpPr>
            <p:cNvPr id="38925" name="矩形 21517"/>
            <p:cNvSpPr>
              <a:spLocks noChangeArrowheads="1"/>
            </p:cNvSpPr>
            <p:nvPr/>
          </p:nvSpPr>
          <p:spPr bwMode="auto">
            <a:xfrm>
              <a:off x="16" y="1056"/>
              <a:ext cx="365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80%</a:t>
              </a:r>
            </a:p>
          </p:txBody>
        </p:sp>
        <p:sp>
          <p:nvSpPr>
            <p:cNvPr id="38926" name="矩形 21518"/>
            <p:cNvSpPr>
              <a:spLocks noChangeArrowheads="1"/>
            </p:cNvSpPr>
            <p:nvPr/>
          </p:nvSpPr>
          <p:spPr bwMode="auto">
            <a:xfrm>
              <a:off x="0" y="782"/>
              <a:ext cx="431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100%</a:t>
              </a:r>
            </a:p>
          </p:txBody>
        </p:sp>
        <p:sp>
          <p:nvSpPr>
            <p:cNvPr id="38927" name="矩形 21519"/>
            <p:cNvSpPr>
              <a:spLocks noChangeArrowheads="1"/>
            </p:cNvSpPr>
            <p:nvPr/>
          </p:nvSpPr>
          <p:spPr bwMode="auto">
            <a:xfrm>
              <a:off x="0" y="528"/>
              <a:ext cx="431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120%</a:t>
              </a:r>
            </a:p>
          </p:txBody>
        </p:sp>
        <p:sp>
          <p:nvSpPr>
            <p:cNvPr id="38928" name="矩形 21520"/>
            <p:cNvSpPr>
              <a:spLocks noChangeArrowheads="1"/>
            </p:cNvSpPr>
            <p:nvPr/>
          </p:nvSpPr>
          <p:spPr bwMode="auto">
            <a:xfrm>
              <a:off x="0" y="240"/>
              <a:ext cx="431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140%</a:t>
              </a:r>
            </a:p>
          </p:txBody>
        </p:sp>
        <p:sp>
          <p:nvSpPr>
            <p:cNvPr id="38929" name="矩形 21521"/>
            <p:cNvSpPr>
              <a:spLocks noChangeArrowheads="1"/>
            </p:cNvSpPr>
            <p:nvPr/>
          </p:nvSpPr>
          <p:spPr bwMode="auto">
            <a:xfrm>
              <a:off x="0" y="0"/>
              <a:ext cx="431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160%</a:t>
              </a:r>
            </a:p>
          </p:txBody>
        </p:sp>
      </p:grpSp>
      <p:sp>
        <p:nvSpPr>
          <p:cNvPr id="38930" name="文本框 21522"/>
          <p:cNvSpPr txBox="1">
            <a:spLocks noChangeArrowheads="1"/>
          </p:cNvSpPr>
          <p:nvPr/>
        </p:nvSpPr>
        <p:spPr bwMode="auto">
          <a:xfrm>
            <a:off x="2522538" y="5422900"/>
            <a:ext cx="711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/>
              <a:t>2000</a:t>
            </a:r>
          </a:p>
        </p:txBody>
      </p:sp>
      <p:grpSp>
        <p:nvGrpSpPr>
          <p:cNvPr id="38931" name="组合 21523"/>
          <p:cNvGrpSpPr>
            <a:grpSpLocks/>
          </p:cNvGrpSpPr>
          <p:nvPr/>
        </p:nvGrpSpPr>
        <p:grpSpPr bwMode="auto">
          <a:xfrm>
            <a:off x="1731963" y="4968875"/>
            <a:ext cx="6478587" cy="792163"/>
            <a:chOff x="0" y="0"/>
            <a:chExt cx="4081" cy="499"/>
          </a:xfrm>
        </p:grpSpPr>
        <p:sp>
          <p:nvSpPr>
            <p:cNvPr id="38932" name="矩形 21524"/>
            <p:cNvSpPr>
              <a:spLocks noChangeArrowheads="1"/>
            </p:cNvSpPr>
            <p:nvPr/>
          </p:nvSpPr>
          <p:spPr bwMode="auto">
            <a:xfrm flipV="1">
              <a:off x="0" y="342"/>
              <a:ext cx="3957" cy="47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scene3d>
              <a:camera prst="legacyPerspectiveTopRight">
                <a:rot lat="600000" lon="900000" rev="0"/>
              </a:camera>
              <a:lightRig rig="legacyNormal3" dir="r"/>
            </a:scene3d>
            <a:sp3d extrusionH="1801800" prstMaterial="legacyMetal">
              <a:bevelT w="13500" h="13500" prst="angle"/>
              <a:bevelB w="13500" h="13500" prst="angle"/>
              <a:extrusionClr>
                <a:srgbClr val="80808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grpSp>
          <p:nvGrpSpPr>
            <p:cNvPr id="38933" name="组合 21525"/>
            <p:cNvGrpSpPr>
              <a:grpSpLocks/>
            </p:cNvGrpSpPr>
            <p:nvPr/>
          </p:nvGrpSpPr>
          <p:grpSpPr bwMode="auto">
            <a:xfrm>
              <a:off x="737" y="0"/>
              <a:ext cx="3344" cy="499"/>
              <a:chOff x="0" y="0"/>
              <a:chExt cx="3344" cy="499"/>
            </a:xfrm>
          </p:grpSpPr>
          <p:sp>
            <p:nvSpPr>
              <p:cNvPr id="38934" name="直接连接符 21526"/>
              <p:cNvSpPr>
                <a:spLocks noChangeShapeType="1"/>
              </p:cNvSpPr>
              <p:nvPr/>
            </p:nvSpPr>
            <p:spPr bwMode="auto">
              <a:xfrm flipV="1">
                <a:off x="0" y="12"/>
                <a:ext cx="851" cy="21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5" name="直接连接符 21527"/>
              <p:cNvSpPr>
                <a:spLocks noChangeShapeType="1"/>
              </p:cNvSpPr>
              <p:nvPr/>
            </p:nvSpPr>
            <p:spPr bwMode="auto">
              <a:xfrm flipV="1">
                <a:off x="1195" y="27"/>
                <a:ext cx="540" cy="313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6" name="直接连接符 21528"/>
              <p:cNvSpPr>
                <a:spLocks noChangeShapeType="1"/>
              </p:cNvSpPr>
              <p:nvPr/>
            </p:nvSpPr>
            <p:spPr bwMode="auto">
              <a:xfrm flipV="1">
                <a:off x="1736" y="117"/>
                <a:ext cx="477" cy="277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7" name="直接连接符 21529"/>
              <p:cNvSpPr>
                <a:spLocks noChangeShapeType="1"/>
              </p:cNvSpPr>
              <p:nvPr/>
            </p:nvSpPr>
            <p:spPr bwMode="auto">
              <a:xfrm flipV="1">
                <a:off x="2318" y="144"/>
                <a:ext cx="460" cy="30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8" name="直接连接符 21530"/>
              <p:cNvSpPr>
                <a:spLocks noChangeShapeType="1"/>
              </p:cNvSpPr>
              <p:nvPr/>
            </p:nvSpPr>
            <p:spPr bwMode="auto">
              <a:xfrm flipV="1">
                <a:off x="2895" y="161"/>
                <a:ext cx="449" cy="33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9" name="直接连接符 21531"/>
              <p:cNvSpPr>
                <a:spLocks noChangeShapeType="1"/>
              </p:cNvSpPr>
              <p:nvPr/>
            </p:nvSpPr>
            <p:spPr bwMode="auto">
              <a:xfrm flipV="1">
                <a:off x="608" y="0"/>
                <a:ext cx="636" cy="283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8940" name="未知"/>
          <p:cNvSpPr>
            <a:spLocks noChangeArrowheads="1"/>
          </p:cNvSpPr>
          <p:nvPr/>
        </p:nvSpPr>
        <p:spPr bwMode="auto">
          <a:xfrm>
            <a:off x="3386138" y="2406650"/>
            <a:ext cx="4668837" cy="2808288"/>
          </a:xfrm>
          <a:custGeom>
            <a:avLst/>
            <a:gdLst>
              <a:gd name="T0" fmla="*/ 430 w 3569"/>
              <a:gd name="T1" fmla="*/ 1727 h 2147"/>
              <a:gd name="T2" fmla="*/ 1569 w 3569"/>
              <a:gd name="T3" fmla="*/ 1343 h 2147"/>
              <a:gd name="T4" fmla="*/ 2767 w 3569"/>
              <a:gd name="T5" fmla="*/ 118 h 2147"/>
              <a:gd name="T6" fmla="*/ 3547 w 3569"/>
              <a:gd name="T7" fmla="*/ 531 h 2147"/>
              <a:gd name="T8" fmla="*/ 3569 w 3569"/>
              <a:gd name="T9" fmla="*/ 2147 h 2147"/>
              <a:gd name="T10" fmla="*/ 0 w 3569"/>
              <a:gd name="T11" fmla="*/ 2141 h 2147"/>
              <a:gd name="T12" fmla="*/ 430 w 3569"/>
              <a:gd name="T13" fmla="*/ 1727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69" h="2147">
                <a:moveTo>
                  <a:pt x="430" y="1727"/>
                </a:moveTo>
                <a:cubicBezTo>
                  <a:pt x="609" y="1561"/>
                  <a:pt x="1114" y="1633"/>
                  <a:pt x="1569" y="1343"/>
                </a:cubicBezTo>
                <a:cubicBezTo>
                  <a:pt x="2024" y="1053"/>
                  <a:pt x="2485" y="236"/>
                  <a:pt x="2767" y="118"/>
                </a:cubicBezTo>
                <a:cubicBezTo>
                  <a:pt x="3049" y="0"/>
                  <a:pt x="3369" y="218"/>
                  <a:pt x="3547" y="531"/>
                </a:cubicBezTo>
                <a:cubicBezTo>
                  <a:pt x="3558" y="1339"/>
                  <a:pt x="3569" y="2147"/>
                  <a:pt x="3569" y="2147"/>
                </a:cubicBezTo>
                <a:lnTo>
                  <a:pt x="0" y="2141"/>
                </a:lnTo>
                <a:lnTo>
                  <a:pt x="430" y="1727"/>
                </a:lnTo>
                <a:close/>
              </a:path>
            </a:pathLst>
          </a:custGeom>
          <a:gradFill rotWithShape="1">
            <a:gsLst>
              <a:gs pos="0">
                <a:srgbClr val="ECF7FC">
                  <a:alpha val="79999"/>
                </a:srgbClr>
              </a:gs>
              <a:gs pos="100000">
                <a:schemeClr val="accent2">
                  <a:alpha val="79999"/>
                </a:schemeClr>
              </a:gs>
            </a:gsLst>
            <a:lin ang="5400000" scaled="1"/>
          </a:gradFill>
          <a:ln>
            <a:noFill/>
          </a:ln>
          <a:scene3d>
            <a:camera prst="legacyPerspectiveTopRight">
              <a:rot lat="0" lon="600000" rev="0"/>
            </a:camera>
            <a:lightRig rig="legacyHarsh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8941" name="未知"/>
          <p:cNvSpPr>
            <a:spLocks noChangeArrowheads="1"/>
          </p:cNvSpPr>
          <p:nvPr/>
        </p:nvSpPr>
        <p:spPr bwMode="auto">
          <a:xfrm>
            <a:off x="3201988" y="3654425"/>
            <a:ext cx="4640262" cy="1784350"/>
          </a:xfrm>
          <a:custGeom>
            <a:avLst/>
            <a:gdLst>
              <a:gd name="T0" fmla="*/ 291 w 3136"/>
              <a:gd name="T1" fmla="*/ 718 h 1206"/>
              <a:gd name="T2" fmla="*/ 1189 w 3136"/>
              <a:gd name="T3" fmla="*/ 59 h 1206"/>
              <a:gd name="T4" fmla="*/ 3136 w 3136"/>
              <a:gd name="T5" fmla="*/ 880 h 1206"/>
              <a:gd name="T6" fmla="*/ 3135 w 3136"/>
              <a:gd name="T7" fmla="*/ 1206 h 1206"/>
              <a:gd name="T8" fmla="*/ 0 w 3136"/>
              <a:gd name="T9" fmla="*/ 1082 h 1206"/>
              <a:gd name="T10" fmla="*/ 291 w 3136"/>
              <a:gd name="T11" fmla="*/ 718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36" h="1206">
                <a:moveTo>
                  <a:pt x="291" y="718"/>
                </a:moveTo>
                <a:cubicBezTo>
                  <a:pt x="388" y="615"/>
                  <a:pt x="759" y="0"/>
                  <a:pt x="1189" y="59"/>
                </a:cubicBezTo>
                <a:cubicBezTo>
                  <a:pt x="1619" y="118"/>
                  <a:pt x="1507" y="609"/>
                  <a:pt x="3136" y="880"/>
                </a:cubicBezTo>
                <a:lnTo>
                  <a:pt x="3135" y="1206"/>
                </a:lnTo>
                <a:lnTo>
                  <a:pt x="0" y="1082"/>
                </a:lnTo>
                <a:lnTo>
                  <a:pt x="291" y="718"/>
                </a:lnTo>
                <a:close/>
              </a:path>
            </a:pathLst>
          </a:custGeom>
          <a:gradFill rotWithShape="1">
            <a:gsLst>
              <a:gs pos="0">
                <a:srgbClr val="DFEFAE">
                  <a:alpha val="89999"/>
                </a:srgbClr>
              </a:gs>
              <a:gs pos="100000">
                <a:schemeClr val="folHlink">
                  <a:alpha val="89999"/>
                </a:schemeClr>
              </a:gs>
            </a:gsLst>
            <a:lin ang="5400000" scaled="1"/>
          </a:gradFill>
          <a:ln>
            <a:noFill/>
          </a:ln>
          <a:scene3d>
            <a:camera prst="legacyPerspectiveTopRight">
              <a:rot lat="0" lon="600000" rev="0"/>
            </a:camera>
            <a:lightRig rig="legacyHarsh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8942" name="文本框 21534"/>
          <p:cNvSpPr txBox="1">
            <a:spLocks noChangeArrowheads="1"/>
          </p:cNvSpPr>
          <p:nvPr/>
        </p:nvSpPr>
        <p:spPr bwMode="auto">
          <a:xfrm>
            <a:off x="3471863" y="5499100"/>
            <a:ext cx="711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/>
              <a:t>2002</a:t>
            </a:r>
          </a:p>
        </p:txBody>
      </p:sp>
      <p:sp>
        <p:nvSpPr>
          <p:cNvPr id="38943" name="文本框 21535"/>
          <p:cNvSpPr txBox="1">
            <a:spLocks noChangeArrowheads="1"/>
          </p:cNvSpPr>
          <p:nvPr/>
        </p:nvSpPr>
        <p:spPr bwMode="auto">
          <a:xfrm>
            <a:off x="4389438" y="5607050"/>
            <a:ext cx="709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/>
              <a:t>2004</a:t>
            </a:r>
          </a:p>
        </p:txBody>
      </p:sp>
      <p:sp>
        <p:nvSpPr>
          <p:cNvPr id="38944" name="文本框 21536"/>
          <p:cNvSpPr txBox="1">
            <a:spLocks noChangeArrowheads="1"/>
          </p:cNvSpPr>
          <p:nvPr/>
        </p:nvSpPr>
        <p:spPr bwMode="auto">
          <a:xfrm>
            <a:off x="5280025" y="5683250"/>
            <a:ext cx="7096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/>
              <a:t>2006</a:t>
            </a:r>
          </a:p>
        </p:txBody>
      </p:sp>
      <p:sp>
        <p:nvSpPr>
          <p:cNvPr id="38945" name="文本框 21537"/>
          <p:cNvSpPr txBox="1">
            <a:spLocks noChangeArrowheads="1"/>
          </p:cNvSpPr>
          <p:nvPr/>
        </p:nvSpPr>
        <p:spPr bwMode="auto">
          <a:xfrm>
            <a:off x="6192838" y="5759450"/>
            <a:ext cx="711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/>
              <a:t>2008</a:t>
            </a:r>
          </a:p>
        </p:txBody>
      </p:sp>
      <p:sp>
        <p:nvSpPr>
          <p:cNvPr id="38946" name="文本框 21538"/>
          <p:cNvSpPr txBox="1">
            <a:spLocks noChangeArrowheads="1"/>
          </p:cNvSpPr>
          <p:nvPr/>
        </p:nvSpPr>
        <p:spPr bwMode="auto">
          <a:xfrm>
            <a:off x="7118350" y="5835650"/>
            <a:ext cx="7096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/>
              <a:t>2010</a:t>
            </a:r>
          </a:p>
        </p:txBody>
      </p:sp>
      <p:sp>
        <p:nvSpPr>
          <p:cNvPr id="21540" name="矩形 21539"/>
          <p:cNvSpPr/>
          <p:nvPr/>
        </p:nvSpPr>
        <p:spPr>
          <a:xfrm>
            <a:off x="6440488" y="3117850"/>
            <a:ext cx="1350962" cy="7302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140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</a:t>
            </a:r>
            <a:r>
              <a:rPr lang="en-US" altLang="zh-CN" sz="1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Description of the contents</a:t>
            </a:r>
            <a:endParaRPr lang="en-US" altLang="zh-CN" sz="1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1541" name="矩形 21540"/>
          <p:cNvSpPr/>
          <p:nvPr/>
        </p:nvSpPr>
        <p:spPr>
          <a:xfrm>
            <a:off x="4025900" y="4324350"/>
            <a:ext cx="1420813" cy="7302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140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</a:t>
            </a:r>
            <a:r>
              <a:rPr lang="en-US" altLang="zh-CN" sz="1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Description of the contents</a:t>
            </a:r>
            <a:endParaRPr lang="en-US" altLang="zh-CN" sz="1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8949" name="矩形标注 21541"/>
          <p:cNvSpPr>
            <a:spLocks noChangeArrowheads="1"/>
          </p:cNvSpPr>
          <p:nvPr/>
        </p:nvSpPr>
        <p:spPr bwMode="auto">
          <a:xfrm>
            <a:off x="4195763" y="3046413"/>
            <a:ext cx="1955800" cy="355600"/>
          </a:xfrm>
          <a:prstGeom prst="wedgeRectCallout">
            <a:avLst>
              <a:gd name="adj1" fmla="val -11769"/>
              <a:gd name="adj2" fmla="val 124556"/>
            </a:avLst>
          </a:prstGeom>
          <a:solidFill>
            <a:schemeClr val="folHlink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90%</a:t>
            </a:r>
            <a:r>
              <a:rPr lang="en-US" altLang="zh-CN" sz="1600">
                <a:solidFill>
                  <a:srgbClr val="FFFFFF"/>
                </a:solidFill>
              </a:rPr>
              <a:t> Text in here</a:t>
            </a:r>
          </a:p>
        </p:txBody>
      </p:sp>
      <p:sp>
        <p:nvSpPr>
          <p:cNvPr id="38950" name="矩形标注 21542"/>
          <p:cNvSpPr>
            <a:spLocks noChangeArrowheads="1"/>
          </p:cNvSpPr>
          <p:nvPr/>
        </p:nvSpPr>
        <p:spPr bwMode="auto">
          <a:xfrm>
            <a:off x="6075363" y="1917700"/>
            <a:ext cx="1981200" cy="387350"/>
          </a:xfrm>
          <a:prstGeom prst="wedgeRectCallout">
            <a:avLst>
              <a:gd name="adj1" fmla="val 3287"/>
              <a:gd name="adj2" fmla="val 106556"/>
            </a:avLst>
          </a:prstGeom>
          <a:solidFill>
            <a:schemeClr val="accent2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155%</a:t>
            </a:r>
            <a:r>
              <a:rPr lang="en-US" altLang="zh-CN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38951" name="矩形 21543"/>
          <p:cNvSpPr>
            <a:spLocks noChangeArrowheads="1"/>
          </p:cNvSpPr>
          <p:nvPr/>
        </p:nvSpPr>
        <p:spPr bwMode="auto">
          <a:xfrm>
            <a:off x="1154113" y="4013200"/>
            <a:ext cx="1720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/>
              <a:t>contents</a:t>
            </a:r>
          </a:p>
        </p:txBody>
      </p:sp>
      <p:sp>
        <p:nvSpPr>
          <p:cNvPr id="38952" name="矩形 21544"/>
          <p:cNvSpPr>
            <a:spLocks noChangeArrowheads="1"/>
          </p:cNvSpPr>
          <p:nvPr/>
        </p:nvSpPr>
        <p:spPr bwMode="auto">
          <a:xfrm>
            <a:off x="1154113" y="4429125"/>
            <a:ext cx="1720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/>
              <a:t>contents</a:t>
            </a:r>
          </a:p>
        </p:txBody>
      </p:sp>
      <p:sp>
        <p:nvSpPr>
          <p:cNvPr id="38953" name="矩形 21545"/>
          <p:cNvSpPr>
            <a:spLocks noChangeArrowheads="1"/>
          </p:cNvSpPr>
          <p:nvPr/>
        </p:nvSpPr>
        <p:spPr bwMode="auto">
          <a:xfrm>
            <a:off x="512763" y="2184400"/>
            <a:ext cx="24669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b="1"/>
              <a:t>ThemeGallery is a Design Digital Content &amp; Contents mall developed by Guild Design Inc.</a:t>
            </a:r>
          </a:p>
        </p:txBody>
      </p:sp>
      <p:sp>
        <p:nvSpPr>
          <p:cNvPr id="38954" name="直接连接符 21546"/>
          <p:cNvSpPr>
            <a:spLocks noChangeShapeType="1"/>
          </p:cNvSpPr>
          <p:nvPr/>
        </p:nvSpPr>
        <p:spPr bwMode="auto">
          <a:xfrm>
            <a:off x="512763" y="3784600"/>
            <a:ext cx="251460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5" name="八角星 21547"/>
          <p:cNvSpPr>
            <a:spLocks noChangeArrowheads="1"/>
          </p:cNvSpPr>
          <p:nvPr/>
        </p:nvSpPr>
        <p:spPr bwMode="auto">
          <a:xfrm>
            <a:off x="796925" y="4470400"/>
            <a:ext cx="314325" cy="3302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chemeClr val="accent2"/>
              </a:gs>
              <a:gs pos="100000">
                <a:srgbClr val="237397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38956" name="八角星 21548"/>
          <p:cNvSpPr>
            <a:spLocks noChangeArrowheads="1"/>
          </p:cNvSpPr>
          <p:nvPr/>
        </p:nvSpPr>
        <p:spPr bwMode="auto">
          <a:xfrm>
            <a:off x="790575" y="4043363"/>
            <a:ext cx="314325" cy="3302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chemeClr val="folHlink"/>
              </a:gs>
              <a:gs pos="100000">
                <a:srgbClr val="6688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225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40962" name="下箭头 22530"/>
          <p:cNvSpPr>
            <a:spLocks noChangeArrowheads="1"/>
          </p:cNvSpPr>
          <p:nvPr/>
        </p:nvSpPr>
        <p:spPr bwMode="auto">
          <a:xfrm>
            <a:off x="2352675" y="2892425"/>
            <a:ext cx="455613" cy="38100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folHlink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0963" name="下箭头 22531"/>
          <p:cNvSpPr>
            <a:spLocks noChangeArrowheads="1"/>
          </p:cNvSpPr>
          <p:nvPr/>
        </p:nvSpPr>
        <p:spPr bwMode="auto">
          <a:xfrm>
            <a:off x="2298700" y="4241800"/>
            <a:ext cx="455613" cy="38100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accent2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5029200" y="3962400"/>
            <a:ext cx="31242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/>
              <a:t>ThemeGallery is a </a:t>
            </a:r>
            <a:r>
              <a:rPr lang="en-US" altLang="zh-CN" sz="2000" b="1">
                <a:solidFill>
                  <a:srgbClr val="800000"/>
                </a:solidFill>
              </a:rPr>
              <a:t>Design Digital Content &amp; Contents mall</a:t>
            </a:r>
            <a:r>
              <a:rPr lang="en-US" altLang="zh-CN" sz="2000" b="1"/>
              <a:t> developed by Guild Design Inc.</a:t>
            </a:r>
          </a:p>
        </p:txBody>
      </p:sp>
      <p:grpSp>
        <p:nvGrpSpPr>
          <p:cNvPr id="40965" name="组合 22533"/>
          <p:cNvGrpSpPr>
            <a:grpSpLocks/>
          </p:cNvGrpSpPr>
          <p:nvPr/>
        </p:nvGrpSpPr>
        <p:grpSpPr bwMode="auto">
          <a:xfrm>
            <a:off x="546100" y="3327400"/>
            <a:ext cx="4051300" cy="914400"/>
            <a:chOff x="0" y="0"/>
            <a:chExt cx="2552" cy="576"/>
          </a:xfrm>
        </p:grpSpPr>
        <p:sp>
          <p:nvSpPr>
            <p:cNvPr id="40966" name="矩形 22534"/>
            <p:cNvSpPr>
              <a:spLocks noChangeArrowheads="1"/>
            </p:cNvSpPr>
            <p:nvPr/>
          </p:nvSpPr>
          <p:spPr bwMode="auto">
            <a:xfrm>
              <a:off x="0" y="0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7" name="矩形 22535"/>
            <p:cNvSpPr>
              <a:spLocks noChangeArrowheads="1"/>
            </p:cNvSpPr>
            <p:nvPr/>
          </p:nvSpPr>
          <p:spPr bwMode="auto">
            <a:xfrm>
              <a:off x="7" y="6"/>
              <a:ext cx="2536" cy="2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8" name="矩形 22536"/>
            <p:cNvSpPr>
              <a:spLocks noChangeArrowheads="1"/>
            </p:cNvSpPr>
            <p:nvPr/>
          </p:nvSpPr>
          <p:spPr bwMode="auto">
            <a:xfrm>
              <a:off x="8" y="256"/>
              <a:ext cx="2535" cy="314"/>
            </a:xfrm>
            <a:prstGeom prst="rect">
              <a:avLst/>
            </a:prstGeom>
            <a:gradFill rotWithShape="1">
              <a:gsLst>
                <a:gs pos="0">
                  <a:srgbClr val="83CDEE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69" name="文本框 22537"/>
          <p:cNvSpPr txBox="1">
            <a:spLocks noChangeArrowheads="1"/>
          </p:cNvSpPr>
          <p:nvPr/>
        </p:nvSpPr>
        <p:spPr bwMode="auto">
          <a:xfrm>
            <a:off x="914400" y="3846513"/>
            <a:ext cx="3289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>
                <a:solidFill>
                  <a:srgbClr val="000000"/>
                </a:solidFill>
              </a:rPr>
              <a:t> </a:t>
            </a:r>
            <a:r>
              <a:rPr lang="en-US" altLang="zh-CN" sz="1400" b="1">
                <a:solidFill>
                  <a:srgbClr val="000000"/>
                </a:solidFill>
              </a:rPr>
              <a:t>Description of the sub contents</a:t>
            </a:r>
          </a:p>
        </p:txBody>
      </p:sp>
      <p:grpSp>
        <p:nvGrpSpPr>
          <p:cNvPr id="40970" name="组合 22538"/>
          <p:cNvGrpSpPr>
            <a:grpSpLocks/>
          </p:cNvGrpSpPr>
          <p:nvPr/>
        </p:nvGrpSpPr>
        <p:grpSpPr bwMode="auto">
          <a:xfrm>
            <a:off x="533400" y="4611688"/>
            <a:ext cx="4051300" cy="914400"/>
            <a:chOff x="0" y="0"/>
            <a:chExt cx="2552" cy="576"/>
          </a:xfrm>
        </p:grpSpPr>
        <p:sp>
          <p:nvSpPr>
            <p:cNvPr id="40971" name="矩形 22539"/>
            <p:cNvSpPr>
              <a:spLocks noChangeArrowheads="1"/>
            </p:cNvSpPr>
            <p:nvPr/>
          </p:nvSpPr>
          <p:spPr bwMode="auto">
            <a:xfrm>
              <a:off x="0" y="0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2" name="矩形 22540"/>
            <p:cNvSpPr>
              <a:spLocks noChangeArrowheads="1"/>
            </p:cNvSpPr>
            <p:nvPr/>
          </p:nvSpPr>
          <p:spPr bwMode="auto">
            <a:xfrm>
              <a:off x="14" y="6"/>
              <a:ext cx="2529" cy="2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3" name="矩形 22541"/>
            <p:cNvSpPr>
              <a:spLocks noChangeArrowheads="1"/>
            </p:cNvSpPr>
            <p:nvPr/>
          </p:nvSpPr>
          <p:spPr bwMode="auto">
            <a:xfrm>
              <a:off x="8" y="256"/>
              <a:ext cx="2535" cy="314"/>
            </a:xfrm>
            <a:prstGeom prst="rect">
              <a:avLst/>
            </a:prstGeom>
            <a:gradFill rotWithShape="1">
              <a:gsLst>
                <a:gs pos="0">
                  <a:srgbClr val="F9CD8D"/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74" name="文本框 22542"/>
          <p:cNvSpPr txBox="1">
            <a:spLocks noChangeArrowheads="1"/>
          </p:cNvSpPr>
          <p:nvPr/>
        </p:nvSpPr>
        <p:spPr bwMode="auto">
          <a:xfrm>
            <a:off x="914400" y="5137150"/>
            <a:ext cx="3289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>
                <a:solidFill>
                  <a:srgbClr val="000000"/>
                </a:solidFill>
              </a:rPr>
              <a:t> </a:t>
            </a:r>
            <a:r>
              <a:rPr lang="en-US" altLang="zh-CN" sz="1400" b="1">
                <a:solidFill>
                  <a:srgbClr val="000000"/>
                </a:solidFill>
              </a:rPr>
              <a:t>Description of the sub contents</a:t>
            </a:r>
          </a:p>
        </p:txBody>
      </p:sp>
      <p:sp>
        <p:nvSpPr>
          <p:cNvPr id="40975" name="文本框 22543"/>
          <p:cNvSpPr txBox="1">
            <a:spLocks noChangeArrowheads="1"/>
          </p:cNvSpPr>
          <p:nvPr/>
        </p:nvSpPr>
        <p:spPr bwMode="auto">
          <a:xfrm>
            <a:off x="1390650" y="3321050"/>
            <a:ext cx="24320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2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40976" name="文本框 22544"/>
          <p:cNvSpPr txBox="1">
            <a:spLocks noChangeArrowheads="1"/>
          </p:cNvSpPr>
          <p:nvPr/>
        </p:nvSpPr>
        <p:spPr bwMode="auto">
          <a:xfrm>
            <a:off x="1390650" y="4589463"/>
            <a:ext cx="24320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2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40977" name="未知"/>
          <p:cNvSpPr>
            <a:spLocks noChangeArrowheads="1"/>
          </p:cNvSpPr>
          <p:nvPr/>
        </p:nvSpPr>
        <p:spPr bwMode="auto">
          <a:xfrm flipH="1">
            <a:off x="6170613" y="3201988"/>
            <a:ext cx="1042987" cy="534987"/>
          </a:xfrm>
          <a:custGeom>
            <a:avLst/>
            <a:gdLst>
              <a:gd name="T0" fmla="*/ 0 w 335"/>
              <a:gd name="T1" fmla="*/ 166 h 173"/>
              <a:gd name="T2" fmla="*/ 58 w 335"/>
              <a:gd name="T3" fmla="*/ 173 h 173"/>
              <a:gd name="T4" fmla="*/ 297 w 335"/>
              <a:gd name="T5" fmla="*/ 32 h 173"/>
              <a:gd name="T6" fmla="*/ 289 w 335"/>
              <a:gd name="T7" fmla="*/ 8 h 173"/>
              <a:gd name="T8" fmla="*/ 223 w 335"/>
              <a:gd name="T9" fmla="*/ 26 h 173"/>
              <a:gd name="T10" fmla="*/ 0 w 335"/>
              <a:gd name="T11" fmla="*/ 16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5" h="173">
                <a:moveTo>
                  <a:pt x="0" y="166"/>
                </a:moveTo>
                <a:lnTo>
                  <a:pt x="58" y="173"/>
                </a:lnTo>
                <a:lnTo>
                  <a:pt x="297" y="32"/>
                </a:lnTo>
                <a:cubicBezTo>
                  <a:pt x="335" y="5"/>
                  <a:pt x="301" y="9"/>
                  <a:pt x="289" y="8"/>
                </a:cubicBezTo>
                <a:cubicBezTo>
                  <a:pt x="277" y="7"/>
                  <a:pt x="271" y="0"/>
                  <a:pt x="223" y="26"/>
                </a:cubicBezTo>
                <a:lnTo>
                  <a:pt x="0" y="166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3333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8" name="未知"/>
          <p:cNvSpPr>
            <a:spLocks noChangeArrowheads="1"/>
          </p:cNvSpPr>
          <p:nvPr/>
        </p:nvSpPr>
        <p:spPr bwMode="auto">
          <a:xfrm>
            <a:off x="5561013" y="3068638"/>
            <a:ext cx="1092200" cy="519112"/>
          </a:xfrm>
          <a:custGeom>
            <a:avLst/>
            <a:gdLst>
              <a:gd name="T0" fmla="*/ 882 w 882"/>
              <a:gd name="T1" fmla="*/ 374 h 425"/>
              <a:gd name="T2" fmla="*/ 719 w 882"/>
              <a:gd name="T3" fmla="*/ 425 h 425"/>
              <a:gd name="T4" fmla="*/ 88 w 882"/>
              <a:gd name="T5" fmla="*/ 93 h 425"/>
              <a:gd name="T6" fmla="*/ 188 w 882"/>
              <a:gd name="T7" fmla="*/ 3 h 425"/>
              <a:gd name="T8" fmla="*/ 343 w 882"/>
              <a:gd name="T9" fmla="*/ 73 h 425"/>
              <a:gd name="T10" fmla="*/ 882 w 882"/>
              <a:gd name="T11" fmla="*/ 374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2" h="425">
                <a:moveTo>
                  <a:pt x="882" y="374"/>
                </a:moveTo>
                <a:lnTo>
                  <a:pt x="719" y="425"/>
                </a:lnTo>
                <a:lnTo>
                  <a:pt x="88" y="93"/>
                </a:lnTo>
                <a:cubicBezTo>
                  <a:pt x="0" y="23"/>
                  <a:pt x="145" y="5"/>
                  <a:pt x="188" y="3"/>
                </a:cubicBezTo>
                <a:cubicBezTo>
                  <a:pt x="218" y="0"/>
                  <a:pt x="221" y="8"/>
                  <a:pt x="343" y="73"/>
                </a:cubicBezTo>
                <a:lnTo>
                  <a:pt x="882" y="374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3333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9" name="未知"/>
          <p:cNvSpPr>
            <a:spLocks noChangeArrowheads="1"/>
          </p:cNvSpPr>
          <p:nvPr/>
        </p:nvSpPr>
        <p:spPr bwMode="auto">
          <a:xfrm>
            <a:off x="5181600" y="3321050"/>
            <a:ext cx="927100" cy="438150"/>
          </a:xfrm>
          <a:custGeom>
            <a:avLst/>
            <a:gdLst>
              <a:gd name="T0" fmla="*/ 748 w 748"/>
              <a:gd name="T1" fmla="*/ 320 h 354"/>
              <a:gd name="T2" fmla="*/ 604 w 748"/>
              <a:gd name="T3" fmla="*/ 354 h 354"/>
              <a:gd name="T4" fmla="*/ 63 w 748"/>
              <a:gd name="T5" fmla="*/ 84 h 354"/>
              <a:gd name="T6" fmla="*/ 221 w 748"/>
              <a:gd name="T7" fmla="*/ 39 h 354"/>
              <a:gd name="T8" fmla="*/ 748 w 748"/>
              <a:gd name="T9" fmla="*/ 32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354">
                <a:moveTo>
                  <a:pt x="748" y="320"/>
                </a:moveTo>
                <a:lnTo>
                  <a:pt x="604" y="354"/>
                </a:lnTo>
                <a:lnTo>
                  <a:pt x="63" y="84"/>
                </a:lnTo>
                <a:cubicBezTo>
                  <a:pt x="0" y="31"/>
                  <a:pt x="107" y="0"/>
                  <a:pt x="221" y="39"/>
                </a:cubicBezTo>
                <a:lnTo>
                  <a:pt x="748" y="32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3333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980" name="组合 22548"/>
          <p:cNvGrpSpPr>
            <a:grpSpLocks/>
          </p:cNvGrpSpPr>
          <p:nvPr/>
        </p:nvGrpSpPr>
        <p:grpSpPr bwMode="auto">
          <a:xfrm>
            <a:off x="5764213" y="1905000"/>
            <a:ext cx="1627187" cy="1846263"/>
            <a:chOff x="0" y="0"/>
            <a:chExt cx="1349" cy="1534"/>
          </a:xfrm>
        </p:grpSpPr>
        <p:sp>
          <p:nvSpPr>
            <p:cNvPr id="40981" name="未知"/>
            <p:cNvSpPr>
              <a:spLocks noChangeArrowheads="1"/>
            </p:cNvSpPr>
            <p:nvPr/>
          </p:nvSpPr>
          <p:spPr bwMode="auto">
            <a:xfrm flipH="1">
              <a:off x="916" y="414"/>
              <a:ext cx="433" cy="109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9C9C9C"/>
                </a:gs>
                <a:gs pos="100000">
                  <a:srgbClr val="EAEAEA"/>
                </a:gs>
              </a:gsLst>
              <a:lin ang="18900000" scaled="1"/>
            </a:gradFill>
            <a:ln>
              <a:noFill/>
            </a:ln>
            <a:scene3d>
              <a:camera prst="legacyPerspectiveTopLeft">
                <a:rot lat="0" lon="20099999" rev="0"/>
              </a:camera>
              <a:lightRig rig="legacyFlat3" dir="t"/>
            </a:scene3d>
            <a:sp3d extrusionH="36500" prstMaterial="legacyPlastic">
              <a:bevelT w="13500" h="13500" prst="angle"/>
              <a:bevelB w="13500" h="13500" prst="angle"/>
              <a:extrusionClr>
                <a:srgbClr val="5F5F5F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0982" name="未知"/>
            <p:cNvSpPr>
              <a:spLocks noChangeArrowheads="1"/>
            </p:cNvSpPr>
            <p:nvPr/>
          </p:nvSpPr>
          <p:spPr bwMode="auto">
            <a:xfrm flipH="1">
              <a:off x="387" y="0"/>
              <a:ext cx="545" cy="1380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A4A4A4"/>
                </a:gs>
                <a:gs pos="100000">
                  <a:srgbClr val="EAEAEA"/>
                </a:gs>
              </a:gsLst>
              <a:lin ang="18900000" scaled="1"/>
            </a:gradFill>
            <a:ln>
              <a:noFill/>
            </a:ln>
            <a:scene3d>
              <a:camera prst="legacyPerspectiveTopLeft">
                <a:rot lat="0" lon="19799999" rev="0"/>
              </a:camera>
              <a:lightRig rig="legacyFlat3" dir="t"/>
            </a:scene3d>
            <a:sp3d extrusionH="36500" prstMaterial="legacyPlastic">
              <a:bevelT w="13500" h="13500" prst="angle"/>
              <a:bevelB w="13500" h="13500" prst="angle"/>
              <a:extrusionClr>
                <a:srgbClr val="5F5F5F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0983" name="未知"/>
            <p:cNvSpPr>
              <a:spLocks noChangeArrowheads="1"/>
            </p:cNvSpPr>
            <p:nvPr/>
          </p:nvSpPr>
          <p:spPr bwMode="auto">
            <a:xfrm flipH="1">
              <a:off x="0" y="437"/>
              <a:ext cx="433" cy="109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9C9C9C"/>
                </a:gs>
                <a:gs pos="100000">
                  <a:srgbClr val="EAEAEA"/>
                </a:gs>
              </a:gsLst>
              <a:lin ang="18900000" scaled="1"/>
            </a:gradFill>
            <a:ln>
              <a:noFill/>
            </a:ln>
            <a:scene3d>
              <a:camera prst="legacyPerspectiveTopLeft">
                <a:rot lat="0" lon="20099999" rev="0"/>
              </a:camera>
              <a:lightRig rig="legacyFlat3" dir="t"/>
            </a:scene3d>
            <a:sp3d extrusionH="36500" prstMaterial="legacyPlastic">
              <a:bevelT w="13500" h="13500" prst="angle"/>
              <a:bevelB w="13500" h="13500" prst="angle"/>
              <a:extrusionClr>
                <a:srgbClr val="5F5F5F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40984" name="组合 22552"/>
          <p:cNvGrpSpPr>
            <a:grpSpLocks/>
          </p:cNvGrpSpPr>
          <p:nvPr/>
        </p:nvGrpSpPr>
        <p:grpSpPr bwMode="auto">
          <a:xfrm>
            <a:off x="533400" y="1981200"/>
            <a:ext cx="4051300" cy="914400"/>
            <a:chOff x="0" y="0"/>
            <a:chExt cx="2552" cy="576"/>
          </a:xfrm>
        </p:grpSpPr>
        <p:sp>
          <p:nvSpPr>
            <p:cNvPr id="40985" name="矩形 22553"/>
            <p:cNvSpPr>
              <a:spLocks noChangeArrowheads="1"/>
            </p:cNvSpPr>
            <p:nvPr/>
          </p:nvSpPr>
          <p:spPr bwMode="auto">
            <a:xfrm>
              <a:off x="0" y="0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6" name="矩形 22554"/>
            <p:cNvSpPr>
              <a:spLocks noChangeArrowheads="1"/>
            </p:cNvSpPr>
            <p:nvPr/>
          </p:nvSpPr>
          <p:spPr bwMode="auto">
            <a:xfrm>
              <a:off x="13" y="6"/>
              <a:ext cx="2530" cy="262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7" name="矩形 22555"/>
            <p:cNvSpPr>
              <a:spLocks noChangeArrowheads="1"/>
            </p:cNvSpPr>
            <p:nvPr/>
          </p:nvSpPr>
          <p:spPr bwMode="auto">
            <a:xfrm>
              <a:off x="8" y="256"/>
              <a:ext cx="2535" cy="314"/>
            </a:xfrm>
            <a:prstGeom prst="rect">
              <a:avLst/>
            </a:prstGeom>
            <a:gradFill rotWithShape="1">
              <a:gsLst>
                <a:gs pos="0">
                  <a:srgbClr val="C1E063"/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88" name="文本框 22556"/>
          <p:cNvSpPr txBox="1">
            <a:spLocks noChangeArrowheads="1"/>
          </p:cNvSpPr>
          <p:nvPr/>
        </p:nvSpPr>
        <p:spPr bwMode="auto">
          <a:xfrm>
            <a:off x="914400" y="2503488"/>
            <a:ext cx="3289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>
                <a:solidFill>
                  <a:srgbClr val="000000"/>
                </a:solidFill>
              </a:rPr>
              <a:t> </a:t>
            </a:r>
            <a:r>
              <a:rPr lang="en-US" altLang="zh-CN" sz="1400" b="1">
                <a:solidFill>
                  <a:srgbClr val="000000"/>
                </a:solidFill>
              </a:rPr>
              <a:t>Description of the sub contents</a:t>
            </a:r>
          </a:p>
        </p:txBody>
      </p:sp>
      <p:sp>
        <p:nvSpPr>
          <p:cNvPr id="40989" name="文本框 22557"/>
          <p:cNvSpPr txBox="1">
            <a:spLocks noChangeArrowheads="1"/>
          </p:cNvSpPr>
          <p:nvPr/>
        </p:nvSpPr>
        <p:spPr bwMode="auto">
          <a:xfrm>
            <a:off x="1390650" y="1954213"/>
            <a:ext cx="24320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200" b="1">
                <a:solidFill>
                  <a:srgbClr val="FFFFFF"/>
                </a:solidFill>
              </a:rPr>
              <a:t>Title in here</a:t>
            </a:r>
          </a:p>
        </p:txBody>
      </p:sp>
      <p:pic>
        <p:nvPicPr>
          <p:cNvPr id="40990" name="图片 22558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51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Contents</a:t>
            </a:r>
            <a:endParaRPr lang="en-US" altLang="zh-CN" smtClean="0">
              <a:solidFill>
                <a:schemeClr val="accent1"/>
              </a:solidFill>
            </a:endParaRPr>
          </a:p>
        </p:txBody>
      </p:sp>
      <p:sp>
        <p:nvSpPr>
          <p:cNvPr id="6146" name="矩形 5122"/>
          <p:cNvSpPr>
            <a:spLocks noChangeArrowheads="1"/>
          </p:cNvSpPr>
          <p:nvPr/>
        </p:nvSpPr>
        <p:spPr bwMode="auto">
          <a:xfrm>
            <a:off x="1676400" y="1828800"/>
            <a:ext cx="58674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600" b="1"/>
              <a:t> </a:t>
            </a:r>
          </a:p>
        </p:txBody>
      </p:sp>
      <p:grpSp>
        <p:nvGrpSpPr>
          <p:cNvPr id="6147" name="组合 5123"/>
          <p:cNvGrpSpPr>
            <a:grpSpLocks/>
          </p:cNvGrpSpPr>
          <p:nvPr/>
        </p:nvGrpSpPr>
        <p:grpSpPr bwMode="auto">
          <a:xfrm>
            <a:off x="1981200" y="2774950"/>
            <a:ext cx="5311775" cy="469900"/>
            <a:chOff x="0" y="0"/>
            <a:chExt cx="3346" cy="296"/>
          </a:xfrm>
        </p:grpSpPr>
        <p:grpSp>
          <p:nvGrpSpPr>
            <p:cNvPr id="6148" name="组合 5124"/>
            <p:cNvGrpSpPr>
              <a:grpSpLocks/>
            </p:cNvGrpSpPr>
            <p:nvPr/>
          </p:nvGrpSpPr>
          <p:grpSpPr bwMode="auto">
            <a:xfrm>
              <a:off x="0" y="8"/>
              <a:ext cx="3346" cy="288"/>
              <a:chOff x="0" y="0"/>
              <a:chExt cx="3346" cy="288"/>
            </a:xfrm>
          </p:grpSpPr>
          <p:sp>
            <p:nvSpPr>
              <p:cNvPr id="6149" name="圆角矩形 51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46" cy="288"/>
              </a:xfrm>
              <a:prstGeom prst="roundRect">
                <a:avLst>
                  <a:gd name="adj" fmla="val 7292"/>
                </a:avLst>
              </a:prstGeom>
              <a:gradFill rotWithShape="1">
                <a:gsLst>
                  <a:gs pos="0">
                    <a:srgbClr val="19526C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solidFill>
                  <a:srgbClr val="FFFFFF">
                    <a:alpha val="68999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0" name="圆角矩形 51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46" cy="95"/>
              </a:xfrm>
              <a:prstGeom prst="roundRect">
                <a:avLst>
                  <a:gd name="adj" fmla="val 26389"/>
                </a:avLst>
              </a:prstGeom>
              <a:solidFill>
                <a:schemeClr val="accent2">
                  <a:alpha val="2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51" name="文本框 5127"/>
            <p:cNvSpPr txBox="1">
              <a:spLocks noChangeArrowheads="1"/>
            </p:cNvSpPr>
            <p:nvPr/>
          </p:nvSpPr>
          <p:spPr bwMode="auto">
            <a:xfrm>
              <a:off x="467" y="7"/>
              <a:ext cx="25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</a:rPr>
                <a:t>Click to add title in here    </a:t>
              </a:r>
            </a:p>
          </p:txBody>
        </p:sp>
        <p:grpSp>
          <p:nvGrpSpPr>
            <p:cNvPr id="6152" name="组合 5128"/>
            <p:cNvGrpSpPr>
              <a:grpSpLocks/>
            </p:cNvGrpSpPr>
            <p:nvPr/>
          </p:nvGrpSpPr>
          <p:grpSpPr bwMode="auto">
            <a:xfrm>
              <a:off x="142" y="10"/>
              <a:ext cx="270" cy="270"/>
              <a:chOff x="0" y="0"/>
              <a:chExt cx="1252" cy="1252"/>
            </a:xfrm>
          </p:grpSpPr>
          <p:sp>
            <p:nvSpPr>
              <p:cNvPr id="6153" name="椭圆 51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4" name="椭圆 5130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5" name="椭圆 5131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6" name="椭圆 5132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57" name="文本框 5133"/>
            <p:cNvSpPr txBox="1">
              <a:spLocks noChangeArrowheads="1"/>
            </p:cNvSpPr>
            <p:nvPr/>
          </p:nvSpPr>
          <p:spPr bwMode="auto">
            <a:xfrm>
              <a:off x="151" y="0"/>
              <a:ext cx="25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</a:rPr>
                <a:t>1</a:t>
              </a:r>
            </a:p>
          </p:txBody>
        </p:sp>
      </p:grpSp>
      <p:grpSp>
        <p:nvGrpSpPr>
          <p:cNvPr id="6158" name="组合 5134"/>
          <p:cNvGrpSpPr>
            <a:grpSpLocks/>
          </p:cNvGrpSpPr>
          <p:nvPr/>
        </p:nvGrpSpPr>
        <p:grpSpPr bwMode="auto">
          <a:xfrm>
            <a:off x="1981200" y="3557588"/>
            <a:ext cx="5311775" cy="469900"/>
            <a:chOff x="0" y="0"/>
            <a:chExt cx="3346" cy="296"/>
          </a:xfrm>
        </p:grpSpPr>
        <p:grpSp>
          <p:nvGrpSpPr>
            <p:cNvPr id="6159" name="组合 5135"/>
            <p:cNvGrpSpPr>
              <a:grpSpLocks/>
            </p:cNvGrpSpPr>
            <p:nvPr/>
          </p:nvGrpSpPr>
          <p:grpSpPr bwMode="auto">
            <a:xfrm>
              <a:off x="0" y="8"/>
              <a:ext cx="3346" cy="288"/>
              <a:chOff x="0" y="0"/>
              <a:chExt cx="3346" cy="288"/>
            </a:xfrm>
          </p:grpSpPr>
          <p:sp>
            <p:nvSpPr>
              <p:cNvPr id="6160" name="圆角矩形 51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46" cy="288"/>
              </a:xfrm>
              <a:prstGeom prst="roundRect">
                <a:avLst>
                  <a:gd name="adj" fmla="val 7292"/>
                </a:avLst>
              </a:prstGeom>
              <a:gradFill rotWithShape="1">
                <a:gsLst>
                  <a:gs pos="0">
                    <a:srgbClr val="622B3E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solidFill>
                  <a:srgbClr val="FFFFFF">
                    <a:alpha val="68999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1" name="圆角矩形 51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46" cy="95"/>
              </a:xfrm>
              <a:prstGeom prst="roundRect">
                <a:avLst>
                  <a:gd name="adj" fmla="val 26389"/>
                </a:avLst>
              </a:prstGeom>
              <a:solidFill>
                <a:schemeClr val="accent1">
                  <a:alpha val="2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62" name="文本框 5138"/>
            <p:cNvSpPr txBox="1">
              <a:spLocks noChangeArrowheads="1"/>
            </p:cNvSpPr>
            <p:nvPr/>
          </p:nvSpPr>
          <p:spPr bwMode="auto">
            <a:xfrm>
              <a:off x="453" y="7"/>
              <a:ext cx="254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</a:rPr>
                <a:t>Click to add title in here    </a:t>
              </a:r>
            </a:p>
          </p:txBody>
        </p:sp>
        <p:grpSp>
          <p:nvGrpSpPr>
            <p:cNvPr id="6163" name="组合 5139"/>
            <p:cNvGrpSpPr>
              <a:grpSpLocks/>
            </p:cNvGrpSpPr>
            <p:nvPr/>
          </p:nvGrpSpPr>
          <p:grpSpPr bwMode="auto">
            <a:xfrm>
              <a:off x="128" y="10"/>
              <a:ext cx="270" cy="270"/>
              <a:chOff x="0" y="0"/>
              <a:chExt cx="1252" cy="1252"/>
            </a:xfrm>
          </p:grpSpPr>
          <p:sp>
            <p:nvSpPr>
              <p:cNvPr id="6164" name="椭圆 51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5" name="椭圆 5141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6" name="椭圆 5142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7" name="椭圆 5143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68" name="文本框 5144"/>
            <p:cNvSpPr txBox="1">
              <a:spLocks noChangeArrowheads="1"/>
            </p:cNvSpPr>
            <p:nvPr/>
          </p:nvSpPr>
          <p:spPr bwMode="auto">
            <a:xfrm>
              <a:off x="137" y="0"/>
              <a:ext cx="25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6169" name="组合 5145"/>
          <p:cNvGrpSpPr>
            <a:grpSpLocks/>
          </p:cNvGrpSpPr>
          <p:nvPr/>
        </p:nvGrpSpPr>
        <p:grpSpPr bwMode="auto">
          <a:xfrm>
            <a:off x="1981200" y="4389438"/>
            <a:ext cx="5311775" cy="458787"/>
            <a:chOff x="0" y="0"/>
            <a:chExt cx="3346" cy="289"/>
          </a:xfrm>
        </p:grpSpPr>
        <p:grpSp>
          <p:nvGrpSpPr>
            <p:cNvPr id="6170" name="组合 5146"/>
            <p:cNvGrpSpPr>
              <a:grpSpLocks/>
            </p:cNvGrpSpPr>
            <p:nvPr/>
          </p:nvGrpSpPr>
          <p:grpSpPr bwMode="auto">
            <a:xfrm>
              <a:off x="0" y="1"/>
              <a:ext cx="3346" cy="288"/>
              <a:chOff x="0" y="0"/>
              <a:chExt cx="3346" cy="288"/>
            </a:xfrm>
          </p:grpSpPr>
          <p:sp>
            <p:nvSpPr>
              <p:cNvPr id="6171" name="圆角矩形 5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46" cy="288"/>
              </a:xfrm>
              <a:prstGeom prst="roundRect">
                <a:avLst>
                  <a:gd name="adj" fmla="val 7292"/>
                </a:avLst>
              </a:prstGeom>
              <a:gradFill rotWithShape="1">
                <a:gsLst>
                  <a:gs pos="0">
                    <a:srgbClr val="445A00"/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solidFill>
                  <a:srgbClr val="FFFFFF">
                    <a:alpha val="68999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2" name="圆角矩形 51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46" cy="95"/>
              </a:xfrm>
              <a:prstGeom prst="roundRect">
                <a:avLst>
                  <a:gd name="adj" fmla="val 26389"/>
                </a:avLst>
              </a:prstGeom>
              <a:solidFill>
                <a:schemeClr val="folHlink">
                  <a:alpha val="2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73" name="文本框 5149"/>
            <p:cNvSpPr txBox="1">
              <a:spLocks noChangeArrowheads="1"/>
            </p:cNvSpPr>
            <p:nvPr/>
          </p:nvSpPr>
          <p:spPr bwMode="auto">
            <a:xfrm>
              <a:off x="453" y="0"/>
              <a:ext cx="25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</a:rPr>
                <a:t>Click to add title in here    </a:t>
              </a:r>
            </a:p>
          </p:txBody>
        </p:sp>
        <p:grpSp>
          <p:nvGrpSpPr>
            <p:cNvPr id="6174" name="组合 5150"/>
            <p:cNvGrpSpPr>
              <a:grpSpLocks/>
            </p:cNvGrpSpPr>
            <p:nvPr/>
          </p:nvGrpSpPr>
          <p:grpSpPr bwMode="auto">
            <a:xfrm>
              <a:off x="128" y="10"/>
              <a:ext cx="270" cy="270"/>
              <a:chOff x="0" y="0"/>
              <a:chExt cx="1252" cy="1252"/>
            </a:xfrm>
          </p:grpSpPr>
          <p:sp>
            <p:nvSpPr>
              <p:cNvPr id="6175" name="椭圆 51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6" name="椭圆 5152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7" name="椭圆 5153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8" name="椭圆 5154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79" name="文本框 5155"/>
            <p:cNvSpPr txBox="1">
              <a:spLocks noChangeArrowheads="1"/>
            </p:cNvSpPr>
            <p:nvPr/>
          </p:nvSpPr>
          <p:spPr bwMode="auto">
            <a:xfrm>
              <a:off x="137" y="0"/>
              <a:ext cx="25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</a:rPr>
                <a:t>3</a:t>
              </a:r>
            </a:p>
          </p:txBody>
        </p:sp>
      </p:grpSp>
      <p:grpSp>
        <p:nvGrpSpPr>
          <p:cNvPr id="6180" name="组合 5156"/>
          <p:cNvGrpSpPr>
            <a:grpSpLocks/>
          </p:cNvGrpSpPr>
          <p:nvPr/>
        </p:nvGrpSpPr>
        <p:grpSpPr bwMode="auto">
          <a:xfrm>
            <a:off x="1981200" y="5168900"/>
            <a:ext cx="5311775" cy="469900"/>
            <a:chOff x="0" y="0"/>
            <a:chExt cx="3346" cy="296"/>
          </a:xfrm>
        </p:grpSpPr>
        <p:grpSp>
          <p:nvGrpSpPr>
            <p:cNvPr id="6181" name="组合 5157"/>
            <p:cNvGrpSpPr>
              <a:grpSpLocks/>
            </p:cNvGrpSpPr>
            <p:nvPr/>
          </p:nvGrpSpPr>
          <p:grpSpPr bwMode="auto">
            <a:xfrm>
              <a:off x="0" y="8"/>
              <a:ext cx="3346" cy="288"/>
              <a:chOff x="0" y="0"/>
              <a:chExt cx="3346" cy="288"/>
            </a:xfrm>
          </p:grpSpPr>
          <p:sp>
            <p:nvSpPr>
              <p:cNvPr id="6182" name="圆角矩形 51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46" cy="288"/>
              </a:xfrm>
              <a:prstGeom prst="roundRect">
                <a:avLst>
                  <a:gd name="adj" fmla="val 7292"/>
                </a:avLst>
              </a:prstGeom>
              <a:gradFill rotWithShape="1">
                <a:gsLst>
                  <a:gs pos="0">
                    <a:srgbClr val="7D5923"/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solidFill>
                  <a:srgbClr val="FFFFFF">
                    <a:alpha val="39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3" name="圆角矩形 51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46" cy="95"/>
              </a:xfrm>
              <a:prstGeom prst="roundRect">
                <a:avLst>
                  <a:gd name="adj" fmla="val 26389"/>
                </a:avLst>
              </a:prstGeom>
              <a:solidFill>
                <a:schemeClr val="hlink">
                  <a:alpha val="2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84" name="文本框 5160"/>
            <p:cNvSpPr txBox="1">
              <a:spLocks noChangeArrowheads="1"/>
            </p:cNvSpPr>
            <p:nvPr/>
          </p:nvSpPr>
          <p:spPr bwMode="auto">
            <a:xfrm>
              <a:off x="453" y="0"/>
              <a:ext cx="251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</a:rPr>
                <a:t>Click to add title in here    </a:t>
              </a:r>
            </a:p>
          </p:txBody>
        </p:sp>
        <p:grpSp>
          <p:nvGrpSpPr>
            <p:cNvPr id="6185" name="组合 5161"/>
            <p:cNvGrpSpPr>
              <a:grpSpLocks/>
            </p:cNvGrpSpPr>
            <p:nvPr/>
          </p:nvGrpSpPr>
          <p:grpSpPr bwMode="auto">
            <a:xfrm>
              <a:off x="128" y="10"/>
              <a:ext cx="270" cy="270"/>
              <a:chOff x="0" y="0"/>
              <a:chExt cx="1252" cy="1252"/>
            </a:xfrm>
          </p:grpSpPr>
          <p:sp>
            <p:nvSpPr>
              <p:cNvPr id="6186" name="椭圆 51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7" name="椭圆 5163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8" name="椭圆 5164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9" name="椭圆 5165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90" name="文本框 5166"/>
            <p:cNvSpPr txBox="1">
              <a:spLocks noChangeArrowheads="1"/>
            </p:cNvSpPr>
            <p:nvPr/>
          </p:nvSpPr>
          <p:spPr bwMode="auto">
            <a:xfrm>
              <a:off x="137" y="0"/>
              <a:ext cx="25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</a:rPr>
                <a:t>4</a:t>
              </a:r>
            </a:p>
          </p:txBody>
        </p:sp>
      </p:grpSp>
      <p:pic>
        <p:nvPicPr>
          <p:cNvPr id="6191" name="图片 5167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235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pic>
        <p:nvPicPr>
          <p:cNvPr id="43010" name="图片 23554" descr="shadow_1_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5516563"/>
            <a:ext cx="23479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图片 23555" descr="shadow_1_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5" y="5507038"/>
            <a:ext cx="23479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图片 23556" descr="shadow_1_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3" y="5516563"/>
            <a:ext cx="2347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013" name="组合 23557"/>
          <p:cNvGrpSpPr>
            <a:grpSpLocks/>
          </p:cNvGrpSpPr>
          <p:nvPr/>
        </p:nvGrpSpPr>
        <p:grpSpPr bwMode="auto">
          <a:xfrm>
            <a:off x="5873750" y="2230438"/>
            <a:ext cx="2174875" cy="3379787"/>
            <a:chOff x="0" y="0"/>
            <a:chExt cx="1370" cy="2355"/>
          </a:xfrm>
        </p:grpSpPr>
        <p:sp>
          <p:nvSpPr>
            <p:cNvPr id="43014" name="圆角矩形 23558"/>
            <p:cNvSpPr>
              <a:spLocks noChangeArrowheads="1"/>
            </p:cNvSpPr>
            <p:nvPr/>
          </p:nvSpPr>
          <p:spPr bwMode="auto">
            <a:xfrm>
              <a:off x="0" y="0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76025"/>
                </a:gs>
              </a:gsLst>
              <a:lin ang="5400000" scaled="1"/>
            </a:gradFill>
            <a:ln>
              <a:noFill/>
            </a:ln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3015" name="直接连接符 23559"/>
            <p:cNvSpPr>
              <a:spLocks noChangeShapeType="1"/>
            </p:cNvSpPr>
            <p:nvPr/>
          </p:nvSpPr>
          <p:spPr bwMode="auto">
            <a:xfrm>
              <a:off x="67" y="10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6" name="未知"/>
            <p:cNvSpPr>
              <a:spLocks noChangeArrowheads="1"/>
            </p:cNvSpPr>
            <p:nvPr/>
          </p:nvSpPr>
          <p:spPr bwMode="auto">
            <a:xfrm flipV="1">
              <a:off x="10" y="2321"/>
              <a:ext cx="1353" cy="30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18999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7" name="未知"/>
            <p:cNvSpPr>
              <a:spLocks noChangeArrowheads="1"/>
            </p:cNvSpPr>
            <p:nvPr/>
          </p:nvSpPr>
          <p:spPr bwMode="auto">
            <a:xfrm>
              <a:off x="17" y="3"/>
              <a:ext cx="1336" cy="23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18" name="组合 23562"/>
          <p:cNvGrpSpPr>
            <a:grpSpLocks/>
          </p:cNvGrpSpPr>
          <p:nvPr/>
        </p:nvGrpSpPr>
        <p:grpSpPr bwMode="auto">
          <a:xfrm>
            <a:off x="3378200" y="2687638"/>
            <a:ext cx="2174875" cy="2922587"/>
            <a:chOff x="0" y="0"/>
            <a:chExt cx="1370" cy="1901"/>
          </a:xfrm>
        </p:grpSpPr>
        <p:sp>
          <p:nvSpPr>
            <p:cNvPr id="43019" name="圆角矩形 23563"/>
            <p:cNvSpPr>
              <a:spLocks noChangeArrowheads="1"/>
            </p:cNvSpPr>
            <p:nvPr/>
          </p:nvSpPr>
          <p:spPr bwMode="auto">
            <a:xfrm>
              <a:off x="0" y="0"/>
              <a:ext cx="1370" cy="1901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1D5F7D"/>
                </a:gs>
              </a:gsLst>
              <a:lin ang="5400000" scaled="1"/>
            </a:gradFill>
            <a:ln>
              <a:noFill/>
            </a:ln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3020" name="直接连接符 23564"/>
            <p:cNvSpPr>
              <a:spLocks noChangeShapeType="1"/>
            </p:cNvSpPr>
            <p:nvPr/>
          </p:nvSpPr>
          <p:spPr bwMode="auto">
            <a:xfrm>
              <a:off x="67" y="9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1" name="未知"/>
            <p:cNvSpPr>
              <a:spLocks noChangeArrowheads="1"/>
            </p:cNvSpPr>
            <p:nvPr/>
          </p:nvSpPr>
          <p:spPr bwMode="auto">
            <a:xfrm flipV="1">
              <a:off x="15" y="1872"/>
              <a:ext cx="1336" cy="25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18999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2" name="未知"/>
            <p:cNvSpPr>
              <a:spLocks noChangeArrowheads="1"/>
            </p:cNvSpPr>
            <p:nvPr/>
          </p:nvSpPr>
          <p:spPr bwMode="auto">
            <a:xfrm>
              <a:off x="17" y="2"/>
              <a:ext cx="1336" cy="19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23" name="组合 23567"/>
          <p:cNvGrpSpPr>
            <a:grpSpLocks/>
          </p:cNvGrpSpPr>
          <p:nvPr/>
        </p:nvGrpSpPr>
        <p:grpSpPr bwMode="auto">
          <a:xfrm>
            <a:off x="906463" y="3340100"/>
            <a:ext cx="2146300" cy="2270125"/>
            <a:chOff x="0" y="0"/>
            <a:chExt cx="1352" cy="1430"/>
          </a:xfrm>
        </p:grpSpPr>
        <p:sp>
          <p:nvSpPr>
            <p:cNvPr id="43024" name="圆角矩形 23568"/>
            <p:cNvSpPr>
              <a:spLocks noChangeArrowheads="1"/>
            </p:cNvSpPr>
            <p:nvPr/>
          </p:nvSpPr>
          <p:spPr bwMode="auto">
            <a:xfrm>
              <a:off x="0" y="0"/>
              <a:ext cx="1352" cy="143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7A354D"/>
                </a:gs>
              </a:gsLst>
              <a:lin ang="5400000" scaled="1"/>
            </a:gradFill>
            <a:ln>
              <a:noFill/>
            </a:ln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3025" name="直接连接符 23569"/>
            <p:cNvSpPr>
              <a:spLocks noChangeShapeType="1"/>
            </p:cNvSpPr>
            <p:nvPr/>
          </p:nvSpPr>
          <p:spPr bwMode="auto">
            <a:xfrm>
              <a:off x="66" y="7"/>
              <a:ext cx="1230" cy="0"/>
            </a:xfrm>
            <a:prstGeom prst="line">
              <a:avLst/>
            </a:prstGeom>
            <a:noFill/>
            <a:ln w="9525">
              <a:solidFill>
                <a:srgbClr val="F8F8F8">
                  <a:alpha val="2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6" name="未知"/>
            <p:cNvSpPr>
              <a:spLocks noChangeArrowheads="1"/>
            </p:cNvSpPr>
            <p:nvPr/>
          </p:nvSpPr>
          <p:spPr bwMode="auto">
            <a:xfrm flipV="1">
              <a:off x="15" y="1408"/>
              <a:ext cx="1318" cy="19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27" name="未知"/>
          <p:cNvSpPr>
            <a:spLocks noChangeArrowheads="1"/>
          </p:cNvSpPr>
          <p:nvPr/>
        </p:nvSpPr>
        <p:spPr bwMode="auto">
          <a:xfrm>
            <a:off x="933450" y="3341688"/>
            <a:ext cx="2092325" cy="30162"/>
          </a:xfrm>
          <a:custGeom>
            <a:avLst/>
            <a:gdLst>
              <a:gd name="T0" fmla="*/ 0 w 1318"/>
              <a:gd name="T1" fmla="*/ 19 h 19"/>
              <a:gd name="T2" fmla="*/ 72 w 1318"/>
              <a:gd name="T3" fmla="*/ 0 h 19"/>
              <a:gd name="T4" fmla="*/ 1249 w 1318"/>
              <a:gd name="T5" fmla="*/ 0 h 19"/>
              <a:gd name="T6" fmla="*/ 1318 w 1318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noFill/>
          <a:ln w="9525">
            <a:solidFill>
              <a:srgbClr val="F8F8F8">
                <a:alpha val="39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8" name="文本框 23572"/>
          <p:cNvSpPr txBox="1">
            <a:spLocks noChangeArrowheads="1"/>
          </p:cNvSpPr>
          <p:nvPr/>
        </p:nvSpPr>
        <p:spPr bwMode="auto">
          <a:xfrm>
            <a:off x="920750" y="4294188"/>
            <a:ext cx="21336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43029" name="文本框 23573"/>
          <p:cNvSpPr txBox="1">
            <a:spLocks noChangeArrowheads="1"/>
          </p:cNvSpPr>
          <p:nvPr/>
        </p:nvSpPr>
        <p:spPr bwMode="auto">
          <a:xfrm>
            <a:off x="5911850" y="3221038"/>
            <a:ext cx="21336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23575" name="文本框 23574"/>
          <p:cNvSpPr txBox="1"/>
          <p:nvPr/>
        </p:nvSpPr>
        <p:spPr>
          <a:xfrm>
            <a:off x="1109663" y="3433763"/>
            <a:ext cx="1749425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Description of the contents</a:t>
            </a:r>
            <a:endParaRPr lang="en-US" altLang="zh-CN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3576" name="矩形 23575"/>
          <p:cNvSpPr/>
          <p:nvPr/>
        </p:nvSpPr>
        <p:spPr>
          <a:xfrm>
            <a:off x="533400" y="5759450"/>
            <a:ext cx="7123113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“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ThemeGallery is a Design Digital Content &amp; Contents mall developed by Guild Design Inc.”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grpSp>
        <p:nvGrpSpPr>
          <p:cNvPr id="43032" name="组合 23576"/>
          <p:cNvGrpSpPr>
            <a:grpSpLocks/>
          </p:cNvGrpSpPr>
          <p:nvPr/>
        </p:nvGrpSpPr>
        <p:grpSpPr bwMode="auto">
          <a:xfrm>
            <a:off x="1589088" y="2487613"/>
            <a:ext cx="720725" cy="822325"/>
            <a:chOff x="0" y="0"/>
            <a:chExt cx="1042" cy="1102"/>
          </a:xfrm>
        </p:grpSpPr>
        <p:grpSp>
          <p:nvGrpSpPr>
            <p:cNvPr id="43033" name="组合 23577"/>
            <p:cNvGrpSpPr>
              <a:grpSpLocks/>
            </p:cNvGrpSpPr>
            <p:nvPr/>
          </p:nvGrpSpPr>
          <p:grpSpPr bwMode="auto">
            <a:xfrm>
              <a:off x="0" y="0"/>
              <a:ext cx="1042" cy="1102"/>
              <a:chOff x="0" y="0"/>
              <a:chExt cx="1042" cy="1102"/>
            </a:xfrm>
          </p:grpSpPr>
          <p:pic>
            <p:nvPicPr>
              <p:cNvPr id="43034" name="图片 23578" descr="light_shadow"/>
              <p:cNvPicPr>
                <a:picLocks noChangeAspect="1" noChangeArrowheads="1"/>
              </p:cNvPicPr>
              <p:nvPr/>
            </p:nvPicPr>
            <p:blipFill>
              <a:blip r:embed="rId4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5" name="图片 23579" descr="circuler_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036" name="椭圆 235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672C41">
                      <a:alpha val="89999"/>
                    </a:srgbClr>
                  </a:gs>
                  <a:gs pos="50000">
                    <a:schemeClr val="accent1">
                      <a:alpha val="54999"/>
                    </a:schemeClr>
                  </a:gs>
                  <a:gs pos="100000">
                    <a:srgbClr val="672C41"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43037" name="图片 23581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38" name="矩形 23582"/>
          <p:cNvSpPr>
            <a:spLocks noChangeArrowheads="1" noChangeShapeType="1" noTextEdit="1"/>
          </p:cNvSpPr>
          <p:nvPr/>
        </p:nvSpPr>
        <p:spPr bwMode="auto">
          <a:xfrm>
            <a:off x="1692275" y="2662238"/>
            <a:ext cx="520700" cy="4206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>
                <a:solidFill>
                  <a:srgbClr val="FCFCFC">
                    <a:alpha val="59999"/>
                  </a:srgbClr>
                </a:solidFill>
                <a:latin typeface="Arial Black"/>
              </a:rPr>
              <a:t>01</a:t>
            </a:r>
            <a:endParaRPr lang="zh-CN" altLang="en-US" sz="3600" i="1">
              <a:solidFill>
                <a:srgbClr val="FCFCFC">
                  <a:alpha val="59999"/>
                </a:srgbClr>
              </a:solidFill>
              <a:latin typeface="Arial Black"/>
            </a:endParaRPr>
          </a:p>
        </p:txBody>
      </p:sp>
      <p:sp>
        <p:nvSpPr>
          <p:cNvPr id="43039" name="直接连接符 23583"/>
          <p:cNvSpPr>
            <a:spLocks noChangeShapeType="1"/>
          </p:cNvSpPr>
          <p:nvPr/>
        </p:nvSpPr>
        <p:spPr bwMode="auto">
          <a:xfrm>
            <a:off x="1009650" y="4114800"/>
            <a:ext cx="1916113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5" name="文本框 23584"/>
          <p:cNvSpPr txBox="1"/>
          <p:nvPr/>
        </p:nvSpPr>
        <p:spPr>
          <a:xfrm>
            <a:off x="3581400" y="2844800"/>
            <a:ext cx="1749425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Description of the contents</a:t>
            </a:r>
            <a:endParaRPr lang="en-US" altLang="zh-CN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pSp>
        <p:nvGrpSpPr>
          <p:cNvPr id="43041" name="组合 23585"/>
          <p:cNvGrpSpPr>
            <a:grpSpLocks/>
          </p:cNvGrpSpPr>
          <p:nvPr/>
        </p:nvGrpSpPr>
        <p:grpSpPr bwMode="auto">
          <a:xfrm>
            <a:off x="4041775" y="1849438"/>
            <a:ext cx="739775" cy="822325"/>
            <a:chOff x="0" y="0"/>
            <a:chExt cx="466" cy="518"/>
          </a:xfrm>
        </p:grpSpPr>
        <p:grpSp>
          <p:nvGrpSpPr>
            <p:cNvPr id="43042" name="组合 23586"/>
            <p:cNvGrpSpPr>
              <a:grpSpLocks/>
            </p:cNvGrpSpPr>
            <p:nvPr/>
          </p:nvGrpSpPr>
          <p:grpSpPr bwMode="auto">
            <a:xfrm>
              <a:off x="0" y="0"/>
              <a:ext cx="466" cy="518"/>
              <a:chOff x="0" y="0"/>
              <a:chExt cx="466" cy="518"/>
            </a:xfrm>
          </p:grpSpPr>
          <p:pic>
            <p:nvPicPr>
              <p:cNvPr id="43043" name="图片 23587" descr="light_shadow"/>
              <p:cNvPicPr>
                <a:picLocks noChangeAspect="1" noChangeArrowheads="1"/>
              </p:cNvPicPr>
              <p:nvPr/>
            </p:nvPicPr>
            <p:blipFill>
              <a:blip r:embed="rId4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" y="406"/>
                <a:ext cx="384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44" name="图片 23588" descr="circuler_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66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045" name="椭圆 2358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rgbClr val="195069">
                      <a:alpha val="89999"/>
                    </a:srgbClr>
                  </a:gs>
                  <a:gs pos="50000">
                    <a:schemeClr val="accent2">
                      <a:alpha val="54999"/>
                    </a:schemeClr>
                  </a:gs>
                  <a:gs pos="100000">
                    <a:srgbClr val="195069"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43046" name="图片 23590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" y="5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47" name="矩形 23591"/>
          <p:cNvSpPr>
            <a:spLocks noChangeArrowheads="1" noChangeShapeType="1" noTextEdit="1"/>
          </p:cNvSpPr>
          <p:nvPr/>
        </p:nvSpPr>
        <p:spPr bwMode="auto">
          <a:xfrm>
            <a:off x="4154488" y="2024063"/>
            <a:ext cx="530225" cy="4206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>
                <a:solidFill>
                  <a:srgbClr val="FCFCFC">
                    <a:alpha val="59999"/>
                  </a:srgbClr>
                </a:solidFill>
                <a:latin typeface="Arial Black"/>
              </a:rPr>
              <a:t>02</a:t>
            </a:r>
            <a:endParaRPr lang="zh-CN" altLang="en-US" sz="3600" i="1">
              <a:solidFill>
                <a:srgbClr val="FCFCFC">
                  <a:alpha val="59999"/>
                </a:srgbClr>
              </a:solidFill>
              <a:latin typeface="Arial Black"/>
            </a:endParaRPr>
          </a:p>
        </p:txBody>
      </p:sp>
      <p:sp>
        <p:nvSpPr>
          <p:cNvPr id="43048" name="直接连接符 23592"/>
          <p:cNvSpPr>
            <a:spLocks noChangeShapeType="1"/>
          </p:cNvSpPr>
          <p:nvPr/>
        </p:nvSpPr>
        <p:spPr bwMode="auto">
          <a:xfrm>
            <a:off x="3481388" y="3525838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4" name="文本框 23593"/>
          <p:cNvSpPr txBox="1"/>
          <p:nvPr/>
        </p:nvSpPr>
        <p:spPr>
          <a:xfrm>
            <a:off x="6076950" y="2378075"/>
            <a:ext cx="1749425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Description of the contents</a:t>
            </a:r>
            <a:endParaRPr lang="en-US" altLang="zh-CN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43050" name="图片 23594" descr="Picture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913" y="1420813"/>
            <a:ext cx="569912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51" name="直接连接符 23595"/>
          <p:cNvSpPr>
            <a:spLocks noChangeShapeType="1"/>
          </p:cNvSpPr>
          <p:nvPr/>
        </p:nvSpPr>
        <p:spPr bwMode="auto">
          <a:xfrm>
            <a:off x="5976938" y="3068638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2" name="矩形 23596"/>
          <p:cNvSpPr>
            <a:spLocks noChangeArrowheads="1"/>
          </p:cNvSpPr>
          <p:nvPr/>
        </p:nvSpPr>
        <p:spPr bwMode="auto">
          <a:xfrm>
            <a:off x="3432175" y="3832225"/>
            <a:ext cx="1998663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 “</a:t>
            </a:r>
            <a:r>
              <a:rPr lang="en-US" altLang="zh-CN" sz="1400" b="1">
                <a:solidFill>
                  <a:srgbClr val="FFFFFF"/>
                </a:solidFill>
              </a:rPr>
              <a:t>ThemeGallery is a Design Digital Content &amp; Contents mall developed by Guild Design Inc.”</a:t>
            </a:r>
          </a:p>
        </p:txBody>
      </p:sp>
      <p:grpSp>
        <p:nvGrpSpPr>
          <p:cNvPr id="43053" name="组合 23597"/>
          <p:cNvGrpSpPr>
            <a:grpSpLocks/>
          </p:cNvGrpSpPr>
          <p:nvPr/>
        </p:nvGrpSpPr>
        <p:grpSpPr bwMode="auto">
          <a:xfrm>
            <a:off x="6553200" y="1408113"/>
            <a:ext cx="739775" cy="822325"/>
            <a:chOff x="0" y="0"/>
            <a:chExt cx="466" cy="518"/>
          </a:xfrm>
        </p:grpSpPr>
        <p:grpSp>
          <p:nvGrpSpPr>
            <p:cNvPr id="43054" name="组合 23598"/>
            <p:cNvGrpSpPr>
              <a:grpSpLocks/>
            </p:cNvGrpSpPr>
            <p:nvPr/>
          </p:nvGrpSpPr>
          <p:grpSpPr bwMode="auto">
            <a:xfrm>
              <a:off x="0" y="0"/>
              <a:ext cx="466" cy="518"/>
              <a:chOff x="0" y="0"/>
              <a:chExt cx="466" cy="518"/>
            </a:xfrm>
          </p:grpSpPr>
          <p:pic>
            <p:nvPicPr>
              <p:cNvPr id="43055" name="图片 23599" descr="light_shadow"/>
              <p:cNvPicPr>
                <a:picLocks noChangeAspect="1" noChangeArrowheads="1"/>
              </p:cNvPicPr>
              <p:nvPr/>
            </p:nvPicPr>
            <p:blipFill>
              <a:blip r:embed="rId4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" y="406"/>
                <a:ext cx="384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56" name="图片 23600" descr="circuler_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66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057" name="椭圆 2360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rgbClr val="72511F">
                      <a:alpha val="89999"/>
                    </a:srgbClr>
                  </a:gs>
                  <a:gs pos="50000">
                    <a:schemeClr val="hlink">
                      <a:alpha val="54999"/>
                    </a:schemeClr>
                  </a:gs>
                  <a:gs pos="100000">
                    <a:srgbClr val="72511F"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43058" name="图片 23602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" y="5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59" name="矩形 23603"/>
          <p:cNvSpPr>
            <a:spLocks noChangeArrowheads="1" noChangeShapeType="1" noTextEdit="1"/>
          </p:cNvSpPr>
          <p:nvPr/>
        </p:nvSpPr>
        <p:spPr bwMode="auto">
          <a:xfrm>
            <a:off x="6677025" y="1587500"/>
            <a:ext cx="530225" cy="4206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>
                <a:solidFill>
                  <a:srgbClr val="FCFCFC">
                    <a:alpha val="59999"/>
                  </a:srgbClr>
                </a:solidFill>
                <a:latin typeface="Arial Black"/>
              </a:rPr>
              <a:t>03</a:t>
            </a:r>
            <a:endParaRPr lang="zh-CN" altLang="en-US" sz="3600" i="1">
              <a:solidFill>
                <a:srgbClr val="FCFCFC">
                  <a:alpha val="59999"/>
                </a:srgbClr>
              </a:solidFill>
              <a:latin typeface="Arial Black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未知"/>
          <p:cNvSpPr>
            <a:spLocks noChangeArrowheads="1"/>
          </p:cNvSpPr>
          <p:nvPr/>
        </p:nvSpPr>
        <p:spPr bwMode="auto">
          <a:xfrm>
            <a:off x="2281238" y="3608388"/>
            <a:ext cx="1900237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tx1">
                  <a:alpha val="59999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58" name="未知"/>
          <p:cNvSpPr>
            <a:spLocks noChangeArrowheads="1"/>
          </p:cNvSpPr>
          <p:nvPr/>
        </p:nvSpPr>
        <p:spPr bwMode="auto">
          <a:xfrm>
            <a:off x="4200525" y="3543300"/>
            <a:ext cx="366713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tx1">
                  <a:alpha val="59999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59" name="未知"/>
          <p:cNvSpPr>
            <a:spLocks noChangeArrowheads="1"/>
          </p:cNvSpPr>
          <p:nvPr/>
        </p:nvSpPr>
        <p:spPr bwMode="auto">
          <a:xfrm flipH="1">
            <a:off x="4600575" y="3608388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tx1">
                  <a:alpha val="59999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060" name="组合 24580"/>
          <p:cNvGrpSpPr>
            <a:grpSpLocks/>
          </p:cNvGrpSpPr>
          <p:nvPr/>
        </p:nvGrpSpPr>
        <p:grpSpPr bwMode="auto">
          <a:xfrm>
            <a:off x="1773238" y="2535238"/>
            <a:ext cx="1362075" cy="1322387"/>
            <a:chOff x="0" y="0"/>
            <a:chExt cx="414" cy="402"/>
          </a:xfrm>
        </p:grpSpPr>
        <p:sp>
          <p:nvSpPr>
            <p:cNvPr id="45061" name="圆角矩形 24581"/>
            <p:cNvSpPr>
              <a:spLocks noChangeArrowheads="1"/>
            </p:cNvSpPr>
            <p:nvPr/>
          </p:nvSpPr>
          <p:spPr bwMode="auto">
            <a:xfrm>
              <a:off x="0" y="0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9B4362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2" name="未知"/>
            <p:cNvSpPr>
              <a:spLocks noChangeArrowheads="1"/>
            </p:cNvSpPr>
            <p:nvPr/>
          </p:nvSpPr>
          <p:spPr bwMode="auto">
            <a:xfrm>
              <a:off x="26" y="26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FB2C8"/>
                </a:gs>
                <a:gs pos="50000">
                  <a:schemeClr val="accent1">
                    <a:alpha val="0"/>
                  </a:schemeClr>
                </a:gs>
                <a:gs pos="100000">
                  <a:srgbClr val="EFB2C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063" name="矩形 24583"/>
          <p:cNvSpPr>
            <a:spLocks noChangeArrowheads="1"/>
          </p:cNvSpPr>
          <p:nvPr/>
        </p:nvSpPr>
        <p:spPr bwMode="auto">
          <a:xfrm>
            <a:off x="1866900" y="2820988"/>
            <a:ext cx="12493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</a:rPr>
              <a:t>Text in </a:t>
            </a:r>
          </a:p>
          <a:p>
            <a:pPr algn="ctr"/>
            <a:r>
              <a:rPr lang="en-US" altLang="zh-CN" sz="2400" b="1">
                <a:solidFill>
                  <a:srgbClr val="FFFFFF"/>
                </a:solidFill>
              </a:rPr>
              <a:t>here</a:t>
            </a:r>
          </a:p>
        </p:txBody>
      </p:sp>
      <p:grpSp>
        <p:nvGrpSpPr>
          <p:cNvPr id="45064" name="组合 24584"/>
          <p:cNvGrpSpPr>
            <a:grpSpLocks/>
          </p:cNvGrpSpPr>
          <p:nvPr/>
        </p:nvGrpSpPr>
        <p:grpSpPr bwMode="auto">
          <a:xfrm>
            <a:off x="3698875" y="2535238"/>
            <a:ext cx="1362075" cy="1322387"/>
            <a:chOff x="0" y="0"/>
            <a:chExt cx="414" cy="402"/>
          </a:xfrm>
        </p:grpSpPr>
        <p:sp>
          <p:nvSpPr>
            <p:cNvPr id="45065" name="圆角矩形 24585"/>
            <p:cNvSpPr>
              <a:spLocks noChangeArrowheads="1"/>
            </p:cNvSpPr>
            <p:nvPr/>
          </p:nvSpPr>
          <p:spPr bwMode="auto">
            <a:xfrm>
              <a:off x="0" y="0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5799E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6" name="未知"/>
            <p:cNvSpPr>
              <a:spLocks noChangeArrowheads="1"/>
            </p:cNvSpPr>
            <p:nvPr/>
          </p:nvSpPr>
          <p:spPr bwMode="auto">
            <a:xfrm>
              <a:off x="26" y="26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DD7F1"/>
                </a:gs>
                <a:gs pos="50000">
                  <a:schemeClr val="accent2">
                    <a:alpha val="0"/>
                  </a:schemeClr>
                </a:gs>
                <a:gs pos="100000">
                  <a:srgbClr val="9DD7F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067" name="组合 24587"/>
          <p:cNvGrpSpPr>
            <a:grpSpLocks/>
          </p:cNvGrpSpPr>
          <p:nvPr/>
        </p:nvGrpSpPr>
        <p:grpSpPr bwMode="auto">
          <a:xfrm>
            <a:off x="5668963" y="2544763"/>
            <a:ext cx="1362075" cy="1322387"/>
            <a:chOff x="0" y="0"/>
            <a:chExt cx="414" cy="402"/>
          </a:xfrm>
        </p:grpSpPr>
        <p:sp>
          <p:nvSpPr>
            <p:cNvPr id="45068" name="圆角矩形 24588"/>
            <p:cNvSpPr>
              <a:spLocks noChangeArrowheads="1"/>
            </p:cNvSpPr>
            <p:nvPr/>
          </p:nvSpPr>
          <p:spPr bwMode="auto">
            <a:xfrm>
              <a:off x="0" y="0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AC792F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9" name="未知"/>
            <p:cNvSpPr>
              <a:spLocks noChangeArrowheads="1"/>
            </p:cNvSpPr>
            <p:nvPr/>
          </p:nvSpPr>
          <p:spPr bwMode="auto">
            <a:xfrm>
              <a:off x="26" y="26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BD8A4"/>
                </a:gs>
                <a:gs pos="50000">
                  <a:schemeClr val="hlink">
                    <a:alpha val="0"/>
                  </a:schemeClr>
                </a:gs>
                <a:gs pos="100000">
                  <a:srgbClr val="FBD8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070" name="矩形 24590"/>
          <p:cNvSpPr>
            <a:spLocks noChangeArrowheads="1"/>
          </p:cNvSpPr>
          <p:nvPr/>
        </p:nvSpPr>
        <p:spPr bwMode="auto">
          <a:xfrm>
            <a:off x="3748088" y="2820988"/>
            <a:ext cx="12493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</a:rPr>
              <a:t>Text in </a:t>
            </a:r>
          </a:p>
          <a:p>
            <a:pPr algn="ctr"/>
            <a:r>
              <a:rPr lang="en-US" altLang="zh-CN" sz="2400" b="1">
                <a:solidFill>
                  <a:srgbClr val="FFFFFF"/>
                </a:solidFill>
              </a:rPr>
              <a:t>here</a:t>
            </a:r>
          </a:p>
        </p:txBody>
      </p:sp>
      <p:sp>
        <p:nvSpPr>
          <p:cNvPr id="45071" name="矩形 24591"/>
          <p:cNvSpPr>
            <a:spLocks noChangeArrowheads="1"/>
          </p:cNvSpPr>
          <p:nvPr/>
        </p:nvSpPr>
        <p:spPr bwMode="auto">
          <a:xfrm>
            <a:off x="5748338" y="2830513"/>
            <a:ext cx="12493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</a:rPr>
              <a:t>Text in </a:t>
            </a:r>
          </a:p>
          <a:p>
            <a:pPr algn="ctr"/>
            <a:r>
              <a:rPr lang="en-US" altLang="zh-CN" sz="2400" b="1">
                <a:solidFill>
                  <a:srgbClr val="FFFFFF"/>
                </a:solidFill>
              </a:rPr>
              <a:t>here</a:t>
            </a:r>
          </a:p>
        </p:txBody>
      </p:sp>
      <p:sp>
        <p:nvSpPr>
          <p:cNvPr id="45072" name="矩形 24592"/>
          <p:cNvSpPr>
            <a:spLocks noChangeArrowheads="1"/>
          </p:cNvSpPr>
          <p:nvPr/>
        </p:nvSpPr>
        <p:spPr bwMode="auto">
          <a:xfrm>
            <a:off x="1163638" y="1611313"/>
            <a:ext cx="64770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b="1"/>
              <a:t>ThemeGallery  is a Design Digital Content &amp; Contents mall developed by Guild Design Inc.</a:t>
            </a:r>
          </a:p>
        </p:txBody>
      </p:sp>
      <p:sp>
        <p:nvSpPr>
          <p:cNvPr id="45073" name="圆角矩形 24593"/>
          <p:cNvSpPr>
            <a:spLocks noChangeArrowheads="1"/>
          </p:cNvSpPr>
          <p:nvPr/>
        </p:nvSpPr>
        <p:spPr bwMode="auto">
          <a:xfrm>
            <a:off x="1447800" y="5195888"/>
            <a:ext cx="5888038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5074" name="矩形 24594"/>
          <p:cNvSpPr>
            <a:spLocks noChangeArrowheads="1"/>
          </p:cNvSpPr>
          <p:nvPr/>
        </p:nvSpPr>
        <p:spPr bwMode="auto">
          <a:xfrm>
            <a:off x="1538288" y="5351463"/>
            <a:ext cx="5721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b="1">
                <a:solidFill>
                  <a:srgbClr val="1C1C1C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45075" name="标题 2459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pic>
        <p:nvPicPr>
          <p:cNvPr id="45076" name="图片 24596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2560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47106" name="矩形 25602"/>
          <p:cNvSpPr>
            <a:spLocks noChangeArrowheads="1"/>
          </p:cNvSpPr>
          <p:nvPr/>
        </p:nvSpPr>
        <p:spPr bwMode="auto">
          <a:xfrm>
            <a:off x="4772025" y="2425700"/>
            <a:ext cx="350837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2400" b="1">
                <a:solidFill>
                  <a:srgbClr val="B10303"/>
                </a:solidFill>
              </a:rPr>
              <a:t>Contents</a:t>
            </a:r>
          </a:p>
          <a:p>
            <a:pPr eaLnBrk="0" hangingPunct="0">
              <a:lnSpc>
                <a:spcPct val="110000"/>
              </a:lnSpc>
            </a:pPr>
            <a:endParaRPr lang="en-US" altLang="zh-CN" sz="1000" b="1">
              <a:solidFill>
                <a:srgbClr val="B10303"/>
              </a:solidFill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</a:rPr>
              <a:t>  </a:t>
            </a:r>
            <a:r>
              <a:rPr lang="en-US" altLang="zh-CN" sz="16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47107" name="直接连接符 25603"/>
          <p:cNvSpPr>
            <a:spLocks noChangeShapeType="1"/>
          </p:cNvSpPr>
          <p:nvPr/>
        </p:nvSpPr>
        <p:spPr bwMode="auto">
          <a:xfrm flipH="1">
            <a:off x="4622800" y="2265363"/>
            <a:ext cx="4763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08" name="任意多边形 25604"/>
          <p:cNvSpPr>
            <a:spLocks noChangeArrowheads="1"/>
          </p:cNvSpPr>
          <p:nvPr/>
        </p:nvSpPr>
        <p:spPr bwMode="auto">
          <a:xfrm rot="2692993">
            <a:off x="841375" y="2098675"/>
            <a:ext cx="3449638" cy="3463925"/>
          </a:xfrm>
          <a:custGeom>
            <a:avLst/>
            <a:gdLst>
              <a:gd name="T0" fmla="*/ 5908 w 21600"/>
              <a:gd name="T1" fmla="*/ 5862 h 21600"/>
              <a:gd name="T2" fmla="*/ 10799 w 21600"/>
              <a:gd name="T3" fmla="*/ 3849 h 21600"/>
              <a:gd name="T4" fmla="*/ 15690 w 21600"/>
              <a:gd name="T5" fmla="*/ 5862 h 21600"/>
              <a:gd name="T6" fmla="*/ 18400 w 21600"/>
              <a:gd name="T7" fmla="*/ 3127 h 21600"/>
              <a:gd name="T8" fmla="*/ 10799 w 21600"/>
              <a:gd name="T9" fmla="*/ -1 h 21600"/>
              <a:gd name="T10" fmla="*/ 3198 w 21600"/>
              <a:gd name="T11" fmla="*/ 31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5908" y="5862"/>
                </a:moveTo>
                <a:cubicBezTo>
                  <a:pt x="7163" y="4617"/>
                  <a:pt x="8892" y="3849"/>
                  <a:pt x="10799" y="3849"/>
                </a:cubicBezTo>
                <a:cubicBezTo>
                  <a:pt x="12706" y="3849"/>
                  <a:pt x="14435" y="4617"/>
                  <a:pt x="15690" y="5862"/>
                </a:cubicBezTo>
                <a:lnTo>
                  <a:pt x="18400" y="3127"/>
                </a:lnTo>
                <a:cubicBezTo>
                  <a:pt x="16448" y="1193"/>
                  <a:pt x="13763" y="-1"/>
                  <a:pt x="10799" y="-1"/>
                </a:cubicBezTo>
                <a:cubicBezTo>
                  <a:pt x="7835" y="-1"/>
                  <a:pt x="5150" y="1193"/>
                  <a:pt x="3198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F8C375"/>
              </a:gs>
            </a:gsLst>
            <a:lin ang="5400000" scaled="1"/>
          </a:gradFill>
          <a:ln>
            <a:noFill/>
          </a:ln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7109" name="任意多边形 25605"/>
          <p:cNvSpPr>
            <a:spLocks noChangeArrowheads="1"/>
          </p:cNvSpPr>
          <p:nvPr/>
        </p:nvSpPr>
        <p:spPr bwMode="auto">
          <a:xfrm rot="-2707007">
            <a:off x="859631" y="2104232"/>
            <a:ext cx="3463925" cy="3449638"/>
          </a:xfrm>
          <a:custGeom>
            <a:avLst/>
            <a:gdLst>
              <a:gd name="T0" fmla="*/ 5908 w 21600"/>
              <a:gd name="T1" fmla="*/ 5862 h 21600"/>
              <a:gd name="T2" fmla="*/ 10799 w 21600"/>
              <a:gd name="T3" fmla="*/ 3849 h 21600"/>
              <a:gd name="T4" fmla="*/ 15690 w 21600"/>
              <a:gd name="T5" fmla="*/ 5862 h 21600"/>
              <a:gd name="T6" fmla="*/ 18400 w 21600"/>
              <a:gd name="T7" fmla="*/ 3127 h 21600"/>
              <a:gd name="T8" fmla="*/ 10799 w 21600"/>
              <a:gd name="T9" fmla="*/ -1 h 21600"/>
              <a:gd name="T10" fmla="*/ 3198 w 21600"/>
              <a:gd name="T11" fmla="*/ 31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5908" y="5862"/>
                </a:moveTo>
                <a:cubicBezTo>
                  <a:pt x="7163" y="4617"/>
                  <a:pt x="8892" y="3849"/>
                  <a:pt x="10799" y="3849"/>
                </a:cubicBezTo>
                <a:cubicBezTo>
                  <a:pt x="12706" y="3849"/>
                  <a:pt x="14435" y="4617"/>
                  <a:pt x="15690" y="5862"/>
                </a:cubicBezTo>
                <a:lnTo>
                  <a:pt x="18400" y="3127"/>
                </a:lnTo>
                <a:cubicBezTo>
                  <a:pt x="16448" y="1193"/>
                  <a:pt x="13763" y="-1"/>
                  <a:pt x="10799" y="-1"/>
                </a:cubicBezTo>
                <a:cubicBezTo>
                  <a:pt x="7835" y="-1"/>
                  <a:pt x="5150" y="1193"/>
                  <a:pt x="3198" y="3127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7110" name="任意多边形 25606"/>
          <p:cNvSpPr>
            <a:spLocks noChangeArrowheads="1"/>
          </p:cNvSpPr>
          <p:nvPr/>
        </p:nvSpPr>
        <p:spPr bwMode="auto">
          <a:xfrm rot="18907007" flipV="1">
            <a:off x="838200" y="2060575"/>
            <a:ext cx="3449638" cy="3463925"/>
          </a:xfrm>
          <a:custGeom>
            <a:avLst/>
            <a:gdLst>
              <a:gd name="T0" fmla="*/ 5908 w 21600"/>
              <a:gd name="T1" fmla="*/ 5862 h 21600"/>
              <a:gd name="T2" fmla="*/ 10799 w 21600"/>
              <a:gd name="T3" fmla="*/ 3849 h 21600"/>
              <a:gd name="T4" fmla="*/ 15690 w 21600"/>
              <a:gd name="T5" fmla="*/ 5862 h 21600"/>
              <a:gd name="T6" fmla="*/ 18400 w 21600"/>
              <a:gd name="T7" fmla="*/ 3127 h 21600"/>
              <a:gd name="T8" fmla="*/ 10799 w 21600"/>
              <a:gd name="T9" fmla="*/ -1 h 21600"/>
              <a:gd name="T10" fmla="*/ 3198 w 21600"/>
              <a:gd name="T11" fmla="*/ 31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5908" y="5862"/>
                </a:moveTo>
                <a:cubicBezTo>
                  <a:pt x="7163" y="4617"/>
                  <a:pt x="8892" y="3849"/>
                  <a:pt x="10799" y="3849"/>
                </a:cubicBezTo>
                <a:cubicBezTo>
                  <a:pt x="12706" y="3849"/>
                  <a:pt x="14435" y="4617"/>
                  <a:pt x="15690" y="5862"/>
                </a:cubicBezTo>
                <a:lnTo>
                  <a:pt x="18400" y="3127"/>
                </a:lnTo>
                <a:cubicBezTo>
                  <a:pt x="16448" y="1193"/>
                  <a:pt x="13763" y="-1"/>
                  <a:pt x="10799" y="-1"/>
                </a:cubicBezTo>
                <a:cubicBezTo>
                  <a:pt x="7835" y="-1"/>
                  <a:pt x="5150" y="1193"/>
                  <a:pt x="3198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E78AAB"/>
              </a:gs>
            </a:gsLst>
            <a:lin ang="5400000" scaled="1"/>
          </a:gradFill>
          <a:ln>
            <a:noFill/>
          </a:ln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7111" name="任意多边形 25607"/>
          <p:cNvSpPr>
            <a:spLocks noChangeArrowheads="1"/>
          </p:cNvSpPr>
          <p:nvPr/>
        </p:nvSpPr>
        <p:spPr bwMode="auto">
          <a:xfrm rot="2692993" flipH="1" flipV="1">
            <a:off x="866775" y="2060575"/>
            <a:ext cx="3449638" cy="3463925"/>
          </a:xfrm>
          <a:custGeom>
            <a:avLst/>
            <a:gdLst>
              <a:gd name="T0" fmla="*/ 5908 w 21600"/>
              <a:gd name="T1" fmla="*/ 5862 h 21600"/>
              <a:gd name="T2" fmla="*/ 10799 w 21600"/>
              <a:gd name="T3" fmla="*/ 3849 h 21600"/>
              <a:gd name="T4" fmla="*/ 15690 w 21600"/>
              <a:gd name="T5" fmla="*/ 5862 h 21600"/>
              <a:gd name="T6" fmla="*/ 18400 w 21600"/>
              <a:gd name="T7" fmla="*/ 3127 h 21600"/>
              <a:gd name="T8" fmla="*/ 10799 w 21600"/>
              <a:gd name="T9" fmla="*/ -1 h 21600"/>
              <a:gd name="T10" fmla="*/ 3198 w 21600"/>
              <a:gd name="T11" fmla="*/ 31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5908" y="5862"/>
                </a:moveTo>
                <a:cubicBezTo>
                  <a:pt x="7163" y="4617"/>
                  <a:pt x="8892" y="3849"/>
                  <a:pt x="10799" y="3849"/>
                </a:cubicBezTo>
                <a:cubicBezTo>
                  <a:pt x="12706" y="3849"/>
                  <a:pt x="14435" y="4617"/>
                  <a:pt x="15690" y="5862"/>
                </a:cubicBezTo>
                <a:lnTo>
                  <a:pt x="18400" y="3127"/>
                </a:lnTo>
                <a:cubicBezTo>
                  <a:pt x="16448" y="1193"/>
                  <a:pt x="13763" y="-1"/>
                  <a:pt x="10799" y="-1"/>
                </a:cubicBezTo>
                <a:cubicBezTo>
                  <a:pt x="7835" y="-1"/>
                  <a:pt x="5150" y="1193"/>
                  <a:pt x="3198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6AC3EA"/>
              </a:gs>
            </a:gsLst>
            <a:lin ang="5400000" scaled="1"/>
          </a:gradFill>
          <a:ln>
            <a:noFill/>
          </a:ln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7112" name="矩形 25608"/>
          <p:cNvSpPr>
            <a:spLocks noChangeArrowheads="1" noChangeShapeType="1" noTextEdit="1"/>
          </p:cNvSpPr>
          <p:nvPr/>
        </p:nvSpPr>
        <p:spPr bwMode="auto">
          <a:xfrm rot="-2607704">
            <a:off x="912813" y="2686050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3" name="矩形 25609"/>
          <p:cNvSpPr>
            <a:spLocks noChangeArrowheads="1" noChangeShapeType="1" noTextEdit="1"/>
          </p:cNvSpPr>
          <p:nvPr/>
        </p:nvSpPr>
        <p:spPr bwMode="auto">
          <a:xfrm rot="2855622">
            <a:off x="2079625" y="2743201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061081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4" name="矩形 25610"/>
          <p:cNvSpPr>
            <a:spLocks noChangeArrowheads="1" noChangeShapeType="1" noTextEdit="1"/>
          </p:cNvSpPr>
          <p:nvPr/>
        </p:nvSpPr>
        <p:spPr bwMode="auto">
          <a:xfrm rot="2855622">
            <a:off x="906462" y="3883026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1367496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5" name="矩形 25611"/>
          <p:cNvSpPr>
            <a:spLocks noChangeArrowheads="1" noChangeShapeType="1" noTextEdit="1"/>
          </p:cNvSpPr>
          <p:nvPr/>
        </p:nvSpPr>
        <p:spPr bwMode="auto">
          <a:xfrm rot="-2860605">
            <a:off x="2101056" y="3820319"/>
            <a:ext cx="2162175" cy="11445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6" name="文本框 25612"/>
          <p:cNvSpPr txBox="1">
            <a:spLocks noChangeArrowheads="1"/>
          </p:cNvSpPr>
          <p:nvPr/>
        </p:nvSpPr>
        <p:spPr bwMode="auto">
          <a:xfrm>
            <a:off x="1724025" y="3752850"/>
            <a:ext cx="1736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Description of the contents</a:t>
            </a:r>
          </a:p>
        </p:txBody>
      </p:sp>
      <p:sp>
        <p:nvSpPr>
          <p:cNvPr id="47117" name="文本框 25613"/>
          <p:cNvSpPr txBox="1">
            <a:spLocks noChangeArrowheads="1"/>
          </p:cNvSpPr>
          <p:nvPr/>
        </p:nvSpPr>
        <p:spPr bwMode="auto">
          <a:xfrm>
            <a:off x="1603375" y="3082925"/>
            <a:ext cx="19494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</a:rPr>
              <a:t>Click to add Text</a:t>
            </a:r>
          </a:p>
        </p:txBody>
      </p:sp>
      <p:sp>
        <p:nvSpPr>
          <p:cNvPr id="47118" name="直接连接符 25614"/>
          <p:cNvSpPr>
            <a:spLocks noChangeShapeType="1"/>
          </p:cNvSpPr>
          <p:nvPr/>
        </p:nvSpPr>
        <p:spPr bwMode="auto">
          <a:xfrm>
            <a:off x="1624013" y="3541713"/>
            <a:ext cx="1895475" cy="0"/>
          </a:xfrm>
          <a:prstGeom prst="line">
            <a:avLst/>
          </a:prstGeom>
          <a:noFill/>
          <a:ln w="28575">
            <a:solidFill>
              <a:schemeClr val="tx1">
                <a:alpha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9" name="任意多边形 25615"/>
          <p:cNvSpPr>
            <a:spLocks noChangeArrowheads="1"/>
          </p:cNvSpPr>
          <p:nvPr/>
        </p:nvSpPr>
        <p:spPr bwMode="auto">
          <a:xfrm>
            <a:off x="5003800" y="4071938"/>
            <a:ext cx="247650" cy="24765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7120" name="任意多边形 25616"/>
          <p:cNvSpPr>
            <a:spLocks noChangeArrowheads="1"/>
          </p:cNvSpPr>
          <p:nvPr/>
        </p:nvSpPr>
        <p:spPr bwMode="auto">
          <a:xfrm>
            <a:off x="5003800" y="4405313"/>
            <a:ext cx="247650" cy="24765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7121" name="任意多边形 25617"/>
          <p:cNvSpPr>
            <a:spLocks noChangeArrowheads="1"/>
          </p:cNvSpPr>
          <p:nvPr/>
        </p:nvSpPr>
        <p:spPr bwMode="auto">
          <a:xfrm>
            <a:off x="5003800" y="4710113"/>
            <a:ext cx="247650" cy="24765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7122" name="任意多边形 25618"/>
          <p:cNvSpPr>
            <a:spLocks noChangeArrowheads="1"/>
          </p:cNvSpPr>
          <p:nvPr/>
        </p:nvSpPr>
        <p:spPr bwMode="auto">
          <a:xfrm>
            <a:off x="5003800" y="5014913"/>
            <a:ext cx="247650" cy="24765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7123" name="文本框 25619"/>
          <p:cNvSpPr txBox="1">
            <a:spLocks noChangeArrowheads="1"/>
          </p:cNvSpPr>
          <p:nvPr/>
        </p:nvSpPr>
        <p:spPr bwMode="auto">
          <a:xfrm>
            <a:off x="5257800" y="4030663"/>
            <a:ext cx="2301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Click to add Text</a:t>
            </a:r>
          </a:p>
        </p:txBody>
      </p:sp>
      <p:sp>
        <p:nvSpPr>
          <p:cNvPr id="47124" name="文本框 25620"/>
          <p:cNvSpPr txBox="1">
            <a:spLocks noChangeArrowheads="1"/>
          </p:cNvSpPr>
          <p:nvPr/>
        </p:nvSpPr>
        <p:spPr bwMode="auto">
          <a:xfrm>
            <a:off x="5257800" y="4367213"/>
            <a:ext cx="2301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Click to add Text</a:t>
            </a:r>
          </a:p>
        </p:txBody>
      </p:sp>
      <p:sp>
        <p:nvSpPr>
          <p:cNvPr id="47125" name="文本框 25621"/>
          <p:cNvSpPr txBox="1">
            <a:spLocks noChangeArrowheads="1"/>
          </p:cNvSpPr>
          <p:nvPr/>
        </p:nvSpPr>
        <p:spPr bwMode="auto">
          <a:xfrm>
            <a:off x="5257800" y="4681538"/>
            <a:ext cx="2301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Click to add Text</a:t>
            </a:r>
          </a:p>
        </p:txBody>
      </p:sp>
      <p:sp>
        <p:nvSpPr>
          <p:cNvPr id="47126" name="文本框 25622"/>
          <p:cNvSpPr txBox="1">
            <a:spLocks noChangeArrowheads="1"/>
          </p:cNvSpPr>
          <p:nvPr/>
        </p:nvSpPr>
        <p:spPr bwMode="auto">
          <a:xfrm>
            <a:off x="5257800" y="4986338"/>
            <a:ext cx="2301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Click to add Text</a:t>
            </a:r>
          </a:p>
        </p:txBody>
      </p:sp>
      <p:sp>
        <p:nvSpPr>
          <p:cNvPr id="47127" name="直接连接符 25623"/>
          <p:cNvSpPr>
            <a:spLocks noChangeShapeType="1"/>
          </p:cNvSpPr>
          <p:nvPr/>
        </p:nvSpPr>
        <p:spPr bwMode="auto">
          <a:xfrm rot="16200000" flipH="1">
            <a:off x="6440488" y="1179513"/>
            <a:ext cx="6350" cy="3556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7128" name="图片 25624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266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graphicFrame>
        <p:nvGraphicFramePr>
          <p:cNvPr id="49154" name="对象 26626"/>
          <p:cNvGraphicFramePr>
            <a:graphicFrameLocks noChangeAspect="1"/>
          </p:cNvGraphicFramePr>
          <p:nvPr/>
        </p:nvGraphicFramePr>
        <p:xfrm>
          <a:off x="533400" y="1847850"/>
          <a:ext cx="6381750" cy="638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6" r:id="rId4" imgW="11106000" imgH="10411920" progId="MSGraph.Chart.8">
                  <p:embed/>
                </p:oleObj>
              </mc:Choice>
              <mc:Fallback>
                <p:oleObj r:id="rId4" imgW="11106000" imgH="10411920" progId="MSGraph.Chart.8">
                  <p:embed/>
                  <p:pic>
                    <p:nvPicPr>
                      <p:cNvPr id="0" name="对象 266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847850"/>
                        <a:ext cx="6381750" cy="638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5" name="圆角矩形 26627"/>
          <p:cNvSpPr>
            <a:spLocks noChangeArrowheads="1"/>
          </p:cNvSpPr>
          <p:nvPr/>
        </p:nvSpPr>
        <p:spPr bwMode="auto">
          <a:xfrm>
            <a:off x="3935413" y="2495550"/>
            <a:ext cx="1508125" cy="1068388"/>
          </a:xfrm>
          <a:prstGeom prst="roundRect">
            <a:avLst>
              <a:gd name="adj" fmla="val 16667"/>
            </a:avLst>
          </a:prstGeom>
          <a:solidFill>
            <a:srgbClr val="FFFFFF">
              <a:alpha val="79999"/>
            </a:srgbClr>
          </a:solidFill>
          <a:ln w="12700">
            <a:solidFill>
              <a:schemeClr val="tx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9156" name="椭圆 26628"/>
          <p:cNvSpPr>
            <a:spLocks noChangeArrowheads="1"/>
          </p:cNvSpPr>
          <p:nvPr/>
        </p:nvSpPr>
        <p:spPr bwMode="auto">
          <a:xfrm>
            <a:off x="4349750" y="1725613"/>
            <a:ext cx="693738" cy="69373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4111625" y="2468563"/>
            <a:ext cx="11572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20.4%</a:t>
            </a:r>
            <a:endParaRPr lang="en-US" altLang="zh-CN" sz="24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49158" name="矩形 26630"/>
          <p:cNvSpPr>
            <a:spLocks noChangeArrowheads="1"/>
          </p:cNvSpPr>
          <p:nvPr/>
        </p:nvSpPr>
        <p:spPr bwMode="auto">
          <a:xfrm>
            <a:off x="3935413" y="2890838"/>
            <a:ext cx="14874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</a:p>
        </p:txBody>
      </p:sp>
      <p:sp>
        <p:nvSpPr>
          <p:cNvPr id="49159" name="直接连接符 26631"/>
          <p:cNvSpPr>
            <a:spLocks noChangeShapeType="1"/>
          </p:cNvSpPr>
          <p:nvPr/>
        </p:nvSpPr>
        <p:spPr bwMode="auto">
          <a:xfrm>
            <a:off x="3935413" y="2870200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0" name="椭圆 26632"/>
          <p:cNvSpPr>
            <a:spLocks noChangeArrowheads="1"/>
          </p:cNvSpPr>
          <p:nvPr/>
        </p:nvSpPr>
        <p:spPr bwMode="auto">
          <a:xfrm>
            <a:off x="7202488" y="4149725"/>
            <a:ext cx="693737" cy="693738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>
            <a:solidFill>
              <a:schemeClr val="folHlink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9161" name="任意多边形 26633"/>
          <p:cNvSpPr>
            <a:spLocks noChangeArrowheads="1"/>
          </p:cNvSpPr>
          <p:nvPr/>
        </p:nvSpPr>
        <p:spPr bwMode="auto">
          <a:xfrm rot="6106500">
            <a:off x="7320756" y="4309269"/>
            <a:ext cx="373063" cy="365125"/>
          </a:xfrm>
          <a:custGeom>
            <a:avLst/>
            <a:gdLst>
              <a:gd name="T0" fmla="*/ 0 w 20507"/>
              <a:gd name="T1" fmla="*/ 727 h 21600"/>
              <a:gd name="T2" fmla="*/ 5560 w 20507"/>
              <a:gd name="T3" fmla="*/ -1 h 21600"/>
              <a:gd name="T4" fmla="*/ 20506 w 20507"/>
              <a:gd name="T5" fmla="*/ 6005 h 21600"/>
              <a:gd name="T6" fmla="*/ 0 w 20507"/>
              <a:gd name="T7" fmla="*/ 727 h 21600"/>
              <a:gd name="T8" fmla="*/ 5560 w 20507"/>
              <a:gd name="T9" fmla="*/ -1 h 21600"/>
              <a:gd name="T10" fmla="*/ 20506 w 20507"/>
              <a:gd name="T11" fmla="*/ 6005 h 21600"/>
              <a:gd name="T12" fmla="*/ 5560 w 20507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07" h="21600" fill="none">
                <a:moveTo>
                  <a:pt x="0" y="727"/>
                </a:moveTo>
                <a:cubicBezTo>
                  <a:pt x="1771" y="251"/>
                  <a:pt x="3636" y="-1"/>
                  <a:pt x="5560" y="-1"/>
                </a:cubicBezTo>
                <a:cubicBezTo>
                  <a:pt x="11360" y="-1"/>
                  <a:pt x="16626" y="2285"/>
                  <a:pt x="20506" y="6005"/>
                </a:cubicBezTo>
              </a:path>
              <a:path w="20507" h="21600" stroke="0">
                <a:moveTo>
                  <a:pt x="0" y="727"/>
                </a:moveTo>
                <a:cubicBezTo>
                  <a:pt x="1771" y="251"/>
                  <a:pt x="3636" y="-1"/>
                  <a:pt x="5560" y="-1"/>
                </a:cubicBezTo>
                <a:cubicBezTo>
                  <a:pt x="11360" y="-1"/>
                  <a:pt x="16626" y="2285"/>
                  <a:pt x="20506" y="6005"/>
                </a:cubicBezTo>
                <a:lnTo>
                  <a:pt x="5560" y="2160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475E00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9162" name="任意多边形 26634"/>
          <p:cNvSpPr>
            <a:spLocks noChangeArrowheads="1"/>
          </p:cNvSpPr>
          <p:nvPr/>
        </p:nvSpPr>
        <p:spPr bwMode="auto">
          <a:xfrm>
            <a:off x="4606925" y="1892300"/>
            <a:ext cx="279400" cy="357188"/>
          </a:xfrm>
          <a:custGeom>
            <a:avLst/>
            <a:gdLst>
              <a:gd name="T0" fmla="*/ 0 w 17047"/>
              <a:gd name="T1" fmla="*/ 0 h 21600"/>
              <a:gd name="T2" fmla="*/ 17048 w 17047"/>
              <a:gd name="T3" fmla="*/ 8334 h 21600"/>
              <a:gd name="T4" fmla="*/ 0 w 17047"/>
              <a:gd name="T5" fmla="*/ 0 h 21600"/>
              <a:gd name="T6" fmla="*/ 17048 w 17047"/>
              <a:gd name="T7" fmla="*/ 8334 h 21600"/>
              <a:gd name="T8" fmla="*/ 0 w 17047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47" h="21600" fill="none">
                <a:moveTo>
                  <a:pt x="0" y="0"/>
                </a:moveTo>
                <a:cubicBezTo>
                  <a:pt x="6929" y="0"/>
                  <a:pt x="13095" y="3262"/>
                  <a:pt x="17048" y="8334"/>
                </a:cubicBezTo>
              </a:path>
              <a:path w="17047" h="21600" stroke="0">
                <a:moveTo>
                  <a:pt x="0" y="0"/>
                </a:moveTo>
                <a:cubicBezTo>
                  <a:pt x="6929" y="0"/>
                  <a:pt x="13095" y="3262"/>
                  <a:pt x="17048" y="8334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1E617F"/>
              </a:gs>
            </a:gsLst>
            <a:lin ang="189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9163" name="圆角矩形 26635"/>
          <p:cNvSpPr>
            <a:spLocks noChangeArrowheads="1"/>
          </p:cNvSpPr>
          <p:nvPr/>
        </p:nvSpPr>
        <p:spPr bwMode="auto">
          <a:xfrm>
            <a:off x="6765925" y="4949825"/>
            <a:ext cx="1508125" cy="1069975"/>
          </a:xfrm>
          <a:prstGeom prst="roundRect">
            <a:avLst>
              <a:gd name="adj" fmla="val 16667"/>
            </a:avLst>
          </a:prstGeom>
          <a:solidFill>
            <a:srgbClr val="FFFFFF">
              <a:alpha val="79999"/>
            </a:srgbClr>
          </a:solidFill>
          <a:ln w="12700">
            <a:solidFill>
              <a:schemeClr val="tx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37" name="文本框 26636"/>
          <p:cNvSpPr txBox="1"/>
          <p:nvPr/>
        </p:nvSpPr>
        <p:spPr>
          <a:xfrm>
            <a:off x="7078663" y="4922838"/>
            <a:ext cx="82232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noProof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38%</a:t>
            </a:r>
            <a:endParaRPr lang="en-US" altLang="zh-CN" sz="2400" b="1" noProof="1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49165" name="矩形 26637"/>
          <p:cNvSpPr>
            <a:spLocks noChangeArrowheads="1"/>
          </p:cNvSpPr>
          <p:nvPr/>
        </p:nvSpPr>
        <p:spPr bwMode="auto">
          <a:xfrm>
            <a:off x="6765925" y="5345113"/>
            <a:ext cx="14890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</a:p>
        </p:txBody>
      </p:sp>
      <p:sp>
        <p:nvSpPr>
          <p:cNvPr id="49166" name="直接连接符 26638"/>
          <p:cNvSpPr>
            <a:spLocks noChangeShapeType="1"/>
          </p:cNvSpPr>
          <p:nvPr/>
        </p:nvSpPr>
        <p:spPr bwMode="auto">
          <a:xfrm>
            <a:off x="6765925" y="5324475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7" name="直接连接符 26639"/>
          <p:cNvSpPr>
            <a:spLocks noChangeShapeType="1"/>
          </p:cNvSpPr>
          <p:nvPr/>
        </p:nvSpPr>
        <p:spPr bwMode="auto">
          <a:xfrm flipV="1">
            <a:off x="4116388" y="3568700"/>
            <a:ext cx="403225" cy="396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8" name="直接连接符 26640"/>
          <p:cNvSpPr>
            <a:spLocks noChangeShapeType="1"/>
          </p:cNvSpPr>
          <p:nvPr/>
        </p:nvSpPr>
        <p:spPr bwMode="auto">
          <a:xfrm flipV="1">
            <a:off x="5530850" y="3857625"/>
            <a:ext cx="533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9" name="直接连接符 26641"/>
          <p:cNvSpPr>
            <a:spLocks noChangeShapeType="1"/>
          </p:cNvSpPr>
          <p:nvPr/>
        </p:nvSpPr>
        <p:spPr bwMode="auto">
          <a:xfrm>
            <a:off x="5835650" y="5076825"/>
            <a:ext cx="862013" cy="230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0" name="椭圆 26642"/>
          <p:cNvSpPr>
            <a:spLocks noChangeArrowheads="1"/>
          </p:cNvSpPr>
          <p:nvPr/>
        </p:nvSpPr>
        <p:spPr bwMode="auto">
          <a:xfrm>
            <a:off x="6477000" y="2146300"/>
            <a:ext cx="693738" cy="693738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9171" name="圆角矩形 26643"/>
          <p:cNvSpPr>
            <a:spLocks noChangeArrowheads="1"/>
          </p:cNvSpPr>
          <p:nvPr/>
        </p:nvSpPr>
        <p:spPr bwMode="auto">
          <a:xfrm>
            <a:off x="6053138" y="2916238"/>
            <a:ext cx="1508125" cy="1068387"/>
          </a:xfrm>
          <a:prstGeom prst="roundRect">
            <a:avLst>
              <a:gd name="adj" fmla="val 16667"/>
            </a:avLst>
          </a:prstGeom>
          <a:solidFill>
            <a:srgbClr val="FFFFFF">
              <a:alpha val="79999"/>
            </a:srgbClr>
          </a:solidFill>
          <a:ln w="12700">
            <a:solidFill>
              <a:schemeClr val="tx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45" name="文本框 26644"/>
          <p:cNvSpPr txBox="1"/>
          <p:nvPr/>
        </p:nvSpPr>
        <p:spPr>
          <a:xfrm>
            <a:off x="6216650" y="2889250"/>
            <a:ext cx="120173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20.4%</a:t>
            </a:r>
            <a:endParaRPr lang="en-US" altLang="zh-CN" sz="2400" b="1" noProof="1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49173" name="矩形 26645"/>
          <p:cNvSpPr>
            <a:spLocks noChangeArrowheads="1"/>
          </p:cNvSpPr>
          <p:nvPr/>
        </p:nvSpPr>
        <p:spPr bwMode="auto">
          <a:xfrm>
            <a:off x="6053138" y="3311525"/>
            <a:ext cx="148748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</a:p>
        </p:txBody>
      </p:sp>
      <p:sp>
        <p:nvSpPr>
          <p:cNvPr id="49174" name="直接连接符 26646"/>
          <p:cNvSpPr>
            <a:spLocks noChangeShapeType="1"/>
          </p:cNvSpPr>
          <p:nvPr/>
        </p:nvSpPr>
        <p:spPr bwMode="auto">
          <a:xfrm>
            <a:off x="6053138" y="3290888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5" name="任意多边形 26647"/>
          <p:cNvSpPr>
            <a:spLocks noChangeArrowheads="1"/>
          </p:cNvSpPr>
          <p:nvPr/>
        </p:nvSpPr>
        <p:spPr bwMode="auto">
          <a:xfrm rot="5400000">
            <a:off x="6616700" y="2341563"/>
            <a:ext cx="376237" cy="261938"/>
          </a:xfrm>
          <a:custGeom>
            <a:avLst/>
            <a:gdLst>
              <a:gd name="T0" fmla="*/ 0 w 31154"/>
              <a:gd name="T1" fmla="*/ 4462 h 21600"/>
              <a:gd name="T2" fmla="*/ 13148 w 31154"/>
              <a:gd name="T3" fmla="*/ 0 h 21600"/>
              <a:gd name="T4" fmla="*/ 31155 w 31154"/>
              <a:gd name="T5" fmla="*/ 9667 h 21600"/>
              <a:gd name="T6" fmla="*/ 0 w 31154"/>
              <a:gd name="T7" fmla="*/ 4462 h 21600"/>
              <a:gd name="T8" fmla="*/ 13148 w 31154"/>
              <a:gd name="T9" fmla="*/ 0 h 21600"/>
              <a:gd name="T10" fmla="*/ 31155 w 31154"/>
              <a:gd name="T11" fmla="*/ 9667 h 21600"/>
              <a:gd name="T12" fmla="*/ 13148 w 31154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54" h="21600" fill="none">
                <a:moveTo>
                  <a:pt x="0" y="4462"/>
                </a:moveTo>
                <a:cubicBezTo>
                  <a:pt x="3641" y="1663"/>
                  <a:pt x="8200" y="0"/>
                  <a:pt x="13148" y="0"/>
                </a:cubicBezTo>
                <a:cubicBezTo>
                  <a:pt x="20666" y="0"/>
                  <a:pt x="27287" y="3841"/>
                  <a:pt x="31155" y="9667"/>
                </a:cubicBezTo>
              </a:path>
              <a:path w="31154" h="21600" stroke="0">
                <a:moveTo>
                  <a:pt x="0" y="4462"/>
                </a:moveTo>
                <a:cubicBezTo>
                  <a:pt x="3641" y="1663"/>
                  <a:pt x="8200" y="0"/>
                  <a:pt x="13148" y="0"/>
                </a:cubicBezTo>
                <a:cubicBezTo>
                  <a:pt x="20666" y="0"/>
                  <a:pt x="27287" y="3841"/>
                  <a:pt x="31155" y="9667"/>
                </a:cubicBezTo>
                <a:lnTo>
                  <a:pt x="13148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A3732D"/>
              </a:gs>
            </a:gsLst>
            <a:lin ang="18900000" scaled="1"/>
          </a:gradFill>
          <a:ln>
            <a:noFill/>
          </a:ln>
          <a:effectLst>
            <a:outerShdw dist="45791" dir="3378596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9176" name="圆角矩形 26648"/>
          <p:cNvSpPr>
            <a:spLocks noChangeArrowheads="1"/>
          </p:cNvSpPr>
          <p:nvPr/>
        </p:nvSpPr>
        <p:spPr bwMode="auto">
          <a:xfrm>
            <a:off x="1636713" y="2767013"/>
            <a:ext cx="1508125" cy="1069975"/>
          </a:xfrm>
          <a:prstGeom prst="roundRect">
            <a:avLst>
              <a:gd name="adj" fmla="val 16667"/>
            </a:avLst>
          </a:prstGeom>
          <a:solidFill>
            <a:srgbClr val="FFFFFF">
              <a:alpha val="79999"/>
            </a:srgbClr>
          </a:solidFill>
          <a:ln w="12700">
            <a:solidFill>
              <a:schemeClr val="tx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9177" name="椭圆 26649"/>
          <p:cNvSpPr>
            <a:spLocks noChangeArrowheads="1"/>
          </p:cNvSpPr>
          <p:nvPr/>
        </p:nvSpPr>
        <p:spPr bwMode="auto">
          <a:xfrm>
            <a:off x="2073275" y="1997075"/>
            <a:ext cx="693738" cy="69215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49178" name="任意多边形 26650"/>
          <p:cNvSpPr>
            <a:spLocks noChangeArrowheads="1"/>
          </p:cNvSpPr>
          <p:nvPr/>
        </p:nvSpPr>
        <p:spPr bwMode="auto">
          <a:xfrm rot="3328958" flipH="1" flipV="1">
            <a:off x="2197100" y="2138363"/>
            <a:ext cx="430213" cy="407987"/>
          </a:xfrm>
          <a:custGeom>
            <a:avLst/>
            <a:gdLst>
              <a:gd name="T0" fmla="*/ 8 w 43200"/>
              <a:gd name="T1" fmla="*/ 22192 h 40909"/>
              <a:gd name="T2" fmla="*/ 0 w 43200"/>
              <a:gd name="T3" fmla="*/ 21600 h 40909"/>
              <a:gd name="T4" fmla="*/ 21600 w 43200"/>
              <a:gd name="T5" fmla="*/ 0 h 40909"/>
              <a:gd name="T6" fmla="*/ 43200 w 43200"/>
              <a:gd name="T7" fmla="*/ 21600 h 40909"/>
              <a:gd name="T8" fmla="*/ 31286 w 43200"/>
              <a:gd name="T9" fmla="*/ 40912 h 40909"/>
              <a:gd name="T10" fmla="*/ 8 w 43200"/>
              <a:gd name="T11" fmla="*/ 22192 h 40909"/>
              <a:gd name="T12" fmla="*/ 0 w 43200"/>
              <a:gd name="T13" fmla="*/ 21600 h 40909"/>
              <a:gd name="T14" fmla="*/ 21600 w 43200"/>
              <a:gd name="T15" fmla="*/ 0 h 40909"/>
              <a:gd name="T16" fmla="*/ 43200 w 43200"/>
              <a:gd name="T17" fmla="*/ 21600 h 40909"/>
              <a:gd name="T18" fmla="*/ 31286 w 43200"/>
              <a:gd name="T19" fmla="*/ 40912 h 40909"/>
              <a:gd name="T20" fmla="*/ 21600 w 43200"/>
              <a:gd name="T21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200" h="40909" fill="none">
                <a:moveTo>
                  <a:pt x="8" y="22192"/>
                </a:moveTo>
                <a:cubicBezTo>
                  <a:pt x="3" y="21995"/>
                  <a:pt x="0" y="21798"/>
                  <a:pt x="0" y="21600"/>
                </a:cubicBezTo>
                <a:cubicBezTo>
                  <a:pt x="0" y="9671"/>
                  <a:pt x="9671" y="0"/>
                  <a:pt x="21600" y="0"/>
                </a:cubicBezTo>
                <a:cubicBezTo>
                  <a:pt x="33529" y="0"/>
                  <a:pt x="43200" y="9671"/>
                  <a:pt x="43200" y="21600"/>
                </a:cubicBezTo>
                <a:cubicBezTo>
                  <a:pt x="43200" y="30048"/>
                  <a:pt x="38351" y="37363"/>
                  <a:pt x="31286" y="40912"/>
                </a:cubicBezTo>
              </a:path>
              <a:path w="43200" h="40909" stroke="0">
                <a:moveTo>
                  <a:pt x="8" y="22192"/>
                </a:moveTo>
                <a:cubicBezTo>
                  <a:pt x="3" y="21995"/>
                  <a:pt x="0" y="21798"/>
                  <a:pt x="0" y="21600"/>
                </a:cubicBezTo>
                <a:cubicBezTo>
                  <a:pt x="0" y="9671"/>
                  <a:pt x="9671" y="0"/>
                  <a:pt x="21600" y="0"/>
                </a:cubicBezTo>
                <a:cubicBezTo>
                  <a:pt x="33529" y="0"/>
                  <a:pt x="43200" y="9671"/>
                  <a:pt x="43200" y="21600"/>
                </a:cubicBezTo>
                <a:cubicBezTo>
                  <a:pt x="43200" y="30048"/>
                  <a:pt x="38351" y="37363"/>
                  <a:pt x="31286" y="4091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rgbClr val="923F5D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56796" dir="3806097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6652" name="文本框 26651"/>
          <p:cNvSpPr txBox="1"/>
          <p:nvPr/>
        </p:nvSpPr>
        <p:spPr>
          <a:xfrm>
            <a:off x="1949450" y="2741613"/>
            <a:ext cx="82073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noProof="1">
                <a:solidFill>
                  <a:schemeClr val="accent1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90%</a:t>
            </a:r>
            <a:endParaRPr lang="en-US" altLang="zh-CN" sz="2400" b="1" noProof="1">
              <a:solidFill>
                <a:schemeClr val="accent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49180" name="矩形 26652"/>
          <p:cNvSpPr>
            <a:spLocks noChangeArrowheads="1"/>
          </p:cNvSpPr>
          <p:nvPr/>
        </p:nvSpPr>
        <p:spPr bwMode="auto">
          <a:xfrm>
            <a:off x="1636713" y="3162300"/>
            <a:ext cx="148748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</a:p>
        </p:txBody>
      </p:sp>
      <p:sp>
        <p:nvSpPr>
          <p:cNvPr id="49181" name="直接连接符 26653"/>
          <p:cNvSpPr>
            <a:spLocks noChangeShapeType="1"/>
          </p:cNvSpPr>
          <p:nvPr/>
        </p:nvSpPr>
        <p:spPr bwMode="auto">
          <a:xfrm>
            <a:off x="1636713" y="3141663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82" name="直接连接符 26654"/>
          <p:cNvSpPr>
            <a:spLocks noChangeShapeType="1"/>
          </p:cNvSpPr>
          <p:nvPr/>
        </p:nvSpPr>
        <p:spPr bwMode="auto">
          <a:xfrm flipH="1" flipV="1">
            <a:off x="2316163" y="3863975"/>
            <a:ext cx="168275" cy="690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任意多边形 27649"/>
          <p:cNvSpPr>
            <a:spLocks noChangeArrowheads="1"/>
          </p:cNvSpPr>
          <p:nvPr/>
        </p:nvSpPr>
        <p:spPr bwMode="auto">
          <a:xfrm>
            <a:off x="11113" y="4292600"/>
            <a:ext cx="2568575" cy="2565400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02" name="直接连接符 27650"/>
          <p:cNvSpPr>
            <a:spLocks noChangeShapeType="1"/>
          </p:cNvSpPr>
          <p:nvPr/>
        </p:nvSpPr>
        <p:spPr bwMode="auto">
          <a:xfrm flipH="1">
            <a:off x="0" y="6400800"/>
            <a:ext cx="2819400" cy="228600"/>
          </a:xfrm>
          <a:prstGeom prst="line">
            <a:avLst/>
          </a:prstGeom>
          <a:noFill/>
          <a:ln w="9525">
            <a:solidFill>
              <a:schemeClr val="accent1">
                <a:alpha val="39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3" name="直接连接符 27651"/>
          <p:cNvSpPr>
            <a:spLocks noChangeShapeType="1"/>
          </p:cNvSpPr>
          <p:nvPr/>
        </p:nvSpPr>
        <p:spPr bwMode="auto">
          <a:xfrm flipH="1">
            <a:off x="0" y="3962400"/>
            <a:ext cx="609600" cy="2667000"/>
          </a:xfrm>
          <a:prstGeom prst="line">
            <a:avLst/>
          </a:prstGeom>
          <a:noFill/>
          <a:ln w="9525">
            <a:solidFill>
              <a:schemeClr val="accent1">
                <a:alpha val="39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4" name="任意多边形 27652"/>
          <p:cNvSpPr>
            <a:spLocks noChangeArrowheads="1"/>
          </p:cNvSpPr>
          <p:nvPr/>
        </p:nvSpPr>
        <p:spPr bwMode="auto">
          <a:xfrm>
            <a:off x="1614488" y="3543300"/>
            <a:ext cx="228600" cy="22860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59999"/>
            </a:srgb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05" name="任意多边形 27653"/>
          <p:cNvSpPr>
            <a:spLocks noChangeArrowheads="1"/>
          </p:cNvSpPr>
          <p:nvPr/>
        </p:nvSpPr>
        <p:spPr bwMode="auto">
          <a:xfrm>
            <a:off x="2506663" y="4032250"/>
            <a:ext cx="228600" cy="22860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59999"/>
            </a:srgb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06" name="任意多边形 27654"/>
          <p:cNvSpPr>
            <a:spLocks noChangeArrowheads="1"/>
          </p:cNvSpPr>
          <p:nvPr/>
        </p:nvSpPr>
        <p:spPr bwMode="auto">
          <a:xfrm>
            <a:off x="2884488" y="5334000"/>
            <a:ext cx="228600" cy="22860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59999"/>
            </a:srgb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07" name="直接连接符 27655"/>
          <p:cNvSpPr>
            <a:spLocks noChangeShapeType="1"/>
          </p:cNvSpPr>
          <p:nvPr/>
        </p:nvSpPr>
        <p:spPr bwMode="auto">
          <a:xfrm flipH="1">
            <a:off x="0" y="3751263"/>
            <a:ext cx="1665288" cy="2878137"/>
          </a:xfrm>
          <a:prstGeom prst="line">
            <a:avLst/>
          </a:prstGeom>
          <a:noFill/>
          <a:ln w="9525">
            <a:solidFill>
              <a:schemeClr val="accent1">
                <a:alpha val="39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8" name="直接连接符 27656"/>
          <p:cNvSpPr>
            <a:spLocks noChangeShapeType="1"/>
          </p:cNvSpPr>
          <p:nvPr/>
        </p:nvSpPr>
        <p:spPr bwMode="auto">
          <a:xfrm flipH="1">
            <a:off x="0" y="5481638"/>
            <a:ext cx="2895600" cy="1147762"/>
          </a:xfrm>
          <a:prstGeom prst="line">
            <a:avLst/>
          </a:prstGeom>
          <a:noFill/>
          <a:ln w="9525">
            <a:solidFill>
              <a:schemeClr val="accent1">
                <a:alpha val="39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9" name="直接连接符 27657"/>
          <p:cNvSpPr>
            <a:spLocks noChangeShapeType="1"/>
          </p:cNvSpPr>
          <p:nvPr/>
        </p:nvSpPr>
        <p:spPr bwMode="auto">
          <a:xfrm flipH="1">
            <a:off x="0" y="2243138"/>
            <a:ext cx="1866900" cy="4386262"/>
          </a:xfrm>
          <a:prstGeom prst="line">
            <a:avLst/>
          </a:prstGeom>
          <a:noFill/>
          <a:ln w="19050">
            <a:solidFill>
              <a:schemeClr val="accent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0" name="直接连接符 27658"/>
          <p:cNvSpPr>
            <a:spLocks noChangeShapeType="1"/>
          </p:cNvSpPr>
          <p:nvPr/>
        </p:nvSpPr>
        <p:spPr bwMode="auto">
          <a:xfrm flipH="1">
            <a:off x="0" y="3570288"/>
            <a:ext cx="2309813" cy="3059112"/>
          </a:xfrm>
          <a:prstGeom prst="line">
            <a:avLst/>
          </a:prstGeom>
          <a:noFill/>
          <a:ln w="19050">
            <a:solidFill>
              <a:schemeClr val="accent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1" name="直接连接符 27659"/>
          <p:cNvSpPr>
            <a:spLocks noChangeShapeType="1"/>
          </p:cNvSpPr>
          <p:nvPr/>
        </p:nvSpPr>
        <p:spPr bwMode="auto">
          <a:xfrm flipH="1">
            <a:off x="0" y="4837113"/>
            <a:ext cx="2846388" cy="1792287"/>
          </a:xfrm>
          <a:prstGeom prst="line">
            <a:avLst/>
          </a:prstGeom>
          <a:noFill/>
          <a:ln w="19050">
            <a:solidFill>
              <a:schemeClr val="accent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2" name="直接连接符 27660"/>
          <p:cNvSpPr>
            <a:spLocks noChangeShapeType="1"/>
          </p:cNvSpPr>
          <p:nvPr/>
        </p:nvSpPr>
        <p:spPr bwMode="auto">
          <a:xfrm flipH="1">
            <a:off x="0" y="5883275"/>
            <a:ext cx="3867150" cy="746125"/>
          </a:xfrm>
          <a:prstGeom prst="line">
            <a:avLst/>
          </a:prstGeom>
          <a:noFill/>
          <a:ln w="19050">
            <a:solidFill>
              <a:schemeClr val="accent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3" name="任意多边形 27661"/>
          <p:cNvSpPr>
            <a:spLocks noChangeArrowheads="1"/>
          </p:cNvSpPr>
          <p:nvPr/>
        </p:nvSpPr>
        <p:spPr bwMode="auto">
          <a:xfrm>
            <a:off x="0" y="4343400"/>
            <a:ext cx="2509838" cy="2514600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14" name="直接连接符 27662"/>
          <p:cNvSpPr>
            <a:spLocks noChangeShapeType="1"/>
          </p:cNvSpPr>
          <p:nvPr/>
        </p:nvSpPr>
        <p:spPr bwMode="auto">
          <a:xfrm flipH="1">
            <a:off x="0" y="4232275"/>
            <a:ext cx="2532063" cy="2625725"/>
          </a:xfrm>
          <a:prstGeom prst="line">
            <a:avLst/>
          </a:prstGeom>
          <a:noFill/>
          <a:ln w="9525">
            <a:solidFill>
              <a:schemeClr val="accent1">
                <a:alpha val="39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5" name="任意多边形 27663"/>
          <p:cNvSpPr>
            <a:spLocks noChangeArrowheads="1"/>
          </p:cNvSpPr>
          <p:nvPr/>
        </p:nvSpPr>
        <p:spPr bwMode="auto">
          <a:xfrm>
            <a:off x="0" y="4422775"/>
            <a:ext cx="2438400" cy="243522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16" name="文本框 27664"/>
          <p:cNvSpPr txBox="1">
            <a:spLocks noChangeArrowheads="1"/>
          </p:cNvSpPr>
          <p:nvPr/>
        </p:nvSpPr>
        <p:spPr bwMode="auto">
          <a:xfrm>
            <a:off x="2368550" y="1719263"/>
            <a:ext cx="14747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800000"/>
                </a:solidFill>
                <a:latin typeface="Verdana" pitchFamily="34" charset="0"/>
              </a:rPr>
              <a:t>2007. 01</a:t>
            </a:r>
          </a:p>
        </p:txBody>
      </p:sp>
      <p:sp>
        <p:nvSpPr>
          <p:cNvPr id="51217" name="文本框 27665"/>
          <p:cNvSpPr txBox="1">
            <a:spLocks noChangeArrowheads="1"/>
          </p:cNvSpPr>
          <p:nvPr/>
        </p:nvSpPr>
        <p:spPr bwMode="auto">
          <a:xfrm>
            <a:off x="2908300" y="2971800"/>
            <a:ext cx="18923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800000"/>
                </a:solidFill>
                <a:latin typeface="Verdana" pitchFamily="34" charset="0"/>
              </a:rPr>
              <a:t>2006 ~ 2005</a:t>
            </a:r>
          </a:p>
        </p:txBody>
      </p:sp>
      <p:sp>
        <p:nvSpPr>
          <p:cNvPr id="51218" name="文本框 27666"/>
          <p:cNvSpPr txBox="1">
            <a:spLocks noChangeArrowheads="1"/>
          </p:cNvSpPr>
          <p:nvPr/>
        </p:nvSpPr>
        <p:spPr bwMode="auto">
          <a:xfrm>
            <a:off x="3424238" y="4191000"/>
            <a:ext cx="18923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800000"/>
                </a:solidFill>
                <a:latin typeface="Verdana" pitchFamily="34" charset="0"/>
              </a:rPr>
              <a:t>2004 ~ 2003</a:t>
            </a:r>
          </a:p>
        </p:txBody>
      </p:sp>
      <p:sp>
        <p:nvSpPr>
          <p:cNvPr id="51219" name="文本框 27667"/>
          <p:cNvSpPr txBox="1">
            <a:spLocks noChangeArrowheads="1"/>
          </p:cNvSpPr>
          <p:nvPr/>
        </p:nvSpPr>
        <p:spPr bwMode="auto">
          <a:xfrm>
            <a:off x="4267200" y="5334000"/>
            <a:ext cx="18923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800000"/>
                </a:solidFill>
                <a:latin typeface="Verdana" pitchFamily="34" charset="0"/>
              </a:rPr>
              <a:t>2002 ~ 2000</a:t>
            </a:r>
          </a:p>
        </p:txBody>
      </p:sp>
      <p:grpSp>
        <p:nvGrpSpPr>
          <p:cNvPr id="51220" name="组合 27668"/>
          <p:cNvGrpSpPr>
            <a:grpSpLocks/>
          </p:cNvGrpSpPr>
          <p:nvPr/>
        </p:nvGrpSpPr>
        <p:grpSpPr bwMode="auto">
          <a:xfrm>
            <a:off x="2636838" y="2120900"/>
            <a:ext cx="128587" cy="128588"/>
            <a:chOff x="0" y="0"/>
            <a:chExt cx="112" cy="112"/>
          </a:xfrm>
        </p:grpSpPr>
        <p:sp>
          <p:nvSpPr>
            <p:cNvPr id="51221" name="圆角矩形 27669"/>
            <p:cNvSpPr>
              <a:spLocks noChangeArrowheads="1"/>
            </p:cNvSpPr>
            <p:nvPr/>
          </p:nvSpPr>
          <p:spPr bwMode="auto">
            <a:xfrm>
              <a:off x="0" y="0"/>
              <a:ext cx="112" cy="11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2" name="五边形 27670"/>
            <p:cNvSpPr>
              <a:spLocks noChangeArrowheads="1"/>
            </p:cNvSpPr>
            <p:nvPr/>
          </p:nvSpPr>
          <p:spPr bwMode="auto">
            <a:xfrm>
              <a:off x="34" y="15"/>
              <a:ext cx="60" cy="81"/>
            </a:xfrm>
            <a:prstGeom prst="homePlate">
              <a:avLst>
                <a:gd name="adj" fmla="val 100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23" name="文本框 27671"/>
          <p:cNvSpPr txBox="1">
            <a:spLocks noChangeArrowheads="1"/>
          </p:cNvSpPr>
          <p:nvPr/>
        </p:nvSpPr>
        <p:spPr bwMode="auto">
          <a:xfrm>
            <a:off x="2774950" y="2033588"/>
            <a:ext cx="4083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grpSp>
        <p:nvGrpSpPr>
          <p:cNvPr id="51224" name="组合 27672"/>
          <p:cNvGrpSpPr>
            <a:grpSpLocks/>
          </p:cNvGrpSpPr>
          <p:nvPr/>
        </p:nvGrpSpPr>
        <p:grpSpPr bwMode="auto">
          <a:xfrm>
            <a:off x="3273425" y="3362325"/>
            <a:ext cx="128588" cy="128588"/>
            <a:chOff x="0" y="0"/>
            <a:chExt cx="112" cy="112"/>
          </a:xfrm>
        </p:grpSpPr>
        <p:sp>
          <p:nvSpPr>
            <p:cNvPr id="51225" name="圆角矩形 27673"/>
            <p:cNvSpPr>
              <a:spLocks noChangeArrowheads="1"/>
            </p:cNvSpPr>
            <p:nvPr/>
          </p:nvSpPr>
          <p:spPr bwMode="auto">
            <a:xfrm>
              <a:off x="0" y="0"/>
              <a:ext cx="112" cy="11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6" name="五边形 27674"/>
            <p:cNvSpPr>
              <a:spLocks noChangeArrowheads="1"/>
            </p:cNvSpPr>
            <p:nvPr/>
          </p:nvSpPr>
          <p:spPr bwMode="auto">
            <a:xfrm>
              <a:off x="34" y="15"/>
              <a:ext cx="60" cy="81"/>
            </a:xfrm>
            <a:prstGeom prst="homePlate">
              <a:avLst>
                <a:gd name="adj" fmla="val 100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27" name="文本框 27675"/>
          <p:cNvSpPr txBox="1">
            <a:spLocks noChangeArrowheads="1"/>
          </p:cNvSpPr>
          <p:nvPr/>
        </p:nvSpPr>
        <p:spPr bwMode="auto">
          <a:xfrm>
            <a:off x="3411538" y="3275013"/>
            <a:ext cx="4083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grpSp>
        <p:nvGrpSpPr>
          <p:cNvPr id="51228" name="组合 27676"/>
          <p:cNvGrpSpPr>
            <a:grpSpLocks/>
          </p:cNvGrpSpPr>
          <p:nvPr/>
        </p:nvGrpSpPr>
        <p:grpSpPr bwMode="auto">
          <a:xfrm>
            <a:off x="3857625" y="4584700"/>
            <a:ext cx="128588" cy="128588"/>
            <a:chOff x="0" y="0"/>
            <a:chExt cx="112" cy="112"/>
          </a:xfrm>
        </p:grpSpPr>
        <p:sp>
          <p:nvSpPr>
            <p:cNvPr id="51229" name="圆角矩形 27677"/>
            <p:cNvSpPr>
              <a:spLocks noChangeArrowheads="1"/>
            </p:cNvSpPr>
            <p:nvPr/>
          </p:nvSpPr>
          <p:spPr bwMode="auto">
            <a:xfrm>
              <a:off x="0" y="0"/>
              <a:ext cx="112" cy="11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0" name="五边形 27678"/>
            <p:cNvSpPr>
              <a:spLocks noChangeArrowheads="1"/>
            </p:cNvSpPr>
            <p:nvPr/>
          </p:nvSpPr>
          <p:spPr bwMode="auto">
            <a:xfrm>
              <a:off x="34" y="15"/>
              <a:ext cx="60" cy="81"/>
            </a:xfrm>
            <a:prstGeom prst="homePlate">
              <a:avLst>
                <a:gd name="adj" fmla="val 100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1" name="文本框 27679"/>
          <p:cNvSpPr txBox="1">
            <a:spLocks noChangeArrowheads="1"/>
          </p:cNvSpPr>
          <p:nvPr/>
        </p:nvSpPr>
        <p:spPr bwMode="auto">
          <a:xfrm>
            <a:off x="3995738" y="4497388"/>
            <a:ext cx="4083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grpSp>
        <p:nvGrpSpPr>
          <p:cNvPr id="51232" name="组合 27680"/>
          <p:cNvGrpSpPr>
            <a:grpSpLocks/>
          </p:cNvGrpSpPr>
          <p:nvPr/>
        </p:nvGrpSpPr>
        <p:grpSpPr bwMode="auto">
          <a:xfrm>
            <a:off x="4513263" y="5729288"/>
            <a:ext cx="128587" cy="128587"/>
            <a:chOff x="0" y="0"/>
            <a:chExt cx="112" cy="112"/>
          </a:xfrm>
        </p:grpSpPr>
        <p:sp>
          <p:nvSpPr>
            <p:cNvPr id="51233" name="圆角矩形 27681"/>
            <p:cNvSpPr>
              <a:spLocks noChangeArrowheads="1"/>
            </p:cNvSpPr>
            <p:nvPr/>
          </p:nvSpPr>
          <p:spPr bwMode="auto">
            <a:xfrm>
              <a:off x="0" y="0"/>
              <a:ext cx="112" cy="11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4" name="五边形 27682"/>
            <p:cNvSpPr>
              <a:spLocks noChangeArrowheads="1"/>
            </p:cNvSpPr>
            <p:nvPr/>
          </p:nvSpPr>
          <p:spPr bwMode="auto">
            <a:xfrm>
              <a:off x="34" y="15"/>
              <a:ext cx="60" cy="81"/>
            </a:xfrm>
            <a:prstGeom prst="homePlate">
              <a:avLst>
                <a:gd name="adj" fmla="val 100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5" name="文本框 27683"/>
          <p:cNvSpPr txBox="1">
            <a:spLocks noChangeArrowheads="1"/>
          </p:cNvSpPr>
          <p:nvPr/>
        </p:nvSpPr>
        <p:spPr bwMode="auto">
          <a:xfrm>
            <a:off x="4651375" y="5641975"/>
            <a:ext cx="4083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 is a Design Digital Content &amp; Contents mall developed by Guild Design Inc.</a:t>
            </a:r>
          </a:p>
        </p:txBody>
      </p:sp>
      <p:sp>
        <p:nvSpPr>
          <p:cNvPr id="51236" name="任意多边形 27684"/>
          <p:cNvSpPr>
            <a:spLocks noChangeArrowheads="1"/>
          </p:cNvSpPr>
          <p:nvPr/>
        </p:nvSpPr>
        <p:spPr bwMode="auto">
          <a:xfrm>
            <a:off x="534988" y="3732213"/>
            <a:ext cx="228600" cy="22860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59999"/>
            </a:srgb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37" name="任意多边形 27685"/>
          <p:cNvSpPr>
            <a:spLocks noChangeArrowheads="1"/>
          </p:cNvSpPr>
          <p:nvPr/>
        </p:nvSpPr>
        <p:spPr bwMode="auto">
          <a:xfrm>
            <a:off x="2819400" y="6302375"/>
            <a:ext cx="228600" cy="22860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59999"/>
            </a:srgb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38" name="五角星 27686"/>
          <p:cNvSpPr>
            <a:spLocks noChangeArrowheads="1"/>
          </p:cNvSpPr>
          <p:nvPr/>
        </p:nvSpPr>
        <p:spPr bwMode="auto">
          <a:xfrm rot="3083608">
            <a:off x="3657600" y="5562600"/>
            <a:ext cx="514350" cy="514350"/>
          </a:xfrm>
          <a:custGeom>
            <a:avLst/>
            <a:gdLst>
              <a:gd name="T0" fmla="*/ 0 w 514350"/>
              <a:gd name="T1" fmla="*/ 196463 h 514350"/>
              <a:gd name="T2" fmla="*/ 196465 w 514350"/>
              <a:gd name="T3" fmla="*/ 196465 h 514350"/>
              <a:gd name="T4" fmla="*/ 257175 w 514350"/>
              <a:gd name="T5" fmla="*/ 0 h 514350"/>
              <a:gd name="T6" fmla="*/ 317884 w 514350"/>
              <a:gd name="T7" fmla="*/ 196465 h 514350"/>
              <a:gd name="T8" fmla="*/ 514349 w 514350"/>
              <a:gd name="T9" fmla="*/ 196463 h 514350"/>
              <a:gd name="T10" fmla="*/ 355405 w 514350"/>
              <a:gd name="T11" fmla="*/ 317884 h 514350"/>
              <a:gd name="T12" fmla="*/ 416117 w 514350"/>
              <a:gd name="T13" fmla="*/ 514348 h 514350"/>
              <a:gd name="T14" fmla="*/ 257175 w 514350"/>
              <a:gd name="T15" fmla="*/ 392925 h 514350"/>
              <a:gd name="T16" fmla="*/ 98232 w 514350"/>
              <a:gd name="T17" fmla="*/ 514348 h 514350"/>
              <a:gd name="T18" fmla="*/ 158944 w 514350"/>
              <a:gd name="T19" fmla="*/ 317884 h 514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4350" h="514350">
                <a:moveTo>
                  <a:pt x="0" y="196463"/>
                </a:moveTo>
                <a:lnTo>
                  <a:pt x="196465" y="196465"/>
                </a:lnTo>
                <a:lnTo>
                  <a:pt x="257175" y="0"/>
                </a:lnTo>
                <a:lnTo>
                  <a:pt x="317884" y="196465"/>
                </a:lnTo>
                <a:lnTo>
                  <a:pt x="514349" y="196463"/>
                </a:lnTo>
                <a:lnTo>
                  <a:pt x="355405" y="317884"/>
                </a:lnTo>
                <a:lnTo>
                  <a:pt x="416117" y="514348"/>
                </a:lnTo>
                <a:lnTo>
                  <a:pt x="257175" y="392925"/>
                </a:lnTo>
                <a:lnTo>
                  <a:pt x="98232" y="514348"/>
                </a:lnTo>
                <a:lnTo>
                  <a:pt x="158944" y="317884"/>
                </a:lnTo>
                <a:close/>
              </a:path>
            </a:pathLst>
          </a:custGeom>
          <a:gradFill rotWithShape="1">
            <a:gsLst>
              <a:gs pos="0">
                <a:srgbClr val="98D5F1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39" name="五角星 27687"/>
          <p:cNvSpPr>
            <a:spLocks noChangeArrowheads="1"/>
          </p:cNvSpPr>
          <p:nvPr/>
        </p:nvSpPr>
        <p:spPr bwMode="auto">
          <a:xfrm>
            <a:off x="1539875" y="1771650"/>
            <a:ext cx="657225" cy="657225"/>
          </a:xfrm>
          <a:custGeom>
            <a:avLst/>
            <a:gdLst>
              <a:gd name="T0" fmla="*/ 0 w 657225"/>
              <a:gd name="T1" fmla="*/ 251036 h 657225"/>
              <a:gd name="T2" fmla="*/ 251038 w 657225"/>
              <a:gd name="T3" fmla="*/ 251038 h 657225"/>
              <a:gd name="T4" fmla="*/ 328612 w 657225"/>
              <a:gd name="T5" fmla="*/ 0 h 657225"/>
              <a:gd name="T6" fmla="*/ 406186 w 657225"/>
              <a:gd name="T7" fmla="*/ 251038 h 657225"/>
              <a:gd name="T8" fmla="*/ 657224 w 657225"/>
              <a:gd name="T9" fmla="*/ 251036 h 657225"/>
              <a:gd name="T10" fmla="*/ 454129 w 657225"/>
              <a:gd name="T11" fmla="*/ 406185 h 657225"/>
              <a:gd name="T12" fmla="*/ 531705 w 657225"/>
              <a:gd name="T13" fmla="*/ 657223 h 657225"/>
              <a:gd name="T14" fmla="*/ 328612 w 657225"/>
              <a:gd name="T15" fmla="*/ 502071 h 657225"/>
              <a:gd name="T16" fmla="*/ 125519 w 657225"/>
              <a:gd name="T17" fmla="*/ 657223 h 657225"/>
              <a:gd name="T18" fmla="*/ 203095 w 657225"/>
              <a:gd name="T19" fmla="*/ 406185 h 657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7225" h="657225">
                <a:moveTo>
                  <a:pt x="0" y="251036"/>
                </a:moveTo>
                <a:lnTo>
                  <a:pt x="251038" y="251038"/>
                </a:lnTo>
                <a:lnTo>
                  <a:pt x="328612" y="0"/>
                </a:lnTo>
                <a:lnTo>
                  <a:pt x="406186" y="251038"/>
                </a:lnTo>
                <a:lnTo>
                  <a:pt x="657224" y="251036"/>
                </a:lnTo>
                <a:lnTo>
                  <a:pt x="454129" y="406185"/>
                </a:lnTo>
                <a:lnTo>
                  <a:pt x="531705" y="657223"/>
                </a:lnTo>
                <a:lnTo>
                  <a:pt x="328612" y="502071"/>
                </a:lnTo>
                <a:lnTo>
                  <a:pt x="125519" y="657223"/>
                </a:lnTo>
                <a:lnTo>
                  <a:pt x="203095" y="406185"/>
                </a:lnTo>
                <a:close/>
              </a:path>
            </a:pathLst>
          </a:custGeom>
          <a:gradFill rotWithShape="1">
            <a:gsLst>
              <a:gs pos="0">
                <a:srgbClr val="FDEFDA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40" name="五角星 27688"/>
          <p:cNvSpPr>
            <a:spLocks noChangeArrowheads="1"/>
          </p:cNvSpPr>
          <p:nvPr/>
        </p:nvSpPr>
        <p:spPr bwMode="auto">
          <a:xfrm rot="802016">
            <a:off x="2057400" y="3048000"/>
            <a:ext cx="657225" cy="657225"/>
          </a:xfrm>
          <a:custGeom>
            <a:avLst/>
            <a:gdLst>
              <a:gd name="T0" fmla="*/ 0 w 657225"/>
              <a:gd name="T1" fmla="*/ 251036 h 657225"/>
              <a:gd name="T2" fmla="*/ 251038 w 657225"/>
              <a:gd name="T3" fmla="*/ 251038 h 657225"/>
              <a:gd name="T4" fmla="*/ 328612 w 657225"/>
              <a:gd name="T5" fmla="*/ 0 h 657225"/>
              <a:gd name="T6" fmla="*/ 406186 w 657225"/>
              <a:gd name="T7" fmla="*/ 251038 h 657225"/>
              <a:gd name="T8" fmla="*/ 657224 w 657225"/>
              <a:gd name="T9" fmla="*/ 251036 h 657225"/>
              <a:gd name="T10" fmla="*/ 454129 w 657225"/>
              <a:gd name="T11" fmla="*/ 406185 h 657225"/>
              <a:gd name="T12" fmla="*/ 531705 w 657225"/>
              <a:gd name="T13" fmla="*/ 657223 h 657225"/>
              <a:gd name="T14" fmla="*/ 328612 w 657225"/>
              <a:gd name="T15" fmla="*/ 502071 h 657225"/>
              <a:gd name="T16" fmla="*/ 125519 w 657225"/>
              <a:gd name="T17" fmla="*/ 657223 h 657225"/>
              <a:gd name="T18" fmla="*/ 203095 w 657225"/>
              <a:gd name="T19" fmla="*/ 406185 h 657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7225" h="657225">
                <a:moveTo>
                  <a:pt x="0" y="251036"/>
                </a:moveTo>
                <a:lnTo>
                  <a:pt x="251038" y="251038"/>
                </a:lnTo>
                <a:lnTo>
                  <a:pt x="328612" y="0"/>
                </a:lnTo>
                <a:lnTo>
                  <a:pt x="406186" y="251038"/>
                </a:lnTo>
                <a:lnTo>
                  <a:pt x="657224" y="251036"/>
                </a:lnTo>
                <a:lnTo>
                  <a:pt x="454129" y="406185"/>
                </a:lnTo>
                <a:lnTo>
                  <a:pt x="531705" y="657223"/>
                </a:lnTo>
                <a:lnTo>
                  <a:pt x="328612" y="502071"/>
                </a:lnTo>
                <a:lnTo>
                  <a:pt x="125519" y="657223"/>
                </a:lnTo>
                <a:lnTo>
                  <a:pt x="203095" y="406185"/>
                </a:lnTo>
                <a:close/>
              </a:path>
            </a:pathLst>
          </a:custGeom>
          <a:gradFill rotWithShape="1">
            <a:gsLst>
              <a:gs pos="0">
                <a:srgbClr val="F6D1DE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41" name="五角星 27689"/>
          <p:cNvSpPr>
            <a:spLocks noChangeArrowheads="1"/>
          </p:cNvSpPr>
          <p:nvPr/>
        </p:nvSpPr>
        <p:spPr bwMode="auto">
          <a:xfrm rot="3116201">
            <a:off x="2667000" y="4419600"/>
            <a:ext cx="604838" cy="604838"/>
          </a:xfrm>
          <a:custGeom>
            <a:avLst/>
            <a:gdLst>
              <a:gd name="T0" fmla="*/ 0 w 604838"/>
              <a:gd name="T1" fmla="*/ 231026 h 604838"/>
              <a:gd name="T2" fmla="*/ 231028 w 604838"/>
              <a:gd name="T3" fmla="*/ 231028 h 604838"/>
              <a:gd name="T4" fmla="*/ 302419 w 604838"/>
              <a:gd name="T5" fmla="*/ 0 h 604838"/>
              <a:gd name="T6" fmla="*/ 373809 w 604838"/>
              <a:gd name="T7" fmla="*/ 231028 h 604838"/>
              <a:gd name="T8" fmla="*/ 604837 w 604838"/>
              <a:gd name="T9" fmla="*/ 231026 h 604838"/>
              <a:gd name="T10" fmla="*/ 417930 w 604838"/>
              <a:gd name="T11" fmla="*/ 373808 h 604838"/>
              <a:gd name="T12" fmla="*/ 489323 w 604838"/>
              <a:gd name="T13" fmla="*/ 604836 h 604838"/>
              <a:gd name="T14" fmla="*/ 302419 w 604838"/>
              <a:gd name="T15" fmla="*/ 462051 h 604838"/>
              <a:gd name="T16" fmla="*/ 115514 w 604838"/>
              <a:gd name="T17" fmla="*/ 604836 h 604838"/>
              <a:gd name="T18" fmla="*/ 186907 w 604838"/>
              <a:gd name="T19" fmla="*/ 373808 h 604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4838" h="604838">
                <a:moveTo>
                  <a:pt x="0" y="231026"/>
                </a:moveTo>
                <a:lnTo>
                  <a:pt x="231028" y="231028"/>
                </a:lnTo>
                <a:lnTo>
                  <a:pt x="302419" y="0"/>
                </a:lnTo>
                <a:lnTo>
                  <a:pt x="373809" y="231028"/>
                </a:lnTo>
                <a:lnTo>
                  <a:pt x="604837" y="231026"/>
                </a:lnTo>
                <a:lnTo>
                  <a:pt x="417930" y="373808"/>
                </a:lnTo>
                <a:lnTo>
                  <a:pt x="489323" y="604836"/>
                </a:lnTo>
                <a:lnTo>
                  <a:pt x="302419" y="462051"/>
                </a:lnTo>
                <a:lnTo>
                  <a:pt x="115514" y="604836"/>
                </a:lnTo>
                <a:lnTo>
                  <a:pt x="186907" y="373808"/>
                </a:lnTo>
                <a:close/>
              </a:path>
            </a:pathLst>
          </a:custGeom>
          <a:gradFill rotWithShape="1">
            <a:gsLst>
              <a:gs pos="0">
                <a:srgbClr val="BEDF5D"/>
              </a:gs>
              <a:gs pos="100000">
                <a:schemeClr val="fol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1242" name="标题 2769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grpSp>
        <p:nvGrpSpPr>
          <p:cNvPr id="51243" name="组合 27691"/>
          <p:cNvGrpSpPr>
            <a:grpSpLocks/>
          </p:cNvGrpSpPr>
          <p:nvPr/>
        </p:nvGrpSpPr>
        <p:grpSpPr bwMode="auto">
          <a:xfrm>
            <a:off x="304800" y="4495800"/>
            <a:ext cx="1752600" cy="1958975"/>
            <a:chOff x="0" y="0"/>
            <a:chExt cx="860" cy="796"/>
          </a:xfrm>
        </p:grpSpPr>
        <p:sp>
          <p:nvSpPr>
            <p:cNvPr id="51244" name="未知"/>
            <p:cNvSpPr>
              <a:spLocks noChangeArrowheads="1"/>
            </p:cNvSpPr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5" name="未知"/>
            <p:cNvSpPr>
              <a:spLocks noChangeArrowheads="1"/>
            </p:cNvSpPr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6" name="未知"/>
            <p:cNvSpPr>
              <a:spLocks noChangeArrowheads="1"/>
            </p:cNvSpPr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7" name="未知"/>
            <p:cNvSpPr>
              <a:spLocks noChangeArrowheads="1"/>
            </p:cNvSpPr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51248" name="未知"/>
            <p:cNvSpPr>
              <a:spLocks noChangeArrowheads="1"/>
            </p:cNvSpPr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51249" name="未知"/>
            <p:cNvSpPr>
              <a:spLocks noChangeArrowheads="1"/>
            </p:cNvSpPr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2867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2979738"/>
            <a:ext cx="9144000" cy="677862"/>
          </a:xfrm>
          <a:prstGeom prst="rect">
            <a:avLst/>
          </a:prstGeom>
          <a:solidFill>
            <a:srgbClr val="099CE5">
              <a:alpha val="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3714750"/>
            <a:ext cx="9144000" cy="730250"/>
          </a:xfrm>
          <a:prstGeom prst="rect">
            <a:avLst/>
          </a:prstGeom>
          <a:solidFill>
            <a:srgbClr val="099CE5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53252" name="Rectangle 5"/>
          <p:cNvSpPr>
            <a:spLocks noChangeArrowheads="1"/>
          </p:cNvSpPr>
          <p:nvPr/>
        </p:nvSpPr>
        <p:spPr bwMode="auto">
          <a:xfrm>
            <a:off x="2003425" y="5314950"/>
            <a:ext cx="52387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</a:rPr>
              <a:t>ThemeGallery  is a Design Digital Content &amp; Contents mall developed by Guild Design Inc.</a:t>
            </a:r>
          </a:p>
        </p:txBody>
      </p:sp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566738" y="2268538"/>
            <a:ext cx="1816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Clr>
                <a:schemeClr val="tx2"/>
              </a:buClr>
              <a:buSzPct val="75000"/>
              <a:buFont typeface="Arial" pitchFamily="34" charset="0"/>
              <a:buChar char="►"/>
            </a:pPr>
            <a:r>
              <a:rPr lang="zh-CN" altLang="en-US" sz="2400" b="1">
                <a:solidFill>
                  <a:srgbClr val="E56D09"/>
                </a:solidFill>
              </a:rPr>
              <a:t> </a:t>
            </a:r>
            <a:r>
              <a:rPr lang="en-US" altLang="zh-CN" sz="2400" b="1">
                <a:solidFill>
                  <a:srgbClr val="E56D09"/>
                </a:solidFill>
              </a:rPr>
              <a:t>Contents</a:t>
            </a:r>
          </a:p>
        </p:txBody>
      </p:sp>
      <p:sp>
        <p:nvSpPr>
          <p:cNvPr id="53254" name="AutoShape 7"/>
          <p:cNvSpPr>
            <a:spLocks noChangeArrowheads="1"/>
          </p:cNvSpPr>
          <p:nvPr/>
        </p:nvSpPr>
        <p:spPr bwMode="auto">
          <a:xfrm>
            <a:off x="3414713" y="1724025"/>
            <a:ext cx="2497137" cy="1985963"/>
          </a:xfrm>
          <a:prstGeom prst="diamond">
            <a:avLst/>
          </a:prstGeom>
          <a:solidFill>
            <a:srgbClr val="F8F8F8"/>
          </a:solidFill>
          <a:ln>
            <a:noFill/>
          </a:ln>
          <a:scene3d>
            <a:camera prst="legacyObliqueBottom">
              <a:rot lat="20099999" lon="0" rev="0"/>
            </a:camera>
            <a:lightRig rig="legacyNormal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/>
          </a:p>
        </p:txBody>
      </p:sp>
      <p:sp>
        <p:nvSpPr>
          <p:cNvPr id="53255" name="AutoShape 8"/>
          <p:cNvSpPr>
            <a:spLocks noChangeArrowheads="1"/>
          </p:cNvSpPr>
          <p:nvPr/>
        </p:nvSpPr>
        <p:spPr bwMode="auto">
          <a:xfrm>
            <a:off x="2157413" y="2606675"/>
            <a:ext cx="2497137" cy="1985963"/>
          </a:xfrm>
          <a:prstGeom prst="diamond">
            <a:avLst/>
          </a:prstGeom>
          <a:solidFill>
            <a:srgbClr val="F8F8F8"/>
          </a:solidFill>
          <a:ln>
            <a:noFill/>
          </a:ln>
          <a:scene3d>
            <a:camera prst="legacyObliqueBottom">
              <a:rot lat="20099999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/>
          </a:p>
        </p:txBody>
      </p:sp>
      <p:sp>
        <p:nvSpPr>
          <p:cNvPr id="53256" name="AutoShape 9"/>
          <p:cNvSpPr>
            <a:spLocks noChangeArrowheads="1"/>
          </p:cNvSpPr>
          <p:nvPr/>
        </p:nvSpPr>
        <p:spPr bwMode="auto">
          <a:xfrm>
            <a:off x="4668838" y="2606675"/>
            <a:ext cx="2497137" cy="1985963"/>
          </a:xfrm>
          <a:prstGeom prst="diamond">
            <a:avLst/>
          </a:prstGeom>
          <a:solidFill>
            <a:srgbClr val="F8F8F8"/>
          </a:solidFill>
          <a:ln>
            <a:noFill/>
          </a:ln>
          <a:scene3d>
            <a:camera prst="legacyObliqueBottom">
              <a:rot lat="20099999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/>
          </a:p>
        </p:txBody>
      </p:sp>
      <p:grpSp>
        <p:nvGrpSpPr>
          <p:cNvPr id="53257" name="组合 28681"/>
          <p:cNvGrpSpPr>
            <a:grpSpLocks/>
          </p:cNvGrpSpPr>
          <p:nvPr/>
        </p:nvGrpSpPr>
        <p:grpSpPr bwMode="auto">
          <a:xfrm>
            <a:off x="3403600" y="1506538"/>
            <a:ext cx="2497138" cy="1985962"/>
            <a:chOff x="0" y="0"/>
            <a:chExt cx="1573" cy="1251"/>
          </a:xfrm>
        </p:grpSpPr>
        <p:sp>
          <p:nvSpPr>
            <p:cNvPr id="53258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1573" cy="1251"/>
            </a:xfrm>
            <a:prstGeom prst="diamond">
              <a:avLst/>
            </a:prstGeom>
            <a:gradFill rotWithShape="1">
              <a:gsLst>
                <a:gs pos="0">
                  <a:srgbClr val="672C4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scene3d>
              <a:camera prst="legacyObliqueBottom">
                <a:rot lat="20099999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259" name="Line 12"/>
            <p:cNvSpPr>
              <a:spLocks noChangeShapeType="1"/>
            </p:cNvSpPr>
            <p:nvPr/>
          </p:nvSpPr>
          <p:spPr bwMode="auto">
            <a:xfrm>
              <a:off x="0" y="626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29999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260" name="组合 28684"/>
          <p:cNvGrpSpPr>
            <a:grpSpLocks/>
          </p:cNvGrpSpPr>
          <p:nvPr/>
        </p:nvGrpSpPr>
        <p:grpSpPr bwMode="auto">
          <a:xfrm>
            <a:off x="2146300" y="2417763"/>
            <a:ext cx="2497138" cy="1985962"/>
            <a:chOff x="0" y="0"/>
            <a:chExt cx="1573" cy="1251"/>
          </a:xfrm>
        </p:grpSpPr>
        <p:sp>
          <p:nvSpPr>
            <p:cNvPr id="53261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1573" cy="1251"/>
            </a:xfrm>
            <a:prstGeom prst="diamond">
              <a:avLst/>
            </a:prstGeom>
            <a:gradFill rotWithShape="1">
              <a:gsLst>
                <a:gs pos="0">
                  <a:srgbClr val="195069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scene3d>
              <a:camera prst="legacyObliqueBottom">
                <a:rot lat="20099999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262" name="Line 15"/>
            <p:cNvSpPr>
              <a:spLocks noChangeShapeType="1"/>
            </p:cNvSpPr>
            <p:nvPr/>
          </p:nvSpPr>
          <p:spPr bwMode="auto">
            <a:xfrm>
              <a:off x="3" y="623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29999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263" name="组合 28687"/>
          <p:cNvGrpSpPr>
            <a:grpSpLocks/>
          </p:cNvGrpSpPr>
          <p:nvPr/>
        </p:nvGrpSpPr>
        <p:grpSpPr bwMode="auto">
          <a:xfrm>
            <a:off x="4657725" y="2417763"/>
            <a:ext cx="2497138" cy="1985962"/>
            <a:chOff x="0" y="0"/>
            <a:chExt cx="1573" cy="1251"/>
          </a:xfrm>
        </p:grpSpPr>
        <p:sp>
          <p:nvSpPr>
            <p:cNvPr id="53264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573" cy="1251"/>
            </a:xfrm>
            <a:prstGeom prst="diamond">
              <a:avLst/>
            </a:prstGeom>
            <a:gradFill rotWithShape="1">
              <a:gsLst>
                <a:gs pos="0">
                  <a:srgbClr val="72511F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scene3d>
              <a:camera prst="legacyObliqueBottom">
                <a:rot lat="20099999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265" name="Line 18"/>
            <p:cNvSpPr>
              <a:spLocks noChangeShapeType="1"/>
            </p:cNvSpPr>
            <p:nvPr/>
          </p:nvSpPr>
          <p:spPr bwMode="auto">
            <a:xfrm>
              <a:off x="7" y="624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29999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266" name="Text Box 19"/>
          <p:cNvSpPr txBox="1">
            <a:spLocks noChangeArrowheads="1"/>
          </p:cNvSpPr>
          <p:nvPr/>
        </p:nvSpPr>
        <p:spPr bwMode="auto">
          <a:xfrm>
            <a:off x="3725863" y="2298700"/>
            <a:ext cx="1857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53267" name="Text Box 20"/>
          <p:cNvSpPr txBox="1">
            <a:spLocks noChangeArrowheads="1"/>
          </p:cNvSpPr>
          <p:nvPr/>
        </p:nvSpPr>
        <p:spPr bwMode="auto">
          <a:xfrm>
            <a:off x="2454275" y="3214688"/>
            <a:ext cx="1857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53268" name="Text Box 21"/>
          <p:cNvSpPr txBox="1">
            <a:spLocks noChangeArrowheads="1"/>
          </p:cNvSpPr>
          <p:nvPr/>
        </p:nvSpPr>
        <p:spPr bwMode="auto">
          <a:xfrm>
            <a:off x="4953000" y="3179763"/>
            <a:ext cx="1857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</a:rPr>
              <a:t>Title in here</a:t>
            </a:r>
          </a:p>
        </p:txBody>
      </p:sp>
      <p:grpSp>
        <p:nvGrpSpPr>
          <p:cNvPr id="53269" name="组合 28693"/>
          <p:cNvGrpSpPr>
            <a:grpSpLocks/>
          </p:cNvGrpSpPr>
          <p:nvPr/>
        </p:nvGrpSpPr>
        <p:grpSpPr bwMode="auto">
          <a:xfrm>
            <a:off x="3935413" y="3733800"/>
            <a:ext cx="1682750" cy="1552575"/>
            <a:chOff x="0" y="0"/>
            <a:chExt cx="860" cy="796"/>
          </a:xfrm>
        </p:grpSpPr>
        <p:sp>
          <p:nvSpPr>
            <p:cNvPr id="53270" name="Freeform 23"/>
            <p:cNvSpPr>
              <a:spLocks noChangeArrowheads="1"/>
            </p:cNvSpPr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53271" name="Freeform 24"/>
            <p:cNvSpPr>
              <a:spLocks noChangeArrowheads="1"/>
            </p:cNvSpPr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53272" name="Freeform 25"/>
            <p:cNvSpPr>
              <a:spLocks noChangeArrowheads="1"/>
            </p:cNvSpPr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53273" name="Freeform 26"/>
            <p:cNvSpPr>
              <a:spLocks noChangeArrowheads="1"/>
            </p:cNvSpPr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84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274" name="Freeform 27"/>
            <p:cNvSpPr>
              <a:spLocks noChangeArrowheads="1"/>
            </p:cNvSpPr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84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275" name="Freeform 28"/>
            <p:cNvSpPr>
              <a:spLocks noChangeArrowheads="1"/>
            </p:cNvSpPr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84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任意多边形 29697"/>
          <p:cNvSpPr>
            <a:spLocks noChangeArrowheads="1"/>
          </p:cNvSpPr>
          <p:nvPr/>
        </p:nvSpPr>
        <p:spPr bwMode="auto">
          <a:xfrm rot="-3356642">
            <a:off x="5593556" y="2997994"/>
            <a:ext cx="1520825" cy="1322388"/>
          </a:xfrm>
          <a:custGeom>
            <a:avLst/>
            <a:gdLst>
              <a:gd name="T0" fmla="*/ 1226 w 21600"/>
              <a:gd name="T1" fmla="*/ 9068 h 21600"/>
              <a:gd name="T2" fmla="*/ 10800 w 21600"/>
              <a:gd name="T3" fmla="*/ 1071 h 21600"/>
              <a:gd name="T4" fmla="*/ 20374 w 21600"/>
              <a:gd name="T5" fmla="*/ 9063 h 21600"/>
              <a:gd name="T6" fmla="*/ 21427 w 21600"/>
              <a:gd name="T7" fmla="*/ 8877 h 21600"/>
              <a:gd name="T8" fmla="*/ 10800 w 21600"/>
              <a:gd name="T9" fmla="*/ 0 h 21600"/>
              <a:gd name="T10" fmla="*/ 171 w 21600"/>
              <a:gd name="T11" fmla="*/ 887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226" y="9068"/>
                </a:moveTo>
                <a:cubicBezTo>
                  <a:pt x="2044" y="4519"/>
                  <a:pt x="6020" y="1071"/>
                  <a:pt x="10800" y="1071"/>
                </a:cubicBezTo>
                <a:cubicBezTo>
                  <a:pt x="15581" y="1071"/>
                  <a:pt x="19557" y="4520"/>
                  <a:pt x="20374" y="9063"/>
                </a:cubicBezTo>
                <a:lnTo>
                  <a:pt x="21427" y="8877"/>
                </a:lnTo>
                <a:cubicBezTo>
                  <a:pt x="20519" y="3827"/>
                  <a:pt x="16107" y="0"/>
                  <a:pt x="10800" y="0"/>
                </a:cubicBezTo>
                <a:cubicBezTo>
                  <a:pt x="5492" y="0"/>
                  <a:pt x="1079" y="3829"/>
                  <a:pt x="171" y="8876"/>
                </a:cubicBezTo>
                <a:close/>
              </a:path>
            </a:pathLst>
          </a:custGeom>
          <a:solidFill>
            <a:schemeClr val="tx1">
              <a:alpha val="46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5298" name="任意多边形 29698"/>
          <p:cNvSpPr>
            <a:spLocks noChangeArrowheads="1"/>
          </p:cNvSpPr>
          <p:nvPr/>
        </p:nvSpPr>
        <p:spPr bwMode="auto">
          <a:xfrm rot="-8777407" flipH="1" flipV="1">
            <a:off x="2363788" y="3914775"/>
            <a:ext cx="1589087" cy="1555750"/>
          </a:xfrm>
          <a:custGeom>
            <a:avLst/>
            <a:gdLst>
              <a:gd name="T0" fmla="*/ 1226 w 21600"/>
              <a:gd name="T1" fmla="*/ 9068 h 21600"/>
              <a:gd name="T2" fmla="*/ 10800 w 21600"/>
              <a:gd name="T3" fmla="*/ 1071 h 21600"/>
              <a:gd name="T4" fmla="*/ 20374 w 21600"/>
              <a:gd name="T5" fmla="*/ 9063 h 21600"/>
              <a:gd name="T6" fmla="*/ 21427 w 21600"/>
              <a:gd name="T7" fmla="*/ 8877 h 21600"/>
              <a:gd name="T8" fmla="*/ 10800 w 21600"/>
              <a:gd name="T9" fmla="*/ 0 h 21600"/>
              <a:gd name="T10" fmla="*/ 171 w 21600"/>
              <a:gd name="T11" fmla="*/ 887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226" y="9068"/>
                </a:moveTo>
                <a:cubicBezTo>
                  <a:pt x="2044" y="4519"/>
                  <a:pt x="6020" y="1071"/>
                  <a:pt x="10800" y="1071"/>
                </a:cubicBezTo>
                <a:cubicBezTo>
                  <a:pt x="15581" y="1071"/>
                  <a:pt x="19557" y="4520"/>
                  <a:pt x="20374" y="9063"/>
                </a:cubicBezTo>
                <a:lnTo>
                  <a:pt x="21427" y="8877"/>
                </a:lnTo>
                <a:cubicBezTo>
                  <a:pt x="20519" y="3827"/>
                  <a:pt x="16107" y="0"/>
                  <a:pt x="10800" y="0"/>
                </a:cubicBezTo>
                <a:cubicBezTo>
                  <a:pt x="5492" y="0"/>
                  <a:pt x="1079" y="3829"/>
                  <a:pt x="171" y="8876"/>
                </a:cubicBezTo>
                <a:close/>
              </a:path>
            </a:pathLst>
          </a:custGeom>
          <a:solidFill>
            <a:schemeClr val="tx1">
              <a:alpha val="46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grpSp>
        <p:nvGrpSpPr>
          <p:cNvPr id="55299" name="组合 29699"/>
          <p:cNvGrpSpPr>
            <a:grpSpLocks/>
          </p:cNvGrpSpPr>
          <p:nvPr/>
        </p:nvGrpSpPr>
        <p:grpSpPr bwMode="auto">
          <a:xfrm>
            <a:off x="1741488" y="3644900"/>
            <a:ext cx="939800" cy="993775"/>
            <a:chOff x="0" y="0"/>
            <a:chExt cx="1210" cy="1278"/>
          </a:xfrm>
        </p:grpSpPr>
        <p:pic>
          <p:nvPicPr>
            <p:cNvPr id="55300" name="图片 29700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" y="1002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01" name="图片 29701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0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02" name="椭圆 29702"/>
            <p:cNvSpPr>
              <a:spLocks noChangeArrowheads="1"/>
            </p:cNvSpPr>
            <p:nvPr/>
          </p:nvSpPr>
          <p:spPr bwMode="auto">
            <a:xfrm>
              <a:off x="0" y="0"/>
              <a:ext cx="1202" cy="1182"/>
            </a:xfrm>
            <a:prstGeom prst="ellipse">
              <a:avLst/>
            </a:prstGeom>
            <a:solidFill>
              <a:schemeClr val="folHlink">
                <a:alpha val="5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3" name="未知"/>
            <p:cNvSpPr>
              <a:spLocks noChangeArrowheads="1"/>
            </p:cNvSpPr>
            <p:nvPr/>
          </p:nvSpPr>
          <p:spPr bwMode="auto">
            <a:xfrm>
              <a:off x="124" y="24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304" name="任意多边形 29704"/>
          <p:cNvSpPr>
            <a:spLocks noChangeArrowheads="1"/>
          </p:cNvSpPr>
          <p:nvPr/>
        </p:nvSpPr>
        <p:spPr bwMode="auto">
          <a:xfrm rot="-1906355">
            <a:off x="3641725" y="2735263"/>
            <a:ext cx="1520825" cy="1322387"/>
          </a:xfrm>
          <a:custGeom>
            <a:avLst/>
            <a:gdLst>
              <a:gd name="T0" fmla="*/ 1226 w 21600"/>
              <a:gd name="T1" fmla="*/ 9068 h 21600"/>
              <a:gd name="T2" fmla="*/ 10800 w 21600"/>
              <a:gd name="T3" fmla="*/ 1071 h 21600"/>
              <a:gd name="T4" fmla="*/ 20374 w 21600"/>
              <a:gd name="T5" fmla="*/ 9063 h 21600"/>
              <a:gd name="T6" fmla="*/ 21427 w 21600"/>
              <a:gd name="T7" fmla="*/ 8877 h 21600"/>
              <a:gd name="T8" fmla="*/ 10800 w 21600"/>
              <a:gd name="T9" fmla="*/ 0 h 21600"/>
              <a:gd name="T10" fmla="*/ 171 w 21600"/>
              <a:gd name="T11" fmla="*/ 887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226" y="9068"/>
                </a:moveTo>
                <a:cubicBezTo>
                  <a:pt x="2044" y="4519"/>
                  <a:pt x="6020" y="1071"/>
                  <a:pt x="10800" y="1071"/>
                </a:cubicBezTo>
                <a:cubicBezTo>
                  <a:pt x="15581" y="1071"/>
                  <a:pt x="19557" y="4520"/>
                  <a:pt x="20374" y="9063"/>
                </a:cubicBezTo>
                <a:lnTo>
                  <a:pt x="21427" y="8877"/>
                </a:lnTo>
                <a:cubicBezTo>
                  <a:pt x="20519" y="3827"/>
                  <a:pt x="16107" y="0"/>
                  <a:pt x="10800" y="0"/>
                </a:cubicBezTo>
                <a:cubicBezTo>
                  <a:pt x="5492" y="0"/>
                  <a:pt x="1079" y="3829"/>
                  <a:pt x="171" y="8876"/>
                </a:cubicBezTo>
                <a:close/>
              </a:path>
            </a:pathLst>
          </a:custGeom>
          <a:solidFill>
            <a:schemeClr val="tx1">
              <a:alpha val="46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grpSp>
        <p:nvGrpSpPr>
          <p:cNvPr id="55305" name="组合 29705"/>
          <p:cNvGrpSpPr>
            <a:grpSpLocks/>
          </p:cNvGrpSpPr>
          <p:nvPr/>
        </p:nvGrpSpPr>
        <p:grpSpPr bwMode="auto">
          <a:xfrm>
            <a:off x="2862263" y="3517900"/>
            <a:ext cx="1216025" cy="1285875"/>
            <a:chOff x="0" y="0"/>
            <a:chExt cx="1210" cy="1278"/>
          </a:xfrm>
        </p:grpSpPr>
        <p:pic>
          <p:nvPicPr>
            <p:cNvPr id="55306" name="图片 29706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" y="1002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07" name="图片 29707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0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08" name="椭圆 29708"/>
            <p:cNvSpPr>
              <a:spLocks noChangeArrowheads="1"/>
            </p:cNvSpPr>
            <p:nvPr/>
          </p:nvSpPr>
          <p:spPr bwMode="auto">
            <a:xfrm>
              <a:off x="0" y="0"/>
              <a:ext cx="1202" cy="1182"/>
            </a:xfrm>
            <a:prstGeom prst="ellipse">
              <a:avLst/>
            </a:prstGeom>
            <a:solidFill>
              <a:schemeClr val="hlink">
                <a:alpha val="5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9" name="未知"/>
            <p:cNvSpPr>
              <a:spLocks noChangeArrowheads="1"/>
            </p:cNvSpPr>
            <p:nvPr/>
          </p:nvSpPr>
          <p:spPr bwMode="auto">
            <a:xfrm>
              <a:off x="124" y="24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10" name="组合 29710"/>
          <p:cNvGrpSpPr>
            <a:grpSpLocks/>
          </p:cNvGrpSpPr>
          <p:nvPr/>
        </p:nvGrpSpPr>
        <p:grpSpPr bwMode="auto">
          <a:xfrm>
            <a:off x="3124200" y="1752600"/>
            <a:ext cx="1447800" cy="1570038"/>
            <a:chOff x="0" y="0"/>
            <a:chExt cx="1210" cy="1278"/>
          </a:xfrm>
        </p:grpSpPr>
        <p:pic>
          <p:nvPicPr>
            <p:cNvPr id="55311" name="图片 29711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" y="1002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12" name="图片 29712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0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13" name="椭圆 29713"/>
            <p:cNvSpPr>
              <a:spLocks noChangeArrowheads="1"/>
            </p:cNvSpPr>
            <p:nvPr/>
          </p:nvSpPr>
          <p:spPr bwMode="auto">
            <a:xfrm>
              <a:off x="0" y="0"/>
              <a:ext cx="1202" cy="1182"/>
            </a:xfrm>
            <a:prstGeom prst="ellipse">
              <a:avLst/>
            </a:prstGeom>
            <a:solidFill>
              <a:schemeClr val="accent1">
                <a:alpha val="5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4" name="未知"/>
            <p:cNvSpPr>
              <a:spLocks noChangeArrowheads="1"/>
            </p:cNvSpPr>
            <p:nvPr/>
          </p:nvSpPr>
          <p:spPr bwMode="auto">
            <a:xfrm>
              <a:off x="124" y="24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15" name="组合 29715"/>
          <p:cNvGrpSpPr>
            <a:grpSpLocks/>
          </p:cNvGrpSpPr>
          <p:nvPr/>
        </p:nvGrpSpPr>
        <p:grpSpPr bwMode="auto">
          <a:xfrm>
            <a:off x="4826000" y="2514600"/>
            <a:ext cx="1216025" cy="1285875"/>
            <a:chOff x="0" y="0"/>
            <a:chExt cx="1210" cy="1278"/>
          </a:xfrm>
        </p:grpSpPr>
        <p:pic>
          <p:nvPicPr>
            <p:cNvPr id="55316" name="图片 29716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" y="1002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17" name="图片 29717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0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18" name="椭圆 29718"/>
            <p:cNvSpPr>
              <a:spLocks noChangeArrowheads="1"/>
            </p:cNvSpPr>
            <p:nvPr/>
          </p:nvSpPr>
          <p:spPr bwMode="auto">
            <a:xfrm>
              <a:off x="0" y="0"/>
              <a:ext cx="1202" cy="1182"/>
            </a:xfrm>
            <a:prstGeom prst="ellipse">
              <a:avLst/>
            </a:prstGeom>
            <a:solidFill>
              <a:schemeClr val="accent2">
                <a:alpha val="5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9" name="未知"/>
            <p:cNvSpPr>
              <a:spLocks noChangeArrowheads="1"/>
            </p:cNvSpPr>
            <p:nvPr/>
          </p:nvSpPr>
          <p:spPr bwMode="auto">
            <a:xfrm>
              <a:off x="124" y="24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20" name="组合 29720"/>
          <p:cNvGrpSpPr>
            <a:grpSpLocks/>
          </p:cNvGrpSpPr>
          <p:nvPr/>
        </p:nvGrpSpPr>
        <p:grpSpPr bwMode="auto">
          <a:xfrm>
            <a:off x="2393950" y="4672013"/>
            <a:ext cx="939800" cy="993775"/>
            <a:chOff x="0" y="0"/>
            <a:chExt cx="1210" cy="1278"/>
          </a:xfrm>
        </p:grpSpPr>
        <p:pic>
          <p:nvPicPr>
            <p:cNvPr id="55321" name="图片 29721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" y="1002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22" name="图片 29722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0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23" name="椭圆 29723"/>
            <p:cNvSpPr>
              <a:spLocks noChangeArrowheads="1"/>
            </p:cNvSpPr>
            <p:nvPr/>
          </p:nvSpPr>
          <p:spPr bwMode="auto">
            <a:xfrm>
              <a:off x="0" y="0"/>
              <a:ext cx="1202" cy="1182"/>
            </a:xfrm>
            <a:prstGeom prst="ellipse">
              <a:avLst/>
            </a:prstGeom>
            <a:solidFill>
              <a:schemeClr val="folHlink">
                <a:alpha val="5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4" name="未知"/>
            <p:cNvSpPr>
              <a:spLocks noChangeArrowheads="1"/>
            </p:cNvSpPr>
            <p:nvPr/>
          </p:nvSpPr>
          <p:spPr bwMode="auto">
            <a:xfrm>
              <a:off x="124" y="24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25" name="组合 29725"/>
          <p:cNvGrpSpPr>
            <a:grpSpLocks/>
          </p:cNvGrpSpPr>
          <p:nvPr/>
        </p:nvGrpSpPr>
        <p:grpSpPr bwMode="auto">
          <a:xfrm>
            <a:off x="3703638" y="4651375"/>
            <a:ext cx="939800" cy="993775"/>
            <a:chOff x="0" y="0"/>
            <a:chExt cx="1210" cy="1278"/>
          </a:xfrm>
        </p:grpSpPr>
        <p:pic>
          <p:nvPicPr>
            <p:cNvPr id="55326" name="图片 29726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" y="1002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27" name="图片 29727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0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28" name="椭圆 29728"/>
            <p:cNvSpPr>
              <a:spLocks noChangeArrowheads="1"/>
            </p:cNvSpPr>
            <p:nvPr/>
          </p:nvSpPr>
          <p:spPr bwMode="auto">
            <a:xfrm>
              <a:off x="0" y="0"/>
              <a:ext cx="1202" cy="1182"/>
            </a:xfrm>
            <a:prstGeom prst="ellipse">
              <a:avLst/>
            </a:prstGeom>
            <a:solidFill>
              <a:schemeClr val="folHlink">
                <a:alpha val="5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9" name="未知"/>
            <p:cNvSpPr>
              <a:spLocks noChangeArrowheads="1"/>
            </p:cNvSpPr>
            <p:nvPr/>
          </p:nvSpPr>
          <p:spPr bwMode="auto">
            <a:xfrm>
              <a:off x="124" y="24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30" name="组合 29730"/>
          <p:cNvGrpSpPr>
            <a:grpSpLocks/>
          </p:cNvGrpSpPr>
          <p:nvPr/>
        </p:nvGrpSpPr>
        <p:grpSpPr bwMode="auto">
          <a:xfrm>
            <a:off x="5373688" y="3829050"/>
            <a:ext cx="939800" cy="993775"/>
            <a:chOff x="0" y="0"/>
            <a:chExt cx="1210" cy="1278"/>
          </a:xfrm>
        </p:grpSpPr>
        <p:pic>
          <p:nvPicPr>
            <p:cNvPr id="55331" name="图片 29731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" y="1002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32" name="图片 29732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0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33" name="椭圆 29733"/>
            <p:cNvSpPr>
              <a:spLocks noChangeArrowheads="1"/>
            </p:cNvSpPr>
            <p:nvPr/>
          </p:nvSpPr>
          <p:spPr bwMode="auto">
            <a:xfrm>
              <a:off x="0" y="0"/>
              <a:ext cx="1202" cy="1182"/>
            </a:xfrm>
            <a:prstGeom prst="ellipse">
              <a:avLst/>
            </a:prstGeom>
            <a:solidFill>
              <a:schemeClr val="folHlink">
                <a:alpha val="5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34" name="未知"/>
            <p:cNvSpPr>
              <a:spLocks noChangeArrowheads="1"/>
            </p:cNvSpPr>
            <p:nvPr/>
          </p:nvSpPr>
          <p:spPr bwMode="auto">
            <a:xfrm>
              <a:off x="124" y="24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35" name="组合 29735"/>
          <p:cNvGrpSpPr>
            <a:grpSpLocks/>
          </p:cNvGrpSpPr>
          <p:nvPr/>
        </p:nvGrpSpPr>
        <p:grpSpPr bwMode="auto">
          <a:xfrm>
            <a:off x="6184900" y="2557463"/>
            <a:ext cx="939800" cy="993775"/>
            <a:chOff x="0" y="0"/>
            <a:chExt cx="1210" cy="1278"/>
          </a:xfrm>
        </p:grpSpPr>
        <p:pic>
          <p:nvPicPr>
            <p:cNvPr id="55336" name="图片 29736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" y="1002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37" name="图片 29737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0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38" name="椭圆 29738"/>
            <p:cNvSpPr>
              <a:spLocks noChangeArrowheads="1"/>
            </p:cNvSpPr>
            <p:nvPr/>
          </p:nvSpPr>
          <p:spPr bwMode="auto">
            <a:xfrm>
              <a:off x="0" y="0"/>
              <a:ext cx="1202" cy="1182"/>
            </a:xfrm>
            <a:prstGeom prst="ellipse">
              <a:avLst/>
            </a:prstGeom>
            <a:solidFill>
              <a:schemeClr val="folHlink">
                <a:alpha val="5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39" name="未知"/>
            <p:cNvSpPr>
              <a:spLocks noChangeArrowheads="1"/>
            </p:cNvSpPr>
            <p:nvPr/>
          </p:nvSpPr>
          <p:spPr bwMode="auto">
            <a:xfrm>
              <a:off x="124" y="24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340" name="矩形 29740"/>
          <p:cNvSpPr>
            <a:spLocks noChangeArrowheads="1"/>
          </p:cNvSpPr>
          <p:nvPr/>
        </p:nvSpPr>
        <p:spPr bwMode="auto">
          <a:xfrm>
            <a:off x="2982913" y="38100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80808"/>
                </a:solidFill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55341" name="矩形 29741"/>
          <p:cNvSpPr>
            <a:spLocks noChangeArrowheads="1"/>
          </p:cNvSpPr>
          <p:nvPr/>
        </p:nvSpPr>
        <p:spPr bwMode="auto">
          <a:xfrm>
            <a:off x="4964113" y="2820988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80808"/>
                </a:solidFill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55342" name="矩形 29742"/>
          <p:cNvSpPr>
            <a:spLocks noChangeArrowheads="1"/>
          </p:cNvSpPr>
          <p:nvPr/>
        </p:nvSpPr>
        <p:spPr bwMode="auto">
          <a:xfrm>
            <a:off x="6172200" y="2767013"/>
            <a:ext cx="990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55343" name="矩形 29743"/>
          <p:cNvSpPr>
            <a:spLocks noChangeArrowheads="1"/>
          </p:cNvSpPr>
          <p:nvPr/>
        </p:nvSpPr>
        <p:spPr bwMode="auto">
          <a:xfrm>
            <a:off x="5362575" y="4022725"/>
            <a:ext cx="990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55344" name="矩形 29744"/>
          <p:cNvSpPr>
            <a:spLocks noChangeArrowheads="1"/>
          </p:cNvSpPr>
          <p:nvPr/>
        </p:nvSpPr>
        <p:spPr bwMode="auto">
          <a:xfrm>
            <a:off x="1746250" y="3863975"/>
            <a:ext cx="990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55345" name="矩形 29745"/>
          <p:cNvSpPr>
            <a:spLocks noChangeArrowheads="1"/>
          </p:cNvSpPr>
          <p:nvPr/>
        </p:nvSpPr>
        <p:spPr bwMode="auto">
          <a:xfrm>
            <a:off x="2397125" y="4903788"/>
            <a:ext cx="990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55346" name="矩形 29746"/>
          <p:cNvSpPr>
            <a:spLocks noChangeArrowheads="1"/>
          </p:cNvSpPr>
          <p:nvPr/>
        </p:nvSpPr>
        <p:spPr bwMode="auto">
          <a:xfrm>
            <a:off x="3711575" y="4876800"/>
            <a:ext cx="990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pPr algn="ctr"/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55347" name="矩形 29747"/>
          <p:cNvSpPr>
            <a:spLocks noChangeArrowheads="1"/>
          </p:cNvSpPr>
          <p:nvPr/>
        </p:nvSpPr>
        <p:spPr bwMode="auto">
          <a:xfrm>
            <a:off x="3449638" y="2238375"/>
            <a:ext cx="844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</a:rPr>
              <a:t>CEO</a:t>
            </a:r>
          </a:p>
        </p:txBody>
      </p:sp>
      <p:sp>
        <p:nvSpPr>
          <p:cNvPr id="55348" name="矩形 29748"/>
          <p:cNvSpPr>
            <a:spLocks noChangeArrowheads="1"/>
          </p:cNvSpPr>
          <p:nvPr/>
        </p:nvSpPr>
        <p:spPr bwMode="auto">
          <a:xfrm>
            <a:off x="228600" y="4252913"/>
            <a:ext cx="18240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Your text in here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 b="1"/>
              <a:t> Your text in here</a:t>
            </a:r>
          </a:p>
        </p:txBody>
      </p:sp>
      <p:sp>
        <p:nvSpPr>
          <p:cNvPr id="55349" name="矩形 29749"/>
          <p:cNvSpPr>
            <a:spLocks noChangeArrowheads="1"/>
          </p:cNvSpPr>
          <p:nvPr/>
        </p:nvSpPr>
        <p:spPr bwMode="auto">
          <a:xfrm>
            <a:off x="1219200" y="5700713"/>
            <a:ext cx="18240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Your text in here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 b="1"/>
              <a:t> Your text in here</a:t>
            </a:r>
          </a:p>
        </p:txBody>
      </p:sp>
      <p:sp>
        <p:nvSpPr>
          <p:cNvPr id="55350" name="矩形 29750"/>
          <p:cNvSpPr>
            <a:spLocks noChangeArrowheads="1"/>
          </p:cNvSpPr>
          <p:nvPr/>
        </p:nvSpPr>
        <p:spPr bwMode="auto">
          <a:xfrm>
            <a:off x="3429000" y="5700713"/>
            <a:ext cx="18240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Your text in here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 b="1"/>
              <a:t> Your text in here</a:t>
            </a:r>
          </a:p>
        </p:txBody>
      </p:sp>
      <p:sp>
        <p:nvSpPr>
          <p:cNvPr id="55351" name="矩形 29751"/>
          <p:cNvSpPr>
            <a:spLocks noChangeArrowheads="1"/>
          </p:cNvSpPr>
          <p:nvPr/>
        </p:nvSpPr>
        <p:spPr bwMode="auto">
          <a:xfrm>
            <a:off x="6302375" y="4484688"/>
            <a:ext cx="18240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Your text in here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 b="1"/>
              <a:t> Your text in here</a:t>
            </a:r>
          </a:p>
        </p:txBody>
      </p:sp>
      <p:sp>
        <p:nvSpPr>
          <p:cNvPr id="55352" name="矩形 29752"/>
          <p:cNvSpPr>
            <a:spLocks noChangeArrowheads="1"/>
          </p:cNvSpPr>
          <p:nvPr/>
        </p:nvSpPr>
        <p:spPr bwMode="auto">
          <a:xfrm>
            <a:off x="7086600" y="3186113"/>
            <a:ext cx="18240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Your text in here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 b="1"/>
              <a:t> Your text in here</a:t>
            </a:r>
          </a:p>
        </p:txBody>
      </p:sp>
      <p:sp>
        <p:nvSpPr>
          <p:cNvPr id="55353" name="标题 297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pic>
        <p:nvPicPr>
          <p:cNvPr id="55354" name="图片 29754" descr="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307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57346" name="矩形 30722"/>
          <p:cNvSpPr>
            <a:spLocks noChangeArrowheads="1"/>
          </p:cNvSpPr>
          <p:nvPr/>
        </p:nvSpPr>
        <p:spPr bwMode="auto">
          <a:xfrm>
            <a:off x="1814513" y="5786438"/>
            <a:ext cx="6607175" cy="368300"/>
          </a:xfrm>
          <a:prstGeom prst="rect">
            <a:avLst/>
          </a:prstGeom>
          <a:solidFill>
            <a:srgbClr val="808080"/>
          </a:solidFill>
          <a:ln>
            <a:noFill/>
          </a:ln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7347" name="未知"/>
          <p:cNvSpPr>
            <a:spLocks noChangeArrowheads="1"/>
          </p:cNvSpPr>
          <p:nvPr/>
        </p:nvSpPr>
        <p:spPr bwMode="auto">
          <a:xfrm>
            <a:off x="2514600" y="2681288"/>
            <a:ext cx="5240338" cy="3011487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rgbClr val="FEF7ED">
                  <a:alpha val="79999"/>
                </a:srgbClr>
              </a:gs>
              <a:gs pos="100000">
                <a:schemeClr val="hlink">
                  <a:alpha val="79999"/>
                </a:schemeClr>
              </a:gs>
            </a:gsLst>
            <a:lin ang="5400000" scaled="1"/>
          </a:gradFill>
          <a:ln>
            <a:noFill/>
          </a:ln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0725" name="文本框 30724"/>
          <p:cNvSpPr txBox="1"/>
          <p:nvPr/>
        </p:nvSpPr>
        <p:spPr>
          <a:xfrm>
            <a:off x="2628900" y="5807075"/>
            <a:ext cx="5508625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noProof="1">
                <a:solidFill>
                  <a:srgbClr val="F8F8F8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00       01       02      03       04       05       06        07 </a:t>
            </a:r>
            <a:endParaRPr lang="en-US" altLang="zh-CN" noProof="1">
              <a:solidFill>
                <a:srgbClr val="F8F8F8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57349" name="矩形 30725"/>
          <p:cNvSpPr>
            <a:spLocks noChangeArrowheads="1"/>
          </p:cNvSpPr>
          <p:nvPr/>
        </p:nvSpPr>
        <p:spPr bwMode="auto">
          <a:xfrm>
            <a:off x="2792413" y="4876800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/>
              <a:t>50%</a:t>
            </a:r>
          </a:p>
        </p:txBody>
      </p:sp>
      <p:sp>
        <p:nvSpPr>
          <p:cNvPr id="57350" name="矩形 30726"/>
          <p:cNvSpPr>
            <a:spLocks noChangeArrowheads="1"/>
          </p:cNvSpPr>
          <p:nvPr/>
        </p:nvSpPr>
        <p:spPr bwMode="auto">
          <a:xfrm>
            <a:off x="3463925" y="4759325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/>
              <a:t>70%</a:t>
            </a:r>
          </a:p>
        </p:txBody>
      </p:sp>
      <p:sp>
        <p:nvSpPr>
          <p:cNvPr id="57351" name="矩形 30727"/>
          <p:cNvSpPr>
            <a:spLocks noChangeArrowheads="1"/>
          </p:cNvSpPr>
          <p:nvPr/>
        </p:nvSpPr>
        <p:spPr bwMode="auto">
          <a:xfrm>
            <a:off x="3925888" y="4014788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/>
              <a:t>160%</a:t>
            </a:r>
          </a:p>
        </p:txBody>
      </p:sp>
      <p:sp>
        <p:nvSpPr>
          <p:cNvPr id="57352" name="矩形 30728"/>
          <p:cNvSpPr>
            <a:spLocks noChangeArrowheads="1"/>
          </p:cNvSpPr>
          <p:nvPr/>
        </p:nvSpPr>
        <p:spPr bwMode="auto">
          <a:xfrm>
            <a:off x="4694238" y="3305175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/>
              <a:t>230%</a:t>
            </a:r>
          </a:p>
        </p:txBody>
      </p:sp>
      <p:sp>
        <p:nvSpPr>
          <p:cNvPr id="57353" name="矩形 30729"/>
          <p:cNvSpPr>
            <a:spLocks noChangeArrowheads="1"/>
          </p:cNvSpPr>
          <p:nvPr/>
        </p:nvSpPr>
        <p:spPr bwMode="auto">
          <a:xfrm>
            <a:off x="5324475" y="4826000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</a:rPr>
              <a:t>100%</a:t>
            </a:r>
          </a:p>
        </p:txBody>
      </p:sp>
      <p:sp>
        <p:nvSpPr>
          <p:cNvPr id="57354" name="矩形 30730"/>
          <p:cNvSpPr>
            <a:spLocks noChangeArrowheads="1"/>
          </p:cNvSpPr>
          <p:nvPr/>
        </p:nvSpPr>
        <p:spPr bwMode="auto">
          <a:xfrm>
            <a:off x="5807075" y="3927475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/>
              <a:t>150%</a:t>
            </a:r>
          </a:p>
        </p:txBody>
      </p:sp>
      <p:sp>
        <p:nvSpPr>
          <p:cNvPr id="57355" name="矩形 30731"/>
          <p:cNvSpPr>
            <a:spLocks noChangeArrowheads="1"/>
          </p:cNvSpPr>
          <p:nvPr/>
        </p:nvSpPr>
        <p:spPr bwMode="auto">
          <a:xfrm>
            <a:off x="6550025" y="2260600"/>
            <a:ext cx="96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6600"/>
                </a:solidFill>
              </a:rPr>
              <a:t>380%</a:t>
            </a:r>
          </a:p>
        </p:txBody>
      </p:sp>
      <p:sp>
        <p:nvSpPr>
          <p:cNvPr id="57356" name="矩形 30732"/>
          <p:cNvSpPr>
            <a:spLocks noChangeArrowheads="1"/>
          </p:cNvSpPr>
          <p:nvPr/>
        </p:nvSpPr>
        <p:spPr bwMode="auto">
          <a:xfrm>
            <a:off x="7586663" y="2984500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/>
              <a:t>300%</a:t>
            </a:r>
          </a:p>
        </p:txBody>
      </p:sp>
      <p:sp>
        <p:nvSpPr>
          <p:cNvPr id="57357" name="文本框 30733"/>
          <p:cNvSpPr txBox="1">
            <a:spLocks noChangeArrowheads="1"/>
          </p:cNvSpPr>
          <p:nvPr/>
        </p:nvSpPr>
        <p:spPr bwMode="auto">
          <a:xfrm>
            <a:off x="1803400" y="6216650"/>
            <a:ext cx="2095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1200"/>
              <a:t>Text in here  (unit: %)</a:t>
            </a:r>
          </a:p>
        </p:txBody>
      </p:sp>
      <p:sp>
        <p:nvSpPr>
          <p:cNvPr id="57358" name="文本框 30734"/>
          <p:cNvSpPr txBox="1">
            <a:spLocks noChangeArrowheads="1"/>
          </p:cNvSpPr>
          <p:nvPr/>
        </p:nvSpPr>
        <p:spPr bwMode="auto">
          <a:xfrm>
            <a:off x="1871663" y="5868988"/>
            <a:ext cx="69373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</a:rPr>
              <a:t>Year</a:t>
            </a:r>
          </a:p>
        </p:txBody>
      </p:sp>
      <p:sp>
        <p:nvSpPr>
          <p:cNvPr id="57359" name="文本框 30735"/>
          <p:cNvSpPr txBox="1">
            <a:spLocks noChangeArrowheads="1"/>
          </p:cNvSpPr>
          <p:nvPr/>
        </p:nvSpPr>
        <p:spPr bwMode="auto">
          <a:xfrm>
            <a:off x="838200" y="2224088"/>
            <a:ext cx="22098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zh-CN" altLang="en-US" sz="1600"/>
              <a:t> </a:t>
            </a:r>
            <a:r>
              <a:rPr lang="en-US" altLang="zh-CN" sz="1600"/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/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/>
              <a:t> Click to add Text</a:t>
            </a:r>
          </a:p>
        </p:txBody>
      </p:sp>
      <p:sp>
        <p:nvSpPr>
          <p:cNvPr id="57360" name="直接连接符 30736"/>
          <p:cNvSpPr>
            <a:spLocks noChangeShapeType="1"/>
          </p:cNvSpPr>
          <p:nvPr/>
        </p:nvSpPr>
        <p:spPr bwMode="auto">
          <a:xfrm>
            <a:off x="898525" y="2125663"/>
            <a:ext cx="387032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61" name="椭圆 30737"/>
          <p:cNvSpPr>
            <a:spLocks noChangeArrowheads="1"/>
          </p:cNvSpPr>
          <p:nvPr/>
        </p:nvSpPr>
        <p:spPr bwMode="auto">
          <a:xfrm>
            <a:off x="2947988" y="51371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195069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7362" name="椭圆 30738"/>
          <p:cNvSpPr>
            <a:spLocks noChangeArrowheads="1"/>
          </p:cNvSpPr>
          <p:nvPr/>
        </p:nvSpPr>
        <p:spPr bwMode="auto">
          <a:xfrm>
            <a:off x="3606800" y="50609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195069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7363" name="椭圆 30739"/>
          <p:cNvSpPr>
            <a:spLocks noChangeArrowheads="1"/>
          </p:cNvSpPr>
          <p:nvPr/>
        </p:nvSpPr>
        <p:spPr bwMode="auto">
          <a:xfrm>
            <a:off x="4230688" y="43561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195069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7364" name="椭圆 30740"/>
          <p:cNvSpPr>
            <a:spLocks noChangeArrowheads="1"/>
          </p:cNvSpPr>
          <p:nvPr/>
        </p:nvSpPr>
        <p:spPr bwMode="auto">
          <a:xfrm>
            <a:off x="4864100" y="358298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195069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7365" name="椭圆 30741"/>
          <p:cNvSpPr>
            <a:spLocks noChangeArrowheads="1"/>
          </p:cNvSpPr>
          <p:nvPr/>
        </p:nvSpPr>
        <p:spPr bwMode="auto">
          <a:xfrm>
            <a:off x="5545138" y="46402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195069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7366" name="椭圆 30742"/>
          <p:cNvSpPr>
            <a:spLocks noChangeArrowheads="1"/>
          </p:cNvSpPr>
          <p:nvPr/>
        </p:nvSpPr>
        <p:spPr bwMode="auto">
          <a:xfrm>
            <a:off x="6161088" y="42354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195069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7367" name="椭圆 30743"/>
          <p:cNvSpPr>
            <a:spLocks noChangeArrowheads="1"/>
          </p:cNvSpPr>
          <p:nvPr/>
        </p:nvSpPr>
        <p:spPr bwMode="auto">
          <a:xfrm>
            <a:off x="6929438" y="266541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195069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7368" name="椭圆 30744"/>
          <p:cNvSpPr>
            <a:spLocks noChangeArrowheads="1"/>
          </p:cNvSpPr>
          <p:nvPr/>
        </p:nvSpPr>
        <p:spPr bwMode="auto">
          <a:xfrm>
            <a:off x="7621588" y="32512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195069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7369" name="文本框 30745"/>
          <p:cNvSpPr txBox="1">
            <a:spLocks noChangeArrowheads="1"/>
          </p:cNvSpPr>
          <p:nvPr/>
        </p:nvSpPr>
        <p:spPr bwMode="auto">
          <a:xfrm>
            <a:off x="2743200" y="2224088"/>
            <a:ext cx="22098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zh-CN" altLang="en-US" sz="1600"/>
              <a:t> </a:t>
            </a:r>
            <a:r>
              <a:rPr lang="en-US" altLang="zh-CN" sz="1600"/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/>
              <a:t> 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600"/>
              <a:t> Click to add Text</a:t>
            </a:r>
          </a:p>
        </p:txBody>
      </p:sp>
      <p:sp>
        <p:nvSpPr>
          <p:cNvPr id="57370" name="矩形 30746"/>
          <p:cNvSpPr>
            <a:spLocks noChangeArrowheads="1"/>
          </p:cNvSpPr>
          <p:nvPr/>
        </p:nvSpPr>
        <p:spPr bwMode="auto">
          <a:xfrm>
            <a:off x="914400" y="1674813"/>
            <a:ext cx="4114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Description of the contents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317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59394" name="未知"/>
          <p:cNvSpPr>
            <a:spLocks noChangeArrowheads="1"/>
          </p:cNvSpPr>
          <p:nvPr/>
        </p:nvSpPr>
        <p:spPr bwMode="auto">
          <a:xfrm>
            <a:off x="1060450" y="3897313"/>
            <a:ext cx="7015163" cy="1785937"/>
          </a:xfrm>
          <a:custGeom>
            <a:avLst/>
            <a:gdLst>
              <a:gd name="T0" fmla="*/ 2216 w 4419"/>
              <a:gd name="T1" fmla="*/ 584 h 1125"/>
              <a:gd name="T2" fmla="*/ 963 w 4419"/>
              <a:gd name="T3" fmla="*/ 122 h 1125"/>
              <a:gd name="T4" fmla="*/ 1 w 4419"/>
              <a:gd name="T5" fmla="*/ 550 h 1125"/>
              <a:gd name="T6" fmla="*/ 888 w 4419"/>
              <a:gd name="T7" fmla="*/ 1038 h 1125"/>
              <a:gd name="T8" fmla="*/ 2216 w 4419"/>
              <a:gd name="T9" fmla="*/ 645 h 1125"/>
              <a:gd name="T10" fmla="*/ 3443 w 4419"/>
              <a:gd name="T11" fmla="*/ 1057 h 1125"/>
              <a:gd name="T12" fmla="*/ 4405 w 4419"/>
              <a:gd name="T13" fmla="*/ 590 h 1125"/>
              <a:gd name="T14" fmla="*/ 3497 w 4419"/>
              <a:gd name="T15" fmla="*/ 129 h 1125"/>
              <a:gd name="T16" fmla="*/ 2216 w 4419"/>
              <a:gd name="T17" fmla="*/ 584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A8A8A8"/>
              </a:gs>
              <a:gs pos="50000">
                <a:srgbClr val="DDDDDD"/>
              </a:gs>
              <a:gs pos="100000">
                <a:srgbClr val="A8A8A8"/>
              </a:gs>
            </a:gsLst>
            <a:lin ang="5400000" scaled="1"/>
          </a:gradFill>
          <a:ln>
            <a:noFill/>
          </a:ln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59395" name="椭圆 31747"/>
          <p:cNvSpPr>
            <a:spLocks noChangeArrowheads="1"/>
          </p:cNvSpPr>
          <p:nvPr/>
        </p:nvSpPr>
        <p:spPr bwMode="auto">
          <a:xfrm>
            <a:off x="2684463" y="4691063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396" name="椭圆 31748"/>
          <p:cNvSpPr>
            <a:spLocks noChangeArrowheads="1"/>
          </p:cNvSpPr>
          <p:nvPr/>
        </p:nvSpPr>
        <p:spPr bwMode="auto">
          <a:xfrm>
            <a:off x="2700338" y="4275138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397" name="椭圆 31749"/>
          <p:cNvSpPr>
            <a:spLocks noChangeArrowheads="1"/>
          </p:cNvSpPr>
          <p:nvPr/>
        </p:nvSpPr>
        <p:spPr bwMode="auto">
          <a:xfrm>
            <a:off x="2030413" y="4578350"/>
            <a:ext cx="504825" cy="21748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398" name="椭圆 31750"/>
          <p:cNvSpPr>
            <a:spLocks noChangeArrowheads="1"/>
          </p:cNvSpPr>
          <p:nvPr/>
        </p:nvSpPr>
        <p:spPr bwMode="auto">
          <a:xfrm>
            <a:off x="2054225" y="2060575"/>
            <a:ext cx="463550" cy="193675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399" name="椭圆 31751"/>
          <p:cNvSpPr>
            <a:spLocks noChangeArrowheads="1"/>
          </p:cNvSpPr>
          <p:nvPr/>
        </p:nvSpPr>
        <p:spPr bwMode="auto">
          <a:xfrm>
            <a:off x="1384300" y="4640263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00" name="椭圆 31752"/>
          <p:cNvSpPr>
            <a:spLocks noChangeArrowheads="1"/>
          </p:cNvSpPr>
          <p:nvPr/>
        </p:nvSpPr>
        <p:spPr bwMode="auto">
          <a:xfrm>
            <a:off x="1408113" y="3727450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scene3d>
            <a:camera prst="legacyObliqueBottom"/>
            <a:lightRig rig="legacyNormal3" dir="l"/>
          </a:scene3d>
          <a:sp3d extrusionH="18780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01" name="椭圆 31753"/>
          <p:cNvSpPr>
            <a:spLocks noChangeArrowheads="1"/>
          </p:cNvSpPr>
          <p:nvPr/>
        </p:nvSpPr>
        <p:spPr bwMode="auto">
          <a:xfrm>
            <a:off x="7262813" y="4668838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02" name="椭圆 31754"/>
          <p:cNvSpPr>
            <a:spLocks noChangeArrowheads="1"/>
          </p:cNvSpPr>
          <p:nvPr/>
        </p:nvSpPr>
        <p:spPr bwMode="auto">
          <a:xfrm>
            <a:off x="7289800" y="3448050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03" name="椭圆 31755"/>
          <p:cNvSpPr>
            <a:spLocks noChangeArrowheads="1"/>
          </p:cNvSpPr>
          <p:nvPr/>
        </p:nvSpPr>
        <p:spPr bwMode="auto">
          <a:xfrm>
            <a:off x="6608763" y="4524375"/>
            <a:ext cx="504825" cy="24923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04" name="椭圆 31756"/>
          <p:cNvSpPr>
            <a:spLocks noChangeArrowheads="1"/>
          </p:cNvSpPr>
          <p:nvPr/>
        </p:nvSpPr>
        <p:spPr bwMode="auto">
          <a:xfrm>
            <a:off x="6632575" y="3654425"/>
            <a:ext cx="463550" cy="193675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05" name="椭圆 31757"/>
          <p:cNvSpPr>
            <a:spLocks noChangeArrowheads="1"/>
          </p:cNvSpPr>
          <p:nvPr/>
        </p:nvSpPr>
        <p:spPr bwMode="auto">
          <a:xfrm>
            <a:off x="5962650" y="4618038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06" name="椭圆 31758"/>
          <p:cNvSpPr>
            <a:spLocks noChangeArrowheads="1"/>
          </p:cNvSpPr>
          <p:nvPr/>
        </p:nvSpPr>
        <p:spPr bwMode="auto">
          <a:xfrm>
            <a:off x="5984875" y="4429125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07" name="文本框 31759"/>
          <p:cNvSpPr txBox="1">
            <a:spLocks noChangeArrowheads="1"/>
          </p:cNvSpPr>
          <p:nvPr/>
        </p:nvSpPr>
        <p:spPr bwMode="auto">
          <a:xfrm>
            <a:off x="1352550" y="5084763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8F8F8"/>
                </a:solidFill>
                <a:latin typeface="Calibri" pitchFamily="34" charset="0"/>
              </a:rPr>
              <a:t>Title in here</a:t>
            </a:r>
          </a:p>
        </p:txBody>
      </p:sp>
      <p:sp>
        <p:nvSpPr>
          <p:cNvPr id="59408" name="文本框 31760"/>
          <p:cNvSpPr txBox="1">
            <a:spLocks noChangeArrowheads="1"/>
          </p:cNvSpPr>
          <p:nvPr/>
        </p:nvSpPr>
        <p:spPr bwMode="auto">
          <a:xfrm>
            <a:off x="5959475" y="5106988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8F8F8"/>
                </a:solidFill>
                <a:latin typeface="Calibri" pitchFamily="34" charset="0"/>
              </a:rPr>
              <a:t>Title in here</a:t>
            </a:r>
          </a:p>
        </p:txBody>
      </p:sp>
      <p:sp>
        <p:nvSpPr>
          <p:cNvPr id="59409" name="文本框 31761"/>
          <p:cNvSpPr txBox="1">
            <a:spLocks noChangeArrowheads="1"/>
          </p:cNvSpPr>
          <p:nvPr/>
        </p:nvSpPr>
        <p:spPr bwMode="auto">
          <a:xfrm>
            <a:off x="1273175" y="3373438"/>
            <a:ext cx="654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</a:rPr>
              <a:t>$40</a:t>
            </a:r>
          </a:p>
        </p:txBody>
      </p:sp>
      <p:sp>
        <p:nvSpPr>
          <p:cNvPr id="59410" name="文本框 31762"/>
          <p:cNvSpPr txBox="1">
            <a:spLocks noChangeArrowheads="1"/>
          </p:cNvSpPr>
          <p:nvPr/>
        </p:nvSpPr>
        <p:spPr bwMode="auto">
          <a:xfrm>
            <a:off x="1879600" y="1712913"/>
            <a:ext cx="8270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</a:rPr>
              <a:t>$100</a:t>
            </a:r>
          </a:p>
        </p:txBody>
      </p:sp>
      <p:sp>
        <p:nvSpPr>
          <p:cNvPr id="59411" name="文本框 31763"/>
          <p:cNvSpPr txBox="1">
            <a:spLocks noChangeArrowheads="1"/>
          </p:cNvSpPr>
          <p:nvPr/>
        </p:nvSpPr>
        <p:spPr bwMode="auto">
          <a:xfrm>
            <a:off x="2609850" y="3919538"/>
            <a:ext cx="654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</a:rPr>
              <a:t>$25</a:t>
            </a:r>
          </a:p>
        </p:txBody>
      </p:sp>
      <p:sp>
        <p:nvSpPr>
          <p:cNvPr id="59412" name="文本框 31764"/>
          <p:cNvSpPr txBox="1">
            <a:spLocks noChangeArrowheads="1"/>
          </p:cNvSpPr>
          <p:nvPr/>
        </p:nvSpPr>
        <p:spPr bwMode="auto">
          <a:xfrm>
            <a:off x="5868988" y="4105275"/>
            <a:ext cx="65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</a:rPr>
              <a:t>$10</a:t>
            </a:r>
          </a:p>
        </p:txBody>
      </p:sp>
      <p:sp>
        <p:nvSpPr>
          <p:cNvPr id="59413" name="文本框 31765"/>
          <p:cNvSpPr txBox="1">
            <a:spLocks noChangeArrowheads="1"/>
          </p:cNvSpPr>
          <p:nvPr/>
        </p:nvSpPr>
        <p:spPr bwMode="auto">
          <a:xfrm>
            <a:off x="6496050" y="3306763"/>
            <a:ext cx="654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</a:rPr>
              <a:t>$45</a:t>
            </a:r>
          </a:p>
        </p:txBody>
      </p:sp>
      <p:sp>
        <p:nvSpPr>
          <p:cNvPr id="59414" name="文本框 31766"/>
          <p:cNvSpPr txBox="1">
            <a:spLocks noChangeArrowheads="1"/>
          </p:cNvSpPr>
          <p:nvPr/>
        </p:nvSpPr>
        <p:spPr bwMode="auto">
          <a:xfrm>
            <a:off x="7164388" y="3105150"/>
            <a:ext cx="65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</a:rPr>
              <a:t>$55</a:t>
            </a:r>
          </a:p>
        </p:txBody>
      </p:sp>
      <p:sp>
        <p:nvSpPr>
          <p:cNvPr id="59415" name="矩形 31767"/>
          <p:cNvSpPr>
            <a:spLocks noChangeArrowheads="1"/>
          </p:cNvSpPr>
          <p:nvPr/>
        </p:nvSpPr>
        <p:spPr bwMode="auto">
          <a:xfrm>
            <a:off x="1271588" y="5656263"/>
            <a:ext cx="6489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2000" b="1"/>
              <a:t>ThemeGallery  is a Design Digital Content &amp; Contents mall developed by Guild Design Inc.</a:t>
            </a:r>
          </a:p>
        </p:txBody>
      </p:sp>
      <p:sp>
        <p:nvSpPr>
          <p:cNvPr id="59416" name="未知"/>
          <p:cNvSpPr>
            <a:spLocks noChangeArrowheads="1"/>
          </p:cNvSpPr>
          <p:nvPr/>
        </p:nvSpPr>
        <p:spPr bwMode="auto">
          <a:xfrm>
            <a:off x="3589338" y="1943100"/>
            <a:ext cx="2097087" cy="1250950"/>
          </a:xfrm>
          <a:custGeom>
            <a:avLst/>
            <a:gdLst>
              <a:gd name="T0" fmla="*/ 4 w 1321"/>
              <a:gd name="T1" fmla="*/ 391 h 788"/>
              <a:gd name="T2" fmla="*/ 6 w 1321"/>
              <a:gd name="T3" fmla="*/ 788 h 788"/>
              <a:gd name="T4" fmla="*/ 1098 w 1321"/>
              <a:gd name="T5" fmla="*/ 782 h 788"/>
              <a:gd name="T6" fmla="*/ 1314 w 1321"/>
              <a:gd name="T7" fmla="*/ 388 h 788"/>
              <a:gd name="T8" fmla="*/ 1315 w 1321"/>
              <a:gd name="T9" fmla="*/ 0 h 788"/>
              <a:gd name="T10" fmla="*/ 244 w 1321"/>
              <a:gd name="T11" fmla="*/ 3 h 788"/>
              <a:gd name="T12" fmla="*/ 4 w 1321"/>
              <a:gd name="T13" fmla="*/ 391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E3E3E3"/>
              </a:gs>
            </a:gsLst>
            <a:lin ang="18900000" scaled="1"/>
          </a:gra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417" name="椭圆 31769"/>
          <p:cNvSpPr>
            <a:spLocks noChangeArrowheads="1"/>
          </p:cNvSpPr>
          <p:nvPr/>
        </p:nvSpPr>
        <p:spPr bwMode="auto">
          <a:xfrm>
            <a:off x="3914775" y="2055813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94405E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18" name="椭圆 31770"/>
          <p:cNvSpPr>
            <a:spLocks noChangeArrowheads="1"/>
          </p:cNvSpPr>
          <p:nvPr/>
        </p:nvSpPr>
        <p:spPr bwMode="auto">
          <a:xfrm>
            <a:off x="3914775" y="2438400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16475D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19" name="椭圆 31771"/>
          <p:cNvSpPr>
            <a:spLocks noChangeArrowheads="1"/>
          </p:cNvSpPr>
          <p:nvPr/>
        </p:nvSpPr>
        <p:spPr bwMode="auto">
          <a:xfrm>
            <a:off x="3914775" y="2832100"/>
            <a:ext cx="225425" cy="22542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668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59420" name="文本框 31772"/>
          <p:cNvSpPr txBox="1">
            <a:spLocks noChangeArrowheads="1"/>
          </p:cNvSpPr>
          <p:nvPr/>
        </p:nvSpPr>
        <p:spPr bwMode="auto">
          <a:xfrm>
            <a:off x="4225925" y="2011363"/>
            <a:ext cx="15017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59421" name="文本框 31773"/>
          <p:cNvSpPr txBox="1">
            <a:spLocks noChangeArrowheads="1"/>
          </p:cNvSpPr>
          <p:nvPr/>
        </p:nvSpPr>
        <p:spPr bwMode="auto">
          <a:xfrm>
            <a:off x="4225925" y="2393950"/>
            <a:ext cx="15017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59422" name="文本框 31774"/>
          <p:cNvSpPr txBox="1">
            <a:spLocks noChangeArrowheads="1"/>
          </p:cNvSpPr>
          <p:nvPr/>
        </p:nvSpPr>
        <p:spPr bwMode="auto">
          <a:xfrm>
            <a:off x="4225925" y="2798763"/>
            <a:ext cx="15017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59423" name="线形标注 1(带强调线) 31775"/>
          <p:cNvSpPr>
            <a:spLocks/>
          </p:cNvSpPr>
          <p:nvPr/>
        </p:nvSpPr>
        <p:spPr bwMode="auto">
          <a:xfrm flipV="1">
            <a:off x="3578225" y="4064000"/>
            <a:ext cx="2495550" cy="252413"/>
          </a:xfrm>
          <a:prstGeom prst="accentCallout1">
            <a:avLst>
              <a:gd name="adj1" fmla="val 54713"/>
              <a:gd name="adj2" fmla="val -3056"/>
              <a:gd name="adj3" fmla="val -4403"/>
              <a:gd name="adj4" fmla="val -20741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/>
          <a:lstStyle/>
          <a:p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Coordinate Depth in </a:t>
            </a:r>
            <a:r>
              <a:rPr lang="en-US" altLang="zh-CN" sz="1200" b="1">
                <a:solidFill>
                  <a:srgbClr val="1C1C1C"/>
                </a:solidFill>
                <a:latin typeface="Calibri" pitchFamily="34" charset="0"/>
              </a:rPr>
              <a:t>3-D Settings</a:t>
            </a:r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3276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grpSp>
        <p:nvGrpSpPr>
          <p:cNvPr id="61442" name="组合 32770"/>
          <p:cNvGrpSpPr>
            <a:grpSpLocks/>
          </p:cNvGrpSpPr>
          <p:nvPr/>
        </p:nvGrpSpPr>
        <p:grpSpPr bwMode="auto">
          <a:xfrm>
            <a:off x="5829300" y="2857500"/>
            <a:ext cx="1711325" cy="536575"/>
            <a:chOff x="0" y="0"/>
            <a:chExt cx="1484" cy="330"/>
          </a:xfrm>
        </p:grpSpPr>
        <p:sp>
          <p:nvSpPr>
            <p:cNvPr id="61443" name="圆角矩形 32771"/>
            <p:cNvSpPr>
              <a:spLocks noChangeArrowheads="1"/>
            </p:cNvSpPr>
            <p:nvPr/>
          </p:nvSpPr>
          <p:spPr bwMode="auto">
            <a:xfrm>
              <a:off x="0" y="0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44" name="圆角矩形 32772"/>
            <p:cNvSpPr>
              <a:spLocks noChangeArrowheads="1"/>
            </p:cNvSpPr>
            <p:nvPr/>
          </p:nvSpPr>
          <p:spPr bwMode="auto">
            <a:xfrm>
              <a:off x="23" y="20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45" name="矩形 32773"/>
          <p:cNvSpPr>
            <a:spLocks noChangeArrowheads="1"/>
          </p:cNvSpPr>
          <p:nvPr/>
        </p:nvSpPr>
        <p:spPr bwMode="auto">
          <a:xfrm>
            <a:off x="7080250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267EA5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61446" name="矩形 32774"/>
          <p:cNvSpPr>
            <a:spLocks noChangeArrowheads="1"/>
          </p:cNvSpPr>
          <p:nvPr/>
        </p:nvSpPr>
        <p:spPr bwMode="auto">
          <a:xfrm>
            <a:off x="5916613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267EA5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grpSp>
        <p:nvGrpSpPr>
          <p:cNvPr id="61447" name="组合 32775"/>
          <p:cNvGrpSpPr>
            <a:grpSpLocks/>
          </p:cNvGrpSpPr>
          <p:nvPr/>
        </p:nvGrpSpPr>
        <p:grpSpPr bwMode="auto">
          <a:xfrm>
            <a:off x="854075" y="4102100"/>
            <a:ext cx="2273300" cy="536575"/>
            <a:chOff x="0" y="0"/>
            <a:chExt cx="1484" cy="330"/>
          </a:xfrm>
        </p:grpSpPr>
        <p:sp>
          <p:nvSpPr>
            <p:cNvPr id="61448" name="圆角矩形 32776"/>
            <p:cNvSpPr>
              <a:spLocks noChangeArrowheads="1"/>
            </p:cNvSpPr>
            <p:nvPr/>
          </p:nvSpPr>
          <p:spPr bwMode="auto">
            <a:xfrm>
              <a:off x="0" y="0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49" name="圆角矩形 32777"/>
            <p:cNvSpPr>
              <a:spLocks noChangeArrowheads="1"/>
            </p:cNvSpPr>
            <p:nvPr/>
          </p:nvSpPr>
          <p:spPr bwMode="auto">
            <a:xfrm>
              <a:off x="23" y="20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450" name="组合 32778"/>
          <p:cNvGrpSpPr>
            <a:grpSpLocks/>
          </p:cNvGrpSpPr>
          <p:nvPr/>
        </p:nvGrpSpPr>
        <p:grpSpPr bwMode="auto">
          <a:xfrm>
            <a:off x="5899150" y="4102100"/>
            <a:ext cx="2273300" cy="536575"/>
            <a:chOff x="0" y="0"/>
            <a:chExt cx="1484" cy="330"/>
          </a:xfrm>
        </p:grpSpPr>
        <p:sp>
          <p:nvSpPr>
            <p:cNvPr id="61451" name="圆角矩形 32779"/>
            <p:cNvSpPr>
              <a:spLocks noChangeArrowheads="1"/>
            </p:cNvSpPr>
            <p:nvPr/>
          </p:nvSpPr>
          <p:spPr bwMode="auto">
            <a:xfrm>
              <a:off x="0" y="0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2" name="圆角矩形 32780"/>
            <p:cNvSpPr>
              <a:spLocks noChangeArrowheads="1"/>
            </p:cNvSpPr>
            <p:nvPr/>
          </p:nvSpPr>
          <p:spPr bwMode="auto">
            <a:xfrm>
              <a:off x="23" y="20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453" name="组合 32781"/>
          <p:cNvGrpSpPr>
            <a:grpSpLocks/>
          </p:cNvGrpSpPr>
          <p:nvPr/>
        </p:nvGrpSpPr>
        <p:grpSpPr bwMode="auto">
          <a:xfrm>
            <a:off x="3373438" y="4111625"/>
            <a:ext cx="2273300" cy="536575"/>
            <a:chOff x="0" y="0"/>
            <a:chExt cx="1484" cy="330"/>
          </a:xfrm>
        </p:grpSpPr>
        <p:sp>
          <p:nvSpPr>
            <p:cNvPr id="61454" name="圆角矩形 32782"/>
            <p:cNvSpPr>
              <a:spLocks noChangeArrowheads="1"/>
            </p:cNvSpPr>
            <p:nvPr/>
          </p:nvSpPr>
          <p:spPr bwMode="auto">
            <a:xfrm>
              <a:off x="0" y="0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5" name="圆角矩形 32783"/>
            <p:cNvSpPr>
              <a:spLocks noChangeArrowheads="1"/>
            </p:cNvSpPr>
            <p:nvPr/>
          </p:nvSpPr>
          <p:spPr bwMode="auto">
            <a:xfrm>
              <a:off x="23" y="20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456" name="组合 32784"/>
          <p:cNvGrpSpPr>
            <a:grpSpLocks/>
          </p:cNvGrpSpPr>
          <p:nvPr/>
        </p:nvGrpSpPr>
        <p:grpSpPr bwMode="auto">
          <a:xfrm>
            <a:off x="3656013" y="2857500"/>
            <a:ext cx="1711325" cy="536575"/>
            <a:chOff x="0" y="0"/>
            <a:chExt cx="1484" cy="330"/>
          </a:xfrm>
        </p:grpSpPr>
        <p:sp>
          <p:nvSpPr>
            <p:cNvPr id="61457" name="圆角矩形 32785"/>
            <p:cNvSpPr>
              <a:spLocks noChangeArrowheads="1"/>
            </p:cNvSpPr>
            <p:nvPr/>
          </p:nvSpPr>
          <p:spPr bwMode="auto">
            <a:xfrm>
              <a:off x="0" y="0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8" name="圆角矩形 32786"/>
            <p:cNvSpPr>
              <a:spLocks noChangeArrowheads="1"/>
            </p:cNvSpPr>
            <p:nvPr/>
          </p:nvSpPr>
          <p:spPr bwMode="auto">
            <a:xfrm>
              <a:off x="23" y="20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459" name="组合 32787"/>
          <p:cNvGrpSpPr>
            <a:grpSpLocks/>
          </p:cNvGrpSpPr>
          <p:nvPr/>
        </p:nvGrpSpPr>
        <p:grpSpPr bwMode="auto">
          <a:xfrm>
            <a:off x="3714750" y="1843088"/>
            <a:ext cx="1597025" cy="536575"/>
            <a:chOff x="0" y="0"/>
            <a:chExt cx="1484" cy="330"/>
          </a:xfrm>
        </p:grpSpPr>
        <p:sp>
          <p:nvSpPr>
            <p:cNvPr id="61460" name="圆角矩形 32788"/>
            <p:cNvSpPr>
              <a:spLocks noChangeArrowheads="1"/>
            </p:cNvSpPr>
            <p:nvPr/>
          </p:nvSpPr>
          <p:spPr bwMode="auto">
            <a:xfrm>
              <a:off x="0" y="0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1" name="圆角矩形 32789"/>
            <p:cNvSpPr>
              <a:spLocks noChangeArrowheads="1"/>
            </p:cNvSpPr>
            <p:nvPr/>
          </p:nvSpPr>
          <p:spPr bwMode="auto">
            <a:xfrm>
              <a:off x="23" y="20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62" name="矩形 32790"/>
          <p:cNvSpPr>
            <a:spLocks noChangeArrowheads="1"/>
          </p:cNvSpPr>
          <p:nvPr/>
        </p:nvSpPr>
        <p:spPr bwMode="auto">
          <a:xfrm>
            <a:off x="873125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F9400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61463" name="矩形 32791"/>
          <p:cNvSpPr>
            <a:spLocks noChangeArrowheads="1"/>
          </p:cNvSpPr>
          <p:nvPr/>
        </p:nvSpPr>
        <p:spPr bwMode="auto">
          <a:xfrm>
            <a:off x="2036763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F9400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cxnSp>
        <p:nvCxnSpPr>
          <p:cNvPr id="61464" name="直接箭头连接符 32792"/>
          <p:cNvCxnSpPr>
            <a:cxnSpLocks noChangeShapeType="1"/>
          </p:cNvCxnSpPr>
          <p:nvPr/>
        </p:nvCxnSpPr>
        <p:spPr bwMode="auto">
          <a:xfrm flipH="1">
            <a:off x="5386388" y="3098800"/>
            <a:ext cx="4302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65" name="肘形连接符 32793"/>
          <p:cNvCxnSpPr>
            <a:cxnSpLocks noChangeShapeType="1"/>
            <a:stCxn id="61448" idx="0"/>
            <a:endCxn id="61457" idx="2"/>
          </p:cNvCxnSpPr>
          <p:nvPr/>
        </p:nvCxnSpPr>
        <p:spPr bwMode="auto">
          <a:xfrm rot="-5400000">
            <a:off x="2897187" y="2487613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66" name="肘形连接符 32794"/>
          <p:cNvCxnSpPr>
            <a:cxnSpLocks noChangeShapeType="1"/>
            <a:stCxn id="61451" idx="0"/>
            <a:endCxn id="61457" idx="2"/>
          </p:cNvCxnSpPr>
          <p:nvPr/>
        </p:nvCxnSpPr>
        <p:spPr bwMode="auto">
          <a:xfrm rot="5400000" flipH="1">
            <a:off x="5419725" y="2486025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467" name="文本框 32795"/>
          <p:cNvSpPr txBox="1">
            <a:spLocks noChangeArrowheads="1"/>
          </p:cNvSpPr>
          <p:nvPr/>
        </p:nvSpPr>
        <p:spPr bwMode="auto">
          <a:xfrm>
            <a:off x="4010025" y="1901825"/>
            <a:ext cx="1000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003366"/>
                </a:solidFill>
                <a:latin typeface="Arial Black" pitchFamily="34" charset="0"/>
              </a:rPr>
              <a:t>CEO</a:t>
            </a:r>
          </a:p>
        </p:txBody>
      </p:sp>
      <p:sp>
        <p:nvSpPr>
          <p:cNvPr id="61468" name="文本框 32796"/>
          <p:cNvSpPr txBox="1">
            <a:spLocks noChangeArrowheads="1"/>
          </p:cNvSpPr>
          <p:nvPr/>
        </p:nvSpPr>
        <p:spPr bwMode="auto">
          <a:xfrm>
            <a:off x="5838825" y="2957513"/>
            <a:ext cx="16891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</a:rPr>
              <a:t>Sub Department</a:t>
            </a:r>
          </a:p>
        </p:txBody>
      </p:sp>
      <p:sp>
        <p:nvSpPr>
          <p:cNvPr id="61469" name="文本框 32797"/>
          <p:cNvSpPr txBox="1">
            <a:spLocks noChangeArrowheads="1"/>
          </p:cNvSpPr>
          <p:nvPr/>
        </p:nvSpPr>
        <p:spPr bwMode="auto">
          <a:xfrm>
            <a:off x="5940425" y="4192588"/>
            <a:ext cx="22002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</a:rPr>
              <a:t>Sub Department</a:t>
            </a:r>
          </a:p>
        </p:txBody>
      </p:sp>
      <p:sp>
        <p:nvSpPr>
          <p:cNvPr id="61470" name="文本框 32798"/>
          <p:cNvSpPr txBox="1">
            <a:spLocks noChangeArrowheads="1"/>
          </p:cNvSpPr>
          <p:nvPr/>
        </p:nvSpPr>
        <p:spPr bwMode="auto">
          <a:xfrm>
            <a:off x="881063" y="4183063"/>
            <a:ext cx="22002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</a:rPr>
              <a:t>Sub Department</a:t>
            </a:r>
          </a:p>
        </p:txBody>
      </p:sp>
      <p:sp>
        <p:nvSpPr>
          <p:cNvPr id="61471" name="文本框 32799"/>
          <p:cNvSpPr txBox="1">
            <a:spLocks noChangeArrowheads="1"/>
          </p:cNvSpPr>
          <p:nvPr/>
        </p:nvSpPr>
        <p:spPr bwMode="auto">
          <a:xfrm>
            <a:off x="773113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Department</a:t>
            </a:r>
          </a:p>
        </p:txBody>
      </p:sp>
      <p:sp>
        <p:nvSpPr>
          <p:cNvPr id="61472" name="文本框 32800"/>
          <p:cNvSpPr txBox="1">
            <a:spLocks noChangeArrowheads="1"/>
          </p:cNvSpPr>
          <p:nvPr/>
        </p:nvSpPr>
        <p:spPr bwMode="auto">
          <a:xfrm>
            <a:off x="1931988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Department</a:t>
            </a:r>
          </a:p>
        </p:txBody>
      </p:sp>
      <p:sp>
        <p:nvSpPr>
          <p:cNvPr id="61473" name="文本框 32801"/>
          <p:cNvSpPr txBox="1">
            <a:spLocks noChangeArrowheads="1"/>
          </p:cNvSpPr>
          <p:nvPr/>
        </p:nvSpPr>
        <p:spPr bwMode="auto">
          <a:xfrm>
            <a:off x="3403600" y="4189413"/>
            <a:ext cx="22002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C1C1C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</a:rPr>
              <a:t>Sub Department</a:t>
            </a:r>
          </a:p>
        </p:txBody>
      </p:sp>
      <p:sp>
        <p:nvSpPr>
          <p:cNvPr id="61474" name="矩形 32802"/>
          <p:cNvSpPr>
            <a:spLocks noChangeArrowheads="1"/>
          </p:cNvSpPr>
          <p:nvPr/>
        </p:nvSpPr>
        <p:spPr bwMode="auto">
          <a:xfrm>
            <a:off x="3390900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A14666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61475" name="矩形 32803"/>
          <p:cNvSpPr>
            <a:spLocks noChangeArrowheads="1"/>
          </p:cNvSpPr>
          <p:nvPr/>
        </p:nvSpPr>
        <p:spPr bwMode="auto">
          <a:xfrm>
            <a:off x="4554538" y="4789488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A14666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61476" name="文本框 32804"/>
          <p:cNvSpPr txBox="1">
            <a:spLocks noChangeArrowheads="1"/>
          </p:cNvSpPr>
          <p:nvPr/>
        </p:nvSpPr>
        <p:spPr bwMode="auto">
          <a:xfrm>
            <a:off x="3290888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Department</a:t>
            </a:r>
          </a:p>
        </p:txBody>
      </p:sp>
      <p:sp>
        <p:nvSpPr>
          <p:cNvPr id="61477" name="文本框 32805"/>
          <p:cNvSpPr txBox="1">
            <a:spLocks noChangeArrowheads="1"/>
          </p:cNvSpPr>
          <p:nvPr/>
        </p:nvSpPr>
        <p:spPr bwMode="auto">
          <a:xfrm>
            <a:off x="4449763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Department</a:t>
            </a:r>
          </a:p>
        </p:txBody>
      </p:sp>
      <p:sp>
        <p:nvSpPr>
          <p:cNvPr id="61478" name="文本框 32806"/>
          <p:cNvSpPr txBox="1">
            <a:spLocks noChangeArrowheads="1"/>
          </p:cNvSpPr>
          <p:nvPr/>
        </p:nvSpPr>
        <p:spPr bwMode="auto">
          <a:xfrm>
            <a:off x="5816600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Department</a:t>
            </a:r>
          </a:p>
        </p:txBody>
      </p:sp>
      <p:sp>
        <p:nvSpPr>
          <p:cNvPr id="61479" name="文本框 32807"/>
          <p:cNvSpPr txBox="1">
            <a:spLocks noChangeArrowheads="1"/>
          </p:cNvSpPr>
          <p:nvPr/>
        </p:nvSpPr>
        <p:spPr bwMode="auto">
          <a:xfrm>
            <a:off x="6975475" y="5124450"/>
            <a:ext cx="1308100" cy="623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Department</a:t>
            </a:r>
          </a:p>
        </p:txBody>
      </p:sp>
      <p:sp>
        <p:nvSpPr>
          <p:cNvPr id="61480" name="文本框 32808"/>
          <p:cNvSpPr txBox="1">
            <a:spLocks noChangeArrowheads="1"/>
          </p:cNvSpPr>
          <p:nvPr/>
        </p:nvSpPr>
        <p:spPr bwMode="auto">
          <a:xfrm>
            <a:off x="3786188" y="2933700"/>
            <a:ext cx="14605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</a:rPr>
              <a:t>Department</a:t>
            </a:r>
          </a:p>
        </p:txBody>
      </p:sp>
      <p:cxnSp>
        <p:nvCxnSpPr>
          <p:cNvPr id="61481" name="直接箭头连接符 32809"/>
          <p:cNvCxnSpPr>
            <a:cxnSpLocks noChangeShapeType="1"/>
            <a:stCxn id="61460" idx="2"/>
            <a:endCxn id="61457" idx="0"/>
          </p:cNvCxnSpPr>
          <p:nvPr/>
        </p:nvCxnSpPr>
        <p:spPr bwMode="auto">
          <a:xfrm flipH="1">
            <a:off x="4511675" y="2379663"/>
            <a:ext cx="1588" cy="4778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82" name="肘形连接符 32810"/>
          <p:cNvCxnSpPr>
            <a:cxnSpLocks noChangeShapeType="1"/>
            <a:stCxn id="61457" idx="2"/>
            <a:endCxn id="61454" idx="0"/>
          </p:cNvCxnSpPr>
          <p:nvPr/>
        </p:nvCxnSpPr>
        <p:spPr bwMode="auto">
          <a:xfrm rot="5400000">
            <a:off x="4151313" y="3751263"/>
            <a:ext cx="717550" cy="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61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Hot Tip</a:t>
            </a:r>
          </a:p>
        </p:txBody>
      </p:sp>
      <p:sp>
        <p:nvSpPr>
          <p:cNvPr id="8194" name="文本占位符 6146"/>
          <p:cNvSpPr>
            <a:spLocks noGrp="1" noChangeArrowheads="1"/>
          </p:cNvSpPr>
          <p:nvPr>
            <p:ph type="body" sz="half" idx="1"/>
          </p:nvPr>
        </p:nvSpPr>
        <p:spPr>
          <a:xfrm>
            <a:off x="896938" y="2043113"/>
            <a:ext cx="7188200" cy="2943225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</a:pPr>
            <a:r>
              <a:rPr lang="en-US" altLang="zh-CN" sz="2400" smtClean="0"/>
              <a:t> </a:t>
            </a:r>
            <a:r>
              <a:rPr lang="en-US" altLang="zh-CN" sz="2400" b="1" smtClean="0"/>
              <a:t>How do I incorporate my</a:t>
            </a:r>
            <a:r>
              <a:rPr lang="en-US" altLang="zh-CN" sz="2400" b="1" smtClean="0">
                <a:solidFill>
                  <a:srgbClr val="FFFF00"/>
                </a:solidFill>
              </a:rPr>
              <a:t> </a:t>
            </a:r>
            <a:r>
              <a:rPr lang="en-US" altLang="zh-CN" sz="2400" b="1" u="sng" smtClean="0">
                <a:solidFill>
                  <a:schemeClr val="accent2"/>
                </a:solidFill>
              </a:rPr>
              <a:t>LOGO</a:t>
            </a:r>
            <a:r>
              <a:rPr lang="en-US" altLang="zh-CN" sz="2400" b="1" smtClean="0"/>
              <a:t> and </a:t>
            </a:r>
            <a:r>
              <a:rPr lang="en-US" altLang="zh-CN" sz="2400" b="1" u="sng" smtClean="0">
                <a:solidFill>
                  <a:schemeClr val="accent2"/>
                </a:solidFill>
              </a:rPr>
              <a:t>URL</a:t>
            </a:r>
            <a:r>
              <a:rPr lang="en-US" altLang="zh-CN" sz="2400" b="1" smtClean="0">
                <a:solidFill>
                  <a:schemeClr val="accent2"/>
                </a:solidFill>
              </a:rPr>
              <a:t> </a:t>
            </a:r>
            <a:r>
              <a:rPr lang="en-US" altLang="zh-CN" sz="2400" b="1" smtClean="0"/>
              <a:t>to a slide that will apply to all the other slides?</a:t>
            </a:r>
            <a:r>
              <a:rPr lang="en-US" altLang="zh-CN" sz="2400" smtClean="0"/>
              <a:t> </a:t>
            </a:r>
          </a:p>
          <a:p>
            <a:endParaRPr lang="en-US" altLang="zh-CN" sz="2400" smtClean="0"/>
          </a:p>
          <a:p>
            <a:pPr lvl="1"/>
            <a:r>
              <a:rPr lang="en-US" altLang="zh-CN" sz="2200" smtClean="0"/>
              <a:t>On the [View] menu, point to [Master], and then click [Slide Master] or [Notes Master]. Change images to the one you like, then it will apply to all the other slides.</a:t>
            </a:r>
            <a:r>
              <a:rPr lang="en-US" altLang="zh-CN" sz="2400" smtClean="0"/>
              <a:t> </a:t>
            </a:r>
          </a:p>
        </p:txBody>
      </p:sp>
      <p:sp>
        <p:nvSpPr>
          <p:cNvPr id="8195" name="矩形 6147"/>
          <p:cNvSpPr>
            <a:spLocks noChangeArrowheads="1"/>
          </p:cNvSpPr>
          <p:nvPr/>
        </p:nvSpPr>
        <p:spPr bwMode="auto">
          <a:xfrm>
            <a:off x="1676400" y="5410200"/>
            <a:ext cx="63246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" b="1"/>
              <a:t>[ Image information in product ]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zh-CN" sz="1000"/>
              <a:t> Image : www.openas.com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zh-CN" sz="1000"/>
              <a:t> Note to customers : This image has been licensed to be used within this PowerPoint template only. </a:t>
            </a:r>
          </a:p>
          <a:p>
            <a:r>
              <a:rPr lang="en-US" altLang="zh-CN" sz="1000"/>
              <a:t>                                    You may not extract the image for any other use. </a:t>
            </a:r>
          </a:p>
        </p:txBody>
      </p:sp>
      <p:pic>
        <p:nvPicPr>
          <p:cNvPr id="8196" name="图片 6148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34817"/>
          <p:cNvSpPr>
            <a:spLocks noChangeArrowheads="1" noChangeShapeType="1" noTextEdit="1"/>
          </p:cNvSpPr>
          <p:nvPr/>
        </p:nvSpPr>
        <p:spPr bwMode="auto">
          <a:xfrm>
            <a:off x="304800" y="2371725"/>
            <a:ext cx="5181600" cy="685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5400" b="1" kern="10">
                <a:ln w="2540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50000">
                      <a:srgbClr val="939DA5"/>
                    </a:gs>
                    <a:gs pos="100000">
                      <a:schemeClr val="tx2"/>
                    </a:gs>
                  </a:gsLst>
                  <a:lin ang="0" scaled="1"/>
                </a:gradFill>
                <a:effectLst>
                  <a:outerShdw dist="71842" dir="2700000" algn="ctr" rotWithShape="0">
                    <a:schemeClr val="tx1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Thank You!</a:t>
            </a:r>
            <a:endParaRPr lang="zh-CN" altLang="en-US" sz="5400" b="1" kern="10">
              <a:ln w="2540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50000">
                    <a:srgbClr val="939DA5"/>
                  </a:gs>
                  <a:gs pos="100000">
                    <a:schemeClr val="tx2"/>
                  </a:gs>
                </a:gsLst>
                <a:lin ang="0" scaled="1"/>
              </a:gradFill>
              <a:effectLst>
                <a:outerShdw dist="71842" dir="2700000" algn="ctr" rotWithShape="0">
                  <a:schemeClr val="tx1">
                    <a:alpha val="50000"/>
                  </a:schemeClr>
                </a:outerShdw>
              </a:effectLst>
              <a:latin typeface="Verdana"/>
              <a:cs typeface="Verdana"/>
            </a:endParaRPr>
          </a:p>
        </p:txBody>
      </p:sp>
      <p:sp>
        <p:nvSpPr>
          <p:cNvPr id="63490" name="副标题 34818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200400"/>
            <a:ext cx="5289550" cy="457200"/>
          </a:xfrm>
          <a:ln/>
        </p:spPr>
        <p:txBody>
          <a:bodyPr/>
          <a:lstStyle/>
          <a:p>
            <a:r>
              <a:rPr lang="zh-CN" altLang="en-US" smtClean="0"/>
              <a:t>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716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10242" name="等腰三角形 7170"/>
          <p:cNvSpPr>
            <a:spLocks noChangeArrowheads="1"/>
          </p:cNvSpPr>
          <p:nvPr/>
        </p:nvSpPr>
        <p:spPr bwMode="auto">
          <a:xfrm rot="5400000">
            <a:off x="3657600" y="3243263"/>
            <a:ext cx="1752600" cy="685800"/>
          </a:xfrm>
          <a:prstGeom prst="triangle">
            <a:avLst>
              <a:gd name="adj" fmla="val 50000"/>
            </a:avLst>
          </a:prstGeom>
          <a:solidFill>
            <a:schemeClr val="tx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grpSp>
        <p:nvGrpSpPr>
          <p:cNvPr id="10243" name="组合 7171"/>
          <p:cNvGrpSpPr>
            <a:grpSpLocks/>
          </p:cNvGrpSpPr>
          <p:nvPr/>
        </p:nvGrpSpPr>
        <p:grpSpPr bwMode="auto">
          <a:xfrm>
            <a:off x="698500" y="2436813"/>
            <a:ext cx="3416300" cy="688975"/>
            <a:chOff x="0" y="0"/>
            <a:chExt cx="4058" cy="480"/>
          </a:xfrm>
        </p:grpSpPr>
        <p:sp>
          <p:nvSpPr>
            <p:cNvPr id="10244" name="圆角矩形 7172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rgbClr val="319FD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45" name="组合 7173"/>
            <p:cNvGrpSpPr>
              <a:grpSpLocks/>
            </p:cNvGrpSpPr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10246" name="圆角矩形 7174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47" name="圆角矩形 71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FF2FB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248" name="组合 7176"/>
          <p:cNvGrpSpPr>
            <a:grpSpLocks/>
          </p:cNvGrpSpPr>
          <p:nvPr/>
        </p:nvGrpSpPr>
        <p:grpSpPr bwMode="auto">
          <a:xfrm>
            <a:off x="698500" y="3225800"/>
            <a:ext cx="3416300" cy="688975"/>
            <a:chOff x="0" y="0"/>
            <a:chExt cx="4058" cy="480"/>
          </a:xfrm>
        </p:grpSpPr>
        <p:sp>
          <p:nvSpPr>
            <p:cNvPr id="10249" name="圆角矩形 7177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rgbClr val="E3A03F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50" name="组合 7178"/>
            <p:cNvGrpSpPr>
              <a:grpSpLocks/>
            </p:cNvGrpSpPr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10251" name="圆角矩形 7179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2" name="圆角矩形 71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DEACF"/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253" name="组合 7181"/>
          <p:cNvGrpSpPr>
            <a:grpSpLocks/>
          </p:cNvGrpSpPr>
          <p:nvPr/>
        </p:nvGrpSpPr>
        <p:grpSpPr bwMode="auto">
          <a:xfrm>
            <a:off x="698500" y="4006850"/>
            <a:ext cx="3416300" cy="688975"/>
            <a:chOff x="0" y="0"/>
            <a:chExt cx="4058" cy="480"/>
          </a:xfrm>
        </p:grpSpPr>
        <p:sp>
          <p:nvSpPr>
            <p:cNvPr id="10254" name="圆角矩形 7182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rgbClr val="CD588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55" name="组合 7183"/>
            <p:cNvGrpSpPr>
              <a:grpSpLocks/>
            </p:cNvGrpSpPr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10256" name="圆角矩形 7184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7" name="圆角矩形 71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8DBE6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258" name="文本框 7186"/>
          <p:cNvSpPr txBox="1">
            <a:spLocks noChangeArrowheads="1"/>
          </p:cNvSpPr>
          <p:nvPr/>
        </p:nvSpPr>
        <p:spPr bwMode="auto">
          <a:xfrm>
            <a:off x="754063" y="2586038"/>
            <a:ext cx="3276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0259" name="文本框 7187"/>
          <p:cNvSpPr txBox="1">
            <a:spLocks noChangeArrowheads="1"/>
          </p:cNvSpPr>
          <p:nvPr/>
        </p:nvSpPr>
        <p:spPr bwMode="auto">
          <a:xfrm>
            <a:off x="762000" y="3348038"/>
            <a:ext cx="3276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0260" name="文本框 7188"/>
          <p:cNvSpPr txBox="1">
            <a:spLocks noChangeArrowheads="1"/>
          </p:cNvSpPr>
          <p:nvPr/>
        </p:nvSpPr>
        <p:spPr bwMode="auto">
          <a:xfrm>
            <a:off x="763588" y="4127500"/>
            <a:ext cx="3276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0261" name="流程图: 可选过程 7189"/>
          <p:cNvSpPr>
            <a:spLocks noChangeArrowheads="1"/>
          </p:cNvSpPr>
          <p:nvPr/>
        </p:nvSpPr>
        <p:spPr bwMode="auto">
          <a:xfrm>
            <a:off x="5022850" y="1981200"/>
            <a:ext cx="3395663" cy="3005138"/>
          </a:xfrm>
          <a:prstGeom prst="flowChartAlternateProcess">
            <a:avLst/>
          </a:prstGeom>
          <a:gradFill rotWithShape="1">
            <a:gsLst>
              <a:gs pos="0">
                <a:srgbClr val="E3E3E3"/>
              </a:gs>
              <a:gs pos="50000">
                <a:srgbClr val="FFFFFF"/>
              </a:gs>
              <a:gs pos="100000">
                <a:srgbClr val="E3E3E3"/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81319" dir="3080385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10262" name="矩形 7190"/>
          <p:cNvSpPr>
            <a:spLocks noChangeArrowheads="1"/>
          </p:cNvSpPr>
          <p:nvPr/>
        </p:nvSpPr>
        <p:spPr bwMode="auto">
          <a:xfrm>
            <a:off x="5105400" y="2133600"/>
            <a:ext cx="3230563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zh-CN" altLang="en-US" sz="2400" b="1"/>
              <a:t> </a:t>
            </a:r>
            <a:r>
              <a:rPr lang="en-US" altLang="zh-CN" sz="2400" b="1" u="sng">
                <a:solidFill>
                  <a:srgbClr val="A50021"/>
                </a:solidFill>
              </a:rPr>
              <a:t>Title in here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2400" b="1">
              <a:solidFill>
                <a:srgbClr val="FF9900"/>
              </a:solidFill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</a:rPr>
              <a:t>ThemeGallery  is a Design Digital Content &amp; Contents mall developed by Guild Design Inc.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400" b="1">
              <a:solidFill>
                <a:srgbClr val="000000"/>
              </a:solidFill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</a:rPr>
              <a:t>1. Description of  the contents 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</a:rPr>
              <a:t>2. Description of  the contents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</a:rPr>
              <a:t>3. Description of  the contents</a:t>
            </a:r>
          </a:p>
          <a:p>
            <a:pPr algn="ctr" eaLnBrk="0" hangingPunct="0">
              <a:lnSpc>
                <a:spcPct val="110000"/>
              </a:lnSpc>
            </a:pPr>
            <a:endParaRPr lang="zh-CN" altLang="en-US" sz="1400" b="1">
              <a:solidFill>
                <a:srgbClr val="000000"/>
              </a:solidFill>
            </a:endParaRPr>
          </a:p>
        </p:txBody>
      </p:sp>
      <p:pic>
        <p:nvPicPr>
          <p:cNvPr id="10263" name="图片 7191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" b="-290"/>
          <a:stretch>
            <a:fillRect/>
          </a:stretch>
        </p:blipFill>
        <p:spPr bwMode="auto">
          <a:xfrm>
            <a:off x="685800" y="2492375"/>
            <a:ext cx="538163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图片 7192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" b="-290"/>
          <a:stretch>
            <a:fillRect/>
          </a:stretch>
        </p:blipFill>
        <p:spPr bwMode="auto">
          <a:xfrm>
            <a:off x="887413" y="3281363"/>
            <a:ext cx="538162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图片 7193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" b="-290"/>
          <a:stretch>
            <a:fillRect/>
          </a:stretch>
        </p:blipFill>
        <p:spPr bwMode="auto">
          <a:xfrm>
            <a:off x="685800" y="4071938"/>
            <a:ext cx="538163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5" name="矩形 7194"/>
          <p:cNvSpPr/>
          <p:nvPr/>
        </p:nvSpPr>
        <p:spPr>
          <a:xfrm>
            <a:off x="1371600" y="5291138"/>
            <a:ext cx="6096000" cy="7016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“</a:t>
            </a:r>
            <a:r>
              <a:rPr lang="en-US" altLang="zh-CN" sz="2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ThemeGallery is a Design Digital Content &amp; Contents mall developed by Guild Design Inc.”</a:t>
            </a:r>
            <a:endParaRPr lang="en-US" altLang="zh-CN" sz="2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81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grpSp>
        <p:nvGrpSpPr>
          <p:cNvPr id="12290" name="组合 8194"/>
          <p:cNvGrpSpPr>
            <a:grpSpLocks/>
          </p:cNvGrpSpPr>
          <p:nvPr/>
        </p:nvGrpSpPr>
        <p:grpSpPr bwMode="auto">
          <a:xfrm>
            <a:off x="1987550" y="4041775"/>
            <a:ext cx="5056188" cy="923925"/>
            <a:chOff x="0" y="0"/>
            <a:chExt cx="3185" cy="582"/>
          </a:xfrm>
        </p:grpSpPr>
        <p:sp>
          <p:nvSpPr>
            <p:cNvPr id="12291" name="圆角矩形 8195"/>
            <p:cNvSpPr>
              <a:spLocks noChangeArrowheads="1"/>
            </p:cNvSpPr>
            <p:nvPr/>
          </p:nvSpPr>
          <p:spPr bwMode="auto">
            <a:xfrm>
              <a:off x="0" y="0"/>
              <a:ext cx="3185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A3732D"/>
                </a:gs>
              </a:gsLst>
              <a:lin ang="0" scaled="1"/>
            </a:gradFill>
            <a:ln>
              <a:noFill/>
            </a:ln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2292" name="直接连接符 8196"/>
            <p:cNvSpPr>
              <a:spLocks noChangeShapeType="1"/>
            </p:cNvSpPr>
            <p:nvPr/>
          </p:nvSpPr>
          <p:spPr bwMode="auto">
            <a:xfrm>
              <a:off x="145" y="579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3" name="直接连接符 8197"/>
            <p:cNvSpPr>
              <a:spLocks noChangeShapeType="1"/>
            </p:cNvSpPr>
            <p:nvPr/>
          </p:nvSpPr>
          <p:spPr bwMode="auto">
            <a:xfrm>
              <a:off x="151" y="0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4" name="组合 8198"/>
          <p:cNvGrpSpPr>
            <a:grpSpLocks/>
          </p:cNvGrpSpPr>
          <p:nvPr/>
        </p:nvGrpSpPr>
        <p:grpSpPr bwMode="auto">
          <a:xfrm>
            <a:off x="2062163" y="5138738"/>
            <a:ext cx="5084762" cy="923925"/>
            <a:chOff x="0" y="0"/>
            <a:chExt cx="3203" cy="582"/>
          </a:xfrm>
        </p:grpSpPr>
        <p:sp>
          <p:nvSpPr>
            <p:cNvPr id="12295" name="圆角矩形 8199"/>
            <p:cNvSpPr>
              <a:spLocks noChangeArrowheads="1"/>
            </p:cNvSpPr>
            <p:nvPr/>
          </p:nvSpPr>
          <p:spPr bwMode="auto">
            <a:xfrm>
              <a:off x="0" y="0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37396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2296" name="直接连接符 8200"/>
            <p:cNvSpPr>
              <a:spLocks noChangeShapeType="1"/>
            </p:cNvSpPr>
            <p:nvPr/>
          </p:nvSpPr>
          <p:spPr bwMode="auto">
            <a:xfrm>
              <a:off x="78" y="579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7" name="直接连接符 8201"/>
            <p:cNvSpPr>
              <a:spLocks noChangeShapeType="1"/>
            </p:cNvSpPr>
            <p:nvPr/>
          </p:nvSpPr>
          <p:spPr bwMode="auto">
            <a:xfrm>
              <a:off x="93" y="0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8" name="组合 8202"/>
          <p:cNvGrpSpPr>
            <a:grpSpLocks/>
          </p:cNvGrpSpPr>
          <p:nvPr/>
        </p:nvGrpSpPr>
        <p:grpSpPr bwMode="auto">
          <a:xfrm>
            <a:off x="2062163" y="2928938"/>
            <a:ext cx="5084762" cy="923925"/>
            <a:chOff x="0" y="0"/>
            <a:chExt cx="3203" cy="582"/>
          </a:xfrm>
        </p:grpSpPr>
        <p:sp>
          <p:nvSpPr>
            <p:cNvPr id="12299" name="圆角矩形 8203"/>
            <p:cNvSpPr>
              <a:spLocks noChangeArrowheads="1"/>
            </p:cNvSpPr>
            <p:nvPr/>
          </p:nvSpPr>
          <p:spPr bwMode="auto">
            <a:xfrm>
              <a:off x="0" y="0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3405D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2300" name="直接连接符 8204"/>
            <p:cNvSpPr>
              <a:spLocks noChangeShapeType="1"/>
            </p:cNvSpPr>
            <p:nvPr/>
          </p:nvSpPr>
          <p:spPr bwMode="auto">
            <a:xfrm>
              <a:off x="104" y="579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直接连接符 8205"/>
            <p:cNvSpPr>
              <a:spLocks noChangeShapeType="1"/>
            </p:cNvSpPr>
            <p:nvPr/>
          </p:nvSpPr>
          <p:spPr bwMode="auto">
            <a:xfrm>
              <a:off x="78" y="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2" name="组合 8206"/>
          <p:cNvGrpSpPr>
            <a:grpSpLocks/>
          </p:cNvGrpSpPr>
          <p:nvPr/>
        </p:nvGrpSpPr>
        <p:grpSpPr bwMode="auto">
          <a:xfrm>
            <a:off x="1968500" y="1824038"/>
            <a:ext cx="5027613" cy="923925"/>
            <a:chOff x="0" y="0"/>
            <a:chExt cx="3167" cy="582"/>
          </a:xfrm>
        </p:grpSpPr>
        <p:sp>
          <p:nvSpPr>
            <p:cNvPr id="12303" name="圆角矩形 8207"/>
            <p:cNvSpPr>
              <a:spLocks noChangeArrowheads="1"/>
            </p:cNvSpPr>
            <p:nvPr/>
          </p:nvSpPr>
          <p:spPr bwMode="auto">
            <a:xfrm>
              <a:off x="0" y="0"/>
              <a:ext cx="3167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658700"/>
                </a:gs>
              </a:gsLst>
              <a:lin ang="0" scaled="1"/>
            </a:gradFill>
            <a:ln>
              <a:noFill/>
            </a:ln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2304" name="直接连接符 8208"/>
            <p:cNvSpPr>
              <a:spLocks noChangeShapeType="1"/>
            </p:cNvSpPr>
            <p:nvPr/>
          </p:nvSpPr>
          <p:spPr bwMode="auto">
            <a:xfrm>
              <a:off x="137" y="58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直接连接符 8209"/>
            <p:cNvSpPr>
              <a:spLocks noChangeShapeType="1"/>
            </p:cNvSpPr>
            <p:nvPr/>
          </p:nvSpPr>
          <p:spPr bwMode="auto">
            <a:xfrm>
              <a:off x="137" y="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6" name="Text Box 4"/>
          <p:cNvSpPr txBox="1">
            <a:spLocks noChangeArrowheads="1"/>
          </p:cNvSpPr>
          <p:nvPr/>
        </p:nvSpPr>
        <p:spPr bwMode="auto">
          <a:xfrm>
            <a:off x="2276475" y="1985963"/>
            <a:ext cx="45704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12307" name="Text Box 11"/>
          <p:cNvSpPr txBox="1">
            <a:spLocks noChangeArrowheads="1"/>
          </p:cNvSpPr>
          <p:nvPr/>
        </p:nvSpPr>
        <p:spPr bwMode="auto">
          <a:xfrm>
            <a:off x="2235200" y="3074988"/>
            <a:ext cx="45704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12308" name="Text Box 18"/>
          <p:cNvSpPr txBox="1">
            <a:spLocks noChangeArrowheads="1"/>
          </p:cNvSpPr>
          <p:nvPr/>
        </p:nvSpPr>
        <p:spPr bwMode="auto">
          <a:xfrm>
            <a:off x="2276475" y="4221163"/>
            <a:ext cx="45704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12309" name="Text Box 25"/>
          <p:cNvSpPr txBox="1">
            <a:spLocks noChangeArrowheads="1"/>
          </p:cNvSpPr>
          <p:nvPr/>
        </p:nvSpPr>
        <p:spPr bwMode="auto">
          <a:xfrm>
            <a:off x="2235200" y="5295900"/>
            <a:ext cx="45704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  <p:grpSp>
        <p:nvGrpSpPr>
          <p:cNvPr id="12310" name="组合 8214"/>
          <p:cNvGrpSpPr>
            <a:grpSpLocks/>
          </p:cNvGrpSpPr>
          <p:nvPr/>
        </p:nvGrpSpPr>
        <p:grpSpPr bwMode="auto">
          <a:xfrm>
            <a:off x="1152525" y="1655763"/>
            <a:ext cx="1238250" cy="1236662"/>
            <a:chOff x="0" y="0"/>
            <a:chExt cx="827" cy="826"/>
          </a:xfrm>
        </p:grpSpPr>
        <p:sp>
          <p:nvSpPr>
            <p:cNvPr id="12311" name="Oval 6"/>
            <p:cNvSpPr>
              <a:spLocks noChangeArrowheads="1"/>
            </p:cNvSpPr>
            <p:nvPr/>
          </p:nvSpPr>
          <p:spPr bwMode="auto">
            <a:xfrm>
              <a:off x="0" y="0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12" name="Oval 7"/>
            <p:cNvSpPr>
              <a:spLocks noChangeArrowheads="1"/>
            </p:cNvSpPr>
            <p:nvPr/>
          </p:nvSpPr>
          <p:spPr bwMode="auto">
            <a:xfrm>
              <a:off x="34" y="34"/>
              <a:ext cx="758" cy="758"/>
            </a:xfrm>
            <a:prstGeom prst="ellipse">
              <a:avLst/>
            </a:prstGeom>
            <a:noFill/>
            <a:ln w="38100">
              <a:solidFill>
                <a:schemeClr val="folHlink">
                  <a:alpha val="7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13" name="Oval 8"/>
            <p:cNvSpPr>
              <a:spLocks noChangeArrowheads="1"/>
            </p:cNvSpPr>
            <p:nvPr/>
          </p:nvSpPr>
          <p:spPr bwMode="auto">
            <a:xfrm>
              <a:off x="68" y="70"/>
              <a:ext cx="690" cy="690"/>
            </a:xfrm>
            <a:prstGeom prst="ellipse">
              <a:avLst/>
            </a:prstGeom>
            <a:noFill/>
            <a:ln w="38100">
              <a:solidFill>
                <a:schemeClr val="folHlink">
                  <a:alpha val="29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2314" name="Text Box 9"/>
          <p:cNvSpPr txBox="1">
            <a:spLocks noChangeArrowheads="1"/>
          </p:cNvSpPr>
          <p:nvPr/>
        </p:nvSpPr>
        <p:spPr bwMode="auto">
          <a:xfrm>
            <a:off x="1223963" y="1955800"/>
            <a:ext cx="1082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80808"/>
                </a:solidFill>
              </a:rPr>
              <a:t>Text in here</a:t>
            </a:r>
          </a:p>
        </p:txBody>
      </p:sp>
      <p:grpSp>
        <p:nvGrpSpPr>
          <p:cNvPr id="12315" name="组合 8219"/>
          <p:cNvGrpSpPr>
            <a:grpSpLocks/>
          </p:cNvGrpSpPr>
          <p:nvPr/>
        </p:nvGrpSpPr>
        <p:grpSpPr bwMode="auto">
          <a:xfrm>
            <a:off x="6734175" y="2747963"/>
            <a:ext cx="1238250" cy="1236662"/>
            <a:chOff x="0" y="0"/>
            <a:chExt cx="827" cy="826"/>
          </a:xfrm>
        </p:grpSpPr>
        <p:sp>
          <p:nvSpPr>
            <p:cNvPr id="12316" name="Oval 13"/>
            <p:cNvSpPr>
              <a:spLocks noChangeArrowheads="1"/>
            </p:cNvSpPr>
            <p:nvPr/>
          </p:nvSpPr>
          <p:spPr bwMode="auto">
            <a:xfrm>
              <a:off x="0" y="0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17" name="Oval 14"/>
            <p:cNvSpPr>
              <a:spLocks noChangeArrowheads="1"/>
            </p:cNvSpPr>
            <p:nvPr/>
          </p:nvSpPr>
          <p:spPr bwMode="auto">
            <a:xfrm>
              <a:off x="34" y="34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>
                  <a:alpha val="7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18" name="Oval 15"/>
            <p:cNvSpPr>
              <a:spLocks noChangeArrowheads="1"/>
            </p:cNvSpPr>
            <p:nvPr/>
          </p:nvSpPr>
          <p:spPr bwMode="auto">
            <a:xfrm>
              <a:off x="68" y="70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>
                  <a:alpha val="29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2319" name="Text Box 16"/>
          <p:cNvSpPr txBox="1">
            <a:spLocks noChangeArrowheads="1"/>
          </p:cNvSpPr>
          <p:nvPr/>
        </p:nvSpPr>
        <p:spPr bwMode="auto">
          <a:xfrm>
            <a:off x="6805613" y="3057525"/>
            <a:ext cx="10810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80808"/>
                </a:solidFill>
              </a:rPr>
              <a:t>Text in here</a:t>
            </a:r>
          </a:p>
        </p:txBody>
      </p:sp>
      <p:grpSp>
        <p:nvGrpSpPr>
          <p:cNvPr id="12320" name="组合 8224"/>
          <p:cNvGrpSpPr>
            <a:grpSpLocks/>
          </p:cNvGrpSpPr>
          <p:nvPr/>
        </p:nvGrpSpPr>
        <p:grpSpPr bwMode="auto">
          <a:xfrm>
            <a:off x="1143000" y="3890963"/>
            <a:ext cx="1238250" cy="1236662"/>
            <a:chOff x="0" y="0"/>
            <a:chExt cx="827" cy="826"/>
          </a:xfrm>
        </p:grpSpPr>
        <p:sp>
          <p:nvSpPr>
            <p:cNvPr id="12321" name="Oval 20"/>
            <p:cNvSpPr>
              <a:spLocks noChangeArrowheads="1"/>
            </p:cNvSpPr>
            <p:nvPr/>
          </p:nvSpPr>
          <p:spPr bwMode="auto">
            <a:xfrm>
              <a:off x="0" y="0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22" name="Oval 21"/>
            <p:cNvSpPr>
              <a:spLocks noChangeArrowheads="1"/>
            </p:cNvSpPr>
            <p:nvPr/>
          </p:nvSpPr>
          <p:spPr bwMode="auto">
            <a:xfrm>
              <a:off x="34" y="34"/>
              <a:ext cx="758" cy="758"/>
            </a:xfrm>
            <a:prstGeom prst="ellipse">
              <a:avLst/>
            </a:prstGeom>
            <a:noFill/>
            <a:ln w="38100">
              <a:solidFill>
                <a:schemeClr val="hlink">
                  <a:alpha val="7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23" name="Oval 22"/>
            <p:cNvSpPr>
              <a:spLocks noChangeArrowheads="1"/>
            </p:cNvSpPr>
            <p:nvPr/>
          </p:nvSpPr>
          <p:spPr bwMode="auto">
            <a:xfrm>
              <a:off x="68" y="70"/>
              <a:ext cx="690" cy="690"/>
            </a:xfrm>
            <a:prstGeom prst="ellipse">
              <a:avLst/>
            </a:prstGeom>
            <a:noFill/>
            <a:ln w="38100">
              <a:solidFill>
                <a:schemeClr val="hlink">
                  <a:alpha val="29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2324" name="Text Box 23"/>
          <p:cNvSpPr txBox="1">
            <a:spLocks noChangeArrowheads="1"/>
          </p:cNvSpPr>
          <p:nvPr/>
        </p:nvSpPr>
        <p:spPr bwMode="auto">
          <a:xfrm>
            <a:off x="1214438" y="4191000"/>
            <a:ext cx="1082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80808"/>
                </a:solidFill>
              </a:rPr>
              <a:t>Text in here</a:t>
            </a:r>
          </a:p>
        </p:txBody>
      </p:sp>
      <p:grpSp>
        <p:nvGrpSpPr>
          <p:cNvPr id="12325" name="组合 8229"/>
          <p:cNvGrpSpPr>
            <a:grpSpLocks/>
          </p:cNvGrpSpPr>
          <p:nvPr/>
        </p:nvGrpSpPr>
        <p:grpSpPr bwMode="auto">
          <a:xfrm>
            <a:off x="6734175" y="4957763"/>
            <a:ext cx="1238250" cy="1236662"/>
            <a:chOff x="0" y="0"/>
            <a:chExt cx="827" cy="826"/>
          </a:xfrm>
        </p:grpSpPr>
        <p:sp>
          <p:nvSpPr>
            <p:cNvPr id="12326" name="Oval 27"/>
            <p:cNvSpPr>
              <a:spLocks noChangeArrowheads="1"/>
            </p:cNvSpPr>
            <p:nvPr/>
          </p:nvSpPr>
          <p:spPr bwMode="auto">
            <a:xfrm>
              <a:off x="0" y="0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27" name="Oval 28"/>
            <p:cNvSpPr>
              <a:spLocks noChangeArrowheads="1"/>
            </p:cNvSpPr>
            <p:nvPr/>
          </p:nvSpPr>
          <p:spPr bwMode="auto">
            <a:xfrm>
              <a:off x="34" y="34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>
                  <a:alpha val="7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28" name="Oval 29"/>
            <p:cNvSpPr>
              <a:spLocks noChangeArrowheads="1"/>
            </p:cNvSpPr>
            <p:nvPr/>
          </p:nvSpPr>
          <p:spPr bwMode="auto">
            <a:xfrm>
              <a:off x="68" y="70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>
                  <a:alpha val="29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2329" name="Text Box 30"/>
          <p:cNvSpPr txBox="1">
            <a:spLocks noChangeArrowheads="1"/>
          </p:cNvSpPr>
          <p:nvPr/>
        </p:nvSpPr>
        <p:spPr bwMode="auto">
          <a:xfrm>
            <a:off x="6805613" y="5265738"/>
            <a:ext cx="10810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80808"/>
                </a:solidFill>
              </a:rPr>
              <a:t>Text in here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92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14338" name="未知"/>
          <p:cNvSpPr>
            <a:spLocks noChangeArrowheads="1"/>
          </p:cNvSpPr>
          <p:nvPr/>
        </p:nvSpPr>
        <p:spPr bwMode="auto">
          <a:xfrm flipH="1">
            <a:off x="755650" y="1981200"/>
            <a:ext cx="2063750" cy="1728788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rgbClr val="9B4362"/>
              </a:gs>
              <a:gs pos="100000">
                <a:schemeClr val="accent1"/>
              </a:gs>
            </a:gsLst>
            <a:lin ang="18900000" scaled="1"/>
          </a:gradFill>
          <a:ln w="28575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4339" name="未知"/>
          <p:cNvSpPr>
            <a:spLocks noChangeArrowheads="1"/>
          </p:cNvSpPr>
          <p:nvPr/>
        </p:nvSpPr>
        <p:spPr bwMode="auto">
          <a:xfrm>
            <a:off x="3041650" y="1981200"/>
            <a:ext cx="2063750" cy="1728788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rgbClr val="2A8AB6"/>
              </a:gs>
              <a:gs pos="100000">
                <a:schemeClr val="accent2"/>
              </a:gs>
            </a:gsLst>
            <a:lin ang="18900000" scaled="1"/>
          </a:gradFill>
          <a:ln w="28575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未知"/>
          <p:cNvSpPr>
            <a:spLocks noChangeArrowheads="1"/>
          </p:cNvSpPr>
          <p:nvPr/>
        </p:nvSpPr>
        <p:spPr bwMode="auto">
          <a:xfrm>
            <a:off x="755650" y="3962400"/>
            <a:ext cx="2063750" cy="1728788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749B00"/>
              </a:gs>
            </a:gsLst>
            <a:lin ang="18900000" scaled="1"/>
          </a:gradFill>
          <a:ln w="28575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4341" name="未知"/>
          <p:cNvSpPr>
            <a:spLocks noChangeArrowheads="1"/>
          </p:cNvSpPr>
          <p:nvPr/>
        </p:nvSpPr>
        <p:spPr bwMode="auto">
          <a:xfrm flipH="1">
            <a:off x="3041650" y="3962400"/>
            <a:ext cx="2063750" cy="1728788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A3732D"/>
              </a:gs>
            </a:gsLst>
            <a:lin ang="18900000" scaled="1"/>
          </a:gradFill>
          <a:ln w="28575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椭圆 9222"/>
          <p:cNvSpPr>
            <a:spLocks noChangeArrowheads="1"/>
          </p:cNvSpPr>
          <p:nvPr/>
        </p:nvSpPr>
        <p:spPr bwMode="auto">
          <a:xfrm>
            <a:off x="1882775" y="2798763"/>
            <a:ext cx="2081213" cy="2082800"/>
          </a:xfrm>
          <a:prstGeom prst="ellipse">
            <a:avLst/>
          </a:prstGeom>
          <a:solidFill>
            <a:srgbClr val="FE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14343" name="文本框 9223"/>
          <p:cNvSpPr txBox="1">
            <a:spLocks noChangeArrowheads="1"/>
          </p:cNvSpPr>
          <p:nvPr/>
        </p:nvSpPr>
        <p:spPr bwMode="auto">
          <a:xfrm>
            <a:off x="957263" y="2384425"/>
            <a:ext cx="15795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4344" name="文本框 9224"/>
          <p:cNvSpPr txBox="1">
            <a:spLocks noChangeArrowheads="1"/>
          </p:cNvSpPr>
          <p:nvPr/>
        </p:nvSpPr>
        <p:spPr bwMode="auto">
          <a:xfrm>
            <a:off x="3292475" y="2384425"/>
            <a:ext cx="15795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4345" name="文本框 9225"/>
          <p:cNvSpPr txBox="1">
            <a:spLocks noChangeArrowheads="1"/>
          </p:cNvSpPr>
          <p:nvPr/>
        </p:nvSpPr>
        <p:spPr bwMode="auto">
          <a:xfrm>
            <a:off x="965200" y="4902200"/>
            <a:ext cx="15795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4346" name="文本框 9226"/>
          <p:cNvSpPr txBox="1">
            <a:spLocks noChangeArrowheads="1"/>
          </p:cNvSpPr>
          <p:nvPr/>
        </p:nvSpPr>
        <p:spPr bwMode="auto">
          <a:xfrm>
            <a:off x="3292475" y="4902200"/>
            <a:ext cx="15795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9228" name="矩形 9227"/>
          <p:cNvSpPr/>
          <p:nvPr/>
        </p:nvSpPr>
        <p:spPr>
          <a:xfrm>
            <a:off x="2165350" y="3184525"/>
            <a:ext cx="6080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M1</a:t>
            </a:r>
            <a:endParaRPr lang="en-US" altLang="zh-CN" sz="2400" b="1" noProof="1">
              <a:solidFill>
                <a:srgbClr val="080808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9229" name="矩形 9228"/>
          <p:cNvSpPr/>
          <p:nvPr/>
        </p:nvSpPr>
        <p:spPr>
          <a:xfrm>
            <a:off x="3200400" y="3184525"/>
            <a:ext cx="6080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M2</a:t>
            </a:r>
            <a:endParaRPr lang="en-US" altLang="zh-CN" sz="2400" b="1" noProof="1">
              <a:solidFill>
                <a:srgbClr val="080808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9230" name="矩形 9229"/>
          <p:cNvSpPr/>
          <p:nvPr/>
        </p:nvSpPr>
        <p:spPr>
          <a:xfrm>
            <a:off x="2165350" y="4094163"/>
            <a:ext cx="6080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M4</a:t>
            </a:r>
            <a:endParaRPr lang="en-US" altLang="zh-CN" sz="2400" b="1" noProof="1">
              <a:solidFill>
                <a:srgbClr val="080808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9231" name="矩形 9230"/>
          <p:cNvSpPr/>
          <p:nvPr/>
        </p:nvSpPr>
        <p:spPr>
          <a:xfrm>
            <a:off x="3200400" y="4094163"/>
            <a:ext cx="6080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M3</a:t>
            </a:r>
            <a:endParaRPr lang="en-US" altLang="zh-CN" sz="2400" b="1" noProof="1">
              <a:solidFill>
                <a:srgbClr val="080808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4351" name="Text Box 4"/>
          <p:cNvSpPr txBox="1">
            <a:spLocks noChangeArrowheads="1"/>
          </p:cNvSpPr>
          <p:nvPr/>
        </p:nvSpPr>
        <p:spPr bwMode="auto">
          <a:xfrm>
            <a:off x="5334000" y="2114550"/>
            <a:ext cx="3444875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200" b="1"/>
              <a:t>ThemeGallery is a </a:t>
            </a:r>
            <a:r>
              <a:rPr lang="en-US" altLang="zh-CN" sz="2200" b="1">
                <a:solidFill>
                  <a:srgbClr val="800000"/>
                </a:solidFill>
              </a:rPr>
              <a:t>Design Digital Content &amp; Contents mall</a:t>
            </a:r>
            <a:r>
              <a:rPr lang="en-US" altLang="zh-CN" sz="2200" b="1"/>
              <a:t> developed by Guild Design Inc.</a:t>
            </a:r>
          </a:p>
        </p:txBody>
      </p:sp>
      <p:pic>
        <p:nvPicPr>
          <p:cNvPr id="14352" name="图片 923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010400" y="4495800"/>
            <a:ext cx="210978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0241" descr="light_shadow_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20800"/>
            <a:ext cx="8382000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任意多边形 10242"/>
          <p:cNvSpPr>
            <a:spLocks noChangeArrowheads="1"/>
          </p:cNvSpPr>
          <p:nvPr/>
        </p:nvSpPr>
        <p:spPr bwMode="auto">
          <a:xfrm rot="692470">
            <a:off x="3800475" y="2578100"/>
            <a:ext cx="1382713" cy="1074738"/>
          </a:xfrm>
          <a:custGeom>
            <a:avLst/>
            <a:gdLst>
              <a:gd name="T0" fmla="*/ 0 w 12831"/>
              <a:gd name="T1" fmla="*/ 895 h 21600"/>
              <a:gd name="T2" fmla="*/ 6155 w 12831"/>
              <a:gd name="T3" fmla="*/ 0 h 21600"/>
              <a:gd name="T4" fmla="*/ 12836 w 12831"/>
              <a:gd name="T5" fmla="*/ 1053 h 21600"/>
              <a:gd name="T6" fmla="*/ 0 w 12831"/>
              <a:gd name="T7" fmla="*/ 895 h 21600"/>
              <a:gd name="T8" fmla="*/ 6155 w 12831"/>
              <a:gd name="T9" fmla="*/ 0 h 21600"/>
              <a:gd name="T10" fmla="*/ 12836 w 12831"/>
              <a:gd name="T11" fmla="*/ 1053 h 21600"/>
              <a:gd name="T12" fmla="*/ 6155 w 12831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31" h="21600" fill="none">
                <a:moveTo>
                  <a:pt x="0" y="895"/>
                </a:moveTo>
                <a:cubicBezTo>
                  <a:pt x="1947" y="311"/>
                  <a:pt x="4015" y="0"/>
                  <a:pt x="6155" y="0"/>
                </a:cubicBezTo>
                <a:cubicBezTo>
                  <a:pt x="8488" y="0"/>
                  <a:pt x="10735" y="370"/>
                  <a:pt x="12836" y="1053"/>
                </a:cubicBezTo>
              </a:path>
              <a:path w="12831" h="21600" stroke="0">
                <a:moveTo>
                  <a:pt x="0" y="895"/>
                </a:moveTo>
                <a:cubicBezTo>
                  <a:pt x="1947" y="311"/>
                  <a:pt x="4015" y="0"/>
                  <a:pt x="6155" y="0"/>
                </a:cubicBezTo>
                <a:cubicBezTo>
                  <a:pt x="8488" y="0"/>
                  <a:pt x="10735" y="370"/>
                  <a:pt x="12836" y="1053"/>
                </a:cubicBezTo>
                <a:lnTo>
                  <a:pt x="6155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grpSp>
        <p:nvGrpSpPr>
          <p:cNvPr id="16387" name="组合 10243"/>
          <p:cNvGrpSpPr>
            <a:grpSpLocks/>
          </p:cNvGrpSpPr>
          <p:nvPr/>
        </p:nvGrpSpPr>
        <p:grpSpPr bwMode="auto">
          <a:xfrm>
            <a:off x="2667000" y="5829300"/>
            <a:ext cx="3581400" cy="914400"/>
            <a:chOff x="0" y="0"/>
            <a:chExt cx="1915" cy="749"/>
          </a:xfrm>
        </p:grpSpPr>
        <p:pic>
          <p:nvPicPr>
            <p:cNvPr id="16388" name="图片 10244" descr="shadow_1_m"/>
            <p:cNvPicPr>
              <a:picLocks noChangeAspect="1" noChangeArrowheads="1"/>
            </p:cNvPicPr>
            <p:nvPr/>
          </p:nvPicPr>
          <p:blipFill>
            <a:blip r:embed="rId4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80"/>
              <a:ext cx="191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89" name="组合 10245"/>
            <p:cNvGrpSpPr>
              <a:grpSpLocks/>
            </p:cNvGrpSpPr>
            <p:nvPr/>
          </p:nvGrpSpPr>
          <p:grpSpPr bwMode="auto">
            <a:xfrm>
              <a:off x="1" y="0"/>
              <a:ext cx="1901" cy="645"/>
              <a:chOff x="0" y="0"/>
              <a:chExt cx="1901" cy="645"/>
            </a:xfrm>
          </p:grpSpPr>
          <p:sp>
            <p:nvSpPr>
              <p:cNvPr id="16390" name="椭圆 10246"/>
              <p:cNvSpPr>
                <a:spLocks noChangeArrowheads="1"/>
              </p:cNvSpPr>
              <p:nvPr/>
            </p:nvSpPr>
            <p:spPr bwMode="auto">
              <a:xfrm>
                <a:off x="6" y="0"/>
                <a:ext cx="1895" cy="645"/>
              </a:xfrm>
              <a:prstGeom prst="ellipse">
                <a:avLst/>
              </a:prstGeom>
              <a:gradFill rotWithShape="1">
                <a:gsLst>
                  <a:gs pos="0">
                    <a:srgbClr val="7A7A7A"/>
                  </a:gs>
                  <a:gs pos="50000">
                    <a:srgbClr val="C0C0C0"/>
                  </a:gs>
                  <a:gs pos="100000">
                    <a:srgbClr val="7A7A7A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1" name="椭圆 102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1" cy="555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6392" name="未知"/>
          <p:cNvSpPr>
            <a:spLocks noChangeArrowheads="1"/>
          </p:cNvSpPr>
          <p:nvPr/>
        </p:nvSpPr>
        <p:spPr bwMode="auto">
          <a:xfrm>
            <a:off x="3505200" y="1485900"/>
            <a:ext cx="2200275" cy="4800600"/>
          </a:xfrm>
          <a:custGeom>
            <a:avLst/>
            <a:gdLst>
              <a:gd name="T0" fmla="*/ 682 w 1416"/>
              <a:gd name="T1" fmla="*/ 350 h 3094"/>
              <a:gd name="T2" fmla="*/ 720 w 1416"/>
              <a:gd name="T3" fmla="*/ 242 h 3094"/>
              <a:gd name="T4" fmla="*/ 660 w 1416"/>
              <a:gd name="T5" fmla="*/ 39 h 3094"/>
              <a:gd name="T6" fmla="*/ 409 w 1416"/>
              <a:gd name="T7" fmla="*/ 118 h 3094"/>
              <a:gd name="T8" fmla="*/ 330 w 1416"/>
              <a:gd name="T9" fmla="*/ 348 h 3094"/>
              <a:gd name="T10" fmla="*/ 319 w 1416"/>
              <a:gd name="T11" fmla="*/ 450 h 3094"/>
              <a:gd name="T12" fmla="*/ 42 w 1416"/>
              <a:gd name="T13" fmla="*/ 826 h 3094"/>
              <a:gd name="T14" fmla="*/ 126 w 1416"/>
              <a:gd name="T15" fmla="*/ 994 h 3094"/>
              <a:gd name="T16" fmla="*/ 397 w 1416"/>
              <a:gd name="T17" fmla="*/ 1105 h 3094"/>
              <a:gd name="T18" fmla="*/ 126 w 1416"/>
              <a:gd name="T19" fmla="*/ 879 h 3094"/>
              <a:gd name="T20" fmla="*/ 348 w 1416"/>
              <a:gd name="T21" fmla="*/ 655 h 3094"/>
              <a:gd name="T22" fmla="*/ 480 w 1416"/>
              <a:gd name="T23" fmla="*/ 957 h 3094"/>
              <a:gd name="T24" fmla="*/ 336 w 1416"/>
              <a:gd name="T25" fmla="*/ 1212 h 3094"/>
              <a:gd name="T26" fmla="*/ 343 w 1416"/>
              <a:gd name="T27" fmla="*/ 1683 h 3094"/>
              <a:gd name="T28" fmla="*/ 462 w 1416"/>
              <a:gd name="T29" fmla="*/ 2019 h 3094"/>
              <a:gd name="T30" fmla="*/ 427 w 1416"/>
              <a:gd name="T31" fmla="*/ 2716 h 3094"/>
              <a:gd name="T32" fmla="*/ 354 w 1416"/>
              <a:gd name="T33" fmla="*/ 2784 h 3094"/>
              <a:gd name="T34" fmla="*/ 376 w 1416"/>
              <a:gd name="T35" fmla="*/ 3013 h 3094"/>
              <a:gd name="T36" fmla="*/ 402 w 1416"/>
              <a:gd name="T37" fmla="*/ 2959 h 3094"/>
              <a:gd name="T38" fmla="*/ 430 w 1416"/>
              <a:gd name="T39" fmla="*/ 2925 h 3094"/>
              <a:gd name="T40" fmla="*/ 628 w 1416"/>
              <a:gd name="T41" fmla="*/ 3094 h 3094"/>
              <a:gd name="T42" fmla="*/ 636 w 1416"/>
              <a:gd name="T43" fmla="*/ 3036 h 3094"/>
              <a:gd name="T44" fmla="*/ 604 w 1416"/>
              <a:gd name="T45" fmla="*/ 2913 h 3094"/>
              <a:gd name="T46" fmla="*/ 619 w 1416"/>
              <a:gd name="T47" fmla="*/ 2146 h 3094"/>
              <a:gd name="T48" fmla="*/ 639 w 1416"/>
              <a:gd name="T49" fmla="*/ 1968 h 3094"/>
              <a:gd name="T50" fmla="*/ 724 w 1416"/>
              <a:gd name="T51" fmla="*/ 1692 h 3094"/>
              <a:gd name="T52" fmla="*/ 772 w 1416"/>
              <a:gd name="T53" fmla="*/ 1138 h 3094"/>
              <a:gd name="T54" fmla="*/ 712 w 1416"/>
              <a:gd name="T55" fmla="*/ 816 h 3094"/>
              <a:gd name="T56" fmla="*/ 820 w 1416"/>
              <a:gd name="T57" fmla="*/ 934 h 3094"/>
              <a:gd name="T58" fmla="*/ 1060 w 1416"/>
              <a:gd name="T59" fmla="*/ 838 h 3094"/>
              <a:gd name="T60" fmla="*/ 1314 w 1416"/>
              <a:gd name="T61" fmla="*/ 592 h 3094"/>
              <a:gd name="T62" fmla="*/ 1414 w 1416"/>
              <a:gd name="T63" fmla="*/ 445 h 3094"/>
              <a:gd name="T64" fmla="*/ 1288 w 1416"/>
              <a:gd name="T65" fmla="*/ 501 h 3094"/>
              <a:gd name="T66" fmla="*/ 1234 w 1416"/>
              <a:gd name="T67" fmla="*/ 445 h 3094"/>
              <a:gd name="T68" fmla="*/ 1167 w 1416"/>
              <a:gd name="T69" fmla="*/ 573 h 3094"/>
              <a:gd name="T70" fmla="*/ 775 w 1416"/>
              <a:gd name="T71" fmla="*/ 607 h 3094"/>
              <a:gd name="T72" fmla="*/ 664 w 1416"/>
              <a:gd name="T73" fmla="*/ 439 h 3094"/>
              <a:gd name="T74" fmla="*/ 609 w 1416"/>
              <a:gd name="T75" fmla="*/ 378 h 3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725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93" name="组合 10249"/>
          <p:cNvGrpSpPr>
            <a:grpSpLocks/>
          </p:cNvGrpSpPr>
          <p:nvPr/>
        </p:nvGrpSpPr>
        <p:grpSpPr bwMode="auto">
          <a:xfrm>
            <a:off x="3324225" y="2247900"/>
            <a:ext cx="409575" cy="393700"/>
            <a:chOff x="0" y="0"/>
            <a:chExt cx="368" cy="355"/>
          </a:xfrm>
        </p:grpSpPr>
        <p:pic>
          <p:nvPicPr>
            <p:cNvPr id="16394" name="图片 10250" descr="circuler_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8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5" name="椭圆 10251"/>
            <p:cNvSpPr>
              <a:spLocks noChangeArrowheads="1"/>
            </p:cNvSpPr>
            <p:nvPr/>
          </p:nvSpPr>
          <p:spPr bwMode="auto">
            <a:xfrm>
              <a:off x="0" y="0"/>
              <a:ext cx="366" cy="355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4999"/>
                  </a:srgbClr>
                </a:gs>
                <a:gs pos="50000">
                  <a:srgbClr val="666666">
                    <a:alpha val="89999"/>
                  </a:srgbClr>
                </a:gs>
                <a:gs pos="100000">
                  <a:srgbClr val="DDDDDD">
                    <a:alpha val="54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96" name="图片 10252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" y="4"/>
              <a:ext cx="291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7" name="组合 10253"/>
          <p:cNvGrpSpPr>
            <a:grpSpLocks/>
          </p:cNvGrpSpPr>
          <p:nvPr/>
        </p:nvGrpSpPr>
        <p:grpSpPr bwMode="auto">
          <a:xfrm>
            <a:off x="5305425" y="2678113"/>
            <a:ext cx="333375" cy="320675"/>
            <a:chOff x="0" y="0"/>
            <a:chExt cx="298" cy="289"/>
          </a:xfrm>
        </p:grpSpPr>
        <p:pic>
          <p:nvPicPr>
            <p:cNvPr id="16398" name="图片 10254" descr="circuler_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9" name="椭圆 10255"/>
            <p:cNvSpPr>
              <a:spLocks noChangeArrowheads="1"/>
            </p:cNvSpPr>
            <p:nvPr/>
          </p:nvSpPr>
          <p:spPr bwMode="auto">
            <a:xfrm>
              <a:off x="0" y="0"/>
              <a:ext cx="296" cy="289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4999"/>
                  </a:srgbClr>
                </a:gs>
                <a:gs pos="50000">
                  <a:srgbClr val="666666">
                    <a:alpha val="89999"/>
                  </a:srgbClr>
                </a:gs>
                <a:gs pos="100000">
                  <a:srgbClr val="DDDDDD">
                    <a:alpha val="54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00" name="图片 10256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" y="3"/>
              <a:ext cx="235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01" name="组合 10257"/>
          <p:cNvGrpSpPr>
            <a:grpSpLocks/>
          </p:cNvGrpSpPr>
          <p:nvPr/>
        </p:nvGrpSpPr>
        <p:grpSpPr bwMode="auto">
          <a:xfrm rot="692470">
            <a:off x="6162675" y="3400425"/>
            <a:ext cx="914400" cy="885825"/>
            <a:chOff x="0" y="0"/>
            <a:chExt cx="436" cy="422"/>
          </a:xfrm>
        </p:grpSpPr>
        <p:pic>
          <p:nvPicPr>
            <p:cNvPr id="16402" name="图片 10258" descr="circuler_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6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3" name="椭圆 10259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78999"/>
                  </a:schemeClr>
                </a:gs>
                <a:gs pos="50000">
                  <a:srgbClr val="195069"/>
                </a:gs>
                <a:gs pos="100000">
                  <a:schemeClr val="accent2">
                    <a:alpha val="78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04" name="图片 10260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05" name="组合 10261"/>
          <p:cNvGrpSpPr>
            <a:grpSpLocks/>
          </p:cNvGrpSpPr>
          <p:nvPr/>
        </p:nvGrpSpPr>
        <p:grpSpPr bwMode="auto">
          <a:xfrm>
            <a:off x="1762125" y="2335213"/>
            <a:ext cx="984250" cy="952500"/>
            <a:chOff x="0" y="0"/>
            <a:chExt cx="433" cy="422"/>
          </a:xfrm>
        </p:grpSpPr>
        <p:pic>
          <p:nvPicPr>
            <p:cNvPr id="16406" name="图片 10262" descr="circuler_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7" name="椭圆 10263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79999"/>
                  </a:schemeClr>
                </a:gs>
                <a:gs pos="50000">
                  <a:srgbClr val="475E00"/>
                </a:gs>
                <a:gs pos="100000">
                  <a:schemeClr val="folHlink">
                    <a:alpha val="79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08" name="图片 10264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09" name="组合 10265"/>
          <p:cNvGrpSpPr>
            <a:grpSpLocks/>
          </p:cNvGrpSpPr>
          <p:nvPr/>
        </p:nvGrpSpPr>
        <p:grpSpPr bwMode="auto">
          <a:xfrm>
            <a:off x="2147888" y="3608388"/>
            <a:ext cx="660400" cy="631825"/>
            <a:chOff x="0" y="0"/>
            <a:chExt cx="530" cy="512"/>
          </a:xfrm>
        </p:grpSpPr>
        <p:pic>
          <p:nvPicPr>
            <p:cNvPr id="16410" name="图片 10266" descr="circuler_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0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1" name="椭圆 10267"/>
            <p:cNvSpPr>
              <a:spLocks noChangeArrowheads="1"/>
            </p:cNvSpPr>
            <p:nvPr/>
          </p:nvSpPr>
          <p:spPr bwMode="auto">
            <a:xfrm>
              <a:off x="0" y="0"/>
              <a:ext cx="526" cy="512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4999"/>
                  </a:srgbClr>
                </a:gs>
                <a:gs pos="50000">
                  <a:srgbClr val="666666">
                    <a:alpha val="89999"/>
                  </a:srgbClr>
                </a:gs>
                <a:gs pos="100000">
                  <a:srgbClr val="DDDDDD">
                    <a:alpha val="54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12" name="图片 10268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" y="5"/>
              <a:ext cx="419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13" name="组合 10269"/>
          <p:cNvGrpSpPr>
            <a:grpSpLocks/>
          </p:cNvGrpSpPr>
          <p:nvPr/>
        </p:nvGrpSpPr>
        <p:grpSpPr bwMode="auto">
          <a:xfrm>
            <a:off x="3427413" y="3968750"/>
            <a:ext cx="1263650" cy="1222375"/>
            <a:chOff x="0" y="0"/>
            <a:chExt cx="636" cy="616"/>
          </a:xfrm>
        </p:grpSpPr>
        <p:pic>
          <p:nvPicPr>
            <p:cNvPr id="16414" name="图片 10270" descr="circuler_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36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5" name="椭圆 10271"/>
            <p:cNvSpPr>
              <a:spLocks noChangeArrowheads="1"/>
            </p:cNvSpPr>
            <p:nvPr/>
          </p:nvSpPr>
          <p:spPr bwMode="auto">
            <a:xfrm>
              <a:off x="0" y="0"/>
              <a:ext cx="632" cy="61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79999"/>
                  </a:schemeClr>
                </a:gs>
                <a:gs pos="50000">
                  <a:srgbClr val="853A55"/>
                </a:gs>
                <a:gs pos="100000">
                  <a:schemeClr val="accent1">
                    <a:alpha val="79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16" name="图片 10272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" y="6"/>
              <a:ext cx="503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17" name="组合 10273"/>
          <p:cNvGrpSpPr>
            <a:grpSpLocks/>
          </p:cNvGrpSpPr>
          <p:nvPr/>
        </p:nvGrpSpPr>
        <p:grpSpPr bwMode="auto">
          <a:xfrm>
            <a:off x="5454650" y="4370388"/>
            <a:ext cx="660400" cy="635000"/>
            <a:chOff x="0" y="0"/>
            <a:chExt cx="530" cy="512"/>
          </a:xfrm>
        </p:grpSpPr>
        <p:pic>
          <p:nvPicPr>
            <p:cNvPr id="16418" name="图片 10274" descr="circuler_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0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9" name="椭圆 10275"/>
            <p:cNvSpPr>
              <a:spLocks noChangeArrowheads="1"/>
            </p:cNvSpPr>
            <p:nvPr/>
          </p:nvSpPr>
          <p:spPr bwMode="auto">
            <a:xfrm>
              <a:off x="0" y="0"/>
              <a:ext cx="526" cy="512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4999"/>
                  </a:srgbClr>
                </a:gs>
                <a:gs pos="50000">
                  <a:srgbClr val="666666">
                    <a:alpha val="89999"/>
                  </a:srgbClr>
                </a:gs>
                <a:gs pos="100000">
                  <a:srgbClr val="DDDDDD">
                    <a:alpha val="54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20" name="图片 10276" descr="Pictur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" y="5"/>
              <a:ext cx="419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21" name="任意多边形 10277"/>
          <p:cNvSpPr>
            <a:spLocks noChangeArrowheads="1"/>
          </p:cNvSpPr>
          <p:nvPr/>
        </p:nvSpPr>
        <p:spPr bwMode="auto">
          <a:xfrm rot="692470">
            <a:off x="4432300" y="2906713"/>
            <a:ext cx="1951038" cy="933450"/>
          </a:xfrm>
          <a:custGeom>
            <a:avLst/>
            <a:gdLst>
              <a:gd name="T0" fmla="*/ 10690 w 18088"/>
              <a:gd name="T1" fmla="*/ 0 h 18769"/>
              <a:gd name="T2" fmla="*/ 18089 w 18088"/>
              <a:gd name="T3" fmla="*/ 6961 h 18769"/>
              <a:gd name="T4" fmla="*/ 10690 w 18088"/>
              <a:gd name="T5" fmla="*/ 0 h 18769"/>
              <a:gd name="T6" fmla="*/ 18089 w 18088"/>
              <a:gd name="T7" fmla="*/ 6961 h 18769"/>
              <a:gd name="T8" fmla="*/ 0 w 18088"/>
              <a:gd name="T9" fmla="*/ 18769 h 18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88" h="18769" fill="none">
                <a:moveTo>
                  <a:pt x="10690" y="0"/>
                </a:moveTo>
                <a:cubicBezTo>
                  <a:pt x="13677" y="1701"/>
                  <a:pt x="16215" y="4095"/>
                  <a:pt x="18089" y="6961"/>
                </a:cubicBezTo>
              </a:path>
              <a:path w="18088" h="18769" stroke="0">
                <a:moveTo>
                  <a:pt x="10690" y="0"/>
                </a:moveTo>
                <a:cubicBezTo>
                  <a:pt x="13677" y="1701"/>
                  <a:pt x="16215" y="4095"/>
                  <a:pt x="18089" y="6961"/>
                </a:cubicBezTo>
                <a:lnTo>
                  <a:pt x="0" y="18769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16422" name="任意多边形 10278"/>
          <p:cNvSpPr>
            <a:spLocks noChangeArrowheads="1"/>
          </p:cNvSpPr>
          <p:nvPr/>
        </p:nvSpPr>
        <p:spPr bwMode="auto">
          <a:xfrm rot="692470">
            <a:off x="4278313" y="3811588"/>
            <a:ext cx="2328862" cy="657225"/>
          </a:xfrm>
          <a:custGeom>
            <a:avLst/>
            <a:gdLst>
              <a:gd name="T0" fmla="*/ 21574 w 21600"/>
              <a:gd name="T1" fmla="*/ 0 h 13223"/>
              <a:gd name="T2" fmla="*/ 21599 w 21600"/>
              <a:gd name="T3" fmla="*/ 1042 h 13223"/>
              <a:gd name="T4" fmla="*/ 17838 w 21600"/>
              <a:gd name="T5" fmla="*/ 13225 h 13223"/>
              <a:gd name="T6" fmla="*/ 21574 w 21600"/>
              <a:gd name="T7" fmla="*/ 0 h 13223"/>
              <a:gd name="T8" fmla="*/ 21599 w 21600"/>
              <a:gd name="T9" fmla="*/ 1042 h 13223"/>
              <a:gd name="T10" fmla="*/ 17838 w 21600"/>
              <a:gd name="T11" fmla="*/ 13225 h 13223"/>
              <a:gd name="T12" fmla="*/ 0 w 21600"/>
              <a:gd name="T13" fmla="*/ 1042 h 13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13223" fill="none">
                <a:moveTo>
                  <a:pt x="21574" y="0"/>
                </a:moveTo>
                <a:cubicBezTo>
                  <a:pt x="21591" y="345"/>
                  <a:pt x="21599" y="692"/>
                  <a:pt x="21599" y="1042"/>
                </a:cubicBezTo>
                <a:cubicBezTo>
                  <a:pt x="21599" y="5562"/>
                  <a:pt x="20211" y="9757"/>
                  <a:pt x="17838" y="13225"/>
                </a:cubicBezTo>
              </a:path>
              <a:path w="21600" h="13223" stroke="0">
                <a:moveTo>
                  <a:pt x="21574" y="0"/>
                </a:moveTo>
                <a:cubicBezTo>
                  <a:pt x="21591" y="345"/>
                  <a:pt x="21599" y="692"/>
                  <a:pt x="21599" y="1042"/>
                </a:cubicBezTo>
                <a:cubicBezTo>
                  <a:pt x="21599" y="5562"/>
                  <a:pt x="20211" y="9757"/>
                  <a:pt x="17838" y="13225"/>
                </a:cubicBezTo>
                <a:lnTo>
                  <a:pt x="0" y="1042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16423" name="任意多边形 10279"/>
          <p:cNvSpPr>
            <a:spLocks noChangeArrowheads="1"/>
          </p:cNvSpPr>
          <p:nvPr/>
        </p:nvSpPr>
        <p:spPr bwMode="auto">
          <a:xfrm rot="692470">
            <a:off x="4240213" y="3740150"/>
            <a:ext cx="1309687" cy="1047750"/>
          </a:xfrm>
          <a:custGeom>
            <a:avLst/>
            <a:gdLst>
              <a:gd name="T0" fmla="*/ 12126 w 12127"/>
              <a:gd name="T1" fmla="*/ 17874 h 21079"/>
              <a:gd name="T2" fmla="*/ 4724 w 12127"/>
              <a:gd name="T3" fmla="*/ 21081 h 21079"/>
              <a:gd name="T4" fmla="*/ 12126 w 12127"/>
              <a:gd name="T5" fmla="*/ 17874 h 21079"/>
              <a:gd name="T6" fmla="*/ 4724 w 12127"/>
              <a:gd name="T7" fmla="*/ 21081 h 21079"/>
              <a:gd name="T8" fmla="*/ 0 w 12127"/>
              <a:gd name="T9" fmla="*/ 0 h 2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27" h="21079" fill="none">
                <a:moveTo>
                  <a:pt x="12126" y="17874"/>
                </a:moveTo>
                <a:cubicBezTo>
                  <a:pt x="9916" y="19378"/>
                  <a:pt x="7412" y="20482"/>
                  <a:pt x="4724" y="21081"/>
                </a:cubicBezTo>
              </a:path>
              <a:path w="12127" h="21079" stroke="0">
                <a:moveTo>
                  <a:pt x="12126" y="17874"/>
                </a:moveTo>
                <a:cubicBezTo>
                  <a:pt x="9916" y="19378"/>
                  <a:pt x="7412" y="20482"/>
                  <a:pt x="4724" y="21081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16424" name="任意多边形 10280"/>
          <p:cNvSpPr>
            <a:spLocks noChangeArrowheads="1"/>
          </p:cNvSpPr>
          <p:nvPr/>
        </p:nvSpPr>
        <p:spPr bwMode="auto">
          <a:xfrm rot="692470">
            <a:off x="2776538" y="3443288"/>
            <a:ext cx="1503362" cy="1009650"/>
          </a:xfrm>
          <a:custGeom>
            <a:avLst/>
            <a:gdLst>
              <a:gd name="T0" fmla="*/ 6734 w 13927"/>
              <a:gd name="T1" fmla="*/ 20367 h 20367"/>
              <a:gd name="T2" fmla="*/ -1 w 13927"/>
              <a:gd name="T3" fmla="*/ 16511 h 20367"/>
              <a:gd name="T4" fmla="*/ 6734 w 13927"/>
              <a:gd name="T5" fmla="*/ 20367 h 20367"/>
              <a:gd name="T6" fmla="*/ -1 w 13927"/>
              <a:gd name="T7" fmla="*/ 16511 h 20367"/>
              <a:gd name="T8" fmla="*/ 13927 w 13927"/>
              <a:gd name="T9" fmla="*/ 0 h 20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27" h="20367" fill="none">
                <a:moveTo>
                  <a:pt x="6734" y="20367"/>
                </a:moveTo>
                <a:cubicBezTo>
                  <a:pt x="4244" y="19493"/>
                  <a:pt x="1970" y="18175"/>
                  <a:pt x="-1" y="16511"/>
                </a:cubicBezTo>
              </a:path>
              <a:path w="13927" h="20367" stroke="0">
                <a:moveTo>
                  <a:pt x="6734" y="20367"/>
                </a:moveTo>
                <a:cubicBezTo>
                  <a:pt x="4244" y="19493"/>
                  <a:pt x="1970" y="18175"/>
                  <a:pt x="-1" y="16511"/>
                </a:cubicBezTo>
                <a:lnTo>
                  <a:pt x="13927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16425" name="任意多边形 10281"/>
          <p:cNvSpPr>
            <a:spLocks noChangeArrowheads="1"/>
          </p:cNvSpPr>
          <p:nvPr/>
        </p:nvSpPr>
        <p:spPr bwMode="auto">
          <a:xfrm rot="692470">
            <a:off x="1978025" y="3241675"/>
            <a:ext cx="2332038" cy="604838"/>
          </a:xfrm>
          <a:custGeom>
            <a:avLst/>
            <a:gdLst>
              <a:gd name="T0" fmla="*/ 2336 w 21600"/>
              <a:gd name="T1" fmla="*/ 12197 h 12198"/>
              <a:gd name="T2" fmla="*/ 0 w 21600"/>
              <a:gd name="T3" fmla="*/ 2426 h 12198"/>
              <a:gd name="T4" fmla="*/ 135 w 21600"/>
              <a:gd name="T5" fmla="*/ -2 h 12198"/>
              <a:gd name="T6" fmla="*/ 2336 w 21600"/>
              <a:gd name="T7" fmla="*/ 12197 h 12198"/>
              <a:gd name="T8" fmla="*/ 0 w 21600"/>
              <a:gd name="T9" fmla="*/ 2426 h 12198"/>
              <a:gd name="T10" fmla="*/ 135 w 21600"/>
              <a:gd name="T11" fmla="*/ -2 h 12198"/>
              <a:gd name="T12" fmla="*/ 21600 w 21600"/>
              <a:gd name="T13" fmla="*/ 2426 h 12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12198" fill="none">
                <a:moveTo>
                  <a:pt x="2336" y="12197"/>
                </a:moveTo>
                <a:cubicBezTo>
                  <a:pt x="841" y="9265"/>
                  <a:pt x="0" y="5944"/>
                  <a:pt x="0" y="2426"/>
                </a:cubicBezTo>
                <a:cubicBezTo>
                  <a:pt x="0" y="1603"/>
                  <a:pt x="46" y="791"/>
                  <a:pt x="135" y="-2"/>
                </a:cubicBezTo>
              </a:path>
              <a:path w="21600" h="12198" stroke="0">
                <a:moveTo>
                  <a:pt x="2336" y="12197"/>
                </a:moveTo>
                <a:cubicBezTo>
                  <a:pt x="841" y="9265"/>
                  <a:pt x="0" y="5944"/>
                  <a:pt x="0" y="2426"/>
                </a:cubicBezTo>
                <a:cubicBezTo>
                  <a:pt x="0" y="1603"/>
                  <a:pt x="46" y="791"/>
                  <a:pt x="135" y="-2"/>
                </a:cubicBezTo>
                <a:lnTo>
                  <a:pt x="21600" y="2426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16426" name="任意多边形 10282"/>
          <p:cNvSpPr>
            <a:spLocks noChangeArrowheads="1"/>
          </p:cNvSpPr>
          <p:nvPr/>
        </p:nvSpPr>
        <p:spPr bwMode="auto">
          <a:xfrm rot="692470">
            <a:off x="2632075" y="2522538"/>
            <a:ext cx="1808163" cy="903287"/>
          </a:xfrm>
          <a:custGeom>
            <a:avLst/>
            <a:gdLst>
              <a:gd name="T0" fmla="*/ 0 w 16756"/>
              <a:gd name="T1" fmla="*/ 4576 h 18207"/>
              <a:gd name="T2" fmla="*/ 5131 w 16756"/>
              <a:gd name="T3" fmla="*/ -1 h 18207"/>
              <a:gd name="T4" fmla="*/ 0 w 16756"/>
              <a:gd name="T5" fmla="*/ 4576 h 18207"/>
              <a:gd name="T6" fmla="*/ 5131 w 16756"/>
              <a:gd name="T7" fmla="*/ -1 h 18207"/>
              <a:gd name="T8" fmla="*/ 16756 w 16756"/>
              <a:gd name="T9" fmla="*/ 18207 h 18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56" h="18207" fill="none">
                <a:moveTo>
                  <a:pt x="0" y="4576"/>
                </a:moveTo>
                <a:cubicBezTo>
                  <a:pt x="1453" y="2791"/>
                  <a:pt x="3186" y="1243"/>
                  <a:pt x="5131" y="-1"/>
                </a:cubicBezTo>
              </a:path>
              <a:path w="16756" h="18207" stroke="0">
                <a:moveTo>
                  <a:pt x="0" y="4576"/>
                </a:moveTo>
                <a:cubicBezTo>
                  <a:pt x="1453" y="2791"/>
                  <a:pt x="3186" y="1243"/>
                  <a:pt x="5131" y="-1"/>
                </a:cubicBezTo>
                <a:lnTo>
                  <a:pt x="16756" y="18207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16427" name="矩形 10283"/>
          <p:cNvSpPr>
            <a:spLocks noChangeArrowheads="1"/>
          </p:cNvSpPr>
          <p:nvPr/>
        </p:nvSpPr>
        <p:spPr bwMode="auto">
          <a:xfrm>
            <a:off x="1898650" y="2625725"/>
            <a:ext cx="65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</a:pPr>
            <a:r>
              <a:rPr lang="en-US" altLang="zh-CN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16428" name="矩形 10284"/>
          <p:cNvSpPr>
            <a:spLocks noChangeArrowheads="1"/>
          </p:cNvSpPr>
          <p:nvPr/>
        </p:nvSpPr>
        <p:spPr bwMode="auto">
          <a:xfrm>
            <a:off x="3640138" y="4384675"/>
            <a:ext cx="809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</a:pPr>
            <a:r>
              <a:rPr lang="en-US" altLang="zh-CN" sz="2400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16429" name="矩形 10285"/>
          <p:cNvSpPr>
            <a:spLocks noChangeArrowheads="1"/>
          </p:cNvSpPr>
          <p:nvPr/>
        </p:nvSpPr>
        <p:spPr bwMode="auto">
          <a:xfrm>
            <a:off x="6281738" y="3652838"/>
            <a:ext cx="654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Clr>
                <a:srgbClr val="FF0066"/>
              </a:buClr>
              <a:buSzPct val="75000"/>
            </a:pPr>
            <a:r>
              <a:rPr lang="en-US" altLang="zh-CN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16430" name="线形标注 2(带强调线) 10286"/>
          <p:cNvSpPr>
            <a:spLocks/>
          </p:cNvSpPr>
          <p:nvPr/>
        </p:nvSpPr>
        <p:spPr bwMode="auto">
          <a:xfrm>
            <a:off x="7086600" y="2770188"/>
            <a:ext cx="1898650" cy="544512"/>
          </a:xfrm>
          <a:prstGeom prst="accentCallout2">
            <a:avLst>
              <a:gd name="adj1" fmla="val 20991"/>
              <a:gd name="adj2" fmla="val -4014"/>
              <a:gd name="adj3" fmla="val 20991"/>
              <a:gd name="adj4" fmla="val -12375"/>
              <a:gd name="adj5" fmla="val 125657"/>
              <a:gd name="adj6" fmla="val -20736"/>
            </a:avLst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b="1"/>
              <a:t>Description of the contents</a:t>
            </a:r>
          </a:p>
        </p:txBody>
      </p:sp>
      <p:sp>
        <p:nvSpPr>
          <p:cNvPr id="16431" name="线形标注 2(带强调线) 10287"/>
          <p:cNvSpPr>
            <a:spLocks/>
          </p:cNvSpPr>
          <p:nvPr/>
        </p:nvSpPr>
        <p:spPr bwMode="auto">
          <a:xfrm>
            <a:off x="5029200" y="5208588"/>
            <a:ext cx="2371725" cy="544512"/>
          </a:xfrm>
          <a:prstGeom prst="accentCallout2">
            <a:avLst>
              <a:gd name="adj1" fmla="val 20991"/>
              <a:gd name="adj2" fmla="val -3213"/>
              <a:gd name="adj3" fmla="val 20991"/>
              <a:gd name="adj4" fmla="val -13051"/>
              <a:gd name="adj5" fmla="val -40523"/>
              <a:gd name="adj6" fmla="val -23227"/>
            </a:avLst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b="1"/>
              <a:t>Description of the contents</a:t>
            </a:r>
          </a:p>
        </p:txBody>
      </p:sp>
      <p:sp>
        <p:nvSpPr>
          <p:cNvPr id="16432" name="线形标注 2(带强调线) 10288"/>
          <p:cNvSpPr>
            <a:spLocks/>
          </p:cNvSpPr>
          <p:nvPr/>
        </p:nvSpPr>
        <p:spPr bwMode="auto">
          <a:xfrm>
            <a:off x="152400" y="1866900"/>
            <a:ext cx="1790700" cy="544513"/>
          </a:xfrm>
          <a:prstGeom prst="accentCallout2">
            <a:avLst>
              <a:gd name="adj1" fmla="val 20991"/>
              <a:gd name="adj2" fmla="val 104255"/>
              <a:gd name="adj3" fmla="val 20991"/>
              <a:gd name="adj4" fmla="val 109218"/>
              <a:gd name="adj5" fmla="val 107287"/>
              <a:gd name="adj6" fmla="val 114449"/>
            </a:avLst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b="1"/>
              <a:t>Description of the contents</a:t>
            </a:r>
          </a:p>
        </p:txBody>
      </p:sp>
      <p:sp>
        <p:nvSpPr>
          <p:cNvPr id="16433" name="标题 1028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pic>
        <p:nvPicPr>
          <p:cNvPr id="16434" name="图片 10290" descr="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"/>
          <a:stretch>
            <a:fillRect/>
          </a:stretch>
        </p:blipFill>
        <p:spPr bwMode="auto">
          <a:xfrm>
            <a:off x="7418388" y="4953000"/>
            <a:ext cx="1701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12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graphicFrame>
        <p:nvGraphicFramePr>
          <p:cNvPr id="11267" name="表格 11266"/>
          <p:cNvGraphicFramePr/>
          <p:nvPr/>
        </p:nvGraphicFramePr>
        <p:xfrm>
          <a:off x="2292350" y="2540000"/>
          <a:ext cx="5692775" cy="3208338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907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95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1778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78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4795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78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itchFamily="2" charset="-122"/>
                      </a:endParaRPr>
                    </a:p>
                  </a:txBody>
                  <a:tcPr marT="45743" marB="45743">
                    <a:lnL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EFEFE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8478" name="文本框 11310"/>
          <p:cNvSpPr txBox="1">
            <a:spLocks noChangeArrowheads="1"/>
          </p:cNvSpPr>
          <p:nvPr/>
        </p:nvSpPr>
        <p:spPr bwMode="auto">
          <a:xfrm>
            <a:off x="777875" y="2614613"/>
            <a:ext cx="1517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Contents01</a:t>
            </a:r>
          </a:p>
        </p:txBody>
      </p:sp>
      <p:sp>
        <p:nvSpPr>
          <p:cNvPr id="18479" name="文本框 11311"/>
          <p:cNvSpPr txBox="1">
            <a:spLocks noChangeArrowheads="1"/>
          </p:cNvSpPr>
          <p:nvPr/>
        </p:nvSpPr>
        <p:spPr bwMode="auto">
          <a:xfrm>
            <a:off x="777875" y="3171825"/>
            <a:ext cx="1517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Contents02</a:t>
            </a:r>
          </a:p>
        </p:txBody>
      </p:sp>
      <p:sp>
        <p:nvSpPr>
          <p:cNvPr id="18480" name="文本框 11312"/>
          <p:cNvSpPr txBox="1">
            <a:spLocks noChangeArrowheads="1"/>
          </p:cNvSpPr>
          <p:nvPr/>
        </p:nvSpPr>
        <p:spPr bwMode="auto">
          <a:xfrm>
            <a:off x="777875" y="3695700"/>
            <a:ext cx="1517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Contents03</a:t>
            </a:r>
          </a:p>
        </p:txBody>
      </p:sp>
      <p:sp>
        <p:nvSpPr>
          <p:cNvPr id="18481" name="文本框 11313"/>
          <p:cNvSpPr txBox="1">
            <a:spLocks noChangeArrowheads="1"/>
          </p:cNvSpPr>
          <p:nvPr/>
        </p:nvSpPr>
        <p:spPr bwMode="auto">
          <a:xfrm>
            <a:off x="777875" y="4210050"/>
            <a:ext cx="1517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Contents04</a:t>
            </a:r>
          </a:p>
        </p:txBody>
      </p:sp>
      <p:sp>
        <p:nvSpPr>
          <p:cNvPr id="18482" name="文本框 11314"/>
          <p:cNvSpPr txBox="1">
            <a:spLocks noChangeArrowheads="1"/>
          </p:cNvSpPr>
          <p:nvPr/>
        </p:nvSpPr>
        <p:spPr bwMode="auto">
          <a:xfrm>
            <a:off x="777875" y="4743450"/>
            <a:ext cx="1517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Contents05</a:t>
            </a:r>
          </a:p>
        </p:txBody>
      </p:sp>
      <p:sp>
        <p:nvSpPr>
          <p:cNvPr id="18483" name="文本框 11315"/>
          <p:cNvSpPr txBox="1">
            <a:spLocks noChangeArrowheads="1"/>
          </p:cNvSpPr>
          <p:nvPr/>
        </p:nvSpPr>
        <p:spPr bwMode="auto">
          <a:xfrm>
            <a:off x="777875" y="5286375"/>
            <a:ext cx="1517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Contents06</a:t>
            </a:r>
          </a:p>
        </p:txBody>
      </p:sp>
      <p:sp>
        <p:nvSpPr>
          <p:cNvPr id="11317" name="文本框 11316"/>
          <p:cNvSpPr txBox="1"/>
          <p:nvPr/>
        </p:nvSpPr>
        <p:spPr>
          <a:xfrm>
            <a:off x="2203450" y="5791200"/>
            <a:ext cx="6164263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0%               20%                40%                60%                80%              100%    </a:t>
            </a:r>
            <a:endParaRPr lang="en-US" altLang="zh-CN" sz="14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1318" name="文本框 11317"/>
          <p:cNvSpPr txBox="1"/>
          <p:nvPr/>
        </p:nvSpPr>
        <p:spPr>
          <a:xfrm>
            <a:off x="3417888" y="2644775"/>
            <a:ext cx="879475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18.5%</a:t>
            </a:r>
            <a:endParaRPr lang="en-US" altLang="zh-CN" sz="14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1319" name="文本框 11318"/>
          <p:cNvSpPr txBox="1"/>
          <p:nvPr/>
        </p:nvSpPr>
        <p:spPr>
          <a:xfrm>
            <a:off x="3397250" y="3732213"/>
            <a:ext cx="879475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17.5%</a:t>
            </a:r>
            <a:endParaRPr lang="en-US" altLang="zh-CN" sz="14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1320" name="文本框 11319"/>
          <p:cNvSpPr txBox="1"/>
          <p:nvPr/>
        </p:nvSpPr>
        <p:spPr>
          <a:xfrm>
            <a:off x="6283325" y="3241675"/>
            <a:ext cx="879475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65%</a:t>
            </a:r>
            <a:endParaRPr lang="en-US" altLang="zh-CN" sz="14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1321" name="文本框 11320"/>
          <p:cNvSpPr txBox="1"/>
          <p:nvPr/>
        </p:nvSpPr>
        <p:spPr>
          <a:xfrm>
            <a:off x="3751263" y="4254500"/>
            <a:ext cx="879475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23.6%</a:t>
            </a:r>
            <a:endParaRPr lang="en-US" altLang="zh-CN" sz="14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1322" name="文本框 11321"/>
          <p:cNvSpPr txBox="1"/>
          <p:nvPr/>
        </p:nvSpPr>
        <p:spPr>
          <a:xfrm>
            <a:off x="5989638" y="4800600"/>
            <a:ext cx="879475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63.6%</a:t>
            </a:r>
            <a:endParaRPr lang="en-US" altLang="zh-CN" sz="14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1323" name="文本框 11322"/>
          <p:cNvSpPr txBox="1"/>
          <p:nvPr/>
        </p:nvSpPr>
        <p:spPr>
          <a:xfrm>
            <a:off x="7131050" y="5337175"/>
            <a:ext cx="879475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84.3%</a:t>
            </a:r>
            <a:endParaRPr lang="en-US" altLang="zh-CN" sz="14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8491" name="矩形 11323"/>
          <p:cNvSpPr>
            <a:spLocks noChangeArrowheads="1"/>
          </p:cNvSpPr>
          <p:nvPr/>
        </p:nvSpPr>
        <p:spPr bwMode="auto">
          <a:xfrm>
            <a:off x="1371600" y="1717675"/>
            <a:ext cx="58674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 b="1"/>
              <a:t>ThemeGallery  is a Design Digital Content &amp; Contents mall developed by Guild Design Inc.</a:t>
            </a:r>
          </a:p>
        </p:txBody>
      </p:sp>
      <p:grpSp>
        <p:nvGrpSpPr>
          <p:cNvPr id="18492" name="组合 11324"/>
          <p:cNvGrpSpPr>
            <a:grpSpLocks/>
          </p:cNvGrpSpPr>
          <p:nvPr/>
        </p:nvGrpSpPr>
        <p:grpSpPr bwMode="auto">
          <a:xfrm>
            <a:off x="2305050" y="2654300"/>
            <a:ext cx="968375" cy="274638"/>
            <a:chOff x="0" y="0"/>
            <a:chExt cx="610" cy="173"/>
          </a:xfrm>
        </p:grpSpPr>
        <p:sp>
          <p:nvSpPr>
            <p:cNvPr id="18493" name="矩形 11325"/>
            <p:cNvSpPr>
              <a:spLocks noChangeArrowheads="1"/>
            </p:cNvSpPr>
            <p:nvPr/>
          </p:nvSpPr>
          <p:spPr bwMode="auto">
            <a:xfrm>
              <a:off x="0" y="0"/>
              <a:ext cx="610" cy="173"/>
            </a:xfrm>
            <a:prstGeom prst="rect">
              <a:avLst/>
            </a:prstGeom>
            <a:gradFill rotWithShape="1">
              <a:gsLst>
                <a:gs pos="0">
                  <a:srgbClr val="85CDEE"/>
                </a:gs>
                <a:gs pos="50000">
                  <a:schemeClr val="accent2"/>
                </a:gs>
                <a:gs pos="100000">
                  <a:srgbClr val="85CDEE"/>
                </a:gs>
              </a:gsLst>
              <a:lin ang="5400000" scaled="1"/>
            </a:gradFill>
            <a:ln>
              <a:noFill/>
            </a:ln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8494" name="圆角矩形 11326"/>
            <p:cNvSpPr>
              <a:spLocks noChangeArrowheads="1"/>
            </p:cNvSpPr>
            <p:nvPr/>
          </p:nvSpPr>
          <p:spPr bwMode="auto">
            <a:xfrm>
              <a:off x="0" y="1"/>
              <a:ext cx="610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95" name="组合 11327"/>
          <p:cNvGrpSpPr>
            <a:grpSpLocks/>
          </p:cNvGrpSpPr>
          <p:nvPr/>
        </p:nvGrpSpPr>
        <p:grpSpPr bwMode="auto">
          <a:xfrm>
            <a:off x="2305050" y="3749675"/>
            <a:ext cx="849313" cy="276225"/>
            <a:chOff x="0" y="0"/>
            <a:chExt cx="535" cy="174"/>
          </a:xfrm>
        </p:grpSpPr>
        <p:sp>
          <p:nvSpPr>
            <p:cNvPr id="18496" name="矩形 11328"/>
            <p:cNvSpPr>
              <a:spLocks noChangeArrowheads="1"/>
            </p:cNvSpPr>
            <p:nvPr/>
          </p:nvSpPr>
          <p:spPr bwMode="auto">
            <a:xfrm>
              <a:off x="0" y="1"/>
              <a:ext cx="535" cy="173"/>
            </a:xfrm>
            <a:prstGeom prst="rect">
              <a:avLst/>
            </a:prstGeom>
            <a:gradFill rotWithShape="1">
              <a:gsLst>
                <a:gs pos="0">
                  <a:srgbClr val="C5E26D"/>
                </a:gs>
                <a:gs pos="50000">
                  <a:schemeClr val="folHlink"/>
                </a:gs>
                <a:gs pos="100000">
                  <a:srgbClr val="C5E26D"/>
                </a:gs>
              </a:gsLst>
              <a:lin ang="5400000" scaled="1"/>
            </a:gradFill>
            <a:ln>
              <a:noFill/>
            </a:ln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8497" name="圆角矩形 11329"/>
            <p:cNvSpPr>
              <a:spLocks noChangeArrowheads="1"/>
            </p:cNvSpPr>
            <p:nvPr/>
          </p:nvSpPr>
          <p:spPr bwMode="auto">
            <a:xfrm>
              <a:off x="0" y="0"/>
              <a:ext cx="53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98" name="组合 11330"/>
          <p:cNvGrpSpPr>
            <a:grpSpLocks/>
          </p:cNvGrpSpPr>
          <p:nvPr/>
        </p:nvGrpSpPr>
        <p:grpSpPr bwMode="auto">
          <a:xfrm>
            <a:off x="2298700" y="3232150"/>
            <a:ext cx="3873500" cy="276225"/>
            <a:chOff x="0" y="0"/>
            <a:chExt cx="265" cy="174"/>
          </a:xfrm>
        </p:grpSpPr>
        <p:sp>
          <p:nvSpPr>
            <p:cNvPr id="18499" name="矩形 11331"/>
            <p:cNvSpPr>
              <a:spLocks noChangeArrowheads="1"/>
            </p:cNvSpPr>
            <p:nvPr/>
          </p:nvSpPr>
          <p:spPr bwMode="auto">
            <a:xfrm>
              <a:off x="0" y="1"/>
              <a:ext cx="264" cy="173"/>
            </a:xfrm>
            <a:prstGeom prst="rect">
              <a:avLst/>
            </a:prstGeom>
            <a:gradFill rotWithShape="1">
              <a:gsLst>
                <a:gs pos="0">
                  <a:srgbClr val="E78BAC"/>
                </a:gs>
                <a:gs pos="50000">
                  <a:schemeClr val="accent1"/>
                </a:gs>
                <a:gs pos="100000">
                  <a:srgbClr val="E78BAC"/>
                </a:gs>
              </a:gsLst>
              <a:lin ang="5400000" scaled="1"/>
            </a:gradFill>
            <a:ln>
              <a:noFill/>
            </a:ln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8500" name="圆角矩形 11332"/>
            <p:cNvSpPr>
              <a:spLocks noChangeArrowheads="1"/>
            </p:cNvSpPr>
            <p:nvPr/>
          </p:nvSpPr>
          <p:spPr bwMode="auto">
            <a:xfrm>
              <a:off x="0" y="0"/>
              <a:ext cx="26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01" name="组合 11333"/>
          <p:cNvGrpSpPr>
            <a:grpSpLocks/>
          </p:cNvGrpSpPr>
          <p:nvPr/>
        </p:nvGrpSpPr>
        <p:grpSpPr bwMode="auto">
          <a:xfrm>
            <a:off x="2305050" y="4260850"/>
            <a:ext cx="1316038" cy="274638"/>
            <a:chOff x="0" y="0"/>
            <a:chExt cx="829" cy="173"/>
          </a:xfrm>
        </p:grpSpPr>
        <p:sp>
          <p:nvSpPr>
            <p:cNvPr id="18502" name="矩形 11334"/>
            <p:cNvSpPr>
              <a:spLocks noChangeArrowheads="1"/>
            </p:cNvSpPr>
            <p:nvPr/>
          </p:nvSpPr>
          <p:spPr bwMode="auto">
            <a:xfrm>
              <a:off x="0" y="0"/>
              <a:ext cx="829" cy="173"/>
            </a:xfrm>
            <a:prstGeom prst="rect">
              <a:avLst/>
            </a:prstGeom>
            <a:gradFill rotWithShape="1">
              <a:gsLst>
                <a:gs pos="0">
                  <a:srgbClr val="F8BF6B"/>
                </a:gs>
                <a:gs pos="50000">
                  <a:schemeClr val="hlink"/>
                </a:gs>
                <a:gs pos="100000">
                  <a:srgbClr val="F8BF6B"/>
                </a:gs>
              </a:gsLst>
              <a:lin ang="5400000" scaled="1"/>
            </a:gradFill>
            <a:ln>
              <a:noFill/>
            </a:ln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8503" name="圆角矩形 11335"/>
            <p:cNvSpPr>
              <a:spLocks noChangeArrowheads="1"/>
            </p:cNvSpPr>
            <p:nvPr/>
          </p:nvSpPr>
          <p:spPr bwMode="auto">
            <a:xfrm>
              <a:off x="0" y="0"/>
              <a:ext cx="829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04" name="组合 11336"/>
          <p:cNvGrpSpPr>
            <a:grpSpLocks/>
          </p:cNvGrpSpPr>
          <p:nvPr/>
        </p:nvGrpSpPr>
        <p:grpSpPr bwMode="auto">
          <a:xfrm>
            <a:off x="2305050" y="4813300"/>
            <a:ext cx="3573463" cy="276225"/>
            <a:chOff x="0" y="0"/>
            <a:chExt cx="2251" cy="174"/>
          </a:xfrm>
        </p:grpSpPr>
        <p:sp>
          <p:nvSpPr>
            <p:cNvPr id="18505" name="矩形 11337"/>
            <p:cNvSpPr>
              <a:spLocks noChangeArrowheads="1"/>
            </p:cNvSpPr>
            <p:nvPr/>
          </p:nvSpPr>
          <p:spPr bwMode="auto">
            <a:xfrm>
              <a:off x="0" y="1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7C7CFF"/>
                </a:gs>
                <a:gs pos="50000">
                  <a:srgbClr val="6666FF"/>
                </a:gs>
                <a:gs pos="100000">
                  <a:srgbClr val="7C7CFF"/>
                </a:gs>
              </a:gsLst>
              <a:lin ang="5400000" scaled="1"/>
            </a:gradFill>
            <a:ln>
              <a:noFill/>
            </a:ln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8506" name="圆角矩形 11338"/>
            <p:cNvSpPr>
              <a:spLocks noChangeArrowheads="1"/>
            </p:cNvSpPr>
            <p:nvPr/>
          </p:nvSpPr>
          <p:spPr bwMode="auto">
            <a:xfrm>
              <a:off x="0" y="0"/>
              <a:ext cx="2248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07" name="组合 11339"/>
          <p:cNvGrpSpPr>
            <a:grpSpLocks/>
          </p:cNvGrpSpPr>
          <p:nvPr/>
        </p:nvGrpSpPr>
        <p:grpSpPr bwMode="auto">
          <a:xfrm>
            <a:off x="2305050" y="5346700"/>
            <a:ext cx="4725988" cy="276225"/>
            <a:chOff x="0" y="0"/>
            <a:chExt cx="2977" cy="174"/>
          </a:xfrm>
        </p:grpSpPr>
        <p:sp>
          <p:nvSpPr>
            <p:cNvPr id="18508" name="矩形 11340"/>
            <p:cNvSpPr>
              <a:spLocks noChangeArrowheads="1"/>
            </p:cNvSpPr>
            <p:nvPr/>
          </p:nvSpPr>
          <p:spPr bwMode="auto">
            <a:xfrm>
              <a:off x="0" y="1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C18BBE"/>
                </a:gs>
                <a:gs pos="50000">
                  <a:srgbClr val="AD67AA"/>
                </a:gs>
                <a:gs pos="100000">
                  <a:srgbClr val="C18BBE"/>
                </a:gs>
              </a:gsLst>
              <a:lin ang="5400000" scaled="1"/>
            </a:gradFill>
            <a:ln>
              <a:noFill/>
            </a:ln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8509" name="圆角矩形 11341"/>
            <p:cNvSpPr>
              <a:spLocks noChangeArrowheads="1"/>
            </p:cNvSpPr>
            <p:nvPr/>
          </p:nvSpPr>
          <p:spPr bwMode="auto">
            <a:xfrm>
              <a:off x="0" y="0"/>
              <a:ext cx="2977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2289" descr="Pictur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" t="19762" r="14577" b="2675"/>
          <a:stretch>
            <a:fillRect/>
          </a:stretch>
        </p:blipFill>
        <p:spPr bwMode="auto">
          <a:xfrm rot="5400000">
            <a:off x="2144712" y="-141287"/>
            <a:ext cx="5921375" cy="807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标题 1229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title style</a:t>
            </a:r>
          </a:p>
        </p:txBody>
      </p:sp>
      <p:sp>
        <p:nvSpPr>
          <p:cNvPr id="20483" name="椭圆 12291"/>
          <p:cNvSpPr>
            <a:spLocks noChangeArrowheads="1"/>
          </p:cNvSpPr>
          <p:nvPr/>
        </p:nvSpPr>
        <p:spPr bwMode="auto">
          <a:xfrm>
            <a:off x="2760663" y="23526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20484" name="椭圆 12292"/>
          <p:cNvSpPr>
            <a:spLocks noChangeArrowheads="1"/>
          </p:cNvSpPr>
          <p:nvPr/>
        </p:nvSpPr>
        <p:spPr bwMode="auto">
          <a:xfrm>
            <a:off x="3254375" y="28321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cs typeface="Arial" pitchFamily="34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3730625" y="3857625"/>
            <a:ext cx="1854200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noProof="1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Description of the contents</a:t>
            </a:r>
            <a:endParaRPr lang="en-US" altLang="zh-CN" b="1" noProof="1">
              <a:solidFill>
                <a:srgbClr val="080808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0486" name="文本框 12294"/>
          <p:cNvSpPr txBox="1">
            <a:spLocks noChangeArrowheads="1"/>
          </p:cNvSpPr>
          <p:nvPr/>
        </p:nvSpPr>
        <p:spPr bwMode="auto">
          <a:xfrm>
            <a:off x="1430338" y="2051050"/>
            <a:ext cx="2633662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</a:t>
            </a:r>
            <a:r>
              <a:rPr lang="en-US" altLang="zh-CN" sz="1400"/>
              <a:t> is a Design Digital Content &amp; Contents mall developed by Guild Design Inc.</a:t>
            </a:r>
          </a:p>
        </p:txBody>
      </p:sp>
      <p:sp>
        <p:nvSpPr>
          <p:cNvPr id="20487" name="文本框 12295"/>
          <p:cNvSpPr txBox="1">
            <a:spLocks noChangeArrowheads="1"/>
          </p:cNvSpPr>
          <p:nvPr/>
        </p:nvSpPr>
        <p:spPr bwMode="auto">
          <a:xfrm>
            <a:off x="185738" y="4659313"/>
            <a:ext cx="2328862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</a:t>
            </a:r>
            <a:r>
              <a:rPr lang="en-US" altLang="zh-CN" sz="1400"/>
              <a:t> is a Design Digital Content &amp; Contents mall developed by Guild Design Inc.</a:t>
            </a:r>
          </a:p>
        </p:txBody>
      </p:sp>
      <p:sp>
        <p:nvSpPr>
          <p:cNvPr id="20488" name="文本框 12296"/>
          <p:cNvSpPr txBox="1">
            <a:spLocks noChangeArrowheads="1"/>
          </p:cNvSpPr>
          <p:nvPr/>
        </p:nvSpPr>
        <p:spPr bwMode="auto">
          <a:xfrm>
            <a:off x="6689725" y="4579938"/>
            <a:ext cx="236378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</a:t>
            </a:r>
            <a:r>
              <a:rPr lang="en-US" altLang="zh-CN" sz="1400"/>
              <a:t> is a Design Digital Content &amp; Contents mall developed by Guild Design Inc.</a:t>
            </a:r>
          </a:p>
        </p:txBody>
      </p:sp>
      <p:grpSp>
        <p:nvGrpSpPr>
          <p:cNvPr id="20489" name="组合 12297"/>
          <p:cNvGrpSpPr>
            <a:grpSpLocks/>
          </p:cNvGrpSpPr>
          <p:nvPr/>
        </p:nvGrpSpPr>
        <p:grpSpPr bwMode="auto">
          <a:xfrm>
            <a:off x="3797300" y="1827213"/>
            <a:ext cx="1631950" cy="1612900"/>
            <a:chOff x="0" y="0"/>
            <a:chExt cx="1110" cy="1096"/>
          </a:xfrm>
        </p:grpSpPr>
        <p:grpSp>
          <p:nvGrpSpPr>
            <p:cNvPr id="20490" name="组合 12298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0491" name="椭圆 1229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2" name="椭圆 1230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493" name="组合 12301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0494" name="椭圆 123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5" name="椭圆 1230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496" name="组合 12304"/>
          <p:cNvGrpSpPr>
            <a:grpSpLocks/>
          </p:cNvGrpSpPr>
          <p:nvPr/>
        </p:nvGrpSpPr>
        <p:grpSpPr bwMode="auto">
          <a:xfrm>
            <a:off x="2387600" y="4230688"/>
            <a:ext cx="1631950" cy="1612900"/>
            <a:chOff x="0" y="0"/>
            <a:chExt cx="1110" cy="1096"/>
          </a:xfrm>
        </p:grpSpPr>
        <p:grpSp>
          <p:nvGrpSpPr>
            <p:cNvPr id="20497" name="组合 12305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0498" name="椭圆 1230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9" name="椭圆 12307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00" name="组合 12308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0501" name="椭圆 1230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2" name="椭圆 1231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503" name="组合 12311"/>
          <p:cNvGrpSpPr>
            <a:grpSpLocks/>
          </p:cNvGrpSpPr>
          <p:nvPr/>
        </p:nvGrpSpPr>
        <p:grpSpPr bwMode="auto">
          <a:xfrm>
            <a:off x="5118100" y="4230688"/>
            <a:ext cx="1631950" cy="1612900"/>
            <a:chOff x="0" y="0"/>
            <a:chExt cx="1110" cy="1096"/>
          </a:xfrm>
        </p:grpSpPr>
        <p:grpSp>
          <p:nvGrpSpPr>
            <p:cNvPr id="20504" name="组合 12312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0505" name="椭圆 123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hlink">
                  <a:alpha val="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6" name="椭圆 12314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07" name="组合 12315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0508" name="椭圆 123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9" name="椭圆 12317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510" name="组合 12318"/>
          <p:cNvGrpSpPr>
            <a:grpSpLocks/>
          </p:cNvGrpSpPr>
          <p:nvPr/>
        </p:nvGrpSpPr>
        <p:grpSpPr bwMode="auto">
          <a:xfrm>
            <a:off x="3871913" y="1878013"/>
            <a:ext cx="1466850" cy="1447800"/>
            <a:chOff x="0" y="0"/>
            <a:chExt cx="751" cy="741"/>
          </a:xfrm>
        </p:grpSpPr>
        <p:sp>
          <p:nvSpPr>
            <p:cNvPr id="20511" name="椭圆 12319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471E2D"/>
                </a:gs>
              </a:gsLst>
              <a:lin ang="5400000" scaled="1"/>
            </a:gradFill>
            <a:ln w="38100">
              <a:solidFill>
                <a:srgbClr val="F8F8F8">
                  <a:alpha val="7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512" name="图片 12320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13" name="矩形 12321"/>
          <p:cNvSpPr>
            <a:spLocks noChangeArrowheads="1"/>
          </p:cNvSpPr>
          <p:nvPr/>
        </p:nvSpPr>
        <p:spPr bwMode="auto">
          <a:xfrm>
            <a:off x="3900488" y="2311400"/>
            <a:ext cx="1450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8F8F8"/>
                </a:solidFill>
              </a:rPr>
              <a:t> </a:t>
            </a:r>
            <a:r>
              <a:rPr lang="en-US" altLang="zh-CN" sz="2000" b="1">
                <a:solidFill>
                  <a:srgbClr val="F8F8F8"/>
                </a:solidFill>
              </a:rPr>
              <a:t>Title in here</a:t>
            </a:r>
          </a:p>
        </p:txBody>
      </p:sp>
      <p:grpSp>
        <p:nvGrpSpPr>
          <p:cNvPr id="20514" name="组合 12322"/>
          <p:cNvGrpSpPr>
            <a:grpSpLocks/>
          </p:cNvGrpSpPr>
          <p:nvPr/>
        </p:nvGrpSpPr>
        <p:grpSpPr bwMode="auto">
          <a:xfrm>
            <a:off x="2459038" y="4292600"/>
            <a:ext cx="1466850" cy="1447800"/>
            <a:chOff x="0" y="0"/>
            <a:chExt cx="751" cy="741"/>
          </a:xfrm>
        </p:grpSpPr>
        <p:sp>
          <p:nvSpPr>
            <p:cNvPr id="20515" name="椭圆 1232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13748"/>
                </a:gs>
              </a:gsLst>
              <a:lin ang="5400000" scaled="1"/>
            </a:gradFill>
            <a:ln w="38100">
              <a:solidFill>
                <a:srgbClr val="F8F8F8">
                  <a:alpha val="7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516" name="图片 12324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17" name="矩形 12325"/>
          <p:cNvSpPr>
            <a:spLocks noChangeArrowheads="1"/>
          </p:cNvSpPr>
          <p:nvPr/>
        </p:nvSpPr>
        <p:spPr bwMode="auto">
          <a:xfrm>
            <a:off x="2474913" y="4710113"/>
            <a:ext cx="1450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8F8F8"/>
                </a:solidFill>
              </a:rPr>
              <a:t> </a:t>
            </a:r>
            <a:r>
              <a:rPr lang="en-US" altLang="zh-CN" sz="2000" b="1">
                <a:solidFill>
                  <a:srgbClr val="F8F8F8"/>
                </a:solidFill>
              </a:rPr>
              <a:t>Title in here</a:t>
            </a:r>
          </a:p>
        </p:txBody>
      </p:sp>
      <p:grpSp>
        <p:nvGrpSpPr>
          <p:cNvPr id="20518" name="组合 12326"/>
          <p:cNvGrpSpPr>
            <a:grpSpLocks/>
          </p:cNvGrpSpPr>
          <p:nvPr/>
        </p:nvGrpSpPr>
        <p:grpSpPr bwMode="auto">
          <a:xfrm>
            <a:off x="5219700" y="4292600"/>
            <a:ext cx="1466850" cy="1447800"/>
            <a:chOff x="0" y="0"/>
            <a:chExt cx="751" cy="741"/>
          </a:xfrm>
        </p:grpSpPr>
        <p:sp>
          <p:nvSpPr>
            <p:cNvPr id="20519" name="椭圆 12327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>
              <a:solidFill>
                <a:srgbClr val="F8F8F8">
                  <a:alpha val="7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520" name="图片 12328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21" name="组合 12329"/>
          <p:cNvGrpSpPr>
            <a:grpSpLocks/>
          </p:cNvGrpSpPr>
          <p:nvPr/>
        </p:nvGrpSpPr>
        <p:grpSpPr bwMode="auto">
          <a:xfrm>
            <a:off x="5202238" y="4292600"/>
            <a:ext cx="1466850" cy="1447800"/>
            <a:chOff x="0" y="0"/>
            <a:chExt cx="751" cy="741"/>
          </a:xfrm>
        </p:grpSpPr>
        <p:sp>
          <p:nvSpPr>
            <p:cNvPr id="20522" name="椭圆 1233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4E3716"/>
                </a:gs>
              </a:gsLst>
              <a:lin ang="5400000" scaled="1"/>
            </a:gradFill>
            <a:ln w="38100">
              <a:solidFill>
                <a:srgbClr val="F8F8F8">
                  <a:alpha val="7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523" name="图片 12331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24" name="矩形 12332"/>
          <p:cNvSpPr>
            <a:spLocks noChangeArrowheads="1"/>
          </p:cNvSpPr>
          <p:nvPr/>
        </p:nvSpPr>
        <p:spPr bwMode="auto">
          <a:xfrm>
            <a:off x="5203825" y="4721225"/>
            <a:ext cx="1450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8F8F8"/>
                </a:solidFill>
              </a:rPr>
              <a:t> </a:t>
            </a:r>
            <a:r>
              <a:rPr lang="en-US" altLang="zh-CN" sz="2000" b="1">
                <a:solidFill>
                  <a:srgbClr val="F8F8F8"/>
                </a:solidFill>
              </a:rPr>
              <a:t>Title in here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微笑的面对风格">
  <a:themeElements>
    <a:clrScheme name="">
      <a:dk1>
        <a:srgbClr val="000000"/>
      </a:dk1>
      <a:lt1>
        <a:srgbClr val="CAD4CF"/>
      </a:lt1>
      <a:dk2>
        <a:srgbClr val="425462"/>
      </a:dk2>
      <a:lt2>
        <a:srgbClr val="768A7B"/>
      </a:lt2>
      <a:accent1>
        <a:srgbClr val="DE608D"/>
      </a:accent1>
      <a:accent2>
        <a:srgbClr val="35ADE3"/>
      </a:accent2>
      <a:accent3>
        <a:srgbClr val="E1E6E3"/>
      </a:accent3>
      <a:accent4>
        <a:srgbClr val="000000"/>
      </a:accent4>
      <a:accent5>
        <a:srgbClr val="EBB7C5"/>
      </a:accent5>
      <a:accent6>
        <a:srgbClr val="2F9BCB"/>
      </a:accent6>
      <a:hlink>
        <a:srgbClr val="F6AE44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微笑的面对风格 1">
        <a:dk1>
          <a:srgbClr val="000000"/>
        </a:dk1>
        <a:lt1>
          <a:srgbClr val="CAD4CF"/>
        </a:lt1>
        <a:dk2>
          <a:srgbClr val="425462"/>
        </a:dk2>
        <a:lt2>
          <a:srgbClr val="768A7B"/>
        </a:lt2>
        <a:accent1>
          <a:srgbClr val="DE608D"/>
        </a:accent1>
        <a:accent2>
          <a:srgbClr val="35ADE3"/>
        </a:accent2>
        <a:accent3>
          <a:srgbClr val="E1E6E4"/>
        </a:accent3>
        <a:accent4>
          <a:srgbClr val="000000"/>
        </a:accent4>
        <a:accent5>
          <a:srgbClr val="ECB6C5"/>
        </a:accent5>
        <a:accent6>
          <a:srgbClr val="2F9CCE"/>
        </a:accent6>
        <a:hlink>
          <a:srgbClr val="F6AE44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微笑的面对风格 2">
        <a:dk1>
          <a:srgbClr val="000000"/>
        </a:dk1>
        <a:lt1>
          <a:srgbClr val="C1D0DD"/>
        </a:lt1>
        <a:dk2>
          <a:srgbClr val="335175"/>
        </a:dk2>
        <a:lt2>
          <a:srgbClr val="7C92B6"/>
        </a:lt2>
        <a:accent1>
          <a:srgbClr val="4B93D5"/>
        </a:accent1>
        <a:accent2>
          <a:srgbClr val="65B737"/>
        </a:accent2>
        <a:accent3>
          <a:srgbClr val="DDE4EB"/>
        </a:accent3>
        <a:accent4>
          <a:srgbClr val="000000"/>
        </a:accent4>
        <a:accent5>
          <a:srgbClr val="B1C8E7"/>
        </a:accent5>
        <a:accent6>
          <a:srgbClr val="5BA631"/>
        </a:accent6>
        <a:hlink>
          <a:srgbClr val="CF9F49"/>
        </a:hlink>
        <a:folHlink>
          <a:srgbClr val="C382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微笑的面对风格 3">
        <a:dk1>
          <a:srgbClr val="000000"/>
        </a:dk1>
        <a:lt1>
          <a:srgbClr val="DDD3C9"/>
        </a:lt1>
        <a:dk2>
          <a:srgbClr val="514639"/>
        </a:dk2>
        <a:lt2>
          <a:srgbClr val="A7938B"/>
        </a:lt2>
        <a:accent1>
          <a:srgbClr val="BF9733"/>
        </a:accent1>
        <a:accent2>
          <a:srgbClr val="7FB22C"/>
        </a:accent2>
        <a:accent3>
          <a:srgbClr val="EBE6E1"/>
        </a:accent3>
        <a:accent4>
          <a:srgbClr val="000000"/>
        </a:accent4>
        <a:accent5>
          <a:srgbClr val="DCC9AD"/>
        </a:accent5>
        <a:accent6>
          <a:srgbClr val="72A127"/>
        </a:accent6>
        <a:hlink>
          <a:srgbClr val="D56575"/>
        </a:hlink>
        <a:folHlink>
          <a:srgbClr val="4E8F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1681</Words>
  <Characters>0</Characters>
  <Application>Microsoft Office PowerPoint</Application>
  <DocSecurity>0</DocSecurity>
  <PresentationFormat>全屏显示(4:3)</PresentationFormat>
  <Lines>0</Lines>
  <Paragraphs>369</Paragraphs>
  <Slides>31</Slides>
  <Notes>30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微笑的面对风格</vt:lpstr>
      <vt:lpstr>Microsoft Graph Chart</vt:lpstr>
      <vt:lpstr>  PowerTemplate</vt:lpstr>
      <vt:lpstr>Contents</vt:lpstr>
      <vt:lpstr>Hot Tip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7</cp:revision>
  <dcterms:created xsi:type="dcterms:W3CDTF">2009-07-07T12:25:59Z</dcterms:created>
  <dcterms:modified xsi:type="dcterms:W3CDTF">2016-08-22T04:11:55Z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  <property fmtid="{D5CDD505-2E9C-101B-9397-08002B2CF9AE}" pid="3" name="NXTAG2">
    <vt:lpwstr>000800d80e000000000001024140</vt:lpwstr>
  </property>
</Properties>
</file>