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3" r:id="rId18"/>
    <p:sldId id="274" r:id="rId19"/>
    <p:sldId id="272" r:id="rId20"/>
    <p:sldId id="275" r:id="rId21"/>
    <p:sldId id="276" r:id="rId22"/>
    <p:sldId id="278" r:id="rId23"/>
    <p:sldId id="277" r:id="rId24"/>
    <p:sldId id="280" r:id="rId25"/>
    <p:sldId id="281" r:id="rId26"/>
    <p:sldId id="282" r:id="rId27"/>
    <p:sldId id="279" r:id="rId28"/>
    <p:sldId id="283" r:id="rId29"/>
    <p:sldId id="284" r:id="rId30"/>
    <p:sldId id="285" r:id="rId31"/>
    <p:sldId id="286" r:id="rId32"/>
    <p:sldId id="287" r:id="rId33"/>
    <p:sldId id="288" r:id="rId34"/>
    <p:sldId id="289" r:id="rId35"/>
    <p:sldId id="290" r:id="rId36"/>
    <p:sldId id="291" r:id="rId37"/>
    <p:sldId id="292" r:id="rId38"/>
    <p:sldId id="293" r:id="rId39"/>
    <p:sldId id="295" r:id="rId40"/>
    <p:sldId id="294" r:id="rId41"/>
    <p:sldId id="296" r:id="rId42"/>
    <p:sldId id="297" r:id="rId43"/>
    <p:sldId id="298" r:id="rId44"/>
    <p:sldId id="299" r:id="rId45"/>
    <p:sldId id="301" r:id="rId46"/>
    <p:sldId id="300" r:id="rId47"/>
    <p:sldId id="302" r:id="rId48"/>
    <p:sldId id="303" r:id="rId49"/>
    <p:sldId id="304" r:id="rId50"/>
    <p:sldId id="307" r:id="rId51"/>
    <p:sldId id="308" r:id="rId52"/>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p:cViewPr varScale="1">
        <p:scale>
          <a:sx n="99" d="100"/>
          <a:sy n="99" d="100"/>
        </p:scale>
        <p:origin x="-996" y="-96"/>
      </p:cViewPr>
      <p:guideLst>
        <p:guide orient="horz" pos="2114"/>
        <p:guide orient="horz" pos="414"/>
        <p:guide orient="horz" pos="3884"/>
        <p:guide pos="710"/>
        <p:guide pos="7061"/>
        <p:guide pos="384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p:cNvSpPr>
          <p:nvPr>
            <p:ph type="hdr" sz="quarter"/>
          </p:nvPr>
        </p:nvSpPr>
        <p:spPr>
          <a:xfrm>
            <a:off x="0" y="0"/>
            <a:ext cx="2971800" cy="458788"/>
          </a:xfrm>
          <a:prstGeom prst="rect">
            <a:avLst/>
          </a:prstGeom>
          <a:noFill/>
          <a:ln w="9525">
            <a:noFill/>
            <a:miter/>
          </a:ln>
        </p:spPr>
        <p:txBody>
          <a:bodyPr vert="horz"/>
          <a:lstStyle>
            <a:lvl1pPr>
              <a:defRPr sz="1200" noProof="1">
                <a:ea typeface="宋体" charset="-122"/>
              </a:defRPr>
            </a:lvl1pPr>
          </a:lstStyle>
          <a:p>
            <a:endParaRPr/>
          </a:p>
        </p:txBody>
      </p:sp>
      <p:sp>
        <p:nvSpPr>
          <p:cNvPr id="2051" name="日期占位符 2"/>
          <p:cNvSpPr>
            <a:spLocks noGrp="1"/>
          </p:cNvSpPr>
          <p:nvPr>
            <p:ph type="dt" idx="1"/>
          </p:nvPr>
        </p:nvSpPr>
        <p:spPr>
          <a:xfrm>
            <a:off x="3884613" y="0"/>
            <a:ext cx="2971800" cy="458788"/>
          </a:xfrm>
          <a:prstGeom prst="rect">
            <a:avLst/>
          </a:prstGeom>
          <a:noFill/>
          <a:ln w="9525">
            <a:noFill/>
            <a:miter/>
          </a:ln>
        </p:spPr>
        <p:txBody>
          <a:bodyPr vert="horz"/>
          <a:lstStyle>
            <a:lvl1pPr algn="r">
              <a:defRPr sz="1200" noProof="1" dirty="0">
                <a:ea typeface="宋体" charset="-122"/>
              </a:defRPr>
            </a:lvl1pPr>
          </a:lstStyle>
          <a:p>
            <a:endParaRPr lang="zh-CN" altLang="en-US"/>
          </a:p>
        </p:txBody>
      </p:sp>
      <p:sp>
        <p:nvSpPr>
          <p:cNvPr id="2052"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lstStyle/>
          <a:p>
            <a:pPr>
              <a:buFontTx/>
              <a:buNone/>
            </a:pPr>
            <a:r>
              <a:rPr lang="zh-CN" altLang="en-US" sz="1200"/>
              <a:t>单击此处编辑母版文本样式</a:t>
            </a:r>
          </a:p>
          <a:p>
            <a:pPr>
              <a:buFontTx/>
              <a:buNone/>
            </a:pPr>
            <a:r>
              <a:rPr lang="zh-CN" altLang="en-US" sz="1200"/>
              <a:t>第二级</a:t>
            </a:r>
          </a:p>
          <a:p>
            <a:pPr>
              <a:buFontTx/>
              <a:buNone/>
            </a:pPr>
            <a:r>
              <a:rPr lang="zh-CN" altLang="en-US" sz="1200"/>
              <a:t>第三级</a:t>
            </a:r>
          </a:p>
          <a:p>
            <a:pPr>
              <a:buFontTx/>
              <a:buNone/>
            </a:pPr>
            <a:r>
              <a:rPr lang="zh-CN" altLang="en-US" sz="1200"/>
              <a:t>第四级</a:t>
            </a:r>
          </a:p>
          <a:p>
            <a:pPr>
              <a:buFontTx/>
              <a:buNone/>
            </a:pPr>
            <a:r>
              <a:rPr lang="zh-CN" altLang="en-US" sz="1200"/>
              <a:t>第五级</a:t>
            </a:r>
          </a:p>
        </p:txBody>
      </p:sp>
      <p:sp>
        <p:nvSpPr>
          <p:cNvPr id="2054" name="页脚占位符 5"/>
          <p:cNvSpPr>
            <a:spLocks noGrp="1"/>
          </p:cNvSpPr>
          <p:nvPr>
            <p:ph type="ftr" sz="quarter" idx="4"/>
          </p:nvPr>
        </p:nvSpPr>
        <p:spPr>
          <a:xfrm>
            <a:off x="0" y="8685213"/>
            <a:ext cx="2971800" cy="458787"/>
          </a:xfrm>
          <a:prstGeom prst="rect">
            <a:avLst/>
          </a:prstGeom>
          <a:noFill/>
          <a:ln w="9525">
            <a:noFill/>
            <a:miter/>
          </a:ln>
        </p:spPr>
        <p:txBody>
          <a:bodyPr vert="horz" anchor="b"/>
          <a:lstStyle>
            <a:lvl1pPr>
              <a:defRPr sz="1200" noProof="1">
                <a:ea typeface="宋体" charset="-122"/>
              </a:defRPr>
            </a:lvl1pPr>
          </a:lstStyle>
          <a:p>
            <a:endParaRPr/>
          </a:p>
        </p:txBody>
      </p:sp>
      <p:sp>
        <p:nvSpPr>
          <p:cNvPr id="2055" name="灯片编号占位符 6"/>
          <p:cNvSpPr>
            <a:spLocks noGrp="1"/>
          </p:cNvSpPr>
          <p:nvPr>
            <p:ph type="sldNum" sz="quarter" idx="5"/>
          </p:nvPr>
        </p:nvSpPr>
        <p:spPr>
          <a:xfrm>
            <a:off x="3884613" y="8685213"/>
            <a:ext cx="2971800" cy="458787"/>
          </a:xfrm>
          <a:prstGeom prst="rect">
            <a:avLst/>
          </a:prstGeom>
          <a:noFill/>
          <a:ln w="9525">
            <a:noFill/>
            <a:miter/>
          </a:ln>
        </p:spPr>
        <p:txBody>
          <a:bodyPr vert="horz" wrap="square" lIns="91440" tIns="45720" rIns="91440" bIns="45720" numCol="1" anchor="b" anchorCtr="0" compatLnSpc="1">
            <a:prstTxWarp prst="textNoShape">
              <a:avLst/>
            </a:prstTxWarp>
          </a:bodyPr>
          <a:lstStyle>
            <a:lvl1pPr algn="r">
              <a:defRPr/>
            </a:lvl1pPr>
          </a:lstStyle>
          <a:p>
            <a:fld id="{D9AD9100-5B94-4C59-AD7D-F2C4A7D23F6C}" type="slidenum">
              <a:rPr lang="zh-CN" altLang="en-US"/>
              <a:pPr/>
              <a:t>‹#›</a:t>
            </a:fld>
            <a:endParaRPr lang="zh-CN" altLang="en-US" sz="1200"/>
          </a:p>
        </p:txBody>
      </p:sp>
    </p:spTree>
    <p:extLst>
      <p:ext uri="{BB962C8B-B14F-4D97-AF65-F5344CB8AC3E}">
        <p14:creationId xmlns:p14="http://schemas.microsoft.com/office/powerpoint/2010/main" val="59739010"/>
      </p:ext>
    </p:extLst>
  </p:cSld>
  <p:clrMap bg1="lt1" tx1="dk1" bg2="lt2" tx2="dk2" accent1="accent1" accent2="accent2" accent3="accent3" accent4="accent4" accent5="accent5" accent6="accent6" hlink="hlink" folHlink="folHlink"/>
  <p:hf hdr="0" ftr="0" dt="0"/>
  <p:notesStyle>
    <a:lvl1pPr algn="l" rtl="0" fontAlgn="base">
      <a:spcBef>
        <a:spcPct val="0"/>
      </a:spcBef>
      <a:spcAft>
        <a:spcPct val="0"/>
      </a:spcAft>
      <a:defRPr sz="1200" kern="1200">
        <a:solidFill>
          <a:schemeClr val="tx1"/>
        </a:solidFill>
        <a:latin typeface="Arial" pitchFamily="34" charset="0"/>
        <a:ea typeface="+mn-ea"/>
        <a:cs typeface="+mn-cs"/>
      </a:defRPr>
    </a:lvl1pPr>
    <a:lvl2pPr lvl="1" algn="l" rtl="0" fontAlgn="base">
      <a:spcBef>
        <a:spcPct val="0"/>
      </a:spcBef>
      <a:spcAft>
        <a:spcPct val="0"/>
      </a:spcAft>
      <a:defRPr sz="1200" kern="1200">
        <a:solidFill>
          <a:schemeClr val="tx1"/>
        </a:solidFill>
        <a:latin typeface="Arial" pitchFamily="34" charset="0"/>
        <a:ea typeface="+mn-ea"/>
        <a:cs typeface="+mn-cs"/>
      </a:defRPr>
    </a:lvl2pPr>
    <a:lvl3pPr lvl="2" algn="l" rtl="0" fontAlgn="base">
      <a:spcBef>
        <a:spcPct val="0"/>
      </a:spcBef>
      <a:spcAft>
        <a:spcPct val="0"/>
      </a:spcAft>
      <a:defRPr sz="1200" kern="1200">
        <a:solidFill>
          <a:schemeClr val="tx1"/>
        </a:solidFill>
        <a:latin typeface="Arial" pitchFamily="34" charset="0"/>
        <a:ea typeface="+mn-ea"/>
        <a:cs typeface="+mn-cs"/>
      </a:defRPr>
    </a:lvl3pPr>
    <a:lvl4pPr lvl="3" algn="l" rtl="0" fontAlgn="base">
      <a:spcBef>
        <a:spcPct val="0"/>
      </a:spcBef>
      <a:spcAft>
        <a:spcPct val="0"/>
      </a:spcAft>
      <a:defRPr sz="1200" kern="1200">
        <a:solidFill>
          <a:schemeClr val="tx1"/>
        </a:solidFill>
        <a:latin typeface="Arial" pitchFamily="34" charset="0"/>
        <a:ea typeface="+mn-ea"/>
        <a:cs typeface="+mn-cs"/>
      </a:defRPr>
    </a:lvl4pPr>
    <a:lvl5pPr lvl="4" algn="l" rtl="0" fontAlgn="base">
      <a:spcBef>
        <a:spcPct val="0"/>
      </a:spcBef>
      <a:spcAft>
        <a:spcPct val="0"/>
      </a:spcAft>
      <a:defRPr sz="1200" kern="1200">
        <a:solidFill>
          <a:schemeClr val="tx1"/>
        </a:solidFill>
        <a:latin typeface="Arial" pitchFamily="34" charset="0"/>
        <a:ea typeface="+mn-ea"/>
        <a:cs typeface="+mn-cs"/>
      </a:defRPr>
    </a:lvl5pPr>
    <a:lvl6pPr marL="2286000" lvl="5" indent="0">
      <a:defRPr sz="1200" kern="1200">
        <a:latin typeface="+mn-lt"/>
        <a:ea typeface="+mn-ea"/>
        <a:cs typeface="+mn-cs"/>
      </a:defRPr>
    </a:lvl6pPr>
    <a:lvl7pPr marL="2743200" lvl="6" indent="0">
      <a:defRPr sz="1200" kern="1200">
        <a:latin typeface="+mn-lt"/>
        <a:ea typeface="+mn-ea"/>
        <a:cs typeface="+mn-cs"/>
      </a:defRPr>
    </a:lvl7pPr>
    <a:lvl8pPr marL="3200400" lvl="7" indent="0">
      <a:defRPr sz="1200" kern="1200">
        <a:latin typeface="+mn-lt"/>
        <a:ea typeface="+mn-ea"/>
        <a:cs typeface="+mn-cs"/>
      </a:defRPr>
    </a:lvl8pPr>
    <a:lvl9pPr marL="3657600" lvl="8" indent="0">
      <a:defRPr sz="1200" kern="1200">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a:ln/>
        </p:spPr>
        <p:txBody>
          <a:bodyPr/>
          <a:lstStyle>
            <a:lvl1pPr>
              <a:defRPr/>
            </a:lvl1pPr>
          </a:lstStyle>
          <a:p>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zh-CN"/>
          </a:p>
        </p:txBody>
      </p:sp>
      <p:sp>
        <p:nvSpPr>
          <p:cNvPr id="6" name="灯片编号占位符 5"/>
          <p:cNvSpPr>
            <a:spLocks noGrp="1"/>
          </p:cNvSpPr>
          <p:nvPr>
            <p:ph type="sldNum" sz="quarter" idx="12"/>
          </p:nvPr>
        </p:nvSpPr>
        <p:spPr>
          <a:ln/>
        </p:spPr>
        <p:txBody>
          <a:bodyPr/>
          <a:lstStyle>
            <a:lvl1pPr>
              <a:defRPr/>
            </a:lvl1pPr>
          </a:lstStyle>
          <a:p>
            <a:fld id="{E392D143-352F-4C62-B533-B8E61E67F0AD}" type="slidenum">
              <a:rPr lang="zh-CN" altLang="en-US"/>
              <a:pPr/>
              <a:t>‹#›</a:t>
            </a:fld>
            <a:endParaRPr lang="zh-CN" altLang="en-US"/>
          </a:p>
        </p:txBody>
      </p:sp>
    </p:spTree>
    <p:extLst>
      <p:ext uri="{BB962C8B-B14F-4D97-AF65-F5344CB8AC3E}">
        <p14:creationId xmlns:p14="http://schemas.microsoft.com/office/powerpoint/2010/main" val="3367506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zh-CN"/>
          </a:p>
        </p:txBody>
      </p:sp>
      <p:sp>
        <p:nvSpPr>
          <p:cNvPr id="6" name="灯片编号占位符 5"/>
          <p:cNvSpPr>
            <a:spLocks noGrp="1"/>
          </p:cNvSpPr>
          <p:nvPr>
            <p:ph type="sldNum" sz="quarter" idx="12"/>
          </p:nvPr>
        </p:nvSpPr>
        <p:spPr>
          <a:ln/>
        </p:spPr>
        <p:txBody>
          <a:bodyPr/>
          <a:lstStyle>
            <a:lvl1pPr>
              <a:defRPr/>
            </a:lvl1pPr>
          </a:lstStyle>
          <a:p>
            <a:fld id="{839CA3E9-1D3A-4DF8-92F9-ADF1A3FA34A1}" type="slidenum">
              <a:rPr lang="zh-CN" altLang="en-US"/>
              <a:pPr/>
              <a:t>‹#›</a:t>
            </a:fld>
            <a:endParaRPr lang="zh-CN" altLang="en-US"/>
          </a:p>
        </p:txBody>
      </p:sp>
    </p:spTree>
    <p:extLst>
      <p:ext uri="{BB962C8B-B14F-4D97-AF65-F5344CB8AC3E}">
        <p14:creationId xmlns:p14="http://schemas.microsoft.com/office/powerpoint/2010/main" val="2191077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zh-CN"/>
          </a:p>
        </p:txBody>
      </p:sp>
      <p:sp>
        <p:nvSpPr>
          <p:cNvPr id="6" name="灯片编号占位符 5"/>
          <p:cNvSpPr>
            <a:spLocks noGrp="1"/>
          </p:cNvSpPr>
          <p:nvPr>
            <p:ph type="sldNum" sz="quarter" idx="12"/>
          </p:nvPr>
        </p:nvSpPr>
        <p:spPr>
          <a:ln/>
        </p:spPr>
        <p:txBody>
          <a:bodyPr/>
          <a:lstStyle>
            <a:lvl1pPr>
              <a:defRPr/>
            </a:lvl1pPr>
          </a:lstStyle>
          <a:p>
            <a:fld id="{CD7943F0-9D7F-4123-979D-EB0612DBD591}" type="slidenum">
              <a:rPr lang="zh-CN" altLang="en-US"/>
              <a:pPr/>
              <a:t>‹#›</a:t>
            </a:fld>
            <a:endParaRPr lang="zh-CN" altLang="en-US"/>
          </a:p>
        </p:txBody>
      </p:sp>
    </p:spTree>
    <p:extLst>
      <p:ext uri="{BB962C8B-B14F-4D97-AF65-F5344CB8AC3E}">
        <p14:creationId xmlns:p14="http://schemas.microsoft.com/office/powerpoint/2010/main" val="1185235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zh-CN"/>
          </a:p>
        </p:txBody>
      </p:sp>
      <p:sp>
        <p:nvSpPr>
          <p:cNvPr id="6" name="灯片编号占位符 5"/>
          <p:cNvSpPr>
            <a:spLocks noGrp="1"/>
          </p:cNvSpPr>
          <p:nvPr>
            <p:ph type="sldNum" sz="quarter" idx="12"/>
          </p:nvPr>
        </p:nvSpPr>
        <p:spPr>
          <a:ln/>
        </p:spPr>
        <p:txBody>
          <a:bodyPr/>
          <a:lstStyle>
            <a:lvl1pPr>
              <a:defRPr/>
            </a:lvl1pPr>
          </a:lstStyle>
          <a:p>
            <a:fld id="{F1ED7784-F042-4DDB-BD95-92E5E8A68DA9}" type="slidenum">
              <a:rPr lang="zh-CN" altLang="en-US"/>
              <a:pPr/>
              <a:t>‹#›</a:t>
            </a:fld>
            <a:endParaRPr lang="zh-CN" altLang="en-US"/>
          </a:p>
        </p:txBody>
      </p:sp>
    </p:spTree>
    <p:extLst>
      <p:ext uri="{BB962C8B-B14F-4D97-AF65-F5344CB8AC3E}">
        <p14:creationId xmlns:p14="http://schemas.microsoft.com/office/powerpoint/2010/main" val="410439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a:ln/>
        </p:spPr>
        <p:txBody>
          <a:bodyPr/>
          <a:lstStyle>
            <a:lvl1pPr>
              <a:defRPr/>
            </a:lvl1pPr>
          </a:lstStyle>
          <a:p>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zh-CN"/>
          </a:p>
        </p:txBody>
      </p:sp>
      <p:sp>
        <p:nvSpPr>
          <p:cNvPr id="6" name="灯片编号占位符 5"/>
          <p:cNvSpPr>
            <a:spLocks noGrp="1"/>
          </p:cNvSpPr>
          <p:nvPr>
            <p:ph type="sldNum" sz="quarter" idx="12"/>
          </p:nvPr>
        </p:nvSpPr>
        <p:spPr>
          <a:ln/>
        </p:spPr>
        <p:txBody>
          <a:bodyPr/>
          <a:lstStyle>
            <a:lvl1pPr>
              <a:defRPr/>
            </a:lvl1pPr>
          </a:lstStyle>
          <a:p>
            <a:fld id="{5909127D-AF93-4F45-A2D6-8053658AF4F0}" type="slidenum">
              <a:rPr lang="zh-CN" altLang="en-US"/>
              <a:pPr/>
              <a:t>‹#›</a:t>
            </a:fld>
            <a:endParaRPr lang="zh-CN" altLang="en-US"/>
          </a:p>
        </p:txBody>
      </p:sp>
    </p:spTree>
    <p:extLst>
      <p:ext uri="{BB962C8B-B14F-4D97-AF65-F5344CB8AC3E}">
        <p14:creationId xmlns:p14="http://schemas.microsoft.com/office/powerpoint/2010/main" val="892266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a:ln/>
        </p:spPr>
        <p:txBody>
          <a:bodyPr/>
          <a:lstStyle>
            <a:lvl1pPr>
              <a:defRPr/>
            </a:lvl1pPr>
          </a:lstStyle>
          <a:p>
            <a:endParaRPr lang="zh-CN" altLang="en-US"/>
          </a:p>
        </p:txBody>
      </p:sp>
      <p:sp>
        <p:nvSpPr>
          <p:cNvPr id="6" name="页脚占位符 4"/>
          <p:cNvSpPr>
            <a:spLocks noGrp="1"/>
          </p:cNvSpPr>
          <p:nvPr>
            <p:ph type="ftr" sz="quarter" idx="11"/>
          </p:nvPr>
        </p:nvSpPr>
        <p:spPr>
          <a:ln/>
        </p:spPr>
        <p:txBody>
          <a:bodyPr/>
          <a:lstStyle>
            <a:lvl1pPr>
              <a:defRPr/>
            </a:lvl1pPr>
          </a:lstStyle>
          <a:p>
            <a:endParaRPr lang="zh-CN" altLang="zh-CN"/>
          </a:p>
        </p:txBody>
      </p:sp>
      <p:sp>
        <p:nvSpPr>
          <p:cNvPr id="7" name="灯片编号占位符 5"/>
          <p:cNvSpPr>
            <a:spLocks noGrp="1"/>
          </p:cNvSpPr>
          <p:nvPr>
            <p:ph type="sldNum" sz="quarter" idx="12"/>
          </p:nvPr>
        </p:nvSpPr>
        <p:spPr>
          <a:ln/>
        </p:spPr>
        <p:txBody>
          <a:bodyPr/>
          <a:lstStyle>
            <a:lvl1pPr>
              <a:defRPr/>
            </a:lvl1pPr>
          </a:lstStyle>
          <a:p>
            <a:fld id="{6E7BA763-E793-4923-BA99-81C6CAE4D6F7}" type="slidenum">
              <a:rPr lang="zh-CN" altLang="en-US"/>
              <a:pPr/>
              <a:t>‹#›</a:t>
            </a:fld>
            <a:endParaRPr lang="zh-CN" altLang="en-US"/>
          </a:p>
        </p:txBody>
      </p:sp>
    </p:spTree>
    <p:extLst>
      <p:ext uri="{BB962C8B-B14F-4D97-AF65-F5344CB8AC3E}">
        <p14:creationId xmlns:p14="http://schemas.microsoft.com/office/powerpoint/2010/main" val="287843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a:ln/>
        </p:spPr>
        <p:txBody>
          <a:bodyPr/>
          <a:lstStyle>
            <a:lvl1pPr>
              <a:defRPr/>
            </a:lvl1pPr>
          </a:lstStyle>
          <a:p>
            <a:endParaRPr lang="zh-CN" altLang="en-US"/>
          </a:p>
        </p:txBody>
      </p:sp>
      <p:sp>
        <p:nvSpPr>
          <p:cNvPr id="8" name="页脚占位符 4"/>
          <p:cNvSpPr>
            <a:spLocks noGrp="1"/>
          </p:cNvSpPr>
          <p:nvPr>
            <p:ph type="ftr" sz="quarter" idx="11"/>
          </p:nvPr>
        </p:nvSpPr>
        <p:spPr>
          <a:ln/>
        </p:spPr>
        <p:txBody>
          <a:bodyPr/>
          <a:lstStyle>
            <a:lvl1pPr>
              <a:defRPr/>
            </a:lvl1pPr>
          </a:lstStyle>
          <a:p>
            <a:endParaRPr lang="zh-CN" altLang="zh-CN"/>
          </a:p>
        </p:txBody>
      </p:sp>
      <p:sp>
        <p:nvSpPr>
          <p:cNvPr id="9" name="灯片编号占位符 5"/>
          <p:cNvSpPr>
            <a:spLocks noGrp="1"/>
          </p:cNvSpPr>
          <p:nvPr>
            <p:ph type="sldNum" sz="quarter" idx="12"/>
          </p:nvPr>
        </p:nvSpPr>
        <p:spPr>
          <a:ln/>
        </p:spPr>
        <p:txBody>
          <a:bodyPr/>
          <a:lstStyle>
            <a:lvl1pPr>
              <a:defRPr/>
            </a:lvl1pPr>
          </a:lstStyle>
          <a:p>
            <a:fld id="{87BBDF0C-C543-4CD3-832A-C88190642C5D}" type="slidenum">
              <a:rPr lang="zh-CN" altLang="en-US"/>
              <a:pPr/>
              <a:t>‹#›</a:t>
            </a:fld>
            <a:endParaRPr lang="zh-CN" altLang="en-US"/>
          </a:p>
        </p:txBody>
      </p:sp>
    </p:spTree>
    <p:extLst>
      <p:ext uri="{BB962C8B-B14F-4D97-AF65-F5344CB8AC3E}">
        <p14:creationId xmlns:p14="http://schemas.microsoft.com/office/powerpoint/2010/main" val="2995223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a:ln/>
        </p:spPr>
        <p:txBody>
          <a:bodyPr/>
          <a:lstStyle>
            <a:lvl1pPr>
              <a:defRPr/>
            </a:lvl1pPr>
          </a:lstStyle>
          <a:p>
            <a:endParaRPr lang="zh-CN" altLang="en-US"/>
          </a:p>
        </p:txBody>
      </p:sp>
      <p:sp>
        <p:nvSpPr>
          <p:cNvPr id="4" name="页脚占位符 4"/>
          <p:cNvSpPr>
            <a:spLocks noGrp="1"/>
          </p:cNvSpPr>
          <p:nvPr>
            <p:ph type="ftr" sz="quarter" idx="11"/>
          </p:nvPr>
        </p:nvSpPr>
        <p:spPr>
          <a:ln/>
        </p:spPr>
        <p:txBody>
          <a:bodyPr/>
          <a:lstStyle>
            <a:lvl1pPr>
              <a:defRPr/>
            </a:lvl1pPr>
          </a:lstStyle>
          <a:p>
            <a:endParaRPr lang="zh-CN" altLang="zh-CN"/>
          </a:p>
        </p:txBody>
      </p:sp>
      <p:sp>
        <p:nvSpPr>
          <p:cNvPr id="5" name="灯片编号占位符 5"/>
          <p:cNvSpPr>
            <a:spLocks noGrp="1"/>
          </p:cNvSpPr>
          <p:nvPr>
            <p:ph type="sldNum" sz="quarter" idx="12"/>
          </p:nvPr>
        </p:nvSpPr>
        <p:spPr>
          <a:ln/>
        </p:spPr>
        <p:txBody>
          <a:bodyPr/>
          <a:lstStyle>
            <a:lvl1pPr>
              <a:defRPr/>
            </a:lvl1pPr>
          </a:lstStyle>
          <a:p>
            <a:fld id="{B8C7B237-58BB-4FFC-B91B-922CFCDC535B}" type="slidenum">
              <a:rPr lang="zh-CN" altLang="en-US"/>
              <a:pPr/>
              <a:t>‹#›</a:t>
            </a:fld>
            <a:endParaRPr lang="zh-CN" altLang="en-US"/>
          </a:p>
        </p:txBody>
      </p:sp>
    </p:spTree>
    <p:extLst>
      <p:ext uri="{BB962C8B-B14F-4D97-AF65-F5344CB8AC3E}">
        <p14:creationId xmlns:p14="http://schemas.microsoft.com/office/powerpoint/2010/main" val="2280412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ln/>
        </p:spPr>
        <p:txBody>
          <a:bodyPr/>
          <a:lstStyle>
            <a:lvl1pPr>
              <a:defRPr/>
            </a:lvl1pPr>
          </a:lstStyle>
          <a:p>
            <a:endParaRPr lang="zh-CN" altLang="en-US"/>
          </a:p>
        </p:txBody>
      </p:sp>
      <p:sp>
        <p:nvSpPr>
          <p:cNvPr id="3" name="页脚占位符 4"/>
          <p:cNvSpPr>
            <a:spLocks noGrp="1"/>
          </p:cNvSpPr>
          <p:nvPr>
            <p:ph type="ftr" sz="quarter" idx="11"/>
          </p:nvPr>
        </p:nvSpPr>
        <p:spPr>
          <a:ln/>
        </p:spPr>
        <p:txBody>
          <a:bodyPr/>
          <a:lstStyle>
            <a:lvl1pPr>
              <a:defRPr/>
            </a:lvl1pPr>
          </a:lstStyle>
          <a:p>
            <a:endParaRPr lang="zh-CN" altLang="zh-CN"/>
          </a:p>
        </p:txBody>
      </p:sp>
      <p:sp>
        <p:nvSpPr>
          <p:cNvPr id="4" name="灯片编号占位符 5"/>
          <p:cNvSpPr>
            <a:spLocks noGrp="1"/>
          </p:cNvSpPr>
          <p:nvPr>
            <p:ph type="sldNum" sz="quarter" idx="12"/>
          </p:nvPr>
        </p:nvSpPr>
        <p:spPr>
          <a:ln/>
        </p:spPr>
        <p:txBody>
          <a:bodyPr/>
          <a:lstStyle>
            <a:lvl1pPr>
              <a:defRPr/>
            </a:lvl1pPr>
          </a:lstStyle>
          <a:p>
            <a:fld id="{9AC8F0DB-7268-4F27-80BF-42C01C6E603C}" type="slidenum">
              <a:rPr lang="zh-CN" altLang="en-US"/>
              <a:pPr/>
              <a:t>‹#›</a:t>
            </a:fld>
            <a:endParaRPr lang="zh-CN" altLang="en-US"/>
          </a:p>
        </p:txBody>
      </p:sp>
    </p:spTree>
    <p:extLst>
      <p:ext uri="{BB962C8B-B14F-4D97-AF65-F5344CB8AC3E}">
        <p14:creationId xmlns:p14="http://schemas.microsoft.com/office/powerpoint/2010/main" val="1960645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3"/>
          <p:cNvSpPr>
            <a:spLocks noGrp="1"/>
          </p:cNvSpPr>
          <p:nvPr>
            <p:ph type="dt" sz="half" idx="10"/>
          </p:nvPr>
        </p:nvSpPr>
        <p:spPr>
          <a:ln/>
        </p:spPr>
        <p:txBody>
          <a:bodyPr/>
          <a:lstStyle>
            <a:lvl1pPr>
              <a:defRPr/>
            </a:lvl1pPr>
          </a:lstStyle>
          <a:p>
            <a:endParaRPr lang="zh-CN" altLang="en-US"/>
          </a:p>
        </p:txBody>
      </p:sp>
      <p:sp>
        <p:nvSpPr>
          <p:cNvPr id="6" name="页脚占位符 4"/>
          <p:cNvSpPr>
            <a:spLocks noGrp="1"/>
          </p:cNvSpPr>
          <p:nvPr>
            <p:ph type="ftr" sz="quarter" idx="11"/>
          </p:nvPr>
        </p:nvSpPr>
        <p:spPr>
          <a:ln/>
        </p:spPr>
        <p:txBody>
          <a:bodyPr/>
          <a:lstStyle>
            <a:lvl1pPr>
              <a:defRPr/>
            </a:lvl1pPr>
          </a:lstStyle>
          <a:p>
            <a:endParaRPr lang="zh-CN" altLang="zh-CN"/>
          </a:p>
        </p:txBody>
      </p:sp>
      <p:sp>
        <p:nvSpPr>
          <p:cNvPr id="7" name="灯片编号占位符 5"/>
          <p:cNvSpPr>
            <a:spLocks noGrp="1"/>
          </p:cNvSpPr>
          <p:nvPr>
            <p:ph type="sldNum" sz="quarter" idx="12"/>
          </p:nvPr>
        </p:nvSpPr>
        <p:spPr>
          <a:ln/>
        </p:spPr>
        <p:txBody>
          <a:bodyPr/>
          <a:lstStyle>
            <a:lvl1pPr>
              <a:defRPr/>
            </a:lvl1pPr>
          </a:lstStyle>
          <a:p>
            <a:fld id="{A91834FD-C9C2-4BD1-BD9A-DF7B76903A76}" type="slidenum">
              <a:rPr lang="zh-CN" altLang="en-US"/>
              <a:pPr/>
              <a:t>‹#›</a:t>
            </a:fld>
            <a:endParaRPr lang="zh-CN" altLang="en-US"/>
          </a:p>
        </p:txBody>
      </p:sp>
    </p:spTree>
    <p:extLst>
      <p:ext uri="{BB962C8B-B14F-4D97-AF65-F5344CB8AC3E}">
        <p14:creationId xmlns:p14="http://schemas.microsoft.com/office/powerpoint/2010/main" val="713795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5" name="日期占位符 3"/>
          <p:cNvSpPr>
            <a:spLocks noGrp="1"/>
          </p:cNvSpPr>
          <p:nvPr>
            <p:ph type="dt" sz="half" idx="10"/>
          </p:nvPr>
        </p:nvSpPr>
        <p:spPr>
          <a:ln/>
        </p:spPr>
        <p:txBody>
          <a:bodyPr/>
          <a:lstStyle>
            <a:lvl1pPr>
              <a:defRPr/>
            </a:lvl1pPr>
          </a:lstStyle>
          <a:p>
            <a:endParaRPr lang="zh-CN" altLang="en-US"/>
          </a:p>
        </p:txBody>
      </p:sp>
      <p:sp>
        <p:nvSpPr>
          <p:cNvPr id="6" name="页脚占位符 4"/>
          <p:cNvSpPr>
            <a:spLocks noGrp="1"/>
          </p:cNvSpPr>
          <p:nvPr>
            <p:ph type="ftr" sz="quarter" idx="11"/>
          </p:nvPr>
        </p:nvSpPr>
        <p:spPr>
          <a:ln/>
        </p:spPr>
        <p:txBody>
          <a:bodyPr/>
          <a:lstStyle>
            <a:lvl1pPr>
              <a:defRPr/>
            </a:lvl1pPr>
          </a:lstStyle>
          <a:p>
            <a:endParaRPr lang="zh-CN" altLang="zh-CN"/>
          </a:p>
        </p:txBody>
      </p:sp>
      <p:sp>
        <p:nvSpPr>
          <p:cNvPr id="7" name="灯片编号占位符 5"/>
          <p:cNvSpPr>
            <a:spLocks noGrp="1"/>
          </p:cNvSpPr>
          <p:nvPr>
            <p:ph type="sldNum" sz="quarter" idx="12"/>
          </p:nvPr>
        </p:nvSpPr>
        <p:spPr>
          <a:ln/>
        </p:spPr>
        <p:txBody>
          <a:bodyPr/>
          <a:lstStyle>
            <a:lvl1pPr>
              <a:defRPr/>
            </a:lvl1pPr>
          </a:lstStyle>
          <a:p>
            <a:fld id="{EE890664-3672-4977-89F9-CCFCDD033F30}" type="slidenum">
              <a:rPr lang="zh-CN" altLang="en-US"/>
              <a:pPr/>
              <a:t>‹#›</a:t>
            </a:fld>
            <a:endParaRPr lang="zh-CN" altLang="en-US"/>
          </a:p>
        </p:txBody>
      </p:sp>
    </p:spTree>
    <p:extLst>
      <p:ext uri="{BB962C8B-B14F-4D97-AF65-F5344CB8AC3E}">
        <p14:creationId xmlns:p14="http://schemas.microsoft.com/office/powerpoint/2010/main" val="3863103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Light" pitchFamily="34" charset="0"/>
              </a:rPr>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itchFamily="34" charset="0"/>
              </a:rPr>
              <a:t>单击此处编辑母版文本样式</a:t>
            </a:r>
          </a:p>
          <a:p>
            <a:pPr lvl="1"/>
            <a:r>
              <a:rPr lang="zh-CN" altLang="en-US" smtClean="0">
                <a:sym typeface="Calibri" pitchFamily="34" charset="0"/>
              </a:rPr>
              <a:t>第二级</a:t>
            </a:r>
          </a:p>
          <a:p>
            <a:pPr lvl="2"/>
            <a:r>
              <a:rPr lang="zh-CN" altLang="en-US" smtClean="0">
                <a:sym typeface="Calibri" pitchFamily="34" charset="0"/>
              </a:rPr>
              <a:t>第三级</a:t>
            </a:r>
          </a:p>
          <a:p>
            <a:pPr lvl="3"/>
            <a:r>
              <a:rPr lang="zh-CN" altLang="en-US" smtClean="0">
                <a:sym typeface="Calibri" pitchFamily="34" charset="0"/>
              </a:rPr>
              <a:t>第四级</a:t>
            </a:r>
          </a:p>
          <a:p>
            <a:pPr lvl="4"/>
            <a:r>
              <a:rPr lang="zh-CN" altLang="en-US" smtClean="0">
                <a:sym typeface="Calibri" pitchFamily="34" charset="0"/>
              </a:rPr>
              <a:t>第五级</a:t>
            </a:r>
          </a:p>
        </p:txBody>
      </p:sp>
      <p:sp>
        <p:nvSpPr>
          <p:cNvPr id="1028" name="日期占位符 3"/>
          <p:cNvSpPr>
            <a:spLocks noGrp="1"/>
          </p:cNvSpPr>
          <p:nvPr>
            <p:ph type="dt" sz="half" idx="2"/>
          </p:nvPr>
        </p:nvSpPr>
        <p:spPr>
          <a:xfrm>
            <a:off x="838200" y="6356350"/>
            <a:ext cx="2743200" cy="365125"/>
          </a:xfrm>
          <a:prstGeom prst="rect">
            <a:avLst/>
          </a:prstGeom>
          <a:noFill/>
          <a:ln w="9525">
            <a:noFill/>
            <a:miter/>
          </a:ln>
        </p:spPr>
        <p:txBody>
          <a:bodyPr vert="horz" anchor="ctr"/>
          <a:lstStyle>
            <a:lvl1pPr algn="l">
              <a:defRPr sz="1200" noProof="1" dirty="0">
                <a:solidFill>
                  <a:srgbClr val="898989"/>
                </a:solidFill>
                <a:ea typeface="宋体" charset="-122"/>
              </a:defRPr>
            </a:lvl1pPr>
          </a:lstStyle>
          <a:p>
            <a:endParaRPr lang="zh-CN" altLang="en-US"/>
          </a:p>
        </p:txBody>
      </p:sp>
      <p:sp>
        <p:nvSpPr>
          <p:cNvPr id="1029" name="页脚占位符 4"/>
          <p:cNvSpPr>
            <a:spLocks noGrp="1"/>
          </p:cNvSpPr>
          <p:nvPr>
            <p:ph type="ftr" sz="quarter" idx="3"/>
          </p:nvPr>
        </p:nvSpPr>
        <p:spPr>
          <a:xfrm>
            <a:off x="4038600" y="6356350"/>
            <a:ext cx="4114800" cy="365125"/>
          </a:xfrm>
          <a:prstGeom prst="rect">
            <a:avLst/>
          </a:prstGeom>
          <a:noFill/>
          <a:ln w="9525">
            <a:noFill/>
            <a:miter/>
          </a:ln>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zh-CN" altLang="zh-CN"/>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miter/>
          </a:ln>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661C92E5-C5A5-420F-A466-7363F3B94648}"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fontAlgn="base">
        <a:lnSpc>
          <a:spcPct val="90000"/>
        </a:lnSpc>
        <a:spcBef>
          <a:spcPct val="0"/>
        </a:spcBef>
        <a:spcAft>
          <a:spcPct val="0"/>
        </a:spcAft>
        <a:buFont typeface="Arial" pitchFamily="34" charset="0"/>
        <a:defRPr sz="4400" kern="1200">
          <a:solidFill>
            <a:schemeClr val="tx1"/>
          </a:solidFill>
          <a:latin typeface="+mj-lt"/>
          <a:ea typeface="+mj-ea"/>
          <a:cs typeface="+mj-cs"/>
          <a:sym typeface="Calibri Light" pitchFamily="34" charset="0"/>
        </a:defRPr>
      </a:lvl1pPr>
      <a:lvl2pPr algn="l" rtl="0" fontAlgn="base">
        <a:lnSpc>
          <a:spcPct val="90000"/>
        </a:lnSpc>
        <a:spcBef>
          <a:spcPct val="0"/>
        </a:spcBef>
        <a:spcAft>
          <a:spcPct val="0"/>
        </a:spcAft>
        <a:buFont typeface="Arial" pitchFamily="34" charset="0"/>
        <a:defRPr sz="4400">
          <a:solidFill>
            <a:schemeClr val="tx1"/>
          </a:solidFill>
          <a:latin typeface="Arial" pitchFamily="34" charset="0"/>
          <a:ea typeface="宋体" pitchFamily="2" charset="-122"/>
          <a:sym typeface="Calibri Light" pitchFamily="34" charset="0"/>
        </a:defRPr>
      </a:lvl2pPr>
      <a:lvl3pPr algn="l" rtl="0" fontAlgn="base">
        <a:lnSpc>
          <a:spcPct val="90000"/>
        </a:lnSpc>
        <a:spcBef>
          <a:spcPct val="0"/>
        </a:spcBef>
        <a:spcAft>
          <a:spcPct val="0"/>
        </a:spcAft>
        <a:buFont typeface="Arial" pitchFamily="34" charset="0"/>
        <a:defRPr sz="4400">
          <a:solidFill>
            <a:schemeClr val="tx1"/>
          </a:solidFill>
          <a:latin typeface="Arial" pitchFamily="34" charset="0"/>
          <a:ea typeface="宋体" pitchFamily="2" charset="-122"/>
          <a:sym typeface="Calibri Light" pitchFamily="34" charset="0"/>
        </a:defRPr>
      </a:lvl3pPr>
      <a:lvl4pPr algn="l" rtl="0" fontAlgn="base">
        <a:lnSpc>
          <a:spcPct val="90000"/>
        </a:lnSpc>
        <a:spcBef>
          <a:spcPct val="0"/>
        </a:spcBef>
        <a:spcAft>
          <a:spcPct val="0"/>
        </a:spcAft>
        <a:buFont typeface="Arial" pitchFamily="34" charset="0"/>
        <a:defRPr sz="4400">
          <a:solidFill>
            <a:schemeClr val="tx1"/>
          </a:solidFill>
          <a:latin typeface="Arial" pitchFamily="34" charset="0"/>
          <a:ea typeface="宋体" pitchFamily="2" charset="-122"/>
          <a:sym typeface="Calibri Light" pitchFamily="34" charset="0"/>
        </a:defRPr>
      </a:lvl4pPr>
      <a:lvl5pPr algn="l" rtl="0" fontAlgn="base">
        <a:lnSpc>
          <a:spcPct val="90000"/>
        </a:lnSpc>
        <a:spcBef>
          <a:spcPct val="0"/>
        </a:spcBef>
        <a:spcAft>
          <a:spcPct val="0"/>
        </a:spcAft>
        <a:buFont typeface="Arial" pitchFamily="34" charset="0"/>
        <a:defRPr sz="4400">
          <a:solidFill>
            <a:schemeClr val="tx1"/>
          </a:solidFill>
          <a:latin typeface="Arial" pitchFamily="34" charset="0"/>
          <a:ea typeface="宋体" pitchFamily="2" charset="-122"/>
          <a:sym typeface="Calibri Light" pitchFamily="34" charset="0"/>
        </a:defRPr>
      </a:lvl5pPr>
      <a:lvl6pPr marL="457200" algn="l" rtl="0" fontAlgn="base">
        <a:lnSpc>
          <a:spcPct val="90000"/>
        </a:lnSpc>
        <a:spcBef>
          <a:spcPct val="0"/>
        </a:spcBef>
        <a:spcAft>
          <a:spcPct val="0"/>
        </a:spcAft>
        <a:buFont typeface="Arial" pitchFamily="34" charset="0"/>
        <a:defRPr sz="4400">
          <a:solidFill>
            <a:schemeClr val="tx1"/>
          </a:solidFill>
          <a:latin typeface="Arial" pitchFamily="34" charset="0"/>
          <a:ea typeface="宋体" pitchFamily="2" charset="-122"/>
          <a:sym typeface="Calibri Light" pitchFamily="34" charset="0"/>
        </a:defRPr>
      </a:lvl6pPr>
      <a:lvl7pPr marL="914400" algn="l" rtl="0" fontAlgn="base">
        <a:lnSpc>
          <a:spcPct val="90000"/>
        </a:lnSpc>
        <a:spcBef>
          <a:spcPct val="0"/>
        </a:spcBef>
        <a:spcAft>
          <a:spcPct val="0"/>
        </a:spcAft>
        <a:buFont typeface="Arial" pitchFamily="34" charset="0"/>
        <a:defRPr sz="4400">
          <a:solidFill>
            <a:schemeClr val="tx1"/>
          </a:solidFill>
          <a:latin typeface="Arial" pitchFamily="34" charset="0"/>
          <a:ea typeface="宋体" pitchFamily="2" charset="-122"/>
          <a:sym typeface="Calibri Light" pitchFamily="34" charset="0"/>
        </a:defRPr>
      </a:lvl7pPr>
      <a:lvl8pPr marL="1371600" algn="l" rtl="0" fontAlgn="base">
        <a:lnSpc>
          <a:spcPct val="90000"/>
        </a:lnSpc>
        <a:spcBef>
          <a:spcPct val="0"/>
        </a:spcBef>
        <a:spcAft>
          <a:spcPct val="0"/>
        </a:spcAft>
        <a:buFont typeface="Arial" pitchFamily="34" charset="0"/>
        <a:defRPr sz="4400">
          <a:solidFill>
            <a:schemeClr val="tx1"/>
          </a:solidFill>
          <a:latin typeface="Arial" pitchFamily="34" charset="0"/>
          <a:ea typeface="宋体" pitchFamily="2" charset="-122"/>
          <a:sym typeface="Calibri Light" pitchFamily="34" charset="0"/>
        </a:defRPr>
      </a:lvl8pPr>
      <a:lvl9pPr marL="1828800" algn="l" rtl="0" fontAlgn="base">
        <a:lnSpc>
          <a:spcPct val="90000"/>
        </a:lnSpc>
        <a:spcBef>
          <a:spcPct val="0"/>
        </a:spcBef>
        <a:spcAft>
          <a:spcPct val="0"/>
        </a:spcAft>
        <a:buFont typeface="Arial" pitchFamily="34" charset="0"/>
        <a:defRPr sz="4400">
          <a:solidFill>
            <a:schemeClr val="tx1"/>
          </a:solidFill>
          <a:latin typeface="Arial" pitchFamily="34" charset="0"/>
          <a:ea typeface="宋体" pitchFamily="2" charset="-122"/>
          <a:sym typeface="Calibri Light" pitchFamily="34" charset="0"/>
        </a:defRPr>
      </a:lvl9pPr>
    </p:titleStyle>
    <p:bodyStyle>
      <a:lvl1pPr marL="228600" indent="-228600" algn="l" rtl="0" fontAlgn="base">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lvl="1" indent="-228600" algn="l" rtl="0" fontAlgn="base">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lvl="2"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lvl="3"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lvl="4"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vl6pPr marL="2514600" lvl="5" indent="-228600" algn="l" defTabSz="914400" eaLnBrk="1" fontAlgn="base" latinLnBrk="0" hangingPunct="1">
        <a:lnSpc>
          <a:spcPct val="90000"/>
        </a:lnSpc>
        <a:spcBef>
          <a:spcPts val="500"/>
        </a:spcBef>
        <a:buFont typeface="Arial" charset="0"/>
        <a:buChar char="•"/>
        <a:defRPr sz="1800" kern="1200">
          <a:solidFill>
            <a:schemeClr val="tx1"/>
          </a:solidFill>
          <a:latin typeface="+mn-lt"/>
          <a:ea typeface="+mn-ea"/>
          <a:cs typeface="+mn-cs"/>
          <a:sym typeface="Calibri" charset="0"/>
        </a:defRPr>
      </a:lvl6pPr>
      <a:lvl7pPr marL="2971800" lvl="6" indent="-228600" algn="l" defTabSz="914400" eaLnBrk="1" fontAlgn="base" latinLnBrk="0" hangingPunct="1">
        <a:lnSpc>
          <a:spcPct val="90000"/>
        </a:lnSpc>
        <a:spcBef>
          <a:spcPts val="500"/>
        </a:spcBef>
        <a:buFont typeface="Arial" charset="0"/>
        <a:buChar char="•"/>
        <a:defRPr sz="1800" kern="1200">
          <a:solidFill>
            <a:schemeClr val="tx1"/>
          </a:solidFill>
          <a:latin typeface="+mn-lt"/>
          <a:ea typeface="+mn-ea"/>
          <a:cs typeface="+mn-cs"/>
          <a:sym typeface="Calibri" charset="0"/>
        </a:defRPr>
      </a:lvl7pPr>
      <a:lvl8pPr marL="3429000" lvl="7" indent="-228600" algn="l" defTabSz="914400" eaLnBrk="1" fontAlgn="base" latinLnBrk="0" hangingPunct="1">
        <a:lnSpc>
          <a:spcPct val="90000"/>
        </a:lnSpc>
        <a:spcBef>
          <a:spcPts val="500"/>
        </a:spcBef>
        <a:buFont typeface="Arial" charset="0"/>
        <a:buChar char="•"/>
        <a:defRPr sz="1800" kern="1200">
          <a:solidFill>
            <a:schemeClr val="tx1"/>
          </a:solidFill>
          <a:latin typeface="+mn-lt"/>
          <a:ea typeface="+mn-ea"/>
          <a:cs typeface="+mn-cs"/>
          <a:sym typeface="Calibri" charset="0"/>
        </a:defRPr>
      </a:lvl8pPr>
      <a:lvl9pPr marL="3886200" lvl="8" indent="-228600" algn="l" defTabSz="914400" eaLnBrk="1" fontAlgn="base" latinLnBrk="0" hangingPunct="1">
        <a:lnSpc>
          <a:spcPct val="90000"/>
        </a:lnSpc>
        <a:spcBef>
          <a:spcPts val="500"/>
        </a:spcBef>
        <a:buFont typeface="Arial" charset="0"/>
        <a:buChar char="•"/>
        <a:defRPr sz="1800" kern="1200">
          <a:solidFill>
            <a:schemeClr val="tx1"/>
          </a:solidFill>
          <a:latin typeface="+mn-lt"/>
          <a:ea typeface="+mn-ea"/>
          <a:cs typeface="+mn-cs"/>
          <a:sym typeface="Calibri" charset="0"/>
        </a:defRPr>
      </a:lvl9pPr>
    </p:bodyStyle>
    <p:otherStyle>
      <a:lvl1pPr marL="0" lvl="0" indent="0" algn="l" defTabSz="914400" eaLnBrk="1" fontAlgn="base" latinLnBrk="0" hangingPunct="1">
        <a:spcBef>
          <a:spcPct val="0"/>
        </a:spcBef>
        <a:spcAft>
          <a:spcPct val="0"/>
        </a:spcAft>
        <a:buClr>
          <a:srgbClr val="000000"/>
        </a:buClr>
        <a:buFont typeface="Arial" charset="0"/>
        <a:defRPr sz="1800"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Clr>
          <a:srgbClr val="000000"/>
        </a:buClr>
        <a:buFont typeface="Arial" charset="0"/>
        <a:defRPr sz="1800"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Clr>
          <a:srgbClr val="000000"/>
        </a:buClr>
        <a:buFont typeface="Arial" charset="0"/>
        <a:defRPr sz="1800"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Clr>
          <a:srgbClr val="000000"/>
        </a:buClr>
        <a:buFont typeface="Arial" charset="0"/>
        <a:defRPr sz="1800"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Clr>
          <a:srgbClr val="000000"/>
        </a:buClr>
        <a:buFont typeface="Arial" charset="0"/>
        <a:defRPr sz="1800"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Clr>
          <a:srgbClr val="000000"/>
        </a:buClr>
        <a:buFont typeface="Arial" charset="0"/>
        <a:defRPr sz="1800"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Clr>
          <a:srgbClr val="000000"/>
        </a:buClr>
        <a:buFont typeface="Arial" charset="0"/>
        <a:defRPr sz="1800"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Clr>
          <a:srgbClr val="000000"/>
        </a:buClr>
        <a:buFont typeface="Arial" charset="0"/>
        <a:defRPr sz="1800"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Clr>
          <a:srgbClr val="000000"/>
        </a:buClr>
        <a:buFont typeface="Arial" charset="0"/>
        <a:defRPr sz="1800"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37.jpeg"/></Relationships>
</file>

<file path=ppt/slides/_rels/slide5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3074" name="图片 13"/>
          <p:cNvPicPr>
            <a:picLocks noChangeAspect="1" noChangeArrowheads="1"/>
          </p:cNvPicPr>
          <p:nvPr/>
        </p:nvPicPr>
        <p:blipFill>
          <a:blip r:embed="rId2">
            <a:grayscl/>
            <a:extLst>
              <a:ext uri="{28A0092B-C50C-407E-A947-70E740481C1C}">
                <a14:useLocalDpi xmlns:a14="http://schemas.microsoft.com/office/drawing/2010/main" val="0"/>
              </a:ext>
            </a:extLst>
          </a:blip>
          <a:srcRect l="25014" r="14870"/>
          <a:stretch>
            <a:fillRect/>
          </a:stretch>
        </p:blipFill>
        <p:spPr bwMode="auto">
          <a:xfrm>
            <a:off x="-25400" y="-3175"/>
            <a:ext cx="62833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4"/>
          <p:cNvSpPr>
            <a:spLocks noChangeArrowheads="1"/>
          </p:cNvSpPr>
          <p:nvPr/>
        </p:nvSpPr>
        <p:spPr bwMode="auto">
          <a:xfrm>
            <a:off x="6096000" y="0"/>
            <a:ext cx="6096000" cy="6858000"/>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6" name="文本框 5"/>
          <p:cNvSpPr>
            <a:spLocks noChangeArrowheads="1"/>
          </p:cNvSpPr>
          <p:nvPr/>
        </p:nvSpPr>
        <p:spPr bwMode="auto">
          <a:xfrm>
            <a:off x="7254875" y="2660650"/>
            <a:ext cx="4081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4000" b="1">
                <a:solidFill>
                  <a:schemeClr val="bg1"/>
                </a:solidFill>
                <a:latin typeface="迷你简粗倩" pitchFamily="1" charset="-122"/>
                <a:ea typeface="迷你简粗倩" pitchFamily="1" charset="-122"/>
                <a:sym typeface="迷你简粗倩" pitchFamily="1" charset="-122"/>
              </a:rPr>
              <a:t>PowerPoint</a:t>
            </a:r>
            <a:r>
              <a:rPr lang="zh-CN" altLang="en-US" sz="3600">
                <a:solidFill>
                  <a:schemeClr val="bg1"/>
                </a:solidFill>
                <a:latin typeface="迷你简粗倩" pitchFamily="1" charset="-122"/>
                <a:ea typeface="迷你简粗倩" pitchFamily="1" charset="-122"/>
                <a:sym typeface="迷你简粗倩" pitchFamily="1" charset="-122"/>
              </a:rPr>
              <a:t>模版</a:t>
            </a:r>
            <a:endParaRPr lang="zh-CN" altLang="en-US"/>
          </a:p>
        </p:txBody>
      </p:sp>
      <p:pic>
        <p:nvPicPr>
          <p:cNvPr id="3077" name="图片 11"/>
          <p:cNvPicPr>
            <a:picLocks noChangeAspect="1" noChangeArrowheads="1"/>
          </p:cNvPicPr>
          <p:nvPr/>
        </p:nvPicPr>
        <p:blipFill>
          <a:blip r:embed="rId3">
            <a:extLst>
              <a:ext uri="{28A0092B-C50C-407E-A947-70E740481C1C}">
                <a14:useLocalDpi xmlns:a14="http://schemas.microsoft.com/office/drawing/2010/main" val="0"/>
              </a:ext>
            </a:extLst>
          </a:blip>
          <a:srcRect l="31746" t="23637" r="32890" b="25510"/>
          <a:stretch>
            <a:fillRect/>
          </a:stretch>
        </p:blipFill>
        <p:spPr bwMode="auto">
          <a:xfrm>
            <a:off x="9453563" y="3883025"/>
            <a:ext cx="4048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文本框 12"/>
          <p:cNvSpPr>
            <a:spLocks noChangeArrowheads="1"/>
          </p:cNvSpPr>
          <p:nvPr/>
        </p:nvSpPr>
        <p:spPr bwMode="auto">
          <a:xfrm>
            <a:off x="10174288" y="3878263"/>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dirty="0" smtClean="0">
                <a:solidFill>
                  <a:schemeClr val="bg1"/>
                </a:solidFill>
                <a:latin typeface="方正正中黑简体" pitchFamily="2" charset="-122"/>
                <a:ea typeface="方正正中黑简体" pitchFamily="2" charset="-122"/>
              </a:rPr>
              <a:t>PPTS</a:t>
            </a:r>
            <a:endParaRPr lang="zh-CN" altLang="en-US" dirty="0">
              <a:solidFill>
                <a:schemeClr val="bg1"/>
              </a:solidFill>
              <a:latin typeface="方正正中黑简体" pitchFamily="2" charset="-122"/>
              <a:ea typeface="方正正中黑简体" pitchFamily="2" charset="-122"/>
            </a:endParaRPr>
          </a:p>
        </p:txBody>
      </p:sp>
      <p:sp>
        <p:nvSpPr>
          <p:cNvPr id="3079" name="文本框 15"/>
          <p:cNvSpPr>
            <a:spLocks noChangeArrowheads="1"/>
          </p:cNvSpPr>
          <p:nvPr/>
        </p:nvSpPr>
        <p:spPr bwMode="auto">
          <a:xfrm>
            <a:off x="10460038" y="4435475"/>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dirty="0" smtClean="0">
                <a:solidFill>
                  <a:schemeClr val="bg1"/>
                </a:solidFill>
                <a:latin typeface="方正正中黑简体" pitchFamily="2" charset="-122"/>
                <a:ea typeface="方正正中黑简体" pitchFamily="2" charset="-122"/>
                <a:sym typeface="方正正中黑简体" pitchFamily="2" charset="-122"/>
              </a:rPr>
              <a:t>PPTS</a:t>
            </a:r>
            <a:endParaRPr lang="zh-CN" altLang="en-US" dirty="0">
              <a:solidFill>
                <a:schemeClr val="bg1"/>
              </a:solidFill>
              <a:latin typeface="方正正中黑简体" pitchFamily="2" charset="-122"/>
              <a:ea typeface="方正正中黑简体" pitchFamily="2" charset="-122"/>
              <a:sym typeface="方正正中黑简体" pitchFamily="2" charset="-122"/>
            </a:endParaRPr>
          </a:p>
        </p:txBody>
      </p:sp>
      <p:grpSp>
        <p:nvGrpSpPr>
          <p:cNvPr id="3115" name="组合 7"/>
          <p:cNvGrpSpPr>
            <a:grpSpLocks/>
          </p:cNvGrpSpPr>
          <p:nvPr/>
        </p:nvGrpSpPr>
        <p:grpSpPr bwMode="auto">
          <a:xfrm>
            <a:off x="9493250" y="4440238"/>
            <a:ext cx="365125" cy="360362"/>
            <a:chOff x="0" y="0"/>
            <a:chExt cx="854075" cy="844551"/>
          </a:xfrm>
        </p:grpSpPr>
        <p:sp>
          <p:nvSpPr>
            <p:cNvPr id="3116" name="Freeform 38"/>
            <p:cNvSpPr>
              <a:spLocks noChangeArrowheads="1"/>
            </p:cNvSpPr>
            <p:nvPr/>
          </p:nvSpPr>
          <p:spPr bwMode="auto">
            <a:xfrm>
              <a:off x="0" y="0"/>
              <a:ext cx="455613" cy="844550"/>
            </a:xfrm>
            <a:custGeom>
              <a:avLst/>
              <a:gdLst>
                <a:gd name="T0" fmla="*/ 0 w 287"/>
                <a:gd name="T1" fmla="*/ 0 h 532"/>
                <a:gd name="T2" fmla="*/ 0 w 287"/>
                <a:gd name="T3" fmla="*/ 532 h 532"/>
                <a:gd name="T4" fmla="*/ 287 w 287"/>
                <a:gd name="T5" fmla="*/ 0 h 532"/>
                <a:gd name="T6" fmla="*/ 0 w 287"/>
                <a:gd name="T7" fmla="*/ 0 h 532"/>
                <a:gd name="T8" fmla="*/ 0 w 287"/>
                <a:gd name="T9" fmla="*/ 0 h 532"/>
              </a:gdLst>
              <a:ahLst/>
              <a:cxnLst>
                <a:cxn ang="0">
                  <a:pos x="T0" y="T1"/>
                </a:cxn>
                <a:cxn ang="0">
                  <a:pos x="T2" y="T3"/>
                </a:cxn>
                <a:cxn ang="0">
                  <a:pos x="T4" y="T5"/>
                </a:cxn>
                <a:cxn ang="0">
                  <a:pos x="T6" y="T7"/>
                </a:cxn>
                <a:cxn ang="0">
                  <a:pos x="T8" y="T9"/>
                </a:cxn>
              </a:cxnLst>
              <a:rect l="0" t="0" r="r" b="b"/>
              <a:pathLst>
                <a:path w="287" h="532">
                  <a:moveTo>
                    <a:pt x="0" y="0"/>
                  </a:moveTo>
                  <a:lnTo>
                    <a:pt x="0" y="532"/>
                  </a:lnTo>
                  <a:lnTo>
                    <a:pt x="28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117" name="Freeform 39"/>
            <p:cNvSpPr>
              <a:spLocks noChangeArrowheads="1"/>
            </p:cNvSpPr>
            <p:nvPr/>
          </p:nvSpPr>
          <p:spPr bwMode="auto">
            <a:xfrm>
              <a:off x="203200" y="61913"/>
              <a:ext cx="650875" cy="782638"/>
            </a:xfrm>
            <a:custGeom>
              <a:avLst/>
              <a:gdLst>
                <a:gd name="T0" fmla="*/ 239 w 410"/>
                <a:gd name="T1" fmla="*/ 0 h 493"/>
                <a:gd name="T2" fmla="*/ 159 w 410"/>
                <a:gd name="T3" fmla="*/ 144 h 493"/>
                <a:gd name="T4" fmla="*/ 223 w 410"/>
                <a:gd name="T5" fmla="*/ 235 h 493"/>
                <a:gd name="T6" fmla="*/ 92 w 410"/>
                <a:gd name="T7" fmla="*/ 273 h 493"/>
                <a:gd name="T8" fmla="*/ 0 w 410"/>
                <a:gd name="T9" fmla="*/ 441 h 493"/>
                <a:gd name="T10" fmla="*/ 180 w 410"/>
                <a:gd name="T11" fmla="*/ 374 h 493"/>
                <a:gd name="T12" fmla="*/ 263 w 410"/>
                <a:gd name="T13" fmla="*/ 493 h 493"/>
                <a:gd name="T14" fmla="*/ 249 w 410"/>
                <a:gd name="T15" fmla="*/ 352 h 493"/>
                <a:gd name="T16" fmla="*/ 410 w 410"/>
                <a:gd name="T17" fmla="*/ 297 h 493"/>
                <a:gd name="T18" fmla="*/ 239 w 410"/>
                <a:gd name="T19" fmla="*/ 0 h 493"/>
                <a:gd name="T20" fmla="*/ 239 w 410"/>
                <a:gd name="T21" fmla="*/ 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0" h="493">
                  <a:moveTo>
                    <a:pt x="239" y="0"/>
                  </a:moveTo>
                  <a:lnTo>
                    <a:pt x="159" y="144"/>
                  </a:lnTo>
                  <a:lnTo>
                    <a:pt x="223" y="235"/>
                  </a:lnTo>
                  <a:lnTo>
                    <a:pt x="92" y="273"/>
                  </a:lnTo>
                  <a:lnTo>
                    <a:pt x="0" y="441"/>
                  </a:lnTo>
                  <a:lnTo>
                    <a:pt x="180" y="374"/>
                  </a:lnTo>
                  <a:lnTo>
                    <a:pt x="263" y="493"/>
                  </a:lnTo>
                  <a:lnTo>
                    <a:pt x="249" y="352"/>
                  </a:lnTo>
                  <a:lnTo>
                    <a:pt x="410" y="297"/>
                  </a:lnTo>
                  <a:lnTo>
                    <a:pt x="239"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Tree>
  </p:cSld>
  <p:clrMapOvr>
    <a:masterClrMapping/>
  </p:clrMapOvr>
  <p:transition spd="slow" advTm="5000">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12290" name="组合 7"/>
          <p:cNvGrpSpPr>
            <a:grpSpLocks/>
          </p:cNvGrpSpPr>
          <p:nvPr/>
        </p:nvGrpSpPr>
        <p:grpSpPr bwMode="auto">
          <a:xfrm>
            <a:off x="9563100" y="263525"/>
            <a:ext cx="1082675" cy="339725"/>
            <a:chOff x="0" y="0"/>
            <a:chExt cx="1082348" cy="340298"/>
          </a:xfrm>
        </p:grpSpPr>
        <p:sp>
          <p:nvSpPr>
            <p:cNvPr id="12291"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12292"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12293" name="Group 4"/>
          <p:cNvGrpSpPr>
            <a:grpSpLocks/>
          </p:cNvGrpSpPr>
          <p:nvPr/>
        </p:nvGrpSpPr>
        <p:grpSpPr bwMode="auto">
          <a:xfrm>
            <a:off x="10625138" y="31750"/>
            <a:ext cx="430212" cy="647700"/>
            <a:chOff x="0" y="0"/>
            <a:chExt cx="376" cy="567"/>
          </a:xfrm>
        </p:grpSpPr>
        <p:sp>
          <p:nvSpPr>
            <p:cNvPr id="12294"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295"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296"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297"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298"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299"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2300"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12301" name="文本框 2"/>
          <p:cNvSpPr>
            <a:spLocks noChangeArrowheads="1"/>
          </p:cNvSpPr>
          <p:nvPr/>
        </p:nvSpPr>
        <p:spPr bwMode="auto">
          <a:xfrm>
            <a:off x="1435100" y="1568450"/>
            <a:ext cx="7570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12302" name="矩形 3"/>
          <p:cNvSpPr>
            <a:spLocks noChangeArrowheads="1"/>
          </p:cNvSpPr>
          <p:nvPr/>
        </p:nvSpPr>
        <p:spPr bwMode="auto">
          <a:xfrm>
            <a:off x="0" y="2552700"/>
            <a:ext cx="12192000" cy="430530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03" name="Freeform 61"/>
          <p:cNvSpPr>
            <a:spLocks noChangeAspect="1" noEditPoints="1" noChangeArrowheads="1"/>
          </p:cNvSpPr>
          <p:nvPr/>
        </p:nvSpPr>
        <p:spPr bwMode="auto">
          <a:xfrm>
            <a:off x="6681788" y="4930775"/>
            <a:ext cx="803275" cy="539750"/>
          </a:xfrm>
          <a:custGeom>
            <a:avLst/>
            <a:gdLst>
              <a:gd name="T0" fmla="*/ 128 w 168"/>
              <a:gd name="T1" fmla="*/ 47 h 113"/>
              <a:gd name="T2" fmla="*/ 107 w 168"/>
              <a:gd name="T3" fmla="*/ 26 h 113"/>
              <a:gd name="T4" fmla="*/ 60 w 168"/>
              <a:gd name="T5" fmla="*/ 26 h 113"/>
              <a:gd name="T6" fmla="*/ 41 w 168"/>
              <a:gd name="T7" fmla="*/ 47 h 113"/>
              <a:gd name="T8" fmla="*/ 29 w 168"/>
              <a:gd name="T9" fmla="*/ 47 h 113"/>
              <a:gd name="T10" fmla="*/ 29 w 168"/>
              <a:gd name="T11" fmla="*/ 78 h 113"/>
              <a:gd name="T12" fmla="*/ 41 w 168"/>
              <a:gd name="T13" fmla="*/ 78 h 113"/>
              <a:gd name="T14" fmla="*/ 60 w 168"/>
              <a:gd name="T15" fmla="*/ 102 h 113"/>
              <a:gd name="T16" fmla="*/ 128 w 168"/>
              <a:gd name="T17" fmla="*/ 102 h 113"/>
              <a:gd name="T18" fmla="*/ 128 w 168"/>
              <a:gd name="T19" fmla="*/ 90 h 113"/>
              <a:gd name="T20" fmla="*/ 140 w 168"/>
              <a:gd name="T21" fmla="*/ 90 h 113"/>
              <a:gd name="T22" fmla="*/ 140 w 168"/>
              <a:gd name="T23" fmla="*/ 113 h 113"/>
              <a:gd name="T24" fmla="*/ 55 w 168"/>
              <a:gd name="T25" fmla="*/ 113 h 113"/>
              <a:gd name="T26" fmla="*/ 36 w 168"/>
              <a:gd name="T27" fmla="*/ 90 h 113"/>
              <a:gd name="T28" fmla="*/ 17 w 168"/>
              <a:gd name="T29" fmla="*/ 90 h 113"/>
              <a:gd name="T30" fmla="*/ 17 w 168"/>
              <a:gd name="T31" fmla="*/ 68 h 113"/>
              <a:gd name="T32" fmla="*/ 10 w 168"/>
              <a:gd name="T33" fmla="*/ 68 h 113"/>
              <a:gd name="T34" fmla="*/ 10 w 168"/>
              <a:gd name="T35" fmla="*/ 87 h 113"/>
              <a:gd name="T36" fmla="*/ 0 w 168"/>
              <a:gd name="T37" fmla="*/ 87 h 113"/>
              <a:gd name="T38" fmla="*/ 0 w 168"/>
              <a:gd name="T39" fmla="*/ 38 h 113"/>
              <a:gd name="T40" fmla="*/ 10 w 168"/>
              <a:gd name="T41" fmla="*/ 38 h 113"/>
              <a:gd name="T42" fmla="*/ 10 w 168"/>
              <a:gd name="T43" fmla="*/ 59 h 113"/>
              <a:gd name="T44" fmla="*/ 17 w 168"/>
              <a:gd name="T45" fmla="*/ 59 h 113"/>
              <a:gd name="T46" fmla="*/ 17 w 168"/>
              <a:gd name="T47" fmla="*/ 35 h 113"/>
              <a:gd name="T48" fmla="*/ 36 w 168"/>
              <a:gd name="T49" fmla="*/ 35 h 113"/>
              <a:gd name="T50" fmla="*/ 55 w 168"/>
              <a:gd name="T51" fmla="*/ 16 h 113"/>
              <a:gd name="T52" fmla="*/ 81 w 168"/>
              <a:gd name="T53" fmla="*/ 16 h 113"/>
              <a:gd name="T54" fmla="*/ 81 w 168"/>
              <a:gd name="T55" fmla="*/ 12 h 113"/>
              <a:gd name="T56" fmla="*/ 55 w 168"/>
              <a:gd name="T57" fmla="*/ 12 h 113"/>
              <a:gd name="T58" fmla="*/ 55 w 168"/>
              <a:gd name="T59" fmla="*/ 0 h 113"/>
              <a:gd name="T60" fmla="*/ 112 w 168"/>
              <a:gd name="T61" fmla="*/ 0 h 113"/>
              <a:gd name="T62" fmla="*/ 112 w 168"/>
              <a:gd name="T63" fmla="*/ 12 h 113"/>
              <a:gd name="T64" fmla="*/ 88 w 168"/>
              <a:gd name="T65" fmla="*/ 12 h 113"/>
              <a:gd name="T66" fmla="*/ 88 w 168"/>
              <a:gd name="T67" fmla="*/ 16 h 113"/>
              <a:gd name="T68" fmla="*/ 112 w 168"/>
              <a:gd name="T69" fmla="*/ 16 h 113"/>
              <a:gd name="T70" fmla="*/ 140 w 168"/>
              <a:gd name="T71" fmla="*/ 42 h 113"/>
              <a:gd name="T72" fmla="*/ 140 w 168"/>
              <a:gd name="T73" fmla="*/ 64 h 113"/>
              <a:gd name="T74" fmla="*/ 128 w 168"/>
              <a:gd name="T75" fmla="*/ 64 h 113"/>
              <a:gd name="T76" fmla="*/ 128 w 168"/>
              <a:gd name="T77" fmla="*/ 47 h 113"/>
              <a:gd name="T78" fmla="*/ 128 w 168"/>
              <a:gd name="T79" fmla="*/ 47 h 113"/>
              <a:gd name="T80" fmla="*/ 154 w 168"/>
              <a:gd name="T81" fmla="*/ 102 h 113"/>
              <a:gd name="T82" fmla="*/ 157 w 168"/>
              <a:gd name="T83" fmla="*/ 102 h 113"/>
              <a:gd name="T84" fmla="*/ 159 w 168"/>
              <a:gd name="T85" fmla="*/ 94 h 113"/>
              <a:gd name="T86" fmla="*/ 159 w 168"/>
              <a:gd name="T87" fmla="*/ 61 h 113"/>
              <a:gd name="T88" fmla="*/ 154 w 168"/>
              <a:gd name="T89" fmla="*/ 52 h 113"/>
              <a:gd name="T90" fmla="*/ 154 w 168"/>
              <a:gd name="T91" fmla="*/ 64 h 113"/>
              <a:gd name="T92" fmla="*/ 145 w 168"/>
              <a:gd name="T93" fmla="*/ 64 h 113"/>
              <a:gd name="T94" fmla="*/ 145 w 168"/>
              <a:gd name="T95" fmla="*/ 40 h 113"/>
              <a:gd name="T96" fmla="*/ 161 w 168"/>
              <a:gd name="T97" fmla="*/ 40 h 113"/>
              <a:gd name="T98" fmla="*/ 168 w 168"/>
              <a:gd name="T99" fmla="*/ 59 h 113"/>
              <a:gd name="T100" fmla="*/ 168 w 168"/>
              <a:gd name="T101" fmla="*/ 97 h 113"/>
              <a:gd name="T102" fmla="*/ 161 w 168"/>
              <a:gd name="T103" fmla="*/ 113 h 113"/>
              <a:gd name="T104" fmla="*/ 145 w 168"/>
              <a:gd name="T105" fmla="*/ 113 h 113"/>
              <a:gd name="T106" fmla="*/ 145 w 168"/>
              <a:gd name="T107" fmla="*/ 90 h 113"/>
              <a:gd name="T108" fmla="*/ 154 w 168"/>
              <a:gd name="T109" fmla="*/ 90 h 113"/>
              <a:gd name="T110" fmla="*/ 154 w 168"/>
              <a:gd name="T111" fmla="*/ 10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8" h="113">
                <a:moveTo>
                  <a:pt x="128" y="47"/>
                </a:moveTo>
                <a:lnTo>
                  <a:pt x="107" y="26"/>
                </a:lnTo>
                <a:lnTo>
                  <a:pt x="60" y="26"/>
                </a:lnTo>
                <a:lnTo>
                  <a:pt x="41" y="47"/>
                </a:lnTo>
                <a:lnTo>
                  <a:pt x="29" y="47"/>
                </a:lnTo>
                <a:lnTo>
                  <a:pt x="29" y="78"/>
                </a:lnTo>
                <a:lnTo>
                  <a:pt x="41" y="78"/>
                </a:lnTo>
                <a:lnTo>
                  <a:pt x="60" y="102"/>
                </a:lnTo>
                <a:lnTo>
                  <a:pt x="128" y="102"/>
                </a:lnTo>
                <a:lnTo>
                  <a:pt x="128" y="90"/>
                </a:lnTo>
                <a:lnTo>
                  <a:pt x="140" y="90"/>
                </a:lnTo>
                <a:lnTo>
                  <a:pt x="140" y="113"/>
                </a:lnTo>
                <a:lnTo>
                  <a:pt x="55" y="113"/>
                </a:lnTo>
                <a:lnTo>
                  <a:pt x="36" y="90"/>
                </a:lnTo>
                <a:lnTo>
                  <a:pt x="17" y="90"/>
                </a:lnTo>
                <a:lnTo>
                  <a:pt x="17" y="68"/>
                </a:lnTo>
                <a:lnTo>
                  <a:pt x="10" y="68"/>
                </a:lnTo>
                <a:lnTo>
                  <a:pt x="10" y="87"/>
                </a:lnTo>
                <a:lnTo>
                  <a:pt x="0" y="87"/>
                </a:lnTo>
                <a:lnTo>
                  <a:pt x="0" y="38"/>
                </a:lnTo>
                <a:lnTo>
                  <a:pt x="10" y="38"/>
                </a:lnTo>
                <a:lnTo>
                  <a:pt x="10" y="59"/>
                </a:lnTo>
                <a:lnTo>
                  <a:pt x="17" y="59"/>
                </a:lnTo>
                <a:lnTo>
                  <a:pt x="17" y="35"/>
                </a:lnTo>
                <a:lnTo>
                  <a:pt x="36" y="35"/>
                </a:lnTo>
                <a:lnTo>
                  <a:pt x="55" y="16"/>
                </a:lnTo>
                <a:lnTo>
                  <a:pt x="81" y="16"/>
                </a:lnTo>
                <a:lnTo>
                  <a:pt x="81" y="12"/>
                </a:lnTo>
                <a:lnTo>
                  <a:pt x="55" y="12"/>
                </a:lnTo>
                <a:lnTo>
                  <a:pt x="55" y="0"/>
                </a:lnTo>
                <a:lnTo>
                  <a:pt x="112" y="0"/>
                </a:lnTo>
                <a:lnTo>
                  <a:pt x="112" y="12"/>
                </a:lnTo>
                <a:lnTo>
                  <a:pt x="88" y="12"/>
                </a:lnTo>
                <a:lnTo>
                  <a:pt x="88" y="16"/>
                </a:lnTo>
                <a:lnTo>
                  <a:pt x="112" y="16"/>
                </a:lnTo>
                <a:lnTo>
                  <a:pt x="140" y="42"/>
                </a:lnTo>
                <a:lnTo>
                  <a:pt x="140" y="64"/>
                </a:lnTo>
                <a:lnTo>
                  <a:pt x="128" y="64"/>
                </a:lnTo>
                <a:lnTo>
                  <a:pt x="128" y="47"/>
                </a:lnTo>
                <a:close/>
                <a:moveTo>
                  <a:pt x="154" y="102"/>
                </a:moveTo>
                <a:lnTo>
                  <a:pt x="157" y="102"/>
                </a:lnTo>
                <a:lnTo>
                  <a:pt x="159" y="94"/>
                </a:lnTo>
                <a:lnTo>
                  <a:pt x="159" y="61"/>
                </a:lnTo>
                <a:lnTo>
                  <a:pt x="154" y="52"/>
                </a:lnTo>
                <a:lnTo>
                  <a:pt x="154" y="64"/>
                </a:lnTo>
                <a:lnTo>
                  <a:pt x="145" y="64"/>
                </a:lnTo>
                <a:lnTo>
                  <a:pt x="145" y="40"/>
                </a:lnTo>
                <a:lnTo>
                  <a:pt x="161" y="40"/>
                </a:lnTo>
                <a:lnTo>
                  <a:pt x="168" y="59"/>
                </a:lnTo>
                <a:lnTo>
                  <a:pt x="168" y="97"/>
                </a:lnTo>
                <a:lnTo>
                  <a:pt x="161" y="113"/>
                </a:lnTo>
                <a:lnTo>
                  <a:pt x="145" y="113"/>
                </a:lnTo>
                <a:lnTo>
                  <a:pt x="145" y="90"/>
                </a:lnTo>
                <a:lnTo>
                  <a:pt x="154" y="90"/>
                </a:lnTo>
                <a:lnTo>
                  <a:pt x="154" y="102"/>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04" name="Freeform 67"/>
          <p:cNvSpPr>
            <a:spLocks noChangeAspect="1" noEditPoints="1" noChangeArrowheads="1"/>
          </p:cNvSpPr>
          <p:nvPr/>
        </p:nvSpPr>
        <p:spPr bwMode="auto">
          <a:xfrm>
            <a:off x="6681788" y="3543300"/>
            <a:ext cx="554037" cy="539750"/>
          </a:xfrm>
          <a:custGeom>
            <a:avLst/>
            <a:gdLst>
              <a:gd name="T0" fmla="*/ 30 w 67"/>
              <a:gd name="T1" fmla="*/ 44 h 65"/>
              <a:gd name="T2" fmla="*/ 18 w 67"/>
              <a:gd name="T3" fmla="*/ 56 h 65"/>
              <a:gd name="T4" fmla="*/ 14 w 67"/>
              <a:gd name="T5" fmla="*/ 56 h 65"/>
              <a:gd name="T6" fmla="*/ 14 w 67"/>
              <a:gd name="T7" fmla="*/ 56 h 65"/>
              <a:gd name="T8" fmla="*/ 13 w 67"/>
              <a:gd name="T9" fmla="*/ 51 h 65"/>
              <a:gd name="T10" fmla="*/ 26 w 67"/>
              <a:gd name="T11" fmla="*/ 39 h 65"/>
              <a:gd name="T12" fmla="*/ 22 w 67"/>
              <a:gd name="T13" fmla="*/ 34 h 65"/>
              <a:gd name="T14" fmla="*/ 9 w 67"/>
              <a:gd name="T15" fmla="*/ 47 h 65"/>
              <a:gd name="T16" fmla="*/ 6 w 67"/>
              <a:gd name="T17" fmla="*/ 48 h 65"/>
              <a:gd name="T18" fmla="*/ 8 w 67"/>
              <a:gd name="T19" fmla="*/ 61 h 65"/>
              <a:gd name="T20" fmla="*/ 8 w 67"/>
              <a:gd name="T21" fmla="*/ 61 h 65"/>
              <a:gd name="T22" fmla="*/ 21 w 67"/>
              <a:gd name="T23" fmla="*/ 62 h 65"/>
              <a:gd name="T24" fmla="*/ 22 w 67"/>
              <a:gd name="T25" fmla="*/ 60 h 65"/>
              <a:gd name="T26" fmla="*/ 34 w 67"/>
              <a:gd name="T27" fmla="*/ 48 h 65"/>
              <a:gd name="T28" fmla="*/ 30 w 67"/>
              <a:gd name="T29" fmla="*/ 44 h 65"/>
              <a:gd name="T30" fmla="*/ 28 w 67"/>
              <a:gd name="T31" fmla="*/ 22 h 65"/>
              <a:gd name="T32" fmla="*/ 58 w 67"/>
              <a:gd name="T33" fmla="*/ 50 h 65"/>
              <a:gd name="T34" fmla="*/ 58 w 67"/>
              <a:gd name="T35" fmla="*/ 61 h 65"/>
              <a:gd name="T36" fmla="*/ 58 w 67"/>
              <a:gd name="T37" fmla="*/ 61 h 65"/>
              <a:gd name="T38" fmla="*/ 48 w 67"/>
              <a:gd name="T39" fmla="*/ 61 h 65"/>
              <a:gd name="T40" fmla="*/ 21 w 67"/>
              <a:gd name="T41" fmla="*/ 29 h 65"/>
              <a:gd name="T42" fmla="*/ 11 w 67"/>
              <a:gd name="T43" fmla="*/ 31 h 65"/>
              <a:gd name="T44" fmla="*/ 0 w 67"/>
              <a:gd name="T45" fmla="*/ 16 h 65"/>
              <a:gd name="T46" fmla="*/ 3 w 67"/>
              <a:gd name="T47" fmla="*/ 13 h 65"/>
              <a:gd name="T48" fmla="*/ 11 w 67"/>
              <a:gd name="T49" fmla="*/ 21 h 65"/>
              <a:gd name="T50" fmla="*/ 17 w 67"/>
              <a:gd name="T51" fmla="*/ 18 h 65"/>
              <a:gd name="T52" fmla="*/ 20 w 67"/>
              <a:gd name="T53" fmla="*/ 12 h 65"/>
              <a:gd name="T54" fmla="*/ 13 w 67"/>
              <a:gd name="T55" fmla="*/ 3 h 65"/>
              <a:gd name="T56" fmla="*/ 15 w 67"/>
              <a:gd name="T57" fmla="*/ 0 h 65"/>
              <a:gd name="T58" fmla="*/ 30 w 67"/>
              <a:gd name="T59" fmla="*/ 12 h 65"/>
              <a:gd name="T60" fmla="*/ 28 w 67"/>
              <a:gd name="T61" fmla="*/ 22 h 65"/>
              <a:gd name="T62" fmla="*/ 60 w 67"/>
              <a:gd name="T63" fmla="*/ 3 h 65"/>
              <a:gd name="T64" fmla="*/ 51 w 67"/>
              <a:gd name="T65" fmla="*/ 8 h 65"/>
              <a:gd name="T66" fmla="*/ 52 w 67"/>
              <a:gd name="T67" fmla="*/ 12 h 65"/>
              <a:gd name="T68" fmla="*/ 38 w 67"/>
              <a:gd name="T69" fmla="*/ 27 h 65"/>
              <a:gd name="T70" fmla="*/ 42 w 67"/>
              <a:gd name="T71" fmla="*/ 31 h 65"/>
              <a:gd name="T72" fmla="*/ 57 w 67"/>
              <a:gd name="T73" fmla="*/ 17 h 65"/>
              <a:gd name="T74" fmla="*/ 61 w 67"/>
              <a:gd name="T75" fmla="*/ 18 h 65"/>
              <a:gd name="T76" fmla="*/ 67 w 67"/>
              <a:gd name="T77" fmla="*/ 9 h 65"/>
              <a:gd name="T78" fmla="*/ 63 w 67"/>
              <a:gd name="T79" fmla="*/ 6 h 65"/>
              <a:gd name="T80" fmla="*/ 60 w 67"/>
              <a:gd name="T81"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5">
                <a:moveTo>
                  <a:pt x="30" y="44"/>
                </a:moveTo>
                <a:cubicBezTo>
                  <a:pt x="18" y="56"/>
                  <a:pt x="18" y="56"/>
                  <a:pt x="18" y="56"/>
                </a:cubicBezTo>
                <a:cubicBezTo>
                  <a:pt x="17" y="57"/>
                  <a:pt x="15" y="57"/>
                  <a:pt x="14" y="56"/>
                </a:cubicBezTo>
                <a:cubicBezTo>
                  <a:pt x="14" y="56"/>
                  <a:pt x="14" y="56"/>
                  <a:pt x="14" y="56"/>
                </a:cubicBezTo>
                <a:cubicBezTo>
                  <a:pt x="12" y="54"/>
                  <a:pt x="12" y="52"/>
                  <a:pt x="13" y="51"/>
                </a:cubicBezTo>
                <a:cubicBezTo>
                  <a:pt x="26" y="39"/>
                  <a:pt x="26" y="39"/>
                  <a:pt x="26" y="39"/>
                </a:cubicBezTo>
                <a:cubicBezTo>
                  <a:pt x="22" y="34"/>
                  <a:pt x="22" y="34"/>
                  <a:pt x="22" y="34"/>
                </a:cubicBezTo>
                <a:cubicBezTo>
                  <a:pt x="9" y="47"/>
                  <a:pt x="9" y="47"/>
                  <a:pt x="9" y="47"/>
                </a:cubicBezTo>
                <a:cubicBezTo>
                  <a:pt x="8" y="48"/>
                  <a:pt x="7" y="48"/>
                  <a:pt x="6" y="48"/>
                </a:cubicBezTo>
                <a:cubicBezTo>
                  <a:pt x="3" y="51"/>
                  <a:pt x="4" y="57"/>
                  <a:pt x="8" y="61"/>
                </a:cubicBezTo>
                <a:cubicBezTo>
                  <a:pt x="8" y="61"/>
                  <a:pt x="8" y="61"/>
                  <a:pt x="8" y="61"/>
                </a:cubicBezTo>
                <a:cubicBezTo>
                  <a:pt x="12" y="65"/>
                  <a:pt x="18" y="65"/>
                  <a:pt x="21" y="62"/>
                </a:cubicBezTo>
                <a:cubicBezTo>
                  <a:pt x="21" y="61"/>
                  <a:pt x="21" y="60"/>
                  <a:pt x="22" y="60"/>
                </a:cubicBezTo>
                <a:cubicBezTo>
                  <a:pt x="34" y="48"/>
                  <a:pt x="34" y="48"/>
                  <a:pt x="34" y="48"/>
                </a:cubicBezTo>
                <a:cubicBezTo>
                  <a:pt x="30" y="44"/>
                  <a:pt x="30" y="44"/>
                  <a:pt x="30" y="44"/>
                </a:cubicBezTo>
                <a:close/>
                <a:moveTo>
                  <a:pt x="28" y="22"/>
                </a:moveTo>
                <a:cubicBezTo>
                  <a:pt x="58" y="50"/>
                  <a:pt x="58" y="50"/>
                  <a:pt x="58" y="50"/>
                </a:cubicBezTo>
                <a:cubicBezTo>
                  <a:pt x="61" y="53"/>
                  <a:pt x="61" y="58"/>
                  <a:pt x="58" y="61"/>
                </a:cubicBezTo>
                <a:cubicBezTo>
                  <a:pt x="58" y="61"/>
                  <a:pt x="58" y="61"/>
                  <a:pt x="58" y="61"/>
                </a:cubicBezTo>
                <a:cubicBezTo>
                  <a:pt x="56" y="63"/>
                  <a:pt x="51" y="64"/>
                  <a:pt x="48" y="61"/>
                </a:cubicBezTo>
                <a:cubicBezTo>
                  <a:pt x="21" y="29"/>
                  <a:pt x="21" y="29"/>
                  <a:pt x="21" y="29"/>
                </a:cubicBezTo>
                <a:cubicBezTo>
                  <a:pt x="18" y="31"/>
                  <a:pt x="15" y="32"/>
                  <a:pt x="11" y="31"/>
                </a:cubicBezTo>
                <a:cubicBezTo>
                  <a:pt x="0" y="16"/>
                  <a:pt x="0" y="16"/>
                  <a:pt x="0" y="16"/>
                </a:cubicBezTo>
                <a:cubicBezTo>
                  <a:pt x="3" y="13"/>
                  <a:pt x="3" y="13"/>
                  <a:pt x="3" y="13"/>
                </a:cubicBezTo>
                <a:cubicBezTo>
                  <a:pt x="11" y="21"/>
                  <a:pt x="11" y="21"/>
                  <a:pt x="11" y="21"/>
                </a:cubicBezTo>
                <a:cubicBezTo>
                  <a:pt x="17" y="18"/>
                  <a:pt x="17" y="18"/>
                  <a:pt x="17" y="18"/>
                </a:cubicBezTo>
                <a:cubicBezTo>
                  <a:pt x="20" y="12"/>
                  <a:pt x="20" y="12"/>
                  <a:pt x="20" y="12"/>
                </a:cubicBezTo>
                <a:cubicBezTo>
                  <a:pt x="13" y="3"/>
                  <a:pt x="13" y="3"/>
                  <a:pt x="13" y="3"/>
                </a:cubicBezTo>
                <a:cubicBezTo>
                  <a:pt x="15" y="0"/>
                  <a:pt x="15" y="0"/>
                  <a:pt x="15" y="0"/>
                </a:cubicBezTo>
                <a:cubicBezTo>
                  <a:pt x="30" y="12"/>
                  <a:pt x="30" y="12"/>
                  <a:pt x="30" y="12"/>
                </a:cubicBezTo>
                <a:cubicBezTo>
                  <a:pt x="31" y="16"/>
                  <a:pt x="30" y="19"/>
                  <a:pt x="28" y="22"/>
                </a:cubicBezTo>
                <a:close/>
                <a:moveTo>
                  <a:pt x="60" y="3"/>
                </a:moveTo>
                <a:cubicBezTo>
                  <a:pt x="51" y="8"/>
                  <a:pt x="51" y="8"/>
                  <a:pt x="51" y="8"/>
                </a:cubicBezTo>
                <a:cubicBezTo>
                  <a:pt x="52" y="12"/>
                  <a:pt x="52" y="12"/>
                  <a:pt x="52" y="12"/>
                </a:cubicBezTo>
                <a:cubicBezTo>
                  <a:pt x="38" y="27"/>
                  <a:pt x="38" y="27"/>
                  <a:pt x="38" y="27"/>
                </a:cubicBezTo>
                <a:cubicBezTo>
                  <a:pt x="42" y="31"/>
                  <a:pt x="42" y="31"/>
                  <a:pt x="42" y="31"/>
                </a:cubicBezTo>
                <a:cubicBezTo>
                  <a:pt x="57" y="17"/>
                  <a:pt x="57" y="17"/>
                  <a:pt x="57" y="17"/>
                </a:cubicBezTo>
                <a:cubicBezTo>
                  <a:pt x="61" y="18"/>
                  <a:pt x="61" y="18"/>
                  <a:pt x="61" y="18"/>
                </a:cubicBezTo>
                <a:cubicBezTo>
                  <a:pt x="67" y="9"/>
                  <a:pt x="67" y="9"/>
                  <a:pt x="67" y="9"/>
                </a:cubicBezTo>
                <a:cubicBezTo>
                  <a:pt x="63" y="6"/>
                  <a:pt x="63" y="6"/>
                  <a:pt x="63" y="6"/>
                </a:cubicBezTo>
                <a:lnTo>
                  <a:pt x="60" y="3"/>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05" name="Freeform 318"/>
          <p:cNvSpPr>
            <a:spLocks noChangeAspect="1" noEditPoints="1" noChangeArrowheads="1"/>
          </p:cNvSpPr>
          <p:nvPr/>
        </p:nvSpPr>
        <p:spPr bwMode="auto">
          <a:xfrm>
            <a:off x="1979613" y="5046663"/>
            <a:ext cx="719137" cy="539750"/>
          </a:xfrm>
          <a:custGeom>
            <a:avLst/>
            <a:gdLst>
              <a:gd name="T0" fmla="*/ 7 w 68"/>
              <a:gd name="T1" fmla="*/ 0 h 51"/>
              <a:gd name="T2" fmla="*/ 8 w 68"/>
              <a:gd name="T3" fmla="*/ 0 h 51"/>
              <a:gd name="T4" fmla="*/ 8 w 68"/>
              <a:gd name="T5" fmla="*/ 11 h 51"/>
              <a:gd name="T6" fmla="*/ 14 w 68"/>
              <a:gd name="T7" fmla="*/ 17 h 51"/>
              <a:gd name="T8" fmla="*/ 36 w 68"/>
              <a:gd name="T9" fmla="*/ 17 h 51"/>
              <a:gd name="T10" fmla="*/ 41 w 68"/>
              <a:gd name="T11" fmla="*/ 11 h 51"/>
              <a:gd name="T12" fmla="*/ 41 w 68"/>
              <a:gd name="T13" fmla="*/ 0 h 51"/>
              <a:gd name="T14" fmla="*/ 43 w 68"/>
              <a:gd name="T15" fmla="*/ 0 h 51"/>
              <a:gd name="T16" fmla="*/ 51 w 68"/>
              <a:gd name="T17" fmla="*/ 9 h 51"/>
              <a:gd name="T18" fmla="*/ 51 w 68"/>
              <a:gd name="T19" fmla="*/ 13 h 51"/>
              <a:gd name="T20" fmla="*/ 51 w 68"/>
              <a:gd name="T21" fmla="*/ 13 h 51"/>
              <a:gd name="T22" fmla="*/ 51 w 68"/>
              <a:gd name="T23" fmla="*/ 22 h 51"/>
              <a:gd name="T24" fmla="*/ 40 w 68"/>
              <a:gd name="T25" fmla="*/ 22 h 51"/>
              <a:gd name="T26" fmla="*/ 40 w 68"/>
              <a:gd name="T27" fmla="*/ 39 h 51"/>
              <a:gd name="T28" fmla="*/ 51 w 68"/>
              <a:gd name="T29" fmla="*/ 39 h 51"/>
              <a:gd name="T30" fmla="*/ 51 w 68"/>
              <a:gd name="T31" fmla="*/ 44 h 51"/>
              <a:gd name="T32" fmla="*/ 44 w 68"/>
              <a:gd name="T33" fmla="*/ 51 h 51"/>
              <a:gd name="T34" fmla="*/ 7 w 68"/>
              <a:gd name="T35" fmla="*/ 51 h 51"/>
              <a:gd name="T36" fmla="*/ 0 w 68"/>
              <a:gd name="T37" fmla="*/ 43 h 51"/>
              <a:gd name="T38" fmla="*/ 0 w 68"/>
              <a:gd name="T39" fmla="*/ 7 h 51"/>
              <a:gd name="T40" fmla="*/ 7 w 68"/>
              <a:gd name="T41" fmla="*/ 0 h 51"/>
              <a:gd name="T42" fmla="*/ 44 w 68"/>
              <a:gd name="T43" fmla="*/ 35 h 51"/>
              <a:gd name="T44" fmla="*/ 56 w 68"/>
              <a:gd name="T45" fmla="*/ 35 h 51"/>
              <a:gd name="T46" fmla="*/ 56 w 68"/>
              <a:gd name="T47" fmla="*/ 40 h 51"/>
              <a:gd name="T48" fmla="*/ 68 w 68"/>
              <a:gd name="T49" fmla="*/ 30 h 51"/>
              <a:gd name="T50" fmla="*/ 56 w 68"/>
              <a:gd name="T51" fmla="*/ 21 h 51"/>
              <a:gd name="T52" fmla="*/ 56 w 68"/>
              <a:gd name="T53" fmla="*/ 26 h 51"/>
              <a:gd name="T54" fmla="*/ 44 w 68"/>
              <a:gd name="T55" fmla="*/ 26 h 51"/>
              <a:gd name="T56" fmla="*/ 44 w 68"/>
              <a:gd name="T57" fmla="*/ 35 h 51"/>
              <a:gd name="T58" fmla="*/ 14 w 68"/>
              <a:gd name="T59" fmla="*/ 2 h 51"/>
              <a:gd name="T60" fmla="*/ 14 w 68"/>
              <a:gd name="T61" fmla="*/ 12 h 51"/>
              <a:gd name="T62" fmla="*/ 20 w 68"/>
              <a:gd name="T63" fmla="*/ 12 h 51"/>
              <a:gd name="T64" fmla="*/ 20 w 68"/>
              <a:gd name="T65" fmla="*/ 2 h 51"/>
              <a:gd name="T66" fmla="*/ 14 w 68"/>
              <a:gd name="T67" fmla="*/ 2 h 51"/>
              <a:gd name="T68" fmla="*/ 5 w 68"/>
              <a:gd name="T69" fmla="*/ 42 h 51"/>
              <a:gd name="T70" fmla="*/ 5 w 68"/>
              <a:gd name="T71" fmla="*/ 45 h 51"/>
              <a:gd name="T72" fmla="*/ 8 w 68"/>
              <a:gd name="T73" fmla="*/ 45 h 51"/>
              <a:gd name="T74" fmla="*/ 8 w 68"/>
              <a:gd name="T75" fmla="*/ 42 h 51"/>
              <a:gd name="T76" fmla="*/ 5 w 68"/>
              <a:gd name="T77" fmla="*/ 42 h 51"/>
              <a:gd name="T78" fmla="*/ 43 w 68"/>
              <a:gd name="T79" fmla="*/ 42 h 51"/>
              <a:gd name="T80" fmla="*/ 43 w 68"/>
              <a:gd name="T81" fmla="*/ 45 h 51"/>
              <a:gd name="T82" fmla="*/ 46 w 68"/>
              <a:gd name="T83" fmla="*/ 45 h 51"/>
              <a:gd name="T84" fmla="*/ 46 w 68"/>
              <a:gd name="T85" fmla="*/ 42 h 51"/>
              <a:gd name="T86" fmla="*/ 43 w 68"/>
              <a:gd name="T87"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 h="51">
                <a:moveTo>
                  <a:pt x="7" y="0"/>
                </a:moveTo>
                <a:cubicBezTo>
                  <a:pt x="8" y="0"/>
                  <a:pt x="8" y="0"/>
                  <a:pt x="8" y="0"/>
                </a:cubicBezTo>
                <a:cubicBezTo>
                  <a:pt x="8" y="11"/>
                  <a:pt x="8" y="11"/>
                  <a:pt x="8" y="11"/>
                </a:cubicBezTo>
                <a:cubicBezTo>
                  <a:pt x="8" y="14"/>
                  <a:pt x="11" y="17"/>
                  <a:pt x="14" y="17"/>
                </a:cubicBezTo>
                <a:cubicBezTo>
                  <a:pt x="36" y="17"/>
                  <a:pt x="36" y="17"/>
                  <a:pt x="36" y="17"/>
                </a:cubicBezTo>
                <a:cubicBezTo>
                  <a:pt x="39" y="17"/>
                  <a:pt x="41" y="14"/>
                  <a:pt x="41" y="11"/>
                </a:cubicBezTo>
                <a:cubicBezTo>
                  <a:pt x="41" y="0"/>
                  <a:pt x="41" y="0"/>
                  <a:pt x="41" y="0"/>
                </a:cubicBezTo>
                <a:cubicBezTo>
                  <a:pt x="43" y="0"/>
                  <a:pt x="43" y="0"/>
                  <a:pt x="43" y="0"/>
                </a:cubicBezTo>
                <a:cubicBezTo>
                  <a:pt x="51" y="9"/>
                  <a:pt x="51" y="9"/>
                  <a:pt x="51" y="9"/>
                </a:cubicBezTo>
                <a:cubicBezTo>
                  <a:pt x="51" y="13"/>
                  <a:pt x="51" y="13"/>
                  <a:pt x="51" y="13"/>
                </a:cubicBezTo>
                <a:cubicBezTo>
                  <a:pt x="51" y="13"/>
                  <a:pt x="51" y="13"/>
                  <a:pt x="51" y="13"/>
                </a:cubicBezTo>
                <a:cubicBezTo>
                  <a:pt x="51" y="22"/>
                  <a:pt x="51" y="22"/>
                  <a:pt x="51" y="22"/>
                </a:cubicBezTo>
                <a:cubicBezTo>
                  <a:pt x="40" y="22"/>
                  <a:pt x="40" y="22"/>
                  <a:pt x="40" y="22"/>
                </a:cubicBezTo>
                <a:cubicBezTo>
                  <a:pt x="40" y="39"/>
                  <a:pt x="40" y="39"/>
                  <a:pt x="40" y="39"/>
                </a:cubicBezTo>
                <a:cubicBezTo>
                  <a:pt x="51" y="39"/>
                  <a:pt x="51" y="39"/>
                  <a:pt x="51" y="39"/>
                </a:cubicBezTo>
                <a:cubicBezTo>
                  <a:pt x="51" y="44"/>
                  <a:pt x="51" y="44"/>
                  <a:pt x="51" y="44"/>
                </a:cubicBezTo>
                <a:cubicBezTo>
                  <a:pt x="51" y="48"/>
                  <a:pt x="48" y="51"/>
                  <a:pt x="44" y="51"/>
                </a:cubicBezTo>
                <a:cubicBezTo>
                  <a:pt x="7" y="51"/>
                  <a:pt x="7" y="51"/>
                  <a:pt x="7" y="51"/>
                </a:cubicBezTo>
                <a:cubicBezTo>
                  <a:pt x="3" y="51"/>
                  <a:pt x="0" y="47"/>
                  <a:pt x="0" y="43"/>
                </a:cubicBezTo>
                <a:cubicBezTo>
                  <a:pt x="0" y="7"/>
                  <a:pt x="0" y="7"/>
                  <a:pt x="0" y="7"/>
                </a:cubicBezTo>
                <a:cubicBezTo>
                  <a:pt x="0" y="3"/>
                  <a:pt x="3" y="0"/>
                  <a:pt x="7" y="0"/>
                </a:cubicBezTo>
                <a:close/>
                <a:moveTo>
                  <a:pt x="44" y="35"/>
                </a:moveTo>
                <a:cubicBezTo>
                  <a:pt x="56" y="35"/>
                  <a:pt x="56" y="35"/>
                  <a:pt x="56" y="35"/>
                </a:cubicBezTo>
                <a:cubicBezTo>
                  <a:pt x="56" y="40"/>
                  <a:pt x="56" y="40"/>
                  <a:pt x="56" y="40"/>
                </a:cubicBezTo>
                <a:cubicBezTo>
                  <a:pt x="68" y="30"/>
                  <a:pt x="68" y="30"/>
                  <a:pt x="68" y="30"/>
                </a:cubicBezTo>
                <a:cubicBezTo>
                  <a:pt x="56" y="21"/>
                  <a:pt x="56" y="21"/>
                  <a:pt x="56" y="21"/>
                </a:cubicBezTo>
                <a:cubicBezTo>
                  <a:pt x="56" y="26"/>
                  <a:pt x="56" y="26"/>
                  <a:pt x="56" y="26"/>
                </a:cubicBezTo>
                <a:cubicBezTo>
                  <a:pt x="44" y="26"/>
                  <a:pt x="44" y="26"/>
                  <a:pt x="44" y="26"/>
                </a:cubicBezTo>
                <a:cubicBezTo>
                  <a:pt x="44" y="35"/>
                  <a:pt x="44" y="35"/>
                  <a:pt x="44" y="35"/>
                </a:cubicBezTo>
                <a:close/>
                <a:moveTo>
                  <a:pt x="14" y="2"/>
                </a:moveTo>
                <a:cubicBezTo>
                  <a:pt x="14" y="12"/>
                  <a:pt x="14" y="12"/>
                  <a:pt x="14" y="12"/>
                </a:cubicBezTo>
                <a:cubicBezTo>
                  <a:pt x="20" y="12"/>
                  <a:pt x="20" y="12"/>
                  <a:pt x="20" y="12"/>
                </a:cubicBezTo>
                <a:cubicBezTo>
                  <a:pt x="20" y="2"/>
                  <a:pt x="20" y="2"/>
                  <a:pt x="20" y="2"/>
                </a:cubicBezTo>
                <a:cubicBezTo>
                  <a:pt x="14" y="2"/>
                  <a:pt x="14" y="2"/>
                  <a:pt x="14" y="2"/>
                </a:cubicBezTo>
                <a:close/>
                <a:moveTo>
                  <a:pt x="5" y="42"/>
                </a:moveTo>
                <a:cubicBezTo>
                  <a:pt x="5" y="45"/>
                  <a:pt x="5" y="45"/>
                  <a:pt x="5" y="45"/>
                </a:cubicBezTo>
                <a:cubicBezTo>
                  <a:pt x="8" y="45"/>
                  <a:pt x="8" y="45"/>
                  <a:pt x="8" y="45"/>
                </a:cubicBezTo>
                <a:cubicBezTo>
                  <a:pt x="8" y="42"/>
                  <a:pt x="8" y="42"/>
                  <a:pt x="8" y="42"/>
                </a:cubicBezTo>
                <a:cubicBezTo>
                  <a:pt x="5" y="42"/>
                  <a:pt x="5" y="42"/>
                  <a:pt x="5" y="42"/>
                </a:cubicBezTo>
                <a:close/>
                <a:moveTo>
                  <a:pt x="43" y="42"/>
                </a:moveTo>
                <a:cubicBezTo>
                  <a:pt x="43" y="45"/>
                  <a:pt x="43" y="45"/>
                  <a:pt x="43" y="45"/>
                </a:cubicBezTo>
                <a:cubicBezTo>
                  <a:pt x="46" y="45"/>
                  <a:pt x="46" y="45"/>
                  <a:pt x="46" y="45"/>
                </a:cubicBezTo>
                <a:cubicBezTo>
                  <a:pt x="46" y="42"/>
                  <a:pt x="46" y="42"/>
                  <a:pt x="46" y="42"/>
                </a:cubicBezTo>
                <a:lnTo>
                  <a:pt x="43" y="42"/>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06" name="Freeform 327"/>
          <p:cNvSpPr>
            <a:spLocks noChangeAspect="1" noEditPoints="1" noChangeArrowheads="1"/>
          </p:cNvSpPr>
          <p:nvPr/>
        </p:nvSpPr>
        <p:spPr bwMode="auto">
          <a:xfrm>
            <a:off x="1971675" y="3535363"/>
            <a:ext cx="638175" cy="539750"/>
          </a:xfrm>
          <a:custGeom>
            <a:avLst/>
            <a:gdLst>
              <a:gd name="T0" fmla="*/ 2 w 65"/>
              <a:gd name="T1" fmla="*/ 0 h 55"/>
              <a:gd name="T2" fmla="*/ 62 w 65"/>
              <a:gd name="T3" fmla="*/ 0 h 55"/>
              <a:gd name="T4" fmla="*/ 65 w 65"/>
              <a:gd name="T5" fmla="*/ 0 h 55"/>
              <a:gd name="T6" fmla="*/ 65 w 65"/>
              <a:gd name="T7" fmla="*/ 3 h 55"/>
              <a:gd name="T8" fmla="*/ 65 w 65"/>
              <a:gd name="T9" fmla="*/ 37 h 55"/>
              <a:gd name="T10" fmla="*/ 65 w 65"/>
              <a:gd name="T11" fmla="*/ 40 h 55"/>
              <a:gd name="T12" fmla="*/ 62 w 65"/>
              <a:gd name="T13" fmla="*/ 40 h 55"/>
              <a:gd name="T14" fmla="*/ 45 w 65"/>
              <a:gd name="T15" fmla="*/ 40 h 55"/>
              <a:gd name="T16" fmla="*/ 45 w 65"/>
              <a:gd name="T17" fmla="*/ 51 h 55"/>
              <a:gd name="T18" fmla="*/ 52 w 65"/>
              <a:gd name="T19" fmla="*/ 51 h 55"/>
              <a:gd name="T20" fmla="*/ 52 w 65"/>
              <a:gd name="T21" fmla="*/ 55 h 55"/>
              <a:gd name="T22" fmla="*/ 16 w 65"/>
              <a:gd name="T23" fmla="*/ 55 h 55"/>
              <a:gd name="T24" fmla="*/ 16 w 65"/>
              <a:gd name="T25" fmla="*/ 51 h 55"/>
              <a:gd name="T26" fmla="*/ 22 w 65"/>
              <a:gd name="T27" fmla="*/ 51 h 55"/>
              <a:gd name="T28" fmla="*/ 22 w 65"/>
              <a:gd name="T29" fmla="*/ 40 h 55"/>
              <a:gd name="T30" fmla="*/ 2 w 65"/>
              <a:gd name="T31" fmla="*/ 40 h 55"/>
              <a:gd name="T32" fmla="*/ 0 w 65"/>
              <a:gd name="T33" fmla="*/ 40 h 55"/>
              <a:gd name="T34" fmla="*/ 0 w 65"/>
              <a:gd name="T35" fmla="*/ 37 h 55"/>
              <a:gd name="T36" fmla="*/ 0 w 65"/>
              <a:gd name="T37" fmla="*/ 3 h 55"/>
              <a:gd name="T38" fmla="*/ 0 w 65"/>
              <a:gd name="T39" fmla="*/ 0 h 55"/>
              <a:gd name="T40" fmla="*/ 2 w 65"/>
              <a:gd name="T41" fmla="*/ 0 h 55"/>
              <a:gd name="T42" fmla="*/ 20 w 65"/>
              <a:gd name="T43" fmla="*/ 16 h 55"/>
              <a:gd name="T44" fmla="*/ 22 w 65"/>
              <a:gd name="T45" fmla="*/ 18 h 55"/>
              <a:gd name="T46" fmla="*/ 23 w 65"/>
              <a:gd name="T47" fmla="*/ 18 h 55"/>
              <a:gd name="T48" fmla="*/ 33 w 65"/>
              <a:gd name="T49" fmla="*/ 13 h 55"/>
              <a:gd name="T50" fmla="*/ 44 w 65"/>
              <a:gd name="T51" fmla="*/ 18 h 55"/>
              <a:gd name="T52" fmla="*/ 44 w 65"/>
              <a:gd name="T53" fmla="*/ 18 h 55"/>
              <a:gd name="T54" fmla="*/ 46 w 65"/>
              <a:gd name="T55" fmla="*/ 16 h 55"/>
              <a:gd name="T56" fmla="*/ 46 w 65"/>
              <a:gd name="T57" fmla="*/ 15 h 55"/>
              <a:gd name="T58" fmla="*/ 33 w 65"/>
              <a:gd name="T59" fmla="*/ 9 h 55"/>
              <a:gd name="T60" fmla="*/ 20 w 65"/>
              <a:gd name="T61" fmla="*/ 15 h 55"/>
              <a:gd name="T62" fmla="*/ 20 w 65"/>
              <a:gd name="T63" fmla="*/ 16 h 55"/>
              <a:gd name="T64" fmla="*/ 24 w 65"/>
              <a:gd name="T65" fmla="*/ 21 h 55"/>
              <a:gd name="T66" fmla="*/ 26 w 65"/>
              <a:gd name="T67" fmla="*/ 24 h 55"/>
              <a:gd name="T68" fmla="*/ 27 w 65"/>
              <a:gd name="T69" fmla="*/ 23 h 55"/>
              <a:gd name="T70" fmla="*/ 33 w 65"/>
              <a:gd name="T71" fmla="*/ 21 h 55"/>
              <a:gd name="T72" fmla="*/ 39 w 65"/>
              <a:gd name="T73" fmla="*/ 23 h 55"/>
              <a:gd name="T74" fmla="*/ 40 w 65"/>
              <a:gd name="T75" fmla="*/ 24 h 55"/>
              <a:gd name="T76" fmla="*/ 42 w 65"/>
              <a:gd name="T77" fmla="*/ 21 h 55"/>
              <a:gd name="T78" fmla="*/ 42 w 65"/>
              <a:gd name="T79" fmla="*/ 21 h 55"/>
              <a:gd name="T80" fmla="*/ 33 w 65"/>
              <a:gd name="T81" fmla="*/ 17 h 55"/>
              <a:gd name="T82" fmla="*/ 25 w 65"/>
              <a:gd name="T83" fmla="*/ 21 h 55"/>
              <a:gd name="T84" fmla="*/ 24 w 65"/>
              <a:gd name="T85" fmla="*/ 21 h 55"/>
              <a:gd name="T86" fmla="*/ 33 w 65"/>
              <a:gd name="T87" fmla="*/ 24 h 55"/>
              <a:gd name="T88" fmla="*/ 31 w 65"/>
              <a:gd name="T89" fmla="*/ 27 h 55"/>
              <a:gd name="T90" fmla="*/ 33 w 65"/>
              <a:gd name="T91" fmla="*/ 30 h 55"/>
              <a:gd name="T92" fmla="*/ 36 w 65"/>
              <a:gd name="T93" fmla="*/ 27 h 55"/>
              <a:gd name="T94" fmla="*/ 33 w 65"/>
              <a:gd name="T95" fmla="*/ 24 h 55"/>
              <a:gd name="T96" fmla="*/ 59 w 65"/>
              <a:gd name="T97" fmla="*/ 6 h 55"/>
              <a:gd name="T98" fmla="*/ 5 w 65"/>
              <a:gd name="T99" fmla="*/ 6 h 55"/>
              <a:gd name="T100" fmla="*/ 5 w 65"/>
              <a:gd name="T101" fmla="*/ 34 h 55"/>
              <a:gd name="T102" fmla="*/ 59 w 65"/>
              <a:gd name="T103" fmla="*/ 34 h 55"/>
              <a:gd name="T104" fmla="*/ 59 w 65"/>
              <a:gd name="T105"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 h="55">
                <a:moveTo>
                  <a:pt x="2" y="0"/>
                </a:moveTo>
                <a:cubicBezTo>
                  <a:pt x="62" y="0"/>
                  <a:pt x="62" y="0"/>
                  <a:pt x="62" y="0"/>
                </a:cubicBezTo>
                <a:cubicBezTo>
                  <a:pt x="65" y="0"/>
                  <a:pt x="65" y="0"/>
                  <a:pt x="65" y="0"/>
                </a:cubicBezTo>
                <a:cubicBezTo>
                  <a:pt x="65" y="3"/>
                  <a:pt x="65" y="3"/>
                  <a:pt x="65" y="3"/>
                </a:cubicBezTo>
                <a:cubicBezTo>
                  <a:pt x="65" y="37"/>
                  <a:pt x="65" y="37"/>
                  <a:pt x="65" y="37"/>
                </a:cubicBezTo>
                <a:cubicBezTo>
                  <a:pt x="65" y="40"/>
                  <a:pt x="65" y="40"/>
                  <a:pt x="65" y="40"/>
                </a:cubicBezTo>
                <a:cubicBezTo>
                  <a:pt x="62" y="40"/>
                  <a:pt x="62" y="40"/>
                  <a:pt x="62" y="40"/>
                </a:cubicBezTo>
                <a:cubicBezTo>
                  <a:pt x="45" y="40"/>
                  <a:pt x="45" y="40"/>
                  <a:pt x="45" y="40"/>
                </a:cubicBezTo>
                <a:cubicBezTo>
                  <a:pt x="45" y="51"/>
                  <a:pt x="45" y="51"/>
                  <a:pt x="45" y="51"/>
                </a:cubicBezTo>
                <a:cubicBezTo>
                  <a:pt x="52" y="51"/>
                  <a:pt x="52" y="51"/>
                  <a:pt x="52" y="51"/>
                </a:cubicBezTo>
                <a:cubicBezTo>
                  <a:pt x="52" y="55"/>
                  <a:pt x="52" y="55"/>
                  <a:pt x="52" y="55"/>
                </a:cubicBezTo>
                <a:cubicBezTo>
                  <a:pt x="16" y="55"/>
                  <a:pt x="16" y="55"/>
                  <a:pt x="16" y="55"/>
                </a:cubicBezTo>
                <a:cubicBezTo>
                  <a:pt x="16" y="51"/>
                  <a:pt x="16" y="51"/>
                  <a:pt x="16" y="51"/>
                </a:cubicBezTo>
                <a:cubicBezTo>
                  <a:pt x="22" y="51"/>
                  <a:pt x="22" y="51"/>
                  <a:pt x="22" y="51"/>
                </a:cubicBezTo>
                <a:cubicBezTo>
                  <a:pt x="22" y="40"/>
                  <a:pt x="22" y="40"/>
                  <a:pt x="22" y="40"/>
                </a:cubicBezTo>
                <a:cubicBezTo>
                  <a:pt x="2" y="40"/>
                  <a:pt x="2" y="40"/>
                  <a:pt x="2" y="40"/>
                </a:cubicBezTo>
                <a:cubicBezTo>
                  <a:pt x="0" y="40"/>
                  <a:pt x="0" y="40"/>
                  <a:pt x="0" y="40"/>
                </a:cubicBezTo>
                <a:cubicBezTo>
                  <a:pt x="0" y="37"/>
                  <a:pt x="0" y="37"/>
                  <a:pt x="0" y="37"/>
                </a:cubicBezTo>
                <a:cubicBezTo>
                  <a:pt x="0" y="3"/>
                  <a:pt x="0" y="3"/>
                  <a:pt x="0" y="3"/>
                </a:cubicBezTo>
                <a:cubicBezTo>
                  <a:pt x="0" y="0"/>
                  <a:pt x="0" y="0"/>
                  <a:pt x="0" y="0"/>
                </a:cubicBezTo>
                <a:cubicBezTo>
                  <a:pt x="2" y="0"/>
                  <a:pt x="2" y="0"/>
                  <a:pt x="2" y="0"/>
                </a:cubicBezTo>
                <a:close/>
                <a:moveTo>
                  <a:pt x="20" y="16"/>
                </a:moveTo>
                <a:cubicBezTo>
                  <a:pt x="22" y="18"/>
                  <a:pt x="22" y="18"/>
                  <a:pt x="22" y="18"/>
                </a:cubicBezTo>
                <a:cubicBezTo>
                  <a:pt x="22" y="18"/>
                  <a:pt x="22" y="18"/>
                  <a:pt x="23" y="18"/>
                </a:cubicBezTo>
                <a:cubicBezTo>
                  <a:pt x="25" y="14"/>
                  <a:pt x="29" y="13"/>
                  <a:pt x="33" y="13"/>
                </a:cubicBezTo>
                <a:cubicBezTo>
                  <a:pt x="37" y="13"/>
                  <a:pt x="41" y="15"/>
                  <a:pt x="44" y="18"/>
                </a:cubicBezTo>
                <a:cubicBezTo>
                  <a:pt x="44" y="18"/>
                  <a:pt x="44" y="18"/>
                  <a:pt x="44" y="18"/>
                </a:cubicBezTo>
                <a:cubicBezTo>
                  <a:pt x="46" y="16"/>
                  <a:pt x="46" y="16"/>
                  <a:pt x="46" y="16"/>
                </a:cubicBezTo>
                <a:cubicBezTo>
                  <a:pt x="46" y="15"/>
                  <a:pt x="46" y="15"/>
                  <a:pt x="46" y="15"/>
                </a:cubicBezTo>
                <a:cubicBezTo>
                  <a:pt x="42" y="11"/>
                  <a:pt x="38" y="9"/>
                  <a:pt x="33" y="9"/>
                </a:cubicBezTo>
                <a:cubicBezTo>
                  <a:pt x="29" y="9"/>
                  <a:pt x="24" y="11"/>
                  <a:pt x="20" y="15"/>
                </a:cubicBezTo>
                <a:cubicBezTo>
                  <a:pt x="20" y="15"/>
                  <a:pt x="20" y="15"/>
                  <a:pt x="20" y="16"/>
                </a:cubicBezTo>
                <a:close/>
                <a:moveTo>
                  <a:pt x="24" y="21"/>
                </a:moveTo>
                <a:cubicBezTo>
                  <a:pt x="26" y="24"/>
                  <a:pt x="26" y="24"/>
                  <a:pt x="26" y="24"/>
                </a:cubicBezTo>
                <a:cubicBezTo>
                  <a:pt x="27" y="24"/>
                  <a:pt x="27" y="23"/>
                  <a:pt x="27" y="23"/>
                </a:cubicBezTo>
                <a:cubicBezTo>
                  <a:pt x="29" y="21"/>
                  <a:pt x="31" y="21"/>
                  <a:pt x="33" y="21"/>
                </a:cubicBezTo>
                <a:cubicBezTo>
                  <a:pt x="35" y="21"/>
                  <a:pt x="38" y="22"/>
                  <a:pt x="39" y="23"/>
                </a:cubicBezTo>
                <a:cubicBezTo>
                  <a:pt x="39" y="23"/>
                  <a:pt x="40" y="24"/>
                  <a:pt x="40" y="24"/>
                </a:cubicBezTo>
                <a:cubicBezTo>
                  <a:pt x="42" y="21"/>
                  <a:pt x="42" y="21"/>
                  <a:pt x="42" y="21"/>
                </a:cubicBezTo>
                <a:cubicBezTo>
                  <a:pt x="42" y="21"/>
                  <a:pt x="42" y="21"/>
                  <a:pt x="42" y="21"/>
                </a:cubicBezTo>
                <a:cubicBezTo>
                  <a:pt x="39" y="18"/>
                  <a:pt x="36" y="17"/>
                  <a:pt x="33" y="17"/>
                </a:cubicBezTo>
                <a:cubicBezTo>
                  <a:pt x="30" y="17"/>
                  <a:pt x="27" y="18"/>
                  <a:pt x="25" y="21"/>
                </a:cubicBezTo>
                <a:cubicBezTo>
                  <a:pt x="24" y="21"/>
                  <a:pt x="24" y="21"/>
                  <a:pt x="24" y="21"/>
                </a:cubicBezTo>
                <a:close/>
                <a:moveTo>
                  <a:pt x="33" y="24"/>
                </a:moveTo>
                <a:cubicBezTo>
                  <a:pt x="32" y="24"/>
                  <a:pt x="31" y="25"/>
                  <a:pt x="31" y="27"/>
                </a:cubicBezTo>
                <a:cubicBezTo>
                  <a:pt x="31" y="28"/>
                  <a:pt x="32" y="30"/>
                  <a:pt x="33" y="30"/>
                </a:cubicBezTo>
                <a:cubicBezTo>
                  <a:pt x="35" y="30"/>
                  <a:pt x="36" y="28"/>
                  <a:pt x="36" y="27"/>
                </a:cubicBezTo>
                <a:cubicBezTo>
                  <a:pt x="36" y="25"/>
                  <a:pt x="35" y="24"/>
                  <a:pt x="33" y="24"/>
                </a:cubicBezTo>
                <a:close/>
                <a:moveTo>
                  <a:pt x="59" y="6"/>
                </a:moveTo>
                <a:cubicBezTo>
                  <a:pt x="5" y="6"/>
                  <a:pt x="5" y="6"/>
                  <a:pt x="5" y="6"/>
                </a:cubicBezTo>
                <a:cubicBezTo>
                  <a:pt x="5" y="34"/>
                  <a:pt x="5" y="34"/>
                  <a:pt x="5" y="34"/>
                </a:cubicBezTo>
                <a:cubicBezTo>
                  <a:pt x="59" y="34"/>
                  <a:pt x="59" y="34"/>
                  <a:pt x="59" y="34"/>
                </a:cubicBezTo>
                <a:lnTo>
                  <a:pt x="59" y="6"/>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07" name="文本框 10"/>
          <p:cNvSpPr>
            <a:spLocks noChangeArrowheads="1"/>
          </p:cNvSpPr>
          <p:nvPr/>
        </p:nvSpPr>
        <p:spPr bwMode="auto">
          <a:xfrm>
            <a:off x="2855913" y="5200650"/>
            <a:ext cx="19796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2308" name="文本框 11"/>
          <p:cNvSpPr>
            <a:spLocks noChangeArrowheads="1"/>
          </p:cNvSpPr>
          <p:nvPr/>
        </p:nvSpPr>
        <p:spPr bwMode="auto">
          <a:xfrm>
            <a:off x="2855913" y="4740275"/>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
        <p:nvSpPr>
          <p:cNvPr id="12309" name="文本框 12"/>
          <p:cNvSpPr>
            <a:spLocks noChangeArrowheads="1"/>
          </p:cNvSpPr>
          <p:nvPr/>
        </p:nvSpPr>
        <p:spPr bwMode="auto">
          <a:xfrm>
            <a:off x="7905750" y="5200650"/>
            <a:ext cx="19796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2310" name="文本框 13"/>
          <p:cNvSpPr>
            <a:spLocks noChangeArrowheads="1"/>
          </p:cNvSpPr>
          <p:nvPr/>
        </p:nvSpPr>
        <p:spPr bwMode="auto">
          <a:xfrm>
            <a:off x="7905750" y="4740275"/>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
        <p:nvSpPr>
          <p:cNvPr id="12311" name="文本框 14"/>
          <p:cNvSpPr>
            <a:spLocks noChangeArrowheads="1"/>
          </p:cNvSpPr>
          <p:nvPr/>
        </p:nvSpPr>
        <p:spPr bwMode="auto">
          <a:xfrm>
            <a:off x="7905750" y="3816350"/>
            <a:ext cx="19796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2312" name="文本框 15"/>
          <p:cNvSpPr>
            <a:spLocks noChangeArrowheads="1"/>
          </p:cNvSpPr>
          <p:nvPr/>
        </p:nvSpPr>
        <p:spPr bwMode="auto">
          <a:xfrm>
            <a:off x="7905750" y="3355975"/>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
        <p:nvSpPr>
          <p:cNvPr id="12313" name="文本框 16"/>
          <p:cNvSpPr>
            <a:spLocks noChangeArrowheads="1"/>
          </p:cNvSpPr>
          <p:nvPr/>
        </p:nvSpPr>
        <p:spPr bwMode="auto">
          <a:xfrm>
            <a:off x="2855913" y="3816350"/>
            <a:ext cx="19796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2314" name="文本框 17"/>
          <p:cNvSpPr>
            <a:spLocks noChangeArrowheads="1"/>
          </p:cNvSpPr>
          <p:nvPr/>
        </p:nvSpPr>
        <p:spPr bwMode="auto">
          <a:xfrm>
            <a:off x="2855913" y="3355975"/>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Tree>
  </p:cSld>
  <p:clrMapOvr>
    <a:masterClrMapping/>
  </p:clrMapOvr>
  <p:transition spd="slow" advTm="5000">
    <p:fade/>
  </p:transition>
</p:sld>
</file>

<file path=ppt/slides/slide11.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13314" name="矩形 5"/>
          <p:cNvSpPr>
            <a:spLocks noChangeArrowheads="1"/>
          </p:cNvSpPr>
          <p:nvPr/>
        </p:nvSpPr>
        <p:spPr bwMode="auto">
          <a:xfrm>
            <a:off x="0" y="806450"/>
            <a:ext cx="12192000" cy="695325"/>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15"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13316" name="文本框 2"/>
          <p:cNvSpPr>
            <a:spLocks noChangeArrowheads="1"/>
          </p:cNvSpPr>
          <p:nvPr/>
        </p:nvSpPr>
        <p:spPr bwMode="auto">
          <a:xfrm>
            <a:off x="1435100" y="1568450"/>
            <a:ext cx="7570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13317" name="直接连接符 4"/>
          <p:cNvSpPr>
            <a:spLocks noChangeShapeType="1"/>
          </p:cNvSpPr>
          <p:nvPr/>
        </p:nvSpPr>
        <p:spPr bwMode="auto">
          <a:xfrm>
            <a:off x="1171575" y="2743200"/>
            <a:ext cx="10001250" cy="0"/>
          </a:xfrm>
          <a:prstGeom prst="line">
            <a:avLst/>
          </a:prstGeom>
          <a:noFill/>
          <a:ln w="12700">
            <a:solidFill>
              <a:srgbClr val="F3F1CB"/>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18" name="文本框 6"/>
          <p:cNvSpPr>
            <a:spLocks noChangeArrowheads="1"/>
          </p:cNvSpPr>
          <p:nvPr/>
        </p:nvSpPr>
        <p:spPr bwMode="auto">
          <a:xfrm>
            <a:off x="2108200" y="3756025"/>
            <a:ext cx="19796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3319" name="文本框 7"/>
          <p:cNvSpPr>
            <a:spLocks noChangeArrowheads="1"/>
          </p:cNvSpPr>
          <p:nvPr/>
        </p:nvSpPr>
        <p:spPr bwMode="auto">
          <a:xfrm>
            <a:off x="2108200" y="3355975"/>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
        <p:nvSpPr>
          <p:cNvPr id="13320" name="文本框 8"/>
          <p:cNvSpPr>
            <a:spLocks noChangeArrowheads="1"/>
          </p:cNvSpPr>
          <p:nvPr/>
        </p:nvSpPr>
        <p:spPr bwMode="auto">
          <a:xfrm>
            <a:off x="1435100" y="3355975"/>
            <a:ext cx="6731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a:solidFill>
                  <a:srgbClr val="3A3838"/>
                </a:solidFill>
                <a:latin typeface="迷你简粗倩" pitchFamily="1" charset="-122"/>
                <a:ea typeface="迷你简粗倩" pitchFamily="1" charset="-122"/>
                <a:sym typeface="迷你简粗倩" pitchFamily="1" charset="-122"/>
              </a:rPr>
              <a:t>01</a:t>
            </a:r>
            <a:endParaRPr lang="zh-CN" altLang="en-US" sz="2800">
              <a:solidFill>
                <a:srgbClr val="3A3838"/>
              </a:solidFill>
              <a:latin typeface="迷你简粗倩" pitchFamily="1" charset="-122"/>
              <a:ea typeface="迷你简粗倩" pitchFamily="1" charset="-122"/>
              <a:sym typeface="迷你简粗倩" pitchFamily="1" charset="-122"/>
            </a:endParaRPr>
          </a:p>
        </p:txBody>
      </p:sp>
      <p:sp>
        <p:nvSpPr>
          <p:cNvPr id="13321" name="矩形 9"/>
          <p:cNvSpPr>
            <a:spLocks noChangeArrowheads="1"/>
          </p:cNvSpPr>
          <p:nvPr/>
        </p:nvSpPr>
        <p:spPr bwMode="auto">
          <a:xfrm>
            <a:off x="1482725" y="3876675"/>
            <a:ext cx="576263" cy="142875"/>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22" name="文本框 10"/>
          <p:cNvSpPr>
            <a:spLocks noChangeArrowheads="1"/>
          </p:cNvSpPr>
          <p:nvPr/>
        </p:nvSpPr>
        <p:spPr bwMode="auto">
          <a:xfrm>
            <a:off x="5360988" y="3756025"/>
            <a:ext cx="19796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3323" name="文本框 11"/>
          <p:cNvSpPr>
            <a:spLocks noChangeArrowheads="1"/>
          </p:cNvSpPr>
          <p:nvPr/>
        </p:nvSpPr>
        <p:spPr bwMode="auto">
          <a:xfrm>
            <a:off x="5360988" y="3355975"/>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
        <p:nvSpPr>
          <p:cNvPr id="13324" name="文本框 12"/>
          <p:cNvSpPr>
            <a:spLocks noChangeArrowheads="1"/>
          </p:cNvSpPr>
          <p:nvPr/>
        </p:nvSpPr>
        <p:spPr bwMode="auto">
          <a:xfrm>
            <a:off x="4687888" y="3355975"/>
            <a:ext cx="6619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a:solidFill>
                  <a:srgbClr val="3A3838"/>
                </a:solidFill>
                <a:latin typeface="迷你简粗倩" pitchFamily="1" charset="-122"/>
                <a:ea typeface="迷你简粗倩" pitchFamily="1" charset="-122"/>
                <a:sym typeface="迷你简粗倩" pitchFamily="1" charset="-122"/>
              </a:rPr>
              <a:t>02</a:t>
            </a:r>
            <a:endParaRPr lang="zh-CN" altLang="en-US" sz="2800">
              <a:solidFill>
                <a:srgbClr val="3A3838"/>
              </a:solidFill>
              <a:latin typeface="迷你简粗倩" pitchFamily="1" charset="-122"/>
              <a:ea typeface="迷你简粗倩" pitchFamily="1" charset="-122"/>
              <a:sym typeface="迷你简粗倩" pitchFamily="1" charset="-122"/>
            </a:endParaRPr>
          </a:p>
        </p:txBody>
      </p:sp>
      <p:sp>
        <p:nvSpPr>
          <p:cNvPr id="13325" name="矩形 13"/>
          <p:cNvSpPr>
            <a:spLocks noChangeArrowheads="1"/>
          </p:cNvSpPr>
          <p:nvPr/>
        </p:nvSpPr>
        <p:spPr bwMode="auto">
          <a:xfrm>
            <a:off x="4737100" y="3876675"/>
            <a:ext cx="574675" cy="142875"/>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26" name="文本框 14"/>
          <p:cNvSpPr>
            <a:spLocks noChangeArrowheads="1"/>
          </p:cNvSpPr>
          <p:nvPr/>
        </p:nvSpPr>
        <p:spPr bwMode="auto">
          <a:xfrm>
            <a:off x="8615363" y="3756025"/>
            <a:ext cx="19796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3327" name="文本框 15"/>
          <p:cNvSpPr>
            <a:spLocks noChangeArrowheads="1"/>
          </p:cNvSpPr>
          <p:nvPr/>
        </p:nvSpPr>
        <p:spPr bwMode="auto">
          <a:xfrm>
            <a:off x="8615363" y="3355975"/>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
        <p:nvSpPr>
          <p:cNvPr id="13328" name="文本框 16"/>
          <p:cNvSpPr>
            <a:spLocks noChangeArrowheads="1"/>
          </p:cNvSpPr>
          <p:nvPr/>
        </p:nvSpPr>
        <p:spPr bwMode="auto">
          <a:xfrm>
            <a:off x="7940675" y="3355975"/>
            <a:ext cx="657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a:solidFill>
                  <a:srgbClr val="3A3838"/>
                </a:solidFill>
                <a:latin typeface="迷你简粗倩" pitchFamily="1" charset="-122"/>
                <a:ea typeface="迷你简粗倩" pitchFamily="1" charset="-122"/>
                <a:sym typeface="迷你简粗倩" pitchFamily="1" charset="-122"/>
              </a:rPr>
              <a:t>03</a:t>
            </a:r>
            <a:endParaRPr lang="zh-CN" altLang="en-US" sz="2800">
              <a:solidFill>
                <a:srgbClr val="3A3838"/>
              </a:solidFill>
              <a:latin typeface="迷你简粗倩" pitchFamily="1" charset="-122"/>
              <a:ea typeface="迷你简粗倩" pitchFamily="1" charset="-122"/>
              <a:sym typeface="迷你简粗倩" pitchFamily="1" charset="-122"/>
            </a:endParaRPr>
          </a:p>
        </p:txBody>
      </p:sp>
      <p:sp>
        <p:nvSpPr>
          <p:cNvPr id="13329" name="矩形 17"/>
          <p:cNvSpPr>
            <a:spLocks noChangeArrowheads="1"/>
          </p:cNvSpPr>
          <p:nvPr/>
        </p:nvSpPr>
        <p:spPr bwMode="auto">
          <a:xfrm>
            <a:off x="7989888" y="3876675"/>
            <a:ext cx="576262" cy="142875"/>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30" name="文本框 30"/>
          <p:cNvSpPr>
            <a:spLocks noChangeArrowheads="1"/>
          </p:cNvSpPr>
          <p:nvPr/>
        </p:nvSpPr>
        <p:spPr bwMode="auto">
          <a:xfrm>
            <a:off x="2108200" y="5195888"/>
            <a:ext cx="19796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3331" name="文本框 31"/>
          <p:cNvSpPr>
            <a:spLocks noChangeArrowheads="1"/>
          </p:cNvSpPr>
          <p:nvPr/>
        </p:nvSpPr>
        <p:spPr bwMode="auto">
          <a:xfrm>
            <a:off x="2108200" y="479583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
        <p:nvSpPr>
          <p:cNvPr id="13332" name="文本框 32"/>
          <p:cNvSpPr>
            <a:spLocks noChangeArrowheads="1"/>
          </p:cNvSpPr>
          <p:nvPr/>
        </p:nvSpPr>
        <p:spPr bwMode="auto">
          <a:xfrm>
            <a:off x="1435100" y="4795838"/>
            <a:ext cx="6921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a:solidFill>
                  <a:srgbClr val="3A3838"/>
                </a:solidFill>
                <a:latin typeface="迷你简粗倩" pitchFamily="1" charset="-122"/>
                <a:ea typeface="迷你简粗倩" pitchFamily="1" charset="-122"/>
                <a:sym typeface="迷你简粗倩" pitchFamily="1" charset="-122"/>
              </a:rPr>
              <a:t>04</a:t>
            </a:r>
            <a:endParaRPr lang="zh-CN" altLang="en-US" sz="2800">
              <a:solidFill>
                <a:srgbClr val="3A3838"/>
              </a:solidFill>
              <a:latin typeface="迷你简粗倩" pitchFamily="1" charset="-122"/>
              <a:ea typeface="迷你简粗倩" pitchFamily="1" charset="-122"/>
              <a:sym typeface="迷你简粗倩" pitchFamily="1" charset="-122"/>
            </a:endParaRPr>
          </a:p>
        </p:txBody>
      </p:sp>
      <p:sp>
        <p:nvSpPr>
          <p:cNvPr id="13333" name="矩形 33"/>
          <p:cNvSpPr>
            <a:spLocks noChangeArrowheads="1"/>
          </p:cNvSpPr>
          <p:nvPr/>
        </p:nvSpPr>
        <p:spPr bwMode="auto">
          <a:xfrm>
            <a:off x="1482725" y="5314950"/>
            <a:ext cx="576263" cy="144463"/>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34" name="文本框 34"/>
          <p:cNvSpPr>
            <a:spLocks noChangeArrowheads="1"/>
          </p:cNvSpPr>
          <p:nvPr/>
        </p:nvSpPr>
        <p:spPr bwMode="auto">
          <a:xfrm>
            <a:off x="5360988" y="5195888"/>
            <a:ext cx="19796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3335" name="文本框 35"/>
          <p:cNvSpPr>
            <a:spLocks noChangeArrowheads="1"/>
          </p:cNvSpPr>
          <p:nvPr/>
        </p:nvSpPr>
        <p:spPr bwMode="auto">
          <a:xfrm>
            <a:off x="5360988" y="4795838"/>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
        <p:nvSpPr>
          <p:cNvPr id="13336" name="文本框 36"/>
          <p:cNvSpPr>
            <a:spLocks noChangeArrowheads="1"/>
          </p:cNvSpPr>
          <p:nvPr/>
        </p:nvSpPr>
        <p:spPr bwMode="auto">
          <a:xfrm>
            <a:off x="4687888" y="4795838"/>
            <a:ext cx="67786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a:solidFill>
                  <a:srgbClr val="3A3838"/>
                </a:solidFill>
                <a:latin typeface="迷你简粗倩" pitchFamily="1" charset="-122"/>
                <a:ea typeface="迷你简粗倩" pitchFamily="1" charset="-122"/>
                <a:sym typeface="迷你简粗倩" pitchFamily="1" charset="-122"/>
              </a:rPr>
              <a:t>05</a:t>
            </a:r>
            <a:endParaRPr lang="zh-CN" altLang="en-US" sz="2800">
              <a:solidFill>
                <a:srgbClr val="3A3838"/>
              </a:solidFill>
              <a:latin typeface="迷你简粗倩" pitchFamily="1" charset="-122"/>
              <a:ea typeface="迷你简粗倩" pitchFamily="1" charset="-122"/>
              <a:sym typeface="迷你简粗倩" pitchFamily="1" charset="-122"/>
            </a:endParaRPr>
          </a:p>
        </p:txBody>
      </p:sp>
      <p:sp>
        <p:nvSpPr>
          <p:cNvPr id="13337" name="矩形 37"/>
          <p:cNvSpPr>
            <a:spLocks noChangeArrowheads="1"/>
          </p:cNvSpPr>
          <p:nvPr/>
        </p:nvSpPr>
        <p:spPr bwMode="auto">
          <a:xfrm>
            <a:off x="4737100" y="5314950"/>
            <a:ext cx="574675" cy="144463"/>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38" name="文本框 38"/>
          <p:cNvSpPr>
            <a:spLocks noChangeArrowheads="1"/>
          </p:cNvSpPr>
          <p:nvPr/>
        </p:nvSpPr>
        <p:spPr bwMode="auto">
          <a:xfrm>
            <a:off x="8615363" y="5195888"/>
            <a:ext cx="19796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3339" name="文本框 39"/>
          <p:cNvSpPr>
            <a:spLocks noChangeArrowheads="1"/>
          </p:cNvSpPr>
          <p:nvPr/>
        </p:nvSpPr>
        <p:spPr bwMode="auto">
          <a:xfrm>
            <a:off x="8615363" y="479583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AECB01"/>
                </a:solidFill>
                <a:latin typeface="方正正中黑简体" pitchFamily="2" charset="-122"/>
                <a:ea typeface="方正正中黑简体" pitchFamily="2" charset="-122"/>
                <a:sym typeface="方正正中黑简体" pitchFamily="2" charset="-122"/>
              </a:rPr>
              <a:t>添加标题</a:t>
            </a:r>
          </a:p>
        </p:txBody>
      </p:sp>
      <p:sp>
        <p:nvSpPr>
          <p:cNvPr id="13340" name="文本框 40"/>
          <p:cNvSpPr>
            <a:spLocks noChangeArrowheads="1"/>
          </p:cNvSpPr>
          <p:nvPr/>
        </p:nvSpPr>
        <p:spPr bwMode="auto">
          <a:xfrm>
            <a:off x="7940675" y="4795838"/>
            <a:ext cx="6794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a:solidFill>
                  <a:srgbClr val="3A3838"/>
                </a:solidFill>
                <a:latin typeface="迷你简粗倩" pitchFamily="1" charset="-122"/>
                <a:ea typeface="迷你简粗倩" pitchFamily="1" charset="-122"/>
                <a:sym typeface="迷你简粗倩" pitchFamily="1" charset="-122"/>
              </a:rPr>
              <a:t>06</a:t>
            </a:r>
            <a:endParaRPr lang="zh-CN" altLang="en-US" sz="2800">
              <a:solidFill>
                <a:srgbClr val="3A3838"/>
              </a:solidFill>
              <a:latin typeface="迷你简粗倩" pitchFamily="1" charset="-122"/>
              <a:ea typeface="迷你简粗倩" pitchFamily="1" charset="-122"/>
              <a:sym typeface="迷你简粗倩" pitchFamily="1" charset="-122"/>
            </a:endParaRPr>
          </a:p>
        </p:txBody>
      </p:sp>
      <p:sp>
        <p:nvSpPr>
          <p:cNvPr id="13341" name="矩形 41"/>
          <p:cNvSpPr>
            <a:spLocks noChangeArrowheads="1"/>
          </p:cNvSpPr>
          <p:nvPr/>
        </p:nvSpPr>
        <p:spPr bwMode="auto">
          <a:xfrm>
            <a:off x="7989888" y="5314950"/>
            <a:ext cx="576262" cy="144463"/>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slow" advTm="5000">
    <p:fade/>
  </p:transition>
</p:sld>
</file>

<file path=ppt/slides/slide12.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14338" name="图片 1"/>
          <p:cNvPicPr>
            <a:picLocks noChangeAspect="1" noChangeArrowheads="1"/>
          </p:cNvPicPr>
          <p:nvPr/>
        </p:nvPicPr>
        <p:blipFill>
          <a:blip r:embed="rId2">
            <a:extLst>
              <a:ext uri="{28A0092B-C50C-407E-A947-70E740481C1C}">
                <a14:useLocalDpi xmlns:a14="http://schemas.microsoft.com/office/drawing/2010/main" val="0"/>
              </a:ext>
            </a:extLst>
          </a:blip>
          <a:srcRect b="7523"/>
          <a:stretch>
            <a:fillRect/>
          </a:stretch>
        </p:blipFill>
        <p:spPr bwMode="auto">
          <a:xfrm>
            <a:off x="-20638" y="0"/>
            <a:ext cx="12425363" cy="691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39" name="组合 9"/>
          <p:cNvGrpSpPr>
            <a:grpSpLocks/>
          </p:cNvGrpSpPr>
          <p:nvPr/>
        </p:nvGrpSpPr>
        <p:grpSpPr bwMode="auto">
          <a:xfrm>
            <a:off x="2063750" y="4321175"/>
            <a:ext cx="2546350" cy="2546350"/>
            <a:chOff x="0" y="0"/>
            <a:chExt cx="1581150" cy="1581150"/>
          </a:xfrm>
        </p:grpSpPr>
        <p:sp>
          <p:nvSpPr>
            <p:cNvPr id="14340" name="椭圆 10"/>
            <p:cNvSpPr>
              <a:spLocks noChangeArrowheads="1"/>
            </p:cNvSpPr>
            <p:nvPr/>
          </p:nvSpPr>
          <p:spPr bwMode="auto">
            <a:xfrm>
              <a:off x="117475" y="117475"/>
              <a:ext cx="1346200" cy="1346200"/>
            </a:xfrm>
            <a:prstGeom prst="ellipse">
              <a:avLst/>
            </a:prstGeom>
            <a:solidFill>
              <a:srgbClr val="AECB01">
                <a:alpha val="60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1" name="椭圆 11"/>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4342" name="椭圆 3"/>
          <p:cNvSpPr>
            <a:spLocks noChangeArrowheads="1"/>
          </p:cNvSpPr>
          <p:nvPr/>
        </p:nvSpPr>
        <p:spPr bwMode="auto">
          <a:xfrm>
            <a:off x="-120650" y="3911600"/>
            <a:ext cx="2719388" cy="2717800"/>
          </a:xfrm>
          <a:prstGeom prst="ellipse">
            <a:avLst/>
          </a:prstGeom>
          <a:solidFill>
            <a:srgbClr val="F2F2F2">
              <a:alpha val="89000"/>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3" name="椭圆 4"/>
          <p:cNvSpPr>
            <a:spLocks noChangeArrowheads="1"/>
          </p:cNvSpPr>
          <p:nvPr/>
        </p:nvSpPr>
        <p:spPr bwMode="auto">
          <a:xfrm>
            <a:off x="-357188" y="3673475"/>
            <a:ext cx="3192463" cy="31940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4" name="Freeform 91"/>
          <p:cNvSpPr>
            <a:spLocks noChangeAspect="1" noEditPoints="1" noChangeArrowheads="1"/>
          </p:cNvSpPr>
          <p:nvPr/>
        </p:nvSpPr>
        <p:spPr bwMode="auto">
          <a:xfrm>
            <a:off x="3241675" y="5270500"/>
            <a:ext cx="773113" cy="647700"/>
          </a:xfrm>
          <a:custGeom>
            <a:avLst/>
            <a:gdLst>
              <a:gd name="T0" fmla="*/ 4 w 55"/>
              <a:gd name="T1" fmla="*/ 0 h 46"/>
              <a:gd name="T2" fmla="*/ 24 w 55"/>
              <a:gd name="T3" fmla="*/ 0 h 46"/>
              <a:gd name="T4" fmla="*/ 29 w 55"/>
              <a:gd name="T5" fmla="*/ 5 h 46"/>
              <a:gd name="T6" fmla="*/ 41 w 55"/>
              <a:gd name="T7" fmla="*/ 5 h 46"/>
              <a:gd name="T8" fmla="*/ 45 w 55"/>
              <a:gd name="T9" fmla="*/ 8 h 46"/>
              <a:gd name="T10" fmla="*/ 10 w 55"/>
              <a:gd name="T11" fmla="*/ 8 h 46"/>
              <a:gd name="T12" fmla="*/ 3 w 55"/>
              <a:gd name="T13" fmla="*/ 14 h 46"/>
              <a:gd name="T14" fmla="*/ 0 w 55"/>
              <a:gd name="T15" fmla="*/ 34 h 46"/>
              <a:gd name="T16" fmla="*/ 0 w 55"/>
              <a:gd name="T17" fmla="*/ 5 h 46"/>
              <a:gd name="T18" fmla="*/ 4 w 55"/>
              <a:gd name="T19" fmla="*/ 0 h 46"/>
              <a:gd name="T20" fmla="*/ 14 w 55"/>
              <a:gd name="T21" fmla="*/ 13 h 46"/>
              <a:gd name="T22" fmla="*/ 7 w 55"/>
              <a:gd name="T23" fmla="*/ 19 h 46"/>
              <a:gd name="T24" fmla="*/ 2 w 55"/>
              <a:gd name="T25" fmla="*/ 46 h 46"/>
              <a:gd name="T26" fmla="*/ 50 w 55"/>
              <a:gd name="T27" fmla="*/ 46 h 46"/>
              <a:gd name="T28" fmla="*/ 55 w 55"/>
              <a:gd name="T29" fmla="*/ 19 h 46"/>
              <a:gd name="T30" fmla="*/ 50 w 55"/>
              <a:gd name="T31" fmla="*/ 13 h 46"/>
              <a:gd name="T32" fmla="*/ 14 w 55"/>
              <a:gd name="T33"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46">
                <a:moveTo>
                  <a:pt x="4" y="0"/>
                </a:moveTo>
                <a:cubicBezTo>
                  <a:pt x="24" y="0"/>
                  <a:pt x="24" y="0"/>
                  <a:pt x="24" y="0"/>
                </a:cubicBezTo>
                <a:cubicBezTo>
                  <a:pt x="27" y="0"/>
                  <a:pt x="28" y="2"/>
                  <a:pt x="29" y="5"/>
                </a:cubicBezTo>
                <a:cubicBezTo>
                  <a:pt x="41" y="5"/>
                  <a:pt x="41" y="5"/>
                  <a:pt x="41" y="5"/>
                </a:cubicBezTo>
                <a:cubicBezTo>
                  <a:pt x="43" y="5"/>
                  <a:pt x="45" y="6"/>
                  <a:pt x="45" y="8"/>
                </a:cubicBezTo>
                <a:cubicBezTo>
                  <a:pt x="10" y="8"/>
                  <a:pt x="10" y="8"/>
                  <a:pt x="10" y="8"/>
                </a:cubicBezTo>
                <a:cubicBezTo>
                  <a:pt x="7" y="8"/>
                  <a:pt x="4" y="11"/>
                  <a:pt x="3" y="14"/>
                </a:cubicBezTo>
                <a:cubicBezTo>
                  <a:pt x="0" y="34"/>
                  <a:pt x="0" y="34"/>
                  <a:pt x="0" y="34"/>
                </a:cubicBezTo>
                <a:cubicBezTo>
                  <a:pt x="0" y="5"/>
                  <a:pt x="0" y="5"/>
                  <a:pt x="0" y="5"/>
                </a:cubicBezTo>
                <a:cubicBezTo>
                  <a:pt x="0" y="2"/>
                  <a:pt x="2" y="0"/>
                  <a:pt x="4" y="0"/>
                </a:cubicBezTo>
                <a:close/>
                <a:moveTo>
                  <a:pt x="14" y="13"/>
                </a:moveTo>
                <a:cubicBezTo>
                  <a:pt x="10" y="13"/>
                  <a:pt x="7" y="16"/>
                  <a:pt x="7" y="19"/>
                </a:cubicBezTo>
                <a:cubicBezTo>
                  <a:pt x="2" y="46"/>
                  <a:pt x="2" y="46"/>
                  <a:pt x="2" y="46"/>
                </a:cubicBezTo>
                <a:cubicBezTo>
                  <a:pt x="50" y="46"/>
                  <a:pt x="50" y="46"/>
                  <a:pt x="50" y="46"/>
                </a:cubicBezTo>
                <a:cubicBezTo>
                  <a:pt x="55" y="19"/>
                  <a:pt x="55" y="19"/>
                  <a:pt x="55" y="19"/>
                </a:cubicBezTo>
                <a:cubicBezTo>
                  <a:pt x="55" y="16"/>
                  <a:pt x="53" y="13"/>
                  <a:pt x="50" y="13"/>
                </a:cubicBezTo>
                <a:lnTo>
                  <a:pt x="14" y="1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4345" name="文本框 12"/>
          <p:cNvSpPr>
            <a:spLocks noChangeArrowheads="1"/>
          </p:cNvSpPr>
          <p:nvPr/>
        </p:nvSpPr>
        <p:spPr bwMode="auto">
          <a:xfrm>
            <a:off x="174625" y="4659313"/>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Tree>
  </p:cSld>
  <p:clrMapOvr>
    <a:masterClrMapping/>
  </p:clrMapOvr>
  <p:transition spd="slow" advTm="5000">
    <p:fade/>
  </p:transition>
</p:sld>
</file>

<file path=ppt/slides/slide13.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15362" name="组合 7"/>
          <p:cNvGrpSpPr>
            <a:grpSpLocks/>
          </p:cNvGrpSpPr>
          <p:nvPr/>
        </p:nvGrpSpPr>
        <p:grpSpPr bwMode="auto">
          <a:xfrm>
            <a:off x="9563100" y="263525"/>
            <a:ext cx="1082675" cy="339725"/>
            <a:chOff x="0" y="0"/>
            <a:chExt cx="1082348" cy="340298"/>
          </a:xfrm>
        </p:grpSpPr>
        <p:sp>
          <p:nvSpPr>
            <p:cNvPr id="15363"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15364"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15365" name="Group 4"/>
          <p:cNvGrpSpPr>
            <a:grpSpLocks/>
          </p:cNvGrpSpPr>
          <p:nvPr/>
        </p:nvGrpSpPr>
        <p:grpSpPr bwMode="auto">
          <a:xfrm>
            <a:off x="10625138" y="31750"/>
            <a:ext cx="430212" cy="647700"/>
            <a:chOff x="0" y="0"/>
            <a:chExt cx="376" cy="567"/>
          </a:xfrm>
        </p:grpSpPr>
        <p:sp>
          <p:nvSpPr>
            <p:cNvPr id="15366"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5367"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5368"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5369"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5370"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5371"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5372"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15373" name="文本框 2"/>
          <p:cNvSpPr>
            <a:spLocks noChangeArrowheads="1"/>
          </p:cNvSpPr>
          <p:nvPr/>
        </p:nvSpPr>
        <p:spPr bwMode="auto">
          <a:xfrm>
            <a:off x="1435100" y="1568450"/>
            <a:ext cx="7570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15374" name="矩形 3"/>
          <p:cNvSpPr>
            <a:spLocks noChangeArrowheads="1"/>
          </p:cNvSpPr>
          <p:nvPr/>
        </p:nvSpPr>
        <p:spPr bwMode="auto">
          <a:xfrm>
            <a:off x="0" y="4138613"/>
            <a:ext cx="12192000" cy="695325"/>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75" name="矩形 4"/>
          <p:cNvSpPr>
            <a:spLocks noChangeArrowheads="1"/>
          </p:cNvSpPr>
          <p:nvPr/>
        </p:nvSpPr>
        <p:spPr bwMode="auto">
          <a:xfrm>
            <a:off x="1171575" y="2552700"/>
            <a:ext cx="10001250" cy="34925"/>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76" name="椭圆 5"/>
          <p:cNvSpPr>
            <a:spLocks noChangeAspect="1" noChangeArrowheads="1"/>
          </p:cNvSpPr>
          <p:nvPr/>
        </p:nvSpPr>
        <p:spPr bwMode="auto">
          <a:xfrm>
            <a:off x="4108450" y="2752725"/>
            <a:ext cx="1258888" cy="1260475"/>
          </a:xfrm>
          <a:prstGeom prst="ellipse">
            <a:avLst/>
          </a:prstGeom>
          <a:blipFill dpi="0" rotWithShape="1">
            <a:blip r:embed="rId2"/>
            <a:srcRect/>
            <a:stretch>
              <a:fillRect/>
            </a:stretch>
          </a:blipFill>
          <a:ln w="12700">
            <a:solidFill>
              <a:srgbClr val="7F7F7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5377" name="椭圆 6"/>
          <p:cNvSpPr>
            <a:spLocks noChangeAspect="1" noChangeArrowheads="1"/>
          </p:cNvSpPr>
          <p:nvPr/>
        </p:nvSpPr>
        <p:spPr bwMode="auto">
          <a:xfrm>
            <a:off x="9337675" y="2760663"/>
            <a:ext cx="1260475" cy="1258887"/>
          </a:xfrm>
          <a:prstGeom prst="ellipse">
            <a:avLst/>
          </a:prstGeom>
          <a:blipFill dpi="0" rotWithShape="1">
            <a:blip r:embed="rId3"/>
            <a:srcRect/>
            <a:stretch>
              <a:fillRect/>
            </a:stretch>
          </a:blipFill>
          <a:ln w="12700">
            <a:solidFill>
              <a:srgbClr val="7F7F7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5378" name="椭圆 7"/>
          <p:cNvSpPr>
            <a:spLocks noChangeAspect="1" noChangeArrowheads="1"/>
          </p:cNvSpPr>
          <p:nvPr/>
        </p:nvSpPr>
        <p:spPr bwMode="auto">
          <a:xfrm>
            <a:off x="6723063" y="2752725"/>
            <a:ext cx="1258887" cy="1260475"/>
          </a:xfrm>
          <a:prstGeom prst="ellipse">
            <a:avLst/>
          </a:prstGeom>
          <a:blipFill dpi="0" rotWithShape="1">
            <a:blip r:embed="rId4"/>
            <a:srcRect/>
            <a:stretch>
              <a:fillRect/>
            </a:stretch>
          </a:blipFill>
          <a:ln w="12700">
            <a:solidFill>
              <a:srgbClr val="7F7F7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5379" name="椭圆 8"/>
          <p:cNvSpPr>
            <a:spLocks noChangeAspect="1" noChangeArrowheads="1"/>
          </p:cNvSpPr>
          <p:nvPr/>
        </p:nvSpPr>
        <p:spPr bwMode="auto">
          <a:xfrm>
            <a:off x="1492250" y="2752725"/>
            <a:ext cx="1260475" cy="1260475"/>
          </a:xfrm>
          <a:prstGeom prst="ellipse">
            <a:avLst/>
          </a:prstGeom>
          <a:blipFill dpi="0" rotWithShape="1">
            <a:blip r:embed="rId5"/>
            <a:srcRect/>
            <a:stretch>
              <a:fillRect/>
            </a:stretch>
          </a:blipFill>
          <a:ln w="12700">
            <a:solidFill>
              <a:srgbClr val="7F7F7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5380" name="矩形 9"/>
          <p:cNvSpPr>
            <a:spLocks noChangeArrowheads="1"/>
          </p:cNvSpPr>
          <p:nvPr/>
        </p:nvSpPr>
        <p:spPr bwMode="auto">
          <a:xfrm>
            <a:off x="1517650" y="4302125"/>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3A3838"/>
                </a:solidFill>
                <a:latin typeface="时尚中黑简体" pitchFamily="2" charset="-122"/>
                <a:ea typeface="时尚中黑简体" pitchFamily="2" charset="-122"/>
                <a:sym typeface="时尚中黑简体" pitchFamily="2" charset="-122"/>
              </a:rPr>
              <a:t>添加文本</a:t>
            </a:r>
            <a:endParaRPr lang="zh-CN" altLang="en-US" sz="2000">
              <a:solidFill>
                <a:srgbClr val="000000"/>
              </a:solidFill>
              <a:latin typeface="Calibri" pitchFamily="34" charset="0"/>
              <a:sym typeface="宋体" pitchFamily="2" charset="-122"/>
            </a:endParaRPr>
          </a:p>
        </p:txBody>
      </p:sp>
      <p:sp>
        <p:nvSpPr>
          <p:cNvPr id="15381" name="文本框 10"/>
          <p:cNvSpPr>
            <a:spLocks noChangeArrowheads="1"/>
          </p:cNvSpPr>
          <p:nvPr/>
        </p:nvSpPr>
        <p:spPr bwMode="auto">
          <a:xfrm>
            <a:off x="1133475" y="5122863"/>
            <a:ext cx="19796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5382" name="矩形 11"/>
          <p:cNvSpPr>
            <a:spLocks noChangeArrowheads="1"/>
          </p:cNvSpPr>
          <p:nvPr/>
        </p:nvSpPr>
        <p:spPr bwMode="auto">
          <a:xfrm>
            <a:off x="4132263" y="4302125"/>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3A3838"/>
                </a:solidFill>
                <a:latin typeface="时尚中黑简体" pitchFamily="2" charset="-122"/>
                <a:ea typeface="时尚中黑简体" pitchFamily="2" charset="-122"/>
                <a:sym typeface="时尚中黑简体" pitchFamily="2" charset="-122"/>
              </a:rPr>
              <a:t>添加文本</a:t>
            </a:r>
            <a:endParaRPr lang="zh-CN" altLang="en-US" sz="2000">
              <a:solidFill>
                <a:srgbClr val="000000"/>
              </a:solidFill>
              <a:latin typeface="Calibri" pitchFamily="34" charset="0"/>
              <a:sym typeface="宋体" pitchFamily="2" charset="-122"/>
            </a:endParaRPr>
          </a:p>
        </p:txBody>
      </p:sp>
      <p:sp>
        <p:nvSpPr>
          <p:cNvPr id="15383" name="文本框 12"/>
          <p:cNvSpPr>
            <a:spLocks noChangeArrowheads="1"/>
          </p:cNvSpPr>
          <p:nvPr/>
        </p:nvSpPr>
        <p:spPr bwMode="auto">
          <a:xfrm>
            <a:off x="3748088" y="5122863"/>
            <a:ext cx="19796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5384" name="矩形 13"/>
          <p:cNvSpPr>
            <a:spLocks noChangeArrowheads="1"/>
          </p:cNvSpPr>
          <p:nvPr/>
        </p:nvSpPr>
        <p:spPr bwMode="auto">
          <a:xfrm>
            <a:off x="6746875" y="4302125"/>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3A3838"/>
                </a:solidFill>
                <a:latin typeface="时尚中黑简体" pitchFamily="2" charset="-122"/>
                <a:ea typeface="时尚中黑简体" pitchFamily="2" charset="-122"/>
                <a:sym typeface="时尚中黑简体" pitchFamily="2" charset="-122"/>
              </a:rPr>
              <a:t>添加文本</a:t>
            </a:r>
            <a:endParaRPr lang="zh-CN" altLang="en-US" sz="2000">
              <a:solidFill>
                <a:srgbClr val="000000"/>
              </a:solidFill>
              <a:latin typeface="Calibri" pitchFamily="34" charset="0"/>
              <a:sym typeface="宋体" pitchFamily="2" charset="-122"/>
            </a:endParaRPr>
          </a:p>
        </p:txBody>
      </p:sp>
      <p:sp>
        <p:nvSpPr>
          <p:cNvPr id="15385" name="文本框 14"/>
          <p:cNvSpPr>
            <a:spLocks noChangeArrowheads="1"/>
          </p:cNvSpPr>
          <p:nvPr/>
        </p:nvSpPr>
        <p:spPr bwMode="auto">
          <a:xfrm>
            <a:off x="6362700" y="5122863"/>
            <a:ext cx="19796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5386" name="矩形 15"/>
          <p:cNvSpPr>
            <a:spLocks noChangeArrowheads="1"/>
          </p:cNvSpPr>
          <p:nvPr/>
        </p:nvSpPr>
        <p:spPr bwMode="auto">
          <a:xfrm>
            <a:off x="9363075" y="4302125"/>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3A3838"/>
                </a:solidFill>
                <a:latin typeface="时尚中黑简体" pitchFamily="2" charset="-122"/>
                <a:ea typeface="时尚中黑简体" pitchFamily="2" charset="-122"/>
                <a:sym typeface="时尚中黑简体" pitchFamily="2" charset="-122"/>
              </a:rPr>
              <a:t>添加文本</a:t>
            </a:r>
            <a:endParaRPr lang="zh-CN" altLang="en-US" sz="2000">
              <a:solidFill>
                <a:srgbClr val="000000"/>
              </a:solidFill>
              <a:latin typeface="Calibri" pitchFamily="34" charset="0"/>
              <a:sym typeface="宋体" pitchFamily="2" charset="-122"/>
            </a:endParaRPr>
          </a:p>
        </p:txBody>
      </p:sp>
      <p:sp>
        <p:nvSpPr>
          <p:cNvPr id="15387" name="文本框 16"/>
          <p:cNvSpPr>
            <a:spLocks noChangeArrowheads="1"/>
          </p:cNvSpPr>
          <p:nvPr/>
        </p:nvSpPr>
        <p:spPr bwMode="auto">
          <a:xfrm>
            <a:off x="8977313" y="5122863"/>
            <a:ext cx="19796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Tree>
  </p:cSld>
  <p:clrMapOvr>
    <a:masterClrMapping/>
  </p:clrMapOvr>
  <p:transition spd="slow" advTm="5000">
    <p:fade/>
  </p:transition>
</p:sld>
</file>

<file path=ppt/slides/slide14.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16386" name="组合 7"/>
          <p:cNvGrpSpPr>
            <a:grpSpLocks/>
          </p:cNvGrpSpPr>
          <p:nvPr/>
        </p:nvGrpSpPr>
        <p:grpSpPr bwMode="auto">
          <a:xfrm>
            <a:off x="9563100" y="263525"/>
            <a:ext cx="1082675" cy="339725"/>
            <a:chOff x="0" y="0"/>
            <a:chExt cx="1082348" cy="340298"/>
          </a:xfrm>
        </p:grpSpPr>
        <p:sp>
          <p:nvSpPr>
            <p:cNvPr id="16387"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16388"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16389" name="Group 4"/>
          <p:cNvGrpSpPr>
            <a:grpSpLocks/>
          </p:cNvGrpSpPr>
          <p:nvPr/>
        </p:nvGrpSpPr>
        <p:grpSpPr bwMode="auto">
          <a:xfrm>
            <a:off x="10625138" y="31750"/>
            <a:ext cx="430212" cy="647700"/>
            <a:chOff x="0" y="0"/>
            <a:chExt cx="376" cy="567"/>
          </a:xfrm>
        </p:grpSpPr>
        <p:sp>
          <p:nvSpPr>
            <p:cNvPr id="16390"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6391"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6392"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6393"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6394"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6395"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6396" name="矩形 3"/>
          <p:cNvSpPr>
            <a:spLocks noChangeArrowheads="1"/>
          </p:cNvSpPr>
          <p:nvPr/>
        </p:nvSpPr>
        <p:spPr bwMode="auto">
          <a:xfrm>
            <a:off x="0" y="1508125"/>
            <a:ext cx="12192000" cy="984250"/>
          </a:xfrm>
          <a:prstGeom prst="rect">
            <a:avLst/>
          </a:prstGeom>
          <a:solidFill>
            <a:srgbClr val="AECB01">
              <a:alpha val="84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397"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16398" name="文本框 2"/>
          <p:cNvSpPr>
            <a:spLocks noChangeArrowheads="1"/>
          </p:cNvSpPr>
          <p:nvPr/>
        </p:nvSpPr>
        <p:spPr bwMode="auto">
          <a:xfrm>
            <a:off x="1435100" y="1568450"/>
            <a:ext cx="7570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16399" name="椭圆 4"/>
          <p:cNvSpPr>
            <a:spLocks noChangeAspect="1" noChangeArrowheads="1"/>
          </p:cNvSpPr>
          <p:nvPr/>
        </p:nvSpPr>
        <p:spPr bwMode="auto">
          <a:xfrm>
            <a:off x="1435100" y="3716338"/>
            <a:ext cx="1547813" cy="1547812"/>
          </a:xfrm>
          <a:prstGeom prst="ellipse">
            <a:avLst/>
          </a:prstGeom>
          <a:blipFill dpi="0" rotWithShape="1">
            <a:blip r:embed="rId2"/>
            <a:srcRect/>
            <a:stretch>
              <a:fillRect/>
            </a:stretch>
          </a:blipFill>
          <a:ln w="12700">
            <a:solidFill>
              <a:srgbClr val="7F7F7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6400" name="直接连接符 6"/>
          <p:cNvSpPr>
            <a:spLocks noChangeShapeType="1"/>
          </p:cNvSpPr>
          <p:nvPr/>
        </p:nvSpPr>
        <p:spPr bwMode="auto">
          <a:xfrm>
            <a:off x="3684588" y="4087813"/>
            <a:ext cx="6615112" cy="1587"/>
          </a:xfrm>
          <a:prstGeom prst="line">
            <a:avLst/>
          </a:prstGeom>
          <a:noFill/>
          <a:ln w="1905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01" name="文本框 7"/>
          <p:cNvSpPr>
            <a:spLocks noChangeArrowheads="1"/>
          </p:cNvSpPr>
          <p:nvPr/>
        </p:nvSpPr>
        <p:spPr bwMode="auto">
          <a:xfrm>
            <a:off x="3684588" y="3424238"/>
            <a:ext cx="18256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a:solidFill>
                  <a:srgbClr val="757070"/>
                </a:solidFill>
                <a:latin typeface="迷你简粗倩" pitchFamily="1" charset="-122"/>
                <a:ea typeface="迷你简粗倩" pitchFamily="1" charset="-122"/>
                <a:sym typeface="迷你简粗倩" pitchFamily="1" charset="-122"/>
              </a:rPr>
              <a:t>添加标题</a:t>
            </a:r>
          </a:p>
        </p:txBody>
      </p:sp>
      <p:sp>
        <p:nvSpPr>
          <p:cNvPr id="16402" name="文本框 8"/>
          <p:cNvSpPr>
            <a:spLocks noChangeArrowheads="1"/>
          </p:cNvSpPr>
          <p:nvPr/>
        </p:nvSpPr>
        <p:spPr bwMode="auto">
          <a:xfrm>
            <a:off x="3684588" y="4298950"/>
            <a:ext cx="1979612"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p>
        </p:txBody>
      </p:sp>
      <p:sp>
        <p:nvSpPr>
          <p:cNvPr id="16403" name="矩形 9"/>
          <p:cNvSpPr>
            <a:spLocks noChangeArrowheads="1"/>
          </p:cNvSpPr>
          <p:nvPr/>
        </p:nvSpPr>
        <p:spPr bwMode="auto">
          <a:xfrm>
            <a:off x="6419850" y="4298950"/>
            <a:ext cx="19812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AECB01"/>
                </a:solidFill>
                <a:latin typeface="时尚中黑简体" pitchFamily="2" charset="-122"/>
                <a:ea typeface="时尚中黑简体" pitchFamily="2" charset="-122"/>
                <a:sym typeface="时尚中黑简体" pitchFamily="2" charset="-122"/>
              </a:rPr>
              <a:t>点击添加文本文字点击</a:t>
            </a:r>
            <a:endParaRPr lang="en-US" sz="1400">
              <a:solidFill>
                <a:srgbClr val="AECB01"/>
              </a:solidFill>
              <a:latin typeface="时尚中黑简体" pitchFamily="2" charset="-122"/>
              <a:ea typeface="时尚中黑简体" pitchFamily="2" charset="-122"/>
              <a:sym typeface="时尚中黑简体" pitchFamily="2" charset="-122"/>
            </a:endParaRPr>
          </a:p>
          <a:p>
            <a:r>
              <a:rPr lang="zh-CN" altLang="en-US" sz="1400">
                <a:solidFill>
                  <a:srgbClr val="AECB01"/>
                </a:solidFill>
                <a:latin typeface="时尚中黑简体" pitchFamily="2" charset="-122"/>
                <a:ea typeface="时尚中黑简体" pitchFamily="2" charset="-122"/>
                <a:sym typeface="时尚中黑简体" pitchFamily="2" charset="-122"/>
              </a:rPr>
              <a:t>点击添加文本文字点击</a:t>
            </a:r>
            <a:endParaRPr lang="en-US" sz="1400">
              <a:solidFill>
                <a:srgbClr val="AECB01"/>
              </a:solidFill>
              <a:latin typeface="时尚中黑简体" pitchFamily="2" charset="-122"/>
              <a:ea typeface="时尚中黑简体" pitchFamily="2" charset="-122"/>
              <a:sym typeface="时尚中黑简体" pitchFamily="2" charset="-122"/>
            </a:endParaRPr>
          </a:p>
          <a:p>
            <a:r>
              <a:rPr lang="zh-CN" altLang="en-US" sz="1400">
                <a:solidFill>
                  <a:srgbClr val="AECB01"/>
                </a:solidFill>
                <a:latin typeface="时尚中黑简体" pitchFamily="2" charset="-122"/>
                <a:ea typeface="时尚中黑简体" pitchFamily="2" charset="-122"/>
                <a:sym typeface="时尚中黑简体" pitchFamily="2" charset="-122"/>
              </a:rPr>
              <a:t>点击添加文本文字点击</a:t>
            </a:r>
            <a:endParaRPr lang="zh-CN" altLang="en-US"/>
          </a:p>
        </p:txBody>
      </p:sp>
      <p:pic>
        <p:nvPicPr>
          <p:cNvPr id="16404" name="图表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7613" y="4683125"/>
            <a:ext cx="4205287"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fade/>
  </p:transition>
</p:sld>
</file>

<file path=ppt/slides/slide15.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17410" name="矩形 2"/>
          <p:cNvSpPr>
            <a:spLocks noChangeArrowheads="1"/>
          </p:cNvSpPr>
          <p:nvPr/>
        </p:nvSpPr>
        <p:spPr bwMode="auto">
          <a:xfrm>
            <a:off x="0" y="730250"/>
            <a:ext cx="12192000" cy="819150"/>
          </a:xfrm>
          <a:prstGeom prst="rect">
            <a:avLst/>
          </a:prstGeom>
          <a:solidFill>
            <a:srgbClr val="AECB01">
              <a:alpha val="82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11" name="文本框 1"/>
          <p:cNvSpPr>
            <a:spLocks noChangeArrowheads="1"/>
          </p:cNvSpPr>
          <p:nvPr/>
        </p:nvSpPr>
        <p:spPr bwMode="auto">
          <a:xfrm>
            <a:off x="1171575" y="785813"/>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p>
        </p:txBody>
      </p:sp>
      <p:pic>
        <p:nvPicPr>
          <p:cNvPr id="17412"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063" y="1970088"/>
            <a:ext cx="2335212"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7925" y="1970088"/>
            <a:ext cx="233362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图片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9200" y="1970088"/>
            <a:ext cx="233362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图片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063" y="4117975"/>
            <a:ext cx="2335212"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图片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7925" y="4117975"/>
            <a:ext cx="233362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图片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9200" y="4117975"/>
            <a:ext cx="233362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8" name="文本框 10"/>
          <p:cNvSpPr>
            <a:spLocks noChangeArrowheads="1"/>
          </p:cNvSpPr>
          <p:nvPr/>
        </p:nvSpPr>
        <p:spPr bwMode="auto">
          <a:xfrm>
            <a:off x="1312863" y="3484563"/>
            <a:ext cx="19796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17419" name="文本框 11"/>
          <p:cNvSpPr>
            <a:spLocks noChangeArrowheads="1"/>
          </p:cNvSpPr>
          <p:nvPr/>
        </p:nvSpPr>
        <p:spPr bwMode="auto">
          <a:xfrm>
            <a:off x="9015413" y="3484563"/>
            <a:ext cx="19796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17420" name="文本框 12"/>
          <p:cNvSpPr>
            <a:spLocks noChangeArrowheads="1"/>
          </p:cNvSpPr>
          <p:nvPr/>
        </p:nvSpPr>
        <p:spPr bwMode="auto">
          <a:xfrm>
            <a:off x="5164138" y="3484563"/>
            <a:ext cx="19796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17421" name="文本框 13"/>
          <p:cNvSpPr>
            <a:spLocks noChangeArrowheads="1"/>
          </p:cNvSpPr>
          <p:nvPr/>
        </p:nvSpPr>
        <p:spPr bwMode="auto">
          <a:xfrm>
            <a:off x="1312863" y="5632450"/>
            <a:ext cx="19796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17422" name="文本框 14"/>
          <p:cNvSpPr>
            <a:spLocks noChangeArrowheads="1"/>
          </p:cNvSpPr>
          <p:nvPr/>
        </p:nvSpPr>
        <p:spPr bwMode="auto">
          <a:xfrm>
            <a:off x="9015413" y="5632450"/>
            <a:ext cx="19796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17423" name="文本框 15"/>
          <p:cNvSpPr>
            <a:spLocks noChangeArrowheads="1"/>
          </p:cNvSpPr>
          <p:nvPr/>
        </p:nvSpPr>
        <p:spPr bwMode="auto">
          <a:xfrm>
            <a:off x="5164138" y="5632450"/>
            <a:ext cx="19796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blinds/>
  </p:transition>
</p:sld>
</file>

<file path=ppt/slides/slide16.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18434" name="组合 7"/>
          <p:cNvGrpSpPr>
            <a:grpSpLocks/>
          </p:cNvGrpSpPr>
          <p:nvPr/>
        </p:nvGrpSpPr>
        <p:grpSpPr bwMode="auto">
          <a:xfrm>
            <a:off x="9563100" y="263525"/>
            <a:ext cx="1082675" cy="339725"/>
            <a:chOff x="0" y="0"/>
            <a:chExt cx="1082348" cy="340298"/>
          </a:xfrm>
        </p:grpSpPr>
        <p:sp>
          <p:nvSpPr>
            <p:cNvPr id="18435"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18436"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18437" name="Group 4"/>
          <p:cNvGrpSpPr>
            <a:grpSpLocks/>
          </p:cNvGrpSpPr>
          <p:nvPr/>
        </p:nvGrpSpPr>
        <p:grpSpPr bwMode="auto">
          <a:xfrm>
            <a:off x="10625138" y="31750"/>
            <a:ext cx="430212" cy="647700"/>
            <a:chOff x="0" y="0"/>
            <a:chExt cx="376" cy="567"/>
          </a:xfrm>
        </p:grpSpPr>
        <p:sp>
          <p:nvSpPr>
            <p:cNvPr id="18438"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8439"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8440"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8441"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8442"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8443"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8444" name="矩形 5"/>
          <p:cNvSpPr>
            <a:spLocks noChangeArrowheads="1"/>
          </p:cNvSpPr>
          <p:nvPr/>
        </p:nvSpPr>
        <p:spPr bwMode="auto">
          <a:xfrm>
            <a:off x="1616075" y="3340100"/>
            <a:ext cx="1938338" cy="2030413"/>
          </a:xfrm>
          <a:prstGeom prst="rect">
            <a:avLst/>
          </a:prstGeom>
          <a:noFill/>
          <a:ln w="19050">
            <a:solidFill>
              <a:srgbClr val="AEABAB"/>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8445"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5425" y="3200400"/>
            <a:ext cx="1938338"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6"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18447" name="矩形 2"/>
          <p:cNvSpPr>
            <a:spLocks noChangeArrowheads="1"/>
          </p:cNvSpPr>
          <p:nvPr/>
        </p:nvSpPr>
        <p:spPr bwMode="auto">
          <a:xfrm>
            <a:off x="0" y="1508125"/>
            <a:ext cx="12192000" cy="98425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48" name="文本框 3"/>
          <p:cNvSpPr>
            <a:spLocks noChangeArrowheads="1"/>
          </p:cNvSpPr>
          <p:nvPr/>
        </p:nvSpPr>
        <p:spPr bwMode="auto">
          <a:xfrm>
            <a:off x="1435100" y="1568450"/>
            <a:ext cx="7570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18449" name="矩形 6"/>
          <p:cNvSpPr>
            <a:spLocks noChangeArrowheads="1"/>
          </p:cNvSpPr>
          <p:nvPr/>
        </p:nvSpPr>
        <p:spPr bwMode="auto">
          <a:xfrm>
            <a:off x="1435100" y="3127375"/>
            <a:ext cx="412750" cy="365125"/>
          </a:xfrm>
          <a:prstGeom prst="rect">
            <a:avLst/>
          </a:prstGeom>
          <a:noFill/>
          <a:ln w="19050">
            <a:solidFill>
              <a:srgbClr val="AEABAB"/>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50" name="矩形 7"/>
          <p:cNvSpPr>
            <a:spLocks noChangeArrowheads="1"/>
          </p:cNvSpPr>
          <p:nvPr/>
        </p:nvSpPr>
        <p:spPr bwMode="auto">
          <a:xfrm>
            <a:off x="5219700" y="3502025"/>
            <a:ext cx="37766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AECB01"/>
                </a:solidFill>
                <a:latin typeface="时尚中黑简体" pitchFamily="2" charset="-122"/>
                <a:ea typeface="时尚中黑简体" pitchFamily="2" charset="-122"/>
                <a:sym typeface="时尚中黑简体" pitchFamily="2" charset="-122"/>
              </a:rPr>
              <a:t>点击添加文本文字点击点击添加文本文字点击</a:t>
            </a:r>
            <a:endParaRPr lang="en-US" sz="1400">
              <a:solidFill>
                <a:srgbClr val="AECB01"/>
              </a:solidFill>
              <a:latin typeface="时尚中黑简体" pitchFamily="2" charset="-122"/>
              <a:ea typeface="时尚中黑简体" pitchFamily="2" charset="-122"/>
              <a:sym typeface="时尚中黑简体" pitchFamily="2" charset="-122"/>
            </a:endParaRPr>
          </a:p>
          <a:p>
            <a:r>
              <a:rPr lang="zh-CN" altLang="en-US" sz="1400">
                <a:solidFill>
                  <a:srgbClr val="AECB01"/>
                </a:solidFill>
                <a:latin typeface="时尚中黑简体" pitchFamily="2" charset="-122"/>
                <a:ea typeface="时尚中黑简体" pitchFamily="2" charset="-122"/>
                <a:sym typeface="时尚中黑简体" pitchFamily="2" charset="-122"/>
              </a:rPr>
              <a:t>点击添加文本文字点击点击添加文本文字点击</a:t>
            </a:r>
            <a:endParaRPr lang="en-US" sz="1400">
              <a:solidFill>
                <a:srgbClr val="AECB01"/>
              </a:solidFill>
              <a:latin typeface="时尚中黑简体" pitchFamily="2" charset="-122"/>
              <a:ea typeface="时尚中黑简体" pitchFamily="2" charset="-122"/>
              <a:sym typeface="时尚中黑简体" pitchFamily="2" charset="-122"/>
            </a:endParaRPr>
          </a:p>
          <a:p>
            <a:r>
              <a:rPr lang="zh-CN" altLang="en-US" sz="1400">
                <a:solidFill>
                  <a:srgbClr val="AECB01"/>
                </a:solidFill>
                <a:latin typeface="时尚中黑简体" pitchFamily="2" charset="-122"/>
                <a:ea typeface="时尚中黑简体" pitchFamily="2" charset="-122"/>
                <a:sym typeface="时尚中黑简体" pitchFamily="2" charset="-122"/>
              </a:rPr>
              <a:t>点击添加文本文字点击点击添加文本文字点击</a:t>
            </a:r>
            <a:endParaRPr lang="en-US" sz="1400">
              <a:solidFill>
                <a:srgbClr val="AECB01"/>
              </a:solidFill>
              <a:latin typeface="时尚中黑简体" pitchFamily="2" charset="-122"/>
              <a:ea typeface="时尚中黑简体" pitchFamily="2" charset="-122"/>
              <a:sym typeface="时尚中黑简体" pitchFamily="2" charset="-122"/>
            </a:endParaRPr>
          </a:p>
        </p:txBody>
      </p:sp>
      <p:sp>
        <p:nvSpPr>
          <p:cNvPr id="18451" name="文本框 8"/>
          <p:cNvSpPr>
            <a:spLocks noChangeArrowheads="1"/>
          </p:cNvSpPr>
          <p:nvPr/>
        </p:nvSpPr>
        <p:spPr bwMode="auto">
          <a:xfrm>
            <a:off x="5219700" y="3032125"/>
            <a:ext cx="17240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757070"/>
                </a:solidFill>
                <a:latin typeface="迷你简粗倩" pitchFamily="1" charset="-122"/>
                <a:ea typeface="迷你简粗倩" pitchFamily="1" charset="-122"/>
                <a:sym typeface="迷你简粗倩" pitchFamily="1" charset="-122"/>
              </a:rPr>
              <a:t>添加小标题</a:t>
            </a:r>
          </a:p>
        </p:txBody>
      </p:sp>
      <p:sp>
        <p:nvSpPr>
          <p:cNvPr id="18452" name="矩形 9"/>
          <p:cNvSpPr>
            <a:spLocks noChangeArrowheads="1"/>
          </p:cNvSpPr>
          <p:nvPr/>
        </p:nvSpPr>
        <p:spPr bwMode="auto">
          <a:xfrm>
            <a:off x="5219700" y="5089525"/>
            <a:ext cx="37766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AEABAB"/>
                </a:solidFill>
                <a:latin typeface="时尚中黑简体" pitchFamily="2" charset="-122"/>
                <a:ea typeface="时尚中黑简体" pitchFamily="2" charset="-122"/>
                <a:sym typeface="时尚中黑简体" pitchFamily="2" charset="-122"/>
              </a:rPr>
              <a:t>点击添加文本文字点击点击添加文本文字点击</a:t>
            </a:r>
            <a:endParaRPr lang="en-US" sz="1400">
              <a:solidFill>
                <a:srgbClr val="AEABAB"/>
              </a:solidFill>
              <a:latin typeface="时尚中黑简体" pitchFamily="2" charset="-122"/>
              <a:ea typeface="时尚中黑简体" pitchFamily="2" charset="-122"/>
              <a:sym typeface="时尚中黑简体" pitchFamily="2" charset="-122"/>
            </a:endParaRPr>
          </a:p>
          <a:p>
            <a:r>
              <a:rPr lang="zh-CN" altLang="en-US" sz="1400">
                <a:solidFill>
                  <a:srgbClr val="AEABAB"/>
                </a:solidFill>
                <a:latin typeface="时尚中黑简体" pitchFamily="2" charset="-122"/>
                <a:ea typeface="时尚中黑简体" pitchFamily="2" charset="-122"/>
                <a:sym typeface="时尚中黑简体" pitchFamily="2" charset="-122"/>
              </a:rPr>
              <a:t>点击添加文本文字点击点击添加文本文字点击</a:t>
            </a:r>
            <a:endParaRPr lang="en-US" sz="1400">
              <a:solidFill>
                <a:srgbClr val="AEABAB"/>
              </a:solidFill>
              <a:latin typeface="时尚中黑简体" pitchFamily="2" charset="-122"/>
              <a:ea typeface="时尚中黑简体" pitchFamily="2" charset="-122"/>
              <a:sym typeface="时尚中黑简体" pitchFamily="2" charset="-122"/>
            </a:endParaRPr>
          </a:p>
          <a:p>
            <a:r>
              <a:rPr lang="zh-CN" altLang="en-US" sz="1400">
                <a:solidFill>
                  <a:srgbClr val="AEABAB"/>
                </a:solidFill>
                <a:latin typeface="时尚中黑简体" pitchFamily="2" charset="-122"/>
                <a:ea typeface="时尚中黑简体" pitchFamily="2" charset="-122"/>
                <a:sym typeface="时尚中黑简体" pitchFamily="2" charset="-122"/>
              </a:rPr>
              <a:t>点击添加文本文字点击点击添加文本文字点击</a:t>
            </a:r>
            <a:endParaRPr lang="en-US" sz="1400">
              <a:solidFill>
                <a:srgbClr val="AEABAB"/>
              </a:solidFill>
              <a:latin typeface="时尚中黑简体" pitchFamily="2" charset="-122"/>
              <a:ea typeface="时尚中黑简体" pitchFamily="2" charset="-122"/>
              <a:sym typeface="时尚中黑简体" pitchFamily="2" charset="-122"/>
            </a:endParaRPr>
          </a:p>
        </p:txBody>
      </p:sp>
      <p:sp>
        <p:nvSpPr>
          <p:cNvPr id="18453" name="文本框 10"/>
          <p:cNvSpPr>
            <a:spLocks noChangeArrowheads="1"/>
          </p:cNvSpPr>
          <p:nvPr/>
        </p:nvSpPr>
        <p:spPr bwMode="auto">
          <a:xfrm>
            <a:off x="5219700" y="4618038"/>
            <a:ext cx="1724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3A3838"/>
                </a:solidFill>
                <a:latin typeface="迷你简粗倩" pitchFamily="1" charset="-122"/>
                <a:ea typeface="迷你简粗倩" pitchFamily="1" charset="-122"/>
              </a:rPr>
              <a:t>添加小标题</a:t>
            </a:r>
            <a:endParaRPr lang="zh-CN" altLang="en-US"/>
          </a:p>
        </p:txBody>
      </p:sp>
      <p:sp>
        <p:nvSpPr>
          <p:cNvPr id="18454" name="直接连接符 12"/>
          <p:cNvSpPr>
            <a:spLocks noChangeShapeType="1"/>
          </p:cNvSpPr>
          <p:nvPr/>
        </p:nvSpPr>
        <p:spPr bwMode="auto">
          <a:xfrm>
            <a:off x="5219700" y="4503738"/>
            <a:ext cx="6972300" cy="0"/>
          </a:xfrm>
          <a:prstGeom prst="line">
            <a:avLst/>
          </a:prstGeom>
          <a:noFill/>
          <a:ln w="635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spd="slow" advTm="5000">
    <p:blinds/>
  </p:transition>
</p:sld>
</file>

<file path=ppt/slides/slide17.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19458" name="组合 7"/>
          <p:cNvGrpSpPr>
            <a:grpSpLocks/>
          </p:cNvGrpSpPr>
          <p:nvPr/>
        </p:nvGrpSpPr>
        <p:grpSpPr bwMode="auto">
          <a:xfrm>
            <a:off x="9563100" y="263525"/>
            <a:ext cx="1082675" cy="339725"/>
            <a:chOff x="0" y="0"/>
            <a:chExt cx="1082348" cy="340298"/>
          </a:xfrm>
        </p:grpSpPr>
        <p:sp>
          <p:nvSpPr>
            <p:cNvPr id="19459"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19460"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19461" name="Group 4"/>
          <p:cNvGrpSpPr>
            <a:grpSpLocks/>
          </p:cNvGrpSpPr>
          <p:nvPr/>
        </p:nvGrpSpPr>
        <p:grpSpPr bwMode="auto">
          <a:xfrm>
            <a:off x="10625138" y="31750"/>
            <a:ext cx="430212" cy="647700"/>
            <a:chOff x="0" y="0"/>
            <a:chExt cx="376" cy="567"/>
          </a:xfrm>
        </p:grpSpPr>
        <p:sp>
          <p:nvSpPr>
            <p:cNvPr id="19462"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463"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464"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465"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466"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467"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9468" name="矩形 5"/>
          <p:cNvSpPr>
            <a:spLocks noChangeArrowheads="1"/>
          </p:cNvSpPr>
          <p:nvPr/>
        </p:nvSpPr>
        <p:spPr bwMode="auto">
          <a:xfrm>
            <a:off x="1616075" y="3340100"/>
            <a:ext cx="1938338" cy="2030413"/>
          </a:xfrm>
          <a:prstGeom prst="rect">
            <a:avLst/>
          </a:prstGeom>
          <a:noFill/>
          <a:ln w="19050">
            <a:solidFill>
              <a:srgbClr val="AEABAB"/>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9469"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5425" y="3200400"/>
            <a:ext cx="1938338"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0"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19471" name="矩形 2"/>
          <p:cNvSpPr>
            <a:spLocks noChangeArrowheads="1"/>
          </p:cNvSpPr>
          <p:nvPr/>
        </p:nvSpPr>
        <p:spPr bwMode="auto">
          <a:xfrm>
            <a:off x="0" y="1508125"/>
            <a:ext cx="12192000" cy="98425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2" name="文本框 3"/>
          <p:cNvSpPr>
            <a:spLocks noChangeArrowheads="1"/>
          </p:cNvSpPr>
          <p:nvPr/>
        </p:nvSpPr>
        <p:spPr bwMode="auto">
          <a:xfrm>
            <a:off x="1435100" y="1568450"/>
            <a:ext cx="7570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19473" name="矩形 6"/>
          <p:cNvSpPr>
            <a:spLocks noChangeArrowheads="1"/>
          </p:cNvSpPr>
          <p:nvPr/>
        </p:nvSpPr>
        <p:spPr bwMode="auto">
          <a:xfrm>
            <a:off x="1435100" y="3127375"/>
            <a:ext cx="412750" cy="365125"/>
          </a:xfrm>
          <a:prstGeom prst="rect">
            <a:avLst/>
          </a:prstGeom>
          <a:noFill/>
          <a:ln w="19050">
            <a:solidFill>
              <a:srgbClr val="AEABAB"/>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4" name="矩形 7"/>
          <p:cNvSpPr>
            <a:spLocks noChangeArrowheads="1"/>
          </p:cNvSpPr>
          <p:nvPr/>
        </p:nvSpPr>
        <p:spPr bwMode="auto">
          <a:xfrm>
            <a:off x="5219700" y="3502025"/>
            <a:ext cx="37766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AECB01"/>
                </a:solidFill>
                <a:latin typeface="时尚中黑简体" pitchFamily="2" charset="-122"/>
                <a:ea typeface="时尚中黑简体" pitchFamily="2" charset="-122"/>
                <a:sym typeface="时尚中黑简体" pitchFamily="2" charset="-122"/>
              </a:rPr>
              <a:t>点击添加文本文字点击点击添加文本文字点击</a:t>
            </a:r>
            <a:endParaRPr lang="en-US" sz="1400">
              <a:solidFill>
                <a:srgbClr val="AECB01"/>
              </a:solidFill>
              <a:latin typeface="时尚中黑简体" pitchFamily="2" charset="-122"/>
              <a:ea typeface="时尚中黑简体" pitchFamily="2" charset="-122"/>
              <a:sym typeface="时尚中黑简体" pitchFamily="2" charset="-122"/>
            </a:endParaRPr>
          </a:p>
          <a:p>
            <a:r>
              <a:rPr lang="zh-CN" altLang="en-US" sz="1400">
                <a:solidFill>
                  <a:srgbClr val="AECB01"/>
                </a:solidFill>
                <a:latin typeface="时尚中黑简体" pitchFamily="2" charset="-122"/>
                <a:ea typeface="时尚中黑简体" pitchFamily="2" charset="-122"/>
                <a:sym typeface="时尚中黑简体" pitchFamily="2" charset="-122"/>
              </a:rPr>
              <a:t>点击添加文本文字点击点击添加文本文字点击</a:t>
            </a:r>
            <a:endParaRPr lang="en-US" sz="1400">
              <a:solidFill>
                <a:srgbClr val="AECB01"/>
              </a:solidFill>
              <a:latin typeface="时尚中黑简体" pitchFamily="2" charset="-122"/>
              <a:ea typeface="时尚中黑简体" pitchFamily="2" charset="-122"/>
              <a:sym typeface="时尚中黑简体" pitchFamily="2" charset="-122"/>
            </a:endParaRPr>
          </a:p>
          <a:p>
            <a:r>
              <a:rPr lang="zh-CN" altLang="en-US" sz="1400">
                <a:solidFill>
                  <a:srgbClr val="AECB01"/>
                </a:solidFill>
                <a:latin typeface="时尚中黑简体" pitchFamily="2" charset="-122"/>
                <a:ea typeface="时尚中黑简体" pitchFamily="2" charset="-122"/>
                <a:sym typeface="时尚中黑简体" pitchFamily="2" charset="-122"/>
              </a:rPr>
              <a:t>点击添加文本文字点击点击添加文本文字点击</a:t>
            </a:r>
            <a:endParaRPr lang="en-US" sz="1400">
              <a:solidFill>
                <a:srgbClr val="AECB01"/>
              </a:solidFill>
              <a:latin typeface="时尚中黑简体" pitchFamily="2" charset="-122"/>
              <a:ea typeface="时尚中黑简体" pitchFamily="2" charset="-122"/>
              <a:sym typeface="时尚中黑简体" pitchFamily="2" charset="-122"/>
            </a:endParaRPr>
          </a:p>
        </p:txBody>
      </p:sp>
      <p:sp>
        <p:nvSpPr>
          <p:cNvPr id="19475" name="文本框 8"/>
          <p:cNvSpPr>
            <a:spLocks noChangeArrowheads="1"/>
          </p:cNvSpPr>
          <p:nvPr/>
        </p:nvSpPr>
        <p:spPr bwMode="auto">
          <a:xfrm>
            <a:off x="5219700" y="3032125"/>
            <a:ext cx="17240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757070"/>
                </a:solidFill>
                <a:latin typeface="迷你简粗倩" pitchFamily="1" charset="-122"/>
                <a:ea typeface="迷你简粗倩" pitchFamily="1" charset="-122"/>
                <a:sym typeface="迷你简粗倩" pitchFamily="1" charset="-122"/>
              </a:rPr>
              <a:t>添加小标题</a:t>
            </a:r>
          </a:p>
        </p:txBody>
      </p:sp>
      <p:sp>
        <p:nvSpPr>
          <p:cNvPr id="19476" name="直接连接符 12"/>
          <p:cNvSpPr>
            <a:spLocks noChangeShapeType="1"/>
          </p:cNvSpPr>
          <p:nvPr/>
        </p:nvSpPr>
        <p:spPr bwMode="auto">
          <a:xfrm>
            <a:off x="5219700" y="4503738"/>
            <a:ext cx="6972300" cy="0"/>
          </a:xfrm>
          <a:prstGeom prst="line">
            <a:avLst/>
          </a:prstGeom>
          <a:noFill/>
          <a:ln w="635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19477" name="图片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4664075"/>
            <a:ext cx="11969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8" name="图片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1625" y="4664075"/>
            <a:ext cx="11969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9" name="图片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3550" y="4664075"/>
            <a:ext cx="11969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0" name="矩形 20"/>
          <p:cNvSpPr>
            <a:spLocks noChangeArrowheads="1"/>
          </p:cNvSpPr>
          <p:nvPr/>
        </p:nvSpPr>
        <p:spPr bwMode="auto">
          <a:xfrm>
            <a:off x="5219700" y="6032500"/>
            <a:ext cx="4060825" cy="71438"/>
          </a:xfrm>
          <a:prstGeom prst="rect">
            <a:avLst/>
          </a:prstGeom>
          <a:solidFill>
            <a:srgbClr val="AECB01">
              <a:alpha val="82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slow" advTm="5000">
    <p:blinds/>
  </p:transition>
</p:sld>
</file>

<file path=ppt/slides/slide18.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20482" name="组合 7"/>
          <p:cNvGrpSpPr>
            <a:grpSpLocks/>
          </p:cNvGrpSpPr>
          <p:nvPr/>
        </p:nvGrpSpPr>
        <p:grpSpPr bwMode="auto">
          <a:xfrm>
            <a:off x="9563100" y="263525"/>
            <a:ext cx="1082675" cy="339725"/>
            <a:chOff x="0" y="0"/>
            <a:chExt cx="1082348" cy="340298"/>
          </a:xfrm>
        </p:grpSpPr>
        <p:sp>
          <p:nvSpPr>
            <p:cNvPr id="20483"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20484"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20485" name="Group 4"/>
          <p:cNvGrpSpPr>
            <a:grpSpLocks/>
          </p:cNvGrpSpPr>
          <p:nvPr/>
        </p:nvGrpSpPr>
        <p:grpSpPr bwMode="auto">
          <a:xfrm>
            <a:off x="10625138" y="31750"/>
            <a:ext cx="430212" cy="647700"/>
            <a:chOff x="0" y="0"/>
            <a:chExt cx="376" cy="567"/>
          </a:xfrm>
        </p:grpSpPr>
        <p:sp>
          <p:nvSpPr>
            <p:cNvPr id="20486"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487"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488"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489"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490"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491"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pic>
        <p:nvPicPr>
          <p:cNvPr id="20492" name="图片 13"/>
          <p:cNvPicPr>
            <a:picLocks noChangeAspect="1" noChangeArrowheads="1"/>
          </p:cNvPicPr>
          <p:nvPr/>
        </p:nvPicPr>
        <p:blipFill>
          <a:blip r:embed="rId2">
            <a:extLst>
              <a:ext uri="{28A0092B-C50C-407E-A947-70E740481C1C}">
                <a14:useLocalDpi xmlns:a14="http://schemas.microsoft.com/office/drawing/2010/main" val="0"/>
              </a:ext>
            </a:extLst>
          </a:blip>
          <a:srcRect l="3481" t="11232" r="-229" b="9241"/>
          <a:stretch>
            <a:fillRect/>
          </a:stretch>
        </p:blipFill>
        <p:spPr bwMode="auto">
          <a:xfrm>
            <a:off x="-46038" y="-26988"/>
            <a:ext cx="12499976" cy="6911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93" name="组合 9"/>
          <p:cNvGrpSpPr>
            <a:grpSpLocks/>
          </p:cNvGrpSpPr>
          <p:nvPr/>
        </p:nvGrpSpPr>
        <p:grpSpPr bwMode="auto">
          <a:xfrm>
            <a:off x="2063750" y="4321175"/>
            <a:ext cx="2546350" cy="2546350"/>
            <a:chOff x="0" y="0"/>
            <a:chExt cx="1581150" cy="1581150"/>
          </a:xfrm>
        </p:grpSpPr>
        <p:sp>
          <p:nvSpPr>
            <p:cNvPr id="20494" name="椭圆 10"/>
            <p:cNvSpPr>
              <a:spLocks noChangeArrowheads="1"/>
            </p:cNvSpPr>
            <p:nvPr/>
          </p:nvSpPr>
          <p:spPr bwMode="auto">
            <a:xfrm>
              <a:off x="117475" y="117475"/>
              <a:ext cx="1346200" cy="1346200"/>
            </a:xfrm>
            <a:prstGeom prst="ellipse">
              <a:avLst/>
            </a:prstGeom>
            <a:solidFill>
              <a:srgbClr val="AECB01">
                <a:alpha val="60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95" name="椭圆 11"/>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0496" name="椭圆 3"/>
          <p:cNvSpPr>
            <a:spLocks noChangeArrowheads="1"/>
          </p:cNvSpPr>
          <p:nvPr/>
        </p:nvSpPr>
        <p:spPr bwMode="auto">
          <a:xfrm>
            <a:off x="-120650" y="3911600"/>
            <a:ext cx="2719388" cy="2717800"/>
          </a:xfrm>
          <a:prstGeom prst="ellipse">
            <a:avLst/>
          </a:prstGeom>
          <a:solidFill>
            <a:srgbClr val="F2F2F2">
              <a:alpha val="89000"/>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97" name="椭圆 4"/>
          <p:cNvSpPr>
            <a:spLocks noChangeArrowheads="1"/>
          </p:cNvSpPr>
          <p:nvPr/>
        </p:nvSpPr>
        <p:spPr bwMode="auto">
          <a:xfrm>
            <a:off x="-357188" y="3673475"/>
            <a:ext cx="3192463" cy="31940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98" name="文本框 12"/>
          <p:cNvSpPr>
            <a:spLocks noChangeArrowheads="1"/>
          </p:cNvSpPr>
          <p:nvPr/>
        </p:nvSpPr>
        <p:spPr bwMode="auto">
          <a:xfrm>
            <a:off x="174625" y="4659313"/>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20499" name="燕尾形 2"/>
          <p:cNvSpPr>
            <a:spLocks noChangeArrowheads="1"/>
          </p:cNvSpPr>
          <p:nvPr/>
        </p:nvSpPr>
        <p:spPr bwMode="auto">
          <a:xfrm>
            <a:off x="3032125" y="5518150"/>
            <a:ext cx="706438" cy="417513"/>
          </a:xfrm>
          <a:prstGeom prst="chevron">
            <a:avLst>
              <a:gd name="adj" fmla="val 80731"/>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Tree>
  </p:cSld>
  <p:clrMapOvr>
    <a:masterClrMapping/>
  </p:clrMapOvr>
  <p:transition spd="slow" advTm="5000">
    <p:fade/>
  </p:transition>
</p:sld>
</file>

<file path=ppt/slides/slide19.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21506"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3550" y="0"/>
            <a:ext cx="3295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1"/>
          <p:cNvSpPr>
            <a:spLocks noChangeArrowheads="1"/>
          </p:cNvSpPr>
          <p:nvPr/>
        </p:nvSpPr>
        <p:spPr bwMode="auto">
          <a:xfrm>
            <a:off x="4273550" y="0"/>
            <a:ext cx="3295650" cy="6858000"/>
          </a:xfrm>
          <a:prstGeom prst="rect">
            <a:avLst/>
          </a:prstGeom>
          <a:gradFill rotWithShape="1">
            <a:gsLst>
              <a:gs pos="0">
                <a:srgbClr val="262626"/>
              </a:gs>
              <a:gs pos="89999">
                <a:srgbClr val="D8D8D8"/>
              </a:gs>
              <a:gs pos="100000">
                <a:srgbClr val="D8D8D8"/>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08" name="椭圆 3"/>
          <p:cNvSpPr>
            <a:spLocks noChangeArrowheads="1"/>
          </p:cNvSpPr>
          <p:nvPr/>
        </p:nvSpPr>
        <p:spPr bwMode="auto">
          <a:xfrm>
            <a:off x="1092200" y="1828800"/>
            <a:ext cx="2573338" cy="2573338"/>
          </a:xfrm>
          <a:prstGeom prst="ellipse">
            <a:avLst/>
          </a:prstGeom>
          <a:noFill/>
          <a:ln w="12700">
            <a:solidFill>
              <a:srgbClr val="42719B"/>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09" name="文本框 7"/>
          <p:cNvSpPr>
            <a:spLocks noChangeArrowheads="1"/>
          </p:cNvSpPr>
          <p:nvPr/>
        </p:nvSpPr>
        <p:spPr bwMode="auto">
          <a:xfrm>
            <a:off x="4733925" y="379413"/>
            <a:ext cx="1631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chemeClr val="bg1"/>
                </a:solidFill>
                <a:latin typeface="迷你简粗倩" pitchFamily="1" charset="-122"/>
                <a:ea typeface="迷你简粗倩" pitchFamily="1" charset="-122"/>
              </a:rPr>
              <a:t>02</a:t>
            </a:r>
            <a:r>
              <a:rPr lang="en-US" sz="2000">
                <a:solidFill>
                  <a:srgbClr val="AECB01"/>
                </a:solidFill>
                <a:latin typeface="迷你简粗倩" pitchFamily="1" charset="-122"/>
                <a:ea typeface="迷你简粗倩" pitchFamily="1" charset="-122"/>
              </a:rPr>
              <a:t> </a:t>
            </a:r>
            <a:r>
              <a:rPr lang="zh-CN" altLang="en-US" sz="2000">
                <a:solidFill>
                  <a:srgbClr val="AECB01"/>
                </a:solidFill>
                <a:latin typeface="迷你简粗倩" pitchFamily="1" charset="-122"/>
                <a:ea typeface="迷你简粗倩" pitchFamily="1" charset="-122"/>
              </a:rPr>
              <a:t>添加标题</a:t>
            </a:r>
            <a:endParaRPr lang="zh-CN" altLang="en-US"/>
          </a:p>
        </p:txBody>
      </p:sp>
      <p:grpSp>
        <p:nvGrpSpPr>
          <p:cNvPr id="21510" name="组合 9"/>
          <p:cNvGrpSpPr>
            <a:grpSpLocks/>
          </p:cNvGrpSpPr>
          <p:nvPr/>
        </p:nvGrpSpPr>
        <p:grpSpPr bwMode="auto">
          <a:xfrm>
            <a:off x="5113338" y="788988"/>
            <a:ext cx="1963737" cy="307975"/>
            <a:chOff x="0" y="0"/>
            <a:chExt cx="1964267" cy="307777"/>
          </a:xfrm>
        </p:grpSpPr>
        <p:sp>
          <p:nvSpPr>
            <p:cNvPr id="21511" name="燕尾形 6"/>
            <p:cNvSpPr>
              <a:spLocks noChangeArrowheads="1"/>
            </p:cNvSpPr>
            <p:nvPr/>
          </p:nvSpPr>
          <p:spPr bwMode="auto">
            <a:xfrm>
              <a:off x="0" y="1488"/>
              <a:ext cx="1964267" cy="304800"/>
            </a:xfrm>
            <a:prstGeom prst="chevron">
              <a:avLst>
                <a:gd name="adj" fmla="val 49944"/>
              </a:avLst>
            </a:prstGeom>
            <a:noFill/>
            <a:ln w="12700">
              <a:solidFill>
                <a:srgbClr val="D0CECE"/>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21512" name="文本框 8"/>
            <p:cNvSpPr>
              <a:spLocks noChangeArrowheads="1"/>
            </p:cNvSpPr>
            <p:nvPr/>
          </p:nvSpPr>
          <p:spPr bwMode="auto">
            <a:xfrm>
              <a:off x="143814" y="0"/>
              <a:ext cx="16209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chemeClr val="bg1"/>
                  </a:solidFill>
                  <a:latin typeface="时尚中黑简体" pitchFamily="2" charset="-122"/>
                  <a:ea typeface="时尚中黑简体" pitchFamily="2" charset="-122"/>
                </a:rPr>
                <a:t>点击添加文本文字</a:t>
              </a:r>
              <a:endParaRPr lang="zh-CN" altLang="en-US"/>
            </a:p>
          </p:txBody>
        </p:sp>
      </p:grpSp>
      <p:grpSp>
        <p:nvGrpSpPr>
          <p:cNvPr id="21513" name="组合 10"/>
          <p:cNvGrpSpPr>
            <a:grpSpLocks/>
          </p:cNvGrpSpPr>
          <p:nvPr/>
        </p:nvGrpSpPr>
        <p:grpSpPr bwMode="auto">
          <a:xfrm>
            <a:off x="5257800" y="1230313"/>
            <a:ext cx="1963738" cy="307975"/>
            <a:chOff x="0" y="0"/>
            <a:chExt cx="1964267" cy="307777"/>
          </a:xfrm>
        </p:grpSpPr>
        <p:sp>
          <p:nvSpPr>
            <p:cNvPr id="21514" name="燕尾形 11"/>
            <p:cNvSpPr>
              <a:spLocks noChangeArrowheads="1"/>
            </p:cNvSpPr>
            <p:nvPr/>
          </p:nvSpPr>
          <p:spPr bwMode="auto">
            <a:xfrm>
              <a:off x="0" y="1488"/>
              <a:ext cx="1964267" cy="304800"/>
            </a:xfrm>
            <a:prstGeom prst="chevron">
              <a:avLst>
                <a:gd name="adj" fmla="val 49944"/>
              </a:avLst>
            </a:prstGeom>
            <a:noFill/>
            <a:ln w="12700">
              <a:solidFill>
                <a:srgbClr val="AECB0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21515" name="文本框 12"/>
            <p:cNvSpPr>
              <a:spLocks noChangeArrowheads="1"/>
            </p:cNvSpPr>
            <p:nvPr/>
          </p:nvSpPr>
          <p:spPr bwMode="auto">
            <a:xfrm>
              <a:off x="143814" y="0"/>
              <a:ext cx="16209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chemeClr val="bg1"/>
                  </a:solidFill>
                  <a:latin typeface="时尚中黑简体" pitchFamily="2" charset="-122"/>
                  <a:ea typeface="时尚中黑简体" pitchFamily="2" charset="-122"/>
                </a:rPr>
                <a:t>点击添加文本文字</a:t>
              </a:r>
              <a:endParaRPr lang="zh-CN" altLang="en-US"/>
            </a:p>
          </p:txBody>
        </p:sp>
      </p:grpSp>
      <p:grpSp>
        <p:nvGrpSpPr>
          <p:cNvPr id="21516" name="组合 13"/>
          <p:cNvGrpSpPr>
            <a:grpSpLocks/>
          </p:cNvGrpSpPr>
          <p:nvPr/>
        </p:nvGrpSpPr>
        <p:grpSpPr bwMode="auto">
          <a:xfrm>
            <a:off x="4962525" y="1674813"/>
            <a:ext cx="1965325" cy="307975"/>
            <a:chOff x="0" y="0"/>
            <a:chExt cx="1964267" cy="307777"/>
          </a:xfrm>
        </p:grpSpPr>
        <p:sp>
          <p:nvSpPr>
            <p:cNvPr id="21517" name="燕尾形 14"/>
            <p:cNvSpPr>
              <a:spLocks noChangeArrowheads="1"/>
            </p:cNvSpPr>
            <p:nvPr/>
          </p:nvSpPr>
          <p:spPr bwMode="auto">
            <a:xfrm>
              <a:off x="0" y="1488"/>
              <a:ext cx="1964267" cy="304800"/>
            </a:xfrm>
            <a:prstGeom prst="chevron">
              <a:avLst>
                <a:gd name="adj" fmla="val 49944"/>
              </a:avLst>
            </a:prstGeom>
            <a:noFill/>
            <a:ln w="12700">
              <a:solidFill>
                <a:srgbClr val="D0CECE"/>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21518" name="文本框 15"/>
            <p:cNvSpPr>
              <a:spLocks noChangeArrowheads="1"/>
            </p:cNvSpPr>
            <p:nvPr/>
          </p:nvSpPr>
          <p:spPr bwMode="auto">
            <a:xfrm>
              <a:off x="143814" y="0"/>
              <a:ext cx="16209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chemeClr val="bg1"/>
                  </a:solidFill>
                  <a:latin typeface="时尚中黑简体" pitchFamily="2" charset="-122"/>
                  <a:ea typeface="时尚中黑简体" pitchFamily="2" charset="-122"/>
                </a:rPr>
                <a:t>点击添加文本文字</a:t>
              </a:r>
              <a:endParaRPr lang="zh-CN" altLang="en-US"/>
            </a:p>
          </p:txBody>
        </p:sp>
      </p:grpSp>
      <p:sp>
        <p:nvSpPr>
          <p:cNvPr id="21519" name="椭圆 16"/>
          <p:cNvSpPr>
            <a:spLocks noChangeAspect="1" noChangeArrowheads="1"/>
          </p:cNvSpPr>
          <p:nvPr/>
        </p:nvSpPr>
        <p:spPr bwMode="auto">
          <a:xfrm>
            <a:off x="1352550" y="2089150"/>
            <a:ext cx="2052638" cy="2052638"/>
          </a:xfrm>
          <a:prstGeom prst="ellipse">
            <a:avLst/>
          </a:prstGeom>
          <a:blipFill dpi="0" rotWithShape="1">
            <a:blip r:embed="rId3"/>
            <a:srcRect/>
            <a:stretch>
              <a:fillRect/>
            </a:stretch>
          </a:blip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20" name="文本框 17"/>
          <p:cNvSpPr>
            <a:spLocks noChangeArrowheads="1"/>
          </p:cNvSpPr>
          <p:nvPr/>
        </p:nvSpPr>
        <p:spPr bwMode="auto">
          <a:xfrm>
            <a:off x="1362075" y="4664075"/>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595959"/>
                </a:solidFill>
                <a:latin typeface="迷你简粗倩" pitchFamily="1" charset="-122"/>
                <a:ea typeface="迷你简粗倩" pitchFamily="1" charset="-122"/>
              </a:rPr>
              <a:t>01</a:t>
            </a:r>
            <a:r>
              <a:rPr lang="en-US" sz="2000">
                <a:solidFill>
                  <a:srgbClr val="AECB01"/>
                </a:solidFill>
                <a:latin typeface="迷你简粗倩" pitchFamily="1" charset="-122"/>
                <a:ea typeface="迷你简粗倩" pitchFamily="1" charset="-122"/>
              </a:rPr>
              <a:t> </a:t>
            </a:r>
            <a:r>
              <a:rPr lang="zh-CN" altLang="en-US" sz="2000">
                <a:solidFill>
                  <a:srgbClr val="AECB01"/>
                </a:solidFill>
                <a:latin typeface="迷你简粗倩" pitchFamily="1" charset="-122"/>
                <a:ea typeface="迷你简粗倩" pitchFamily="1" charset="-122"/>
              </a:rPr>
              <a:t>添加标题</a:t>
            </a:r>
            <a:endParaRPr lang="zh-CN" altLang="en-US"/>
          </a:p>
        </p:txBody>
      </p:sp>
      <p:sp>
        <p:nvSpPr>
          <p:cNvPr id="21521" name="椭圆 18"/>
          <p:cNvSpPr>
            <a:spLocks noChangeAspect="1" noChangeArrowheads="1"/>
          </p:cNvSpPr>
          <p:nvPr/>
        </p:nvSpPr>
        <p:spPr bwMode="auto">
          <a:xfrm>
            <a:off x="3835400" y="4664075"/>
            <a:ext cx="1800225" cy="1800225"/>
          </a:xfrm>
          <a:prstGeom prst="ellipse">
            <a:avLst/>
          </a:prstGeom>
          <a:solidFill>
            <a:srgbClr val="E7E7E7"/>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22" name="椭圆 20"/>
          <p:cNvSpPr>
            <a:spLocks noChangeAspect="1" noChangeArrowheads="1"/>
          </p:cNvSpPr>
          <p:nvPr/>
        </p:nvSpPr>
        <p:spPr bwMode="auto">
          <a:xfrm>
            <a:off x="4159250" y="4987925"/>
            <a:ext cx="1150938" cy="1150938"/>
          </a:xfrm>
          <a:prstGeom prst="ellipse">
            <a:avLst/>
          </a:prstGeom>
          <a:blipFill dpi="0" rotWithShape="1">
            <a:blip r:embed="rId4"/>
            <a:srcRect/>
            <a:stretch>
              <a:fillRect/>
            </a:stretch>
          </a:blipFill>
          <a:ln w="209550">
            <a:solidFill>
              <a:schemeClr val="bg1"/>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1523" name="文本框 21"/>
          <p:cNvSpPr>
            <a:spLocks noChangeArrowheads="1"/>
          </p:cNvSpPr>
          <p:nvPr/>
        </p:nvSpPr>
        <p:spPr bwMode="auto">
          <a:xfrm>
            <a:off x="5648325" y="5564188"/>
            <a:ext cx="1625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chemeClr val="bg1"/>
                </a:solidFill>
                <a:latin typeface="迷你简粗倩" pitchFamily="1" charset="-122"/>
                <a:ea typeface="迷你简粗倩" pitchFamily="1" charset="-122"/>
              </a:rPr>
              <a:t>03</a:t>
            </a:r>
            <a:r>
              <a:rPr lang="en-US" sz="2000">
                <a:solidFill>
                  <a:srgbClr val="AECB01"/>
                </a:solidFill>
                <a:latin typeface="迷你简粗倩" pitchFamily="1" charset="-122"/>
                <a:ea typeface="迷你简粗倩" pitchFamily="1" charset="-122"/>
              </a:rPr>
              <a:t> </a:t>
            </a:r>
            <a:r>
              <a:rPr lang="zh-CN" altLang="en-US" sz="2000">
                <a:solidFill>
                  <a:srgbClr val="AECB01"/>
                </a:solidFill>
                <a:latin typeface="迷你简粗倩" pitchFamily="1" charset="-122"/>
                <a:ea typeface="迷你简粗倩" pitchFamily="1" charset="-122"/>
              </a:rPr>
              <a:t>添加标题</a:t>
            </a:r>
            <a:endParaRPr lang="zh-CN" altLang="en-US"/>
          </a:p>
        </p:txBody>
      </p:sp>
      <p:grpSp>
        <p:nvGrpSpPr>
          <p:cNvPr id="21524" name="组合 27"/>
          <p:cNvGrpSpPr>
            <a:grpSpLocks/>
          </p:cNvGrpSpPr>
          <p:nvPr/>
        </p:nvGrpSpPr>
        <p:grpSpPr bwMode="auto">
          <a:xfrm>
            <a:off x="8616950" y="3562350"/>
            <a:ext cx="917575" cy="1050925"/>
            <a:chOff x="0" y="0"/>
            <a:chExt cx="916770" cy="1050757"/>
          </a:xfrm>
        </p:grpSpPr>
        <p:sp>
          <p:nvSpPr>
            <p:cNvPr id="21525" name="矩形 22"/>
            <p:cNvSpPr>
              <a:spLocks noChangeArrowheads="1"/>
            </p:cNvSpPr>
            <p:nvPr/>
          </p:nvSpPr>
          <p:spPr bwMode="auto">
            <a:xfrm>
              <a:off x="0" y="525378"/>
              <a:ext cx="144000" cy="525379"/>
            </a:xfrm>
            <a:prstGeom prst="rect">
              <a:avLst/>
            </a:prstGeom>
            <a:solidFill>
              <a:srgbClr val="D8D8D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26" name="矩形 23"/>
            <p:cNvSpPr>
              <a:spLocks noChangeArrowheads="1"/>
            </p:cNvSpPr>
            <p:nvPr/>
          </p:nvSpPr>
          <p:spPr bwMode="auto">
            <a:xfrm>
              <a:off x="268285" y="252662"/>
              <a:ext cx="144379" cy="798095"/>
            </a:xfrm>
            <a:prstGeom prst="rect">
              <a:avLst/>
            </a:prstGeom>
            <a:solidFill>
              <a:srgbClr val="EBE807"/>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27" name="矩形 24"/>
            <p:cNvSpPr>
              <a:spLocks noChangeArrowheads="1"/>
            </p:cNvSpPr>
            <p:nvPr/>
          </p:nvSpPr>
          <p:spPr bwMode="auto">
            <a:xfrm>
              <a:off x="520528" y="397041"/>
              <a:ext cx="144379" cy="653716"/>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28" name="矩形 25"/>
            <p:cNvSpPr>
              <a:spLocks noChangeArrowheads="1"/>
            </p:cNvSpPr>
            <p:nvPr/>
          </p:nvSpPr>
          <p:spPr bwMode="auto">
            <a:xfrm>
              <a:off x="772770" y="0"/>
              <a:ext cx="144000" cy="1050757"/>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29" name="椭圆 26"/>
          <p:cNvSpPr>
            <a:spLocks noChangeAspect="1" noChangeArrowheads="1"/>
          </p:cNvSpPr>
          <p:nvPr/>
        </p:nvSpPr>
        <p:spPr bwMode="auto">
          <a:xfrm>
            <a:off x="8175625" y="3187700"/>
            <a:ext cx="1800225" cy="1800225"/>
          </a:xfrm>
          <a:prstGeom prst="ellipse">
            <a:avLst/>
          </a:prstGeom>
          <a:noFill/>
          <a:ln w="12700">
            <a:solidFill>
              <a:srgbClr val="42719B"/>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30" name="文本框 28"/>
          <p:cNvSpPr>
            <a:spLocks noChangeArrowheads="1"/>
          </p:cNvSpPr>
          <p:nvPr/>
        </p:nvSpPr>
        <p:spPr bwMode="auto">
          <a:xfrm>
            <a:off x="8210550" y="2601913"/>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595959"/>
                </a:solidFill>
                <a:latin typeface="迷你简粗倩" pitchFamily="1" charset="-122"/>
                <a:ea typeface="迷你简粗倩" pitchFamily="1" charset="-122"/>
              </a:rPr>
              <a:t>05</a:t>
            </a:r>
            <a:r>
              <a:rPr lang="en-US" sz="2000">
                <a:solidFill>
                  <a:srgbClr val="AECB01"/>
                </a:solidFill>
                <a:latin typeface="迷你简粗倩" pitchFamily="1" charset="-122"/>
                <a:ea typeface="迷你简粗倩" pitchFamily="1" charset="-122"/>
              </a:rPr>
              <a:t> </a:t>
            </a:r>
            <a:r>
              <a:rPr lang="zh-CN" altLang="en-US" sz="2000">
                <a:solidFill>
                  <a:srgbClr val="AECB01"/>
                </a:solidFill>
                <a:latin typeface="迷你简粗倩" pitchFamily="1" charset="-122"/>
                <a:ea typeface="迷你简粗倩" pitchFamily="1" charset="-122"/>
              </a:rPr>
              <a:t>添加标题</a:t>
            </a:r>
            <a:endParaRPr lang="zh-CN" altLang="en-US"/>
          </a:p>
        </p:txBody>
      </p:sp>
    </p:spTree>
  </p:cSld>
  <p:clrMapOvr>
    <a:masterClrMapping/>
  </p:clrMapOvr>
  <p:transition spd="slow" advTm="5000">
    <p:fade/>
  </p:transition>
</p:sld>
</file>

<file path=ppt/slides/slide2.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4098" name="文本框 1"/>
          <p:cNvSpPr>
            <a:spLocks noChangeArrowheads="1"/>
          </p:cNvSpPr>
          <p:nvPr/>
        </p:nvSpPr>
        <p:spPr bwMode="auto">
          <a:xfrm>
            <a:off x="8507413" y="6384925"/>
            <a:ext cx="2935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000000"/>
                </a:solidFill>
                <a:latin typeface="Calibri" pitchFamily="34" charset="0"/>
                <a:sym typeface="Calibri" pitchFamily="34" charset="0"/>
              </a:rPr>
              <a:t>xyPPT.yanj.cn</a:t>
            </a:r>
            <a:r>
              <a:rPr lang="zh-CN" altLang="en-US" sz="1400">
                <a:solidFill>
                  <a:srgbClr val="000000"/>
                </a:solidFill>
                <a:latin typeface="Calibri" pitchFamily="34" charset="0"/>
                <a:sym typeface="宋体" pitchFamily="2" charset="-122"/>
              </a:rPr>
              <a:t>新浪微博：</a:t>
            </a:r>
            <a:r>
              <a:rPr lang="en-US" altLang="zh-CN" sz="1400">
                <a:solidFill>
                  <a:srgbClr val="000000"/>
                </a:solidFill>
                <a:latin typeface="Calibri" pitchFamily="34" charset="0"/>
                <a:sym typeface="Calibri" pitchFamily="34" charset="0"/>
              </a:rPr>
              <a:t>@</a:t>
            </a:r>
            <a:r>
              <a:rPr lang="zh-CN" altLang="en-US" sz="1400">
                <a:solidFill>
                  <a:srgbClr val="000000"/>
                </a:solidFill>
                <a:latin typeface="Calibri" pitchFamily="34" charset="0"/>
                <a:sym typeface="宋体" pitchFamily="2" charset="-122"/>
              </a:rPr>
              <a:t>六月雪</a:t>
            </a:r>
            <a:r>
              <a:rPr lang="en-US" altLang="zh-CN" sz="1400">
                <a:solidFill>
                  <a:srgbClr val="000000"/>
                </a:solidFill>
                <a:latin typeface="Calibri" pitchFamily="34" charset="0"/>
                <a:sym typeface="Calibri" pitchFamily="34" charset="0"/>
              </a:rPr>
              <a:t>_1</a:t>
            </a:r>
            <a:endParaRPr lang="en-US" altLang="zh-CN" sz="1400">
              <a:solidFill>
                <a:srgbClr val="000000"/>
              </a:solidFill>
              <a:latin typeface="Calibri" pitchFamily="34" charset="0"/>
              <a:sym typeface="宋体" pitchFamily="2" charset="-122"/>
            </a:endParaRPr>
          </a:p>
        </p:txBody>
      </p:sp>
      <p:pic>
        <p:nvPicPr>
          <p:cNvPr id="4099" name="图片 3"/>
          <p:cNvPicPr>
            <a:picLocks noChangeAspect="1" noChangeArrowheads="1"/>
          </p:cNvPicPr>
          <p:nvPr/>
        </p:nvPicPr>
        <p:blipFill>
          <a:blip r:embed="rId2">
            <a:extLst>
              <a:ext uri="{28A0092B-C50C-407E-A947-70E740481C1C}">
                <a14:useLocalDpi xmlns:a14="http://schemas.microsoft.com/office/drawing/2010/main" val="0"/>
              </a:ext>
            </a:extLst>
          </a:blip>
          <a:srcRect b="6960"/>
          <a:stretch>
            <a:fillRect/>
          </a:stretch>
        </p:blipFill>
        <p:spPr bwMode="auto">
          <a:xfrm>
            <a:off x="0" y="0"/>
            <a:ext cx="12198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矩形 2"/>
          <p:cNvSpPr>
            <a:spLocks noChangeArrowheads="1"/>
          </p:cNvSpPr>
          <p:nvPr/>
        </p:nvSpPr>
        <p:spPr bwMode="auto">
          <a:xfrm>
            <a:off x="4238625" y="3614738"/>
            <a:ext cx="7959725" cy="1044575"/>
          </a:xfrm>
          <a:prstGeom prst="rect">
            <a:avLst/>
          </a:prstGeom>
          <a:solidFill>
            <a:srgbClr val="AECB01">
              <a:alpha val="79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01" name="矩形 4"/>
          <p:cNvSpPr>
            <a:spLocks noChangeArrowheads="1"/>
          </p:cNvSpPr>
          <p:nvPr/>
        </p:nvSpPr>
        <p:spPr bwMode="auto">
          <a:xfrm>
            <a:off x="0" y="3614738"/>
            <a:ext cx="3357563" cy="1044575"/>
          </a:xfrm>
          <a:prstGeom prst="rect">
            <a:avLst/>
          </a:prstGeom>
          <a:solidFill>
            <a:srgbClr val="AECB01">
              <a:alpha val="79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4102" name="图片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8700" y="1382713"/>
            <a:ext cx="3267075"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文本框 6"/>
          <p:cNvSpPr>
            <a:spLocks noChangeArrowheads="1"/>
          </p:cNvSpPr>
          <p:nvPr/>
        </p:nvSpPr>
        <p:spPr bwMode="auto">
          <a:xfrm>
            <a:off x="5202238" y="3844925"/>
            <a:ext cx="3467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a:solidFill>
                  <a:schemeClr val="bg1"/>
                </a:solidFill>
                <a:latin typeface="时尚中黑简体" pitchFamily="2" charset="-122"/>
                <a:ea typeface="时尚中黑简体" pitchFamily="2" charset="-122"/>
                <a:sym typeface="时尚中黑简体" pitchFamily="2" charset="-122"/>
              </a:rPr>
              <a:t>点击添加文本文字点击添加文本文字</a:t>
            </a:r>
            <a:endParaRPr lang="en-US" sz="1600">
              <a:solidFill>
                <a:schemeClr val="bg1"/>
              </a:solidFill>
              <a:latin typeface="时尚中黑简体" pitchFamily="2" charset="-122"/>
              <a:ea typeface="时尚中黑简体" pitchFamily="2" charset="-122"/>
              <a:sym typeface="时尚中黑简体" pitchFamily="2" charset="-122"/>
            </a:endParaRPr>
          </a:p>
          <a:p>
            <a:r>
              <a:rPr lang="zh-CN" altLang="en-US" sz="1600">
                <a:solidFill>
                  <a:schemeClr val="bg1"/>
                </a:solidFill>
                <a:latin typeface="时尚中黑简体" pitchFamily="2" charset="-122"/>
                <a:ea typeface="时尚中黑简体" pitchFamily="2" charset="-122"/>
                <a:sym typeface="时尚中黑简体" pitchFamily="2" charset="-122"/>
              </a:rPr>
              <a:t>点击添加文本文字点击添加文本文字</a:t>
            </a:r>
            <a:endParaRPr lang="en-US" sz="1600">
              <a:solidFill>
                <a:schemeClr val="bg1"/>
              </a:solidFill>
              <a:latin typeface="时尚中黑简体" pitchFamily="2" charset="-122"/>
              <a:ea typeface="时尚中黑简体" pitchFamily="2" charset="-122"/>
              <a:sym typeface="时尚中黑简体" pitchFamily="2" charset="-122"/>
            </a:endParaRPr>
          </a:p>
        </p:txBody>
      </p:sp>
      <p:sp>
        <p:nvSpPr>
          <p:cNvPr id="4104" name="文本框 7"/>
          <p:cNvSpPr>
            <a:spLocks noChangeArrowheads="1"/>
          </p:cNvSpPr>
          <p:nvPr/>
        </p:nvSpPr>
        <p:spPr bwMode="auto">
          <a:xfrm>
            <a:off x="444500" y="3783013"/>
            <a:ext cx="2235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迷你简粗倩" pitchFamily="1" charset="-122"/>
                <a:ea typeface="迷你简粗倩" pitchFamily="1" charset="-122"/>
                <a:sym typeface="迷你简粗倩" pitchFamily="1" charset="-122"/>
              </a:rPr>
              <a:t>添加标题</a:t>
            </a:r>
          </a:p>
        </p:txBody>
      </p:sp>
    </p:spTree>
  </p:cSld>
  <p:clrMapOvr>
    <a:masterClrMapping/>
  </p:clrMapOvr>
  <p:transition spd="slow" advTm="5000">
    <p:fade/>
  </p:transition>
</p:sld>
</file>

<file path=ppt/slides/slide20.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22530" name="组合 7"/>
          <p:cNvGrpSpPr>
            <a:grpSpLocks/>
          </p:cNvGrpSpPr>
          <p:nvPr/>
        </p:nvGrpSpPr>
        <p:grpSpPr bwMode="auto">
          <a:xfrm>
            <a:off x="9563100" y="263525"/>
            <a:ext cx="1082675" cy="339725"/>
            <a:chOff x="0" y="0"/>
            <a:chExt cx="1082348" cy="340298"/>
          </a:xfrm>
        </p:grpSpPr>
        <p:sp>
          <p:nvSpPr>
            <p:cNvPr id="22531"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22532"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22533" name="Group 4"/>
          <p:cNvGrpSpPr>
            <a:grpSpLocks/>
          </p:cNvGrpSpPr>
          <p:nvPr/>
        </p:nvGrpSpPr>
        <p:grpSpPr bwMode="auto">
          <a:xfrm>
            <a:off x="10625138" y="31750"/>
            <a:ext cx="430212" cy="647700"/>
            <a:chOff x="0" y="0"/>
            <a:chExt cx="376" cy="567"/>
          </a:xfrm>
        </p:grpSpPr>
        <p:sp>
          <p:nvSpPr>
            <p:cNvPr id="22534"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35"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36"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37"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38"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39"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2540"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22541" name="文本框 3"/>
          <p:cNvSpPr>
            <a:spLocks noChangeArrowheads="1"/>
          </p:cNvSpPr>
          <p:nvPr/>
        </p:nvSpPr>
        <p:spPr bwMode="auto">
          <a:xfrm>
            <a:off x="1435100" y="1568450"/>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22542" name="矩形 4"/>
          <p:cNvSpPr>
            <a:spLocks noChangeArrowheads="1"/>
          </p:cNvSpPr>
          <p:nvPr/>
        </p:nvSpPr>
        <p:spPr bwMode="auto">
          <a:xfrm>
            <a:off x="0" y="3429000"/>
            <a:ext cx="12192000" cy="2120900"/>
          </a:xfrm>
          <a:prstGeom prst="rect">
            <a:avLst/>
          </a:prstGeom>
          <a:solidFill>
            <a:srgbClr val="AECB01">
              <a:alpha val="82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3" name="矩形 5"/>
          <p:cNvSpPr>
            <a:spLocks noChangeArrowheads="1"/>
          </p:cNvSpPr>
          <p:nvPr/>
        </p:nvSpPr>
        <p:spPr bwMode="auto">
          <a:xfrm>
            <a:off x="0" y="5549900"/>
            <a:ext cx="12192000" cy="1308100"/>
          </a:xfrm>
          <a:prstGeom prst="rect">
            <a:avLst/>
          </a:prstGeom>
          <a:solidFill>
            <a:srgbClr val="AEABAB">
              <a:alpha val="82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4" name="椭圆 7"/>
          <p:cNvSpPr>
            <a:spLocks noChangeArrowheads="1"/>
          </p:cNvSpPr>
          <p:nvPr/>
        </p:nvSpPr>
        <p:spPr bwMode="auto">
          <a:xfrm>
            <a:off x="1435100" y="2965450"/>
            <a:ext cx="1325563" cy="1325563"/>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5" name="椭圆 8"/>
          <p:cNvSpPr>
            <a:spLocks noChangeArrowheads="1"/>
          </p:cNvSpPr>
          <p:nvPr/>
        </p:nvSpPr>
        <p:spPr bwMode="auto">
          <a:xfrm>
            <a:off x="3146425" y="4200525"/>
            <a:ext cx="1327150" cy="1327150"/>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6" name="椭圆 9"/>
          <p:cNvSpPr>
            <a:spLocks noChangeArrowheads="1"/>
          </p:cNvSpPr>
          <p:nvPr/>
        </p:nvSpPr>
        <p:spPr bwMode="auto">
          <a:xfrm>
            <a:off x="4859338" y="3140075"/>
            <a:ext cx="1325562" cy="1327150"/>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7" name="椭圆 10"/>
          <p:cNvSpPr>
            <a:spLocks noChangeArrowheads="1"/>
          </p:cNvSpPr>
          <p:nvPr/>
        </p:nvSpPr>
        <p:spPr bwMode="auto">
          <a:xfrm>
            <a:off x="6292850" y="4589463"/>
            <a:ext cx="1327150" cy="1327150"/>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8" name="椭圆 11"/>
          <p:cNvSpPr>
            <a:spLocks noChangeArrowheads="1"/>
          </p:cNvSpPr>
          <p:nvPr/>
        </p:nvSpPr>
        <p:spPr bwMode="auto">
          <a:xfrm>
            <a:off x="7150100" y="2274888"/>
            <a:ext cx="1327150" cy="1327150"/>
          </a:xfrm>
          <a:prstGeom prst="ellipse">
            <a:avLst/>
          </a:prstGeom>
          <a:solidFill>
            <a:srgbClr val="EBE807"/>
          </a:solidFill>
          <a:ln w="12700">
            <a:solidFill>
              <a:srgbClr val="3A3838"/>
            </a:solidFill>
            <a:prstDash val="dash"/>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2549" name="椭圆 12"/>
          <p:cNvSpPr>
            <a:spLocks noChangeArrowheads="1"/>
          </p:cNvSpPr>
          <p:nvPr/>
        </p:nvSpPr>
        <p:spPr bwMode="auto">
          <a:xfrm>
            <a:off x="8113713" y="4119563"/>
            <a:ext cx="1325562" cy="1325562"/>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50" name="椭圆 13"/>
          <p:cNvSpPr>
            <a:spLocks noChangeArrowheads="1"/>
          </p:cNvSpPr>
          <p:nvPr/>
        </p:nvSpPr>
        <p:spPr bwMode="auto">
          <a:xfrm>
            <a:off x="9723438" y="2767013"/>
            <a:ext cx="1325562" cy="1327150"/>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51" name="文本框 14"/>
          <p:cNvSpPr>
            <a:spLocks noChangeArrowheads="1"/>
          </p:cNvSpPr>
          <p:nvPr/>
        </p:nvSpPr>
        <p:spPr bwMode="auto">
          <a:xfrm>
            <a:off x="1277938" y="2462213"/>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595959"/>
                </a:solidFill>
                <a:latin typeface="迷你简粗倩" pitchFamily="1" charset="-122"/>
                <a:ea typeface="迷你简粗倩" pitchFamily="1" charset="-122"/>
              </a:rPr>
              <a:t>01</a:t>
            </a:r>
            <a:r>
              <a:rPr lang="en-US" sz="2000">
                <a:solidFill>
                  <a:srgbClr val="AECB01"/>
                </a:solidFill>
                <a:latin typeface="迷你简粗倩" pitchFamily="1" charset="-122"/>
                <a:ea typeface="迷你简粗倩" pitchFamily="1" charset="-122"/>
              </a:rPr>
              <a:t> </a:t>
            </a:r>
            <a:r>
              <a:rPr lang="zh-CN" altLang="en-US" sz="2000">
                <a:solidFill>
                  <a:srgbClr val="AECB01"/>
                </a:solidFill>
                <a:latin typeface="迷你简粗倩" pitchFamily="1" charset="-122"/>
                <a:ea typeface="迷你简粗倩" pitchFamily="1" charset="-122"/>
              </a:rPr>
              <a:t>添加标题</a:t>
            </a:r>
            <a:endParaRPr lang="zh-CN" altLang="en-US"/>
          </a:p>
        </p:txBody>
      </p:sp>
      <p:sp>
        <p:nvSpPr>
          <p:cNvPr id="22552" name="文本框 15"/>
          <p:cNvSpPr>
            <a:spLocks noChangeArrowheads="1"/>
          </p:cNvSpPr>
          <p:nvPr/>
        </p:nvSpPr>
        <p:spPr bwMode="auto">
          <a:xfrm>
            <a:off x="2987675" y="5570538"/>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chemeClr val="bg1"/>
                </a:solidFill>
                <a:latin typeface="迷你简粗倩" pitchFamily="1" charset="-122"/>
                <a:ea typeface="迷你简粗倩" pitchFamily="1" charset="-122"/>
              </a:rPr>
              <a:t>02</a:t>
            </a:r>
            <a:r>
              <a:rPr lang="en-US" sz="2000">
                <a:solidFill>
                  <a:srgbClr val="AECB01"/>
                </a:solidFill>
                <a:latin typeface="迷你简粗倩" pitchFamily="1" charset="-122"/>
                <a:ea typeface="迷你简粗倩" pitchFamily="1" charset="-122"/>
              </a:rPr>
              <a:t> </a:t>
            </a:r>
            <a:r>
              <a:rPr lang="zh-CN" altLang="en-US" sz="2000">
                <a:solidFill>
                  <a:srgbClr val="F2F2F2"/>
                </a:solidFill>
                <a:latin typeface="迷你简粗倩" pitchFamily="1" charset="-122"/>
                <a:ea typeface="迷你简粗倩" pitchFamily="1" charset="-122"/>
              </a:rPr>
              <a:t>添加标题</a:t>
            </a:r>
            <a:endParaRPr lang="zh-CN" altLang="en-US"/>
          </a:p>
        </p:txBody>
      </p:sp>
      <p:sp>
        <p:nvSpPr>
          <p:cNvPr id="22553" name="文本框 17"/>
          <p:cNvSpPr>
            <a:spLocks noChangeArrowheads="1"/>
          </p:cNvSpPr>
          <p:nvPr/>
        </p:nvSpPr>
        <p:spPr bwMode="auto">
          <a:xfrm>
            <a:off x="4843463" y="2651125"/>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595959"/>
                </a:solidFill>
                <a:latin typeface="迷你简粗倩" pitchFamily="1" charset="-122"/>
                <a:ea typeface="迷你简粗倩" pitchFamily="1" charset="-122"/>
              </a:rPr>
              <a:t>03 </a:t>
            </a:r>
            <a:r>
              <a:rPr lang="zh-CN" altLang="en-US" sz="2000">
                <a:solidFill>
                  <a:srgbClr val="AECB01"/>
                </a:solidFill>
                <a:latin typeface="迷你简粗倩" pitchFamily="1" charset="-122"/>
                <a:ea typeface="迷你简粗倩" pitchFamily="1" charset="-122"/>
              </a:rPr>
              <a:t>添加标题</a:t>
            </a:r>
            <a:endParaRPr lang="zh-CN" altLang="en-US"/>
          </a:p>
        </p:txBody>
      </p:sp>
      <p:sp>
        <p:nvSpPr>
          <p:cNvPr id="22554" name="文本框 18"/>
          <p:cNvSpPr>
            <a:spLocks noChangeArrowheads="1"/>
          </p:cNvSpPr>
          <p:nvPr/>
        </p:nvSpPr>
        <p:spPr bwMode="auto">
          <a:xfrm>
            <a:off x="6230938" y="5962650"/>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chemeClr val="bg1"/>
                </a:solidFill>
                <a:latin typeface="迷你简粗倩" pitchFamily="1" charset="-122"/>
                <a:ea typeface="迷你简粗倩" pitchFamily="1" charset="-122"/>
              </a:rPr>
              <a:t>04</a:t>
            </a:r>
            <a:r>
              <a:rPr lang="en-US" sz="2000">
                <a:solidFill>
                  <a:srgbClr val="AECB01"/>
                </a:solidFill>
                <a:latin typeface="迷你简粗倩" pitchFamily="1" charset="-122"/>
                <a:ea typeface="迷你简粗倩" pitchFamily="1" charset="-122"/>
              </a:rPr>
              <a:t> </a:t>
            </a:r>
            <a:r>
              <a:rPr lang="zh-CN" altLang="en-US" sz="2000">
                <a:solidFill>
                  <a:srgbClr val="F2F2F2"/>
                </a:solidFill>
                <a:latin typeface="迷你简粗倩" pitchFamily="1" charset="-122"/>
                <a:ea typeface="迷你简粗倩" pitchFamily="1" charset="-122"/>
              </a:rPr>
              <a:t>添加标题</a:t>
            </a:r>
            <a:endParaRPr lang="zh-CN" altLang="en-US"/>
          </a:p>
        </p:txBody>
      </p:sp>
      <p:sp>
        <p:nvSpPr>
          <p:cNvPr id="22555" name="文本框 19"/>
          <p:cNvSpPr>
            <a:spLocks noChangeArrowheads="1"/>
          </p:cNvSpPr>
          <p:nvPr/>
        </p:nvSpPr>
        <p:spPr bwMode="auto">
          <a:xfrm>
            <a:off x="8201025" y="5543550"/>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chemeClr val="bg1"/>
                </a:solidFill>
                <a:latin typeface="迷你简粗倩" pitchFamily="1" charset="-122"/>
                <a:ea typeface="迷你简粗倩" pitchFamily="1" charset="-122"/>
              </a:rPr>
              <a:t>05</a:t>
            </a:r>
            <a:r>
              <a:rPr lang="en-US" sz="2000">
                <a:solidFill>
                  <a:srgbClr val="AECB01"/>
                </a:solidFill>
                <a:latin typeface="迷你简粗倩" pitchFamily="1" charset="-122"/>
                <a:ea typeface="迷你简粗倩" pitchFamily="1" charset="-122"/>
              </a:rPr>
              <a:t> </a:t>
            </a:r>
            <a:r>
              <a:rPr lang="zh-CN" altLang="en-US" sz="2000">
                <a:solidFill>
                  <a:srgbClr val="F2F2F2"/>
                </a:solidFill>
                <a:latin typeface="迷你简粗倩" pitchFamily="1" charset="-122"/>
                <a:ea typeface="迷你简粗倩" pitchFamily="1" charset="-122"/>
              </a:rPr>
              <a:t>添加标题</a:t>
            </a:r>
            <a:endParaRPr lang="zh-CN" altLang="en-US"/>
          </a:p>
        </p:txBody>
      </p:sp>
      <p:sp>
        <p:nvSpPr>
          <p:cNvPr id="22556" name="文本框 20"/>
          <p:cNvSpPr>
            <a:spLocks noChangeArrowheads="1"/>
          </p:cNvSpPr>
          <p:nvPr/>
        </p:nvSpPr>
        <p:spPr bwMode="auto">
          <a:xfrm>
            <a:off x="9567863" y="4133850"/>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chemeClr val="bg1"/>
                </a:solidFill>
                <a:latin typeface="迷你简粗倩" pitchFamily="1" charset="-122"/>
                <a:ea typeface="迷你简粗倩" pitchFamily="1" charset="-122"/>
              </a:rPr>
              <a:t>06</a:t>
            </a:r>
            <a:r>
              <a:rPr lang="en-US" sz="2000">
                <a:solidFill>
                  <a:srgbClr val="AECB01"/>
                </a:solidFill>
                <a:latin typeface="迷你简粗倩" pitchFamily="1" charset="-122"/>
                <a:ea typeface="迷你简粗倩" pitchFamily="1" charset="-122"/>
              </a:rPr>
              <a:t> </a:t>
            </a:r>
            <a:r>
              <a:rPr lang="zh-CN" altLang="en-US" sz="2000">
                <a:solidFill>
                  <a:srgbClr val="F2F2F2"/>
                </a:solidFill>
                <a:latin typeface="迷你简粗倩" pitchFamily="1" charset="-122"/>
                <a:ea typeface="迷你简粗倩" pitchFamily="1" charset="-122"/>
              </a:rPr>
              <a:t>添加标题</a:t>
            </a:r>
            <a:endParaRPr lang="zh-CN" altLang="en-US"/>
          </a:p>
        </p:txBody>
      </p:sp>
      <p:sp>
        <p:nvSpPr>
          <p:cNvPr id="22557" name="直接连接符 22"/>
          <p:cNvSpPr>
            <a:spLocks noChangeShapeType="1"/>
          </p:cNvSpPr>
          <p:nvPr/>
        </p:nvSpPr>
        <p:spPr bwMode="auto">
          <a:xfrm>
            <a:off x="2728913" y="3817938"/>
            <a:ext cx="525462" cy="763587"/>
          </a:xfrm>
          <a:prstGeom prst="line">
            <a:avLst/>
          </a:prstGeom>
          <a:noFill/>
          <a:ln w="12700">
            <a:solidFill>
              <a:srgbClr val="3A3838"/>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58" name="直接连接符 26"/>
          <p:cNvSpPr>
            <a:spLocks noChangeShapeType="1"/>
          </p:cNvSpPr>
          <p:nvPr/>
        </p:nvSpPr>
        <p:spPr bwMode="auto">
          <a:xfrm flipV="1">
            <a:off x="4279900" y="3803650"/>
            <a:ext cx="579438" cy="590550"/>
          </a:xfrm>
          <a:prstGeom prst="line">
            <a:avLst/>
          </a:prstGeom>
          <a:noFill/>
          <a:ln w="12700">
            <a:solidFill>
              <a:srgbClr val="3A3838"/>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59" name="直接连接符 28"/>
          <p:cNvSpPr>
            <a:spLocks noChangeShapeType="1"/>
          </p:cNvSpPr>
          <p:nvPr/>
        </p:nvSpPr>
        <p:spPr bwMode="auto">
          <a:xfrm>
            <a:off x="5991225" y="4271963"/>
            <a:ext cx="495300" cy="511175"/>
          </a:xfrm>
          <a:prstGeom prst="line">
            <a:avLst/>
          </a:prstGeom>
          <a:noFill/>
          <a:ln w="12700">
            <a:solidFill>
              <a:srgbClr val="3A3838"/>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60" name="直接连接符 30"/>
          <p:cNvSpPr>
            <a:spLocks noChangeShapeType="1"/>
          </p:cNvSpPr>
          <p:nvPr/>
        </p:nvSpPr>
        <p:spPr bwMode="auto">
          <a:xfrm flipH="1">
            <a:off x="6956425" y="3617913"/>
            <a:ext cx="790575" cy="971550"/>
          </a:xfrm>
          <a:prstGeom prst="line">
            <a:avLst/>
          </a:prstGeom>
          <a:noFill/>
          <a:ln w="12700">
            <a:solidFill>
              <a:srgbClr val="3A3838"/>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61" name="直接连接符 32"/>
          <p:cNvSpPr>
            <a:spLocks noChangeShapeType="1"/>
          </p:cNvSpPr>
          <p:nvPr/>
        </p:nvSpPr>
        <p:spPr bwMode="auto">
          <a:xfrm>
            <a:off x="7813675" y="3602038"/>
            <a:ext cx="493713" cy="711200"/>
          </a:xfrm>
          <a:prstGeom prst="line">
            <a:avLst/>
          </a:prstGeom>
          <a:noFill/>
          <a:ln w="12700">
            <a:solidFill>
              <a:srgbClr val="3A3838"/>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62" name="直接连接符 34"/>
          <p:cNvSpPr>
            <a:spLocks noChangeShapeType="1"/>
          </p:cNvSpPr>
          <p:nvPr/>
        </p:nvSpPr>
        <p:spPr bwMode="auto">
          <a:xfrm flipV="1">
            <a:off x="7813675" y="3430588"/>
            <a:ext cx="1909763" cy="171450"/>
          </a:xfrm>
          <a:prstGeom prst="line">
            <a:avLst/>
          </a:prstGeom>
          <a:noFill/>
          <a:ln w="12700">
            <a:solidFill>
              <a:srgbClr val="3A3838"/>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63" name="Freeform 88"/>
          <p:cNvSpPr>
            <a:spLocks noChangeAspect="1" noEditPoints="1" noChangeArrowheads="1"/>
          </p:cNvSpPr>
          <p:nvPr/>
        </p:nvSpPr>
        <p:spPr bwMode="auto">
          <a:xfrm>
            <a:off x="1717675" y="3325813"/>
            <a:ext cx="642938" cy="539750"/>
          </a:xfrm>
          <a:custGeom>
            <a:avLst/>
            <a:gdLst>
              <a:gd name="T0" fmla="*/ 42 w 68"/>
              <a:gd name="T1" fmla="*/ 32 h 57"/>
              <a:gd name="T2" fmla="*/ 36 w 68"/>
              <a:gd name="T3" fmla="*/ 32 h 57"/>
              <a:gd name="T4" fmla="*/ 33 w 68"/>
              <a:gd name="T5" fmla="*/ 31 h 57"/>
              <a:gd name="T6" fmla="*/ 31 w 68"/>
              <a:gd name="T7" fmla="*/ 27 h 57"/>
              <a:gd name="T8" fmla="*/ 34 w 68"/>
              <a:gd name="T9" fmla="*/ 22 h 57"/>
              <a:gd name="T10" fmla="*/ 36 w 68"/>
              <a:gd name="T11" fmla="*/ 20 h 57"/>
              <a:gd name="T12" fmla="*/ 37 w 68"/>
              <a:gd name="T13" fmla="*/ 16 h 57"/>
              <a:gd name="T14" fmla="*/ 37 w 68"/>
              <a:gd name="T15" fmla="*/ 16 h 57"/>
              <a:gd name="T16" fmla="*/ 36 w 68"/>
              <a:gd name="T17" fmla="*/ 15 h 57"/>
              <a:gd name="T18" fmla="*/ 36 w 68"/>
              <a:gd name="T19" fmla="*/ 15 h 57"/>
              <a:gd name="T20" fmla="*/ 33 w 68"/>
              <a:gd name="T21" fmla="*/ 4 h 57"/>
              <a:gd name="T22" fmla="*/ 17 w 68"/>
              <a:gd name="T23" fmla="*/ 3 h 57"/>
              <a:gd name="T24" fmla="*/ 13 w 68"/>
              <a:gd name="T25" fmla="*/ 15 h 57"/>
              <a:gd name="T26" fmla="*/ 13 w 68"/>
              <a:gd name="T27" fmla="*/ 15 h 57"/>
              <a:gd name="T28" fmla="*/ 13 w 68"/>
              <a:gd name="T29" fmla="*/ 16 h 57"/>
              <a:gd name="T30" fmla="*/ 13 w 68"/>
              <a:gd name="T31" fmla="*/ 16 h 57"/>
              <a:gd name="T32" fmla="*/ 13 w 68"/>
              <a:gd name="T33" fmla="*/ 20 h 57"/>
              <a:gd name="T34" fmla="*/ 15 w 68"/>
              <a:gd name="T35" fmla="*/ 22 h 57"/>
              <a:gd name="T36" fmla="*/ 17 w 68"/>
              <a:gd name="T37" fmla="*/ 26 h 57"/>
              <a:gd name="T38" fmla="*/ 15 w 68"/>
              <a:gd name="T39" fmla="*/ 31 h 57"/>
              <a:gd name="T40" fmla="*/ 12 w 68"/>
              <a:gd name="T41" fmla="*/ 31 h 57"/>
              <a:gd name="T42" fmla="*/ 8 w 68"/>
              <a:gd name="T43" fmla="*/ 31 h 57"/>
              <a:gd name="T44" fmla="*/ 1 w 68"/>
              <a:gd name="T45" fmla="*/ 52 h 57"/>
              <a:gd name="T46" fmla="*/ 48 w 68"/>
              <a:gd name="T47" fmla="*/ 52 h 57"/>
              <a:gd name="T48" fmla="*/ 42 w 68"/>
              <a:gd name="T49" fmla="*/ 32 h 57"/>
              <a:gd name="T50" fmla="*/ 63 w 68"/>
              <a:gd name="T51" fmla="*/ 22 h 57"/>
              <a:gd name="T52" fmla="*/ 68 w 68"/>
              <a:gd name="T53" fmla="*/ 36 h 57"/>
              <a:gd name="T54" fmla="*/ 50 w 68"/>
              <a:gd name="T55" fmla="*/ 38 h 57"/>
              <a:gd name="T56" fmla="*/ 44 w 68"/>
              <a:gd name="T57" fmla="*/ 29 h 57"/>
              <a:gd name="T58" fmla="*/ 43 w 68"/>
              <a:gd name="T59" fmla="*/ 27 h 57"/>
              <a:gd name="T60" fmla="*/ 42 w 68"/>
              <a:gd name="T61" fmla="*/ 27 h 57"/>
              <a:gd name="T62" fmla="*/ 36 w 68"/>
              <a:gd name="T63" fmla="*/ 27 h 57"/>
              <a:gd name="T64" fmla="*/ 36 w 68"/>
              <a:gd name="T65" fmla="*/ 27 h 57"/>
              <a:gd name="T66" fmla="*/ 38 w 68"/>
              <a:gd name="T67" fmla="*/ 24 h 57"/>
              <a:gd name="T68" fmla="*/ 40 w 68"/>
              <a:gd name="T69" fmla="*/ 22 h 57"/>
              <a:gd name="T70" fmla="*/ 43 w 68"/>
              <a:gd name="T71" fmla="*/ 22 h 57"/>
              <a:gd name="T72" fmla="*/ 45 w 68"/>
              <a:gd name="T73" fmla="*/ 21 h 57"/>
              <a:gd name="T74" fmla="*/ 46 w 68"/>
              <a:gd name="T75" fmla="*/ 18 h 57"/>
              <a:gd name="T76" fmla="*/ 44 w 68"/>
              <a:gd name="T77" fmla="*/ 15 h 57"/>
              <a:gd name="T78" fmla="*/ 43 w 68"/>
              <a:gd name="T79" fmla="*/ 13 h 57"/>
              <a:gd name="T80" fmla="*/ 43 w 68"/>
              <a:gd name="T81" fmla="*/ 11 h 57"/>
              <a:gd name="T82" fmla="*/ 43 w 68"/>
              <a:gd name="T83" fmla="*/ 10 h 57"/>
              <a:gd name="T84" fmla="*/ 43 w 68"/>
              <a:gd name="T85" fmla="*/ 10 h 57"/>
              <a:gd name="T86" fmla="*/ 43 w 68"/>
              <a:gd name="T87" fmla="*/ 10 h 57"/>
              <a:gd name="T88" fmla="*/ 46 w 68"/>
              <a:gd name="T89" fmla="*/ 2 h 57"/>
              <a:gd name="T90" fmla="*/ 57 w 68"/>
              <a:gd name="T91" fmla="*/ 2 h 57"/>
              <a:gd name="T92" fmla="*/ 59 w 68"/>
              <a:gd name="T93" fmla="*/ 10 h 57"/>
              <a:gd name="T94" fmla="*/ 59 w 68"/>
              <a:gd name="T95" fmla="*/ 10 h 57"/>
              <a:gd name="T96" fmla="*/ 60 w 68"/>
              <a:gd name="T97" fmla="*/ 10 h 57"/>
              <a:gd name="T98" fmla="*/ 60 w 68"/>
              <a:gd name="T99" fmla="*/ 11 h 57"/>
              <a:gd name="T100" fmla="*/ 59 w 68"/>
              <a:gd name="T101" fmla="*/ 13 h 57"/>
              <a:gd name="T102" fmla="*/ 58 w 68"/>
              <a:gd name="T103" fmla="*/ 15 h 57"/>
              <a:gd name="T104" fmla="*/ 56 w 68"/>
              <a:gd name="T105" fmla="*/ 18 h 57"/>
              <a:gd name="T106" fmla="*/ 57 w 68"/>
              <a:gd name="T107" fmla="*/ 21 h 57"/>
              <a:gd name="T108" fmla="*/ 59 w 68"/>
              <a:gd name="T109" fmla="*/ 22 h 57"/>
              <a:gd name="T110" fmla="*/ 63 w 68"/>
              <a:gd name="T111" fmla="*/ 2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8" h="57">
                <a:moveTo>
                  <a:pt x="42" y="32"/>
                </a:moveTo>
                <a:cubicBezTo>
                  <a:pt x="40" y="32"/>
                  <a:pt x="38" y="32"/>
                  <a:pt x="36" y="32"/>
                </a:cubicBezTo>
                <a:cubicBezTo>
                  <a:pt x="35" y="32"/>
                  <a:pt x="34" y="32"/>
                  <a:pt x="33" y="31"/>
                </a:cubicBezTo>
                <a:cubicBezTo>
                  <a:pt x="32" y="30"/>
                  <a:pt x="32" y="28"/>
                  <a:pt x="31" y="27"/>
                </a:cubicBezTo>
                <a:cubicBezTo>
                  <a:pt x="33" y="25"/>
                  <a:pt x="34" y="24"/>
                  <a:pt x="34" y="22"/>
                </a:cubicBezTo>
                <a:cubicBezTo>
                  <a:pt x="35" y="21"/>
                  <a:pt x="36" y="21"/>
                  <a:pt x="36" y="20"/>
                </a:cubicBezTo>
                <a:cubicBezTo>
                  <a:pt x="36" y="19"/>
                  <a:pt x="37" y="18"/>
                  <a:pt x="37" y="16"/>
                </a:cubicBezTo>
                <a:cubicBezTo>
                  <a:pt x="37" y="16"/>
                  <a:pt x="37" y="16"/>
                  <a:pt x="37" y="16"/>
                </a:cubicBezTo>
                <a:cubicBezTo>
                  <a:pt x="36" y="15"/>
                  <a:pt x="36" y="15"/>
                  <a:pt x="36" y="15"/>
                </a:cubicBezTo>
                <a:cubicBezTo>
                  <a:pt x="36" y="15"/>
                  <a:pt x="36" y="15"/>
                  <a:pt x="36" y="15"/>
                </a:cubicBezTo>
                <a:cubicBezTo>
                  <a:pt x="37" y="9"/>
                  <a:pt x="36" y="6"/>
                  <a:pt x="33" y="4"/>
                </a:cubicBezTo>
                <a:cubicBezTo>
                  <a:pt x="29" y="0"/>
                  <a:pt x="21" y="0"/>
                  <a:pt x="17" y="3"/>
                </a:cubicBezTo>
                <a:cubicBezTo>
                  <a:pt x="14" y="5"/>
                  <a:pt x="13" y="9"/>
                  <a:pt x="13" y="15"/>
                </a:cubicBezTo>
                <a:cubicBezTo>
                  <a:pt x="13" y="15"/>
                  <a:pt x="13" y="15"/>
                  <a:pt x="13" y="15"/>
                </a:cubicBezTo>
                <a:cubicBezTo>
                  <a:pt x="13" y="16"/>
                  <a:pt x="13" y="16"/>
                  <a:pt x="13" y="16"/>
                </a:cubicBezTo>
                <a:cubicBezTo>
                  <a:pt x="13" y="16"/>
                  <a:pt x="13" y="16"/>
                  <a:pt x="13" y="16"/>
                </a:cubicBezTo>
                <a:cubicBezTo>
                  <a:pt x="13" y="18"/>
                  <a:pt x="13" y="19"/>
                  <a:pt x="13" y="20"/>
                </a:cubicBezTo>
                <a:cubicBezTo>
                  <a:pt x="13" y="21"/>
                  <a:pt x="14" y="21"/>
                  <a:pt x="15" y="22"/>
                </a:cubicBezTo>
                <a:cubicBezTo>
                  <a:pt x="15" y="23"/>
                  <a:pt x="16" y="25"/>
                  <a:pt x="17" y="26"/>
                </a:cubicBezTo>
                <a:cubicBezTo>
                  <a:pt x="17" y="28"/>
                  <a:pt x="16" y="30"/>
                  <a:pt x="15" y="31"/>
                </a:cubicBezTo>
                <a:cubicBezTo>
                  <a:pt x="15" y="31"/>
                  <a:pt x="14" y="32"/>
                  <a:pt x="12" y="31"/>
                </a:cubicBezTo>
                <a:cubicBezTo>
                  <a:pt x="11" y="31"/>
                  <a:pt x="9" y="31"/>
                  <a:pt x="8" y="31"/>
                </a:cubicBezTo>
                <a:cubicBezTo>
                  <a:pt x="3" y="36"/>
                  <a:pt x="0" y="45"/>
                  <a:pt x="1" y="52"/>
                </a:cubicBezTo>
                <a:cubicBezTo>
                  <a:pt x="8" y="57"/>
                  <a:pt x="43" y="57"/>
                  <a:pt x="48" y="52"/>
                </a:cubicBezTo>
                <a:cubicBezTo>
                  <a:pt x="48" y="46"/>
                  <a:pt x="47" y="37"/>
                  <a:pt x="42" y="32"/>
                </a:cubicBezTo>
                <a:close/>
                <a:moveTo>
                  <a:pt x="63" y="22"/>
                </a:moveTo>
                <a:cubicBezTo>
                  <a:pt x="67" y="25"/>
                  <a:pt x="68" y="32"/>
                  <a:pt x="68" y="36"/>
                </a:cubicBezTo>
                <a:cubicBezTo>
                  <a:pt x="66" y="38"/>
                  <a:pt x="58" y="38"/>
                  <a:pt x="50" y="38"/>
                </a:cubicBezTo>
                <a:cubicBezTo>
                  <a:pt x="49" y="34"/>
                  <a:pt x="47" y="31"/>
                  <a:pt x="44" y="29"/>
                </a:cubicBezTo>
                <a:cubicBezTo>
                  <a:pt x="43" y="27"/>
                  <a:pt x="43" y="27"/>
                  <a:pt x="43" y="27"/>
                </a:cubicBezTo>
                <a:cubicBezTo>
                  <a:pt x="42" y="27"/>
                  <a:pt x="42" y="27"/>
                  <a:pt x="42" y="27"/>
                </a:cubicBezTo>
                <a:cubicBezTo>
                  <a:pt x="40" y="27"/>
                  <a:pt x="38" y="27"/>
                  <a:pt x="36" y="27"/>
                </a:cubicBezTo>
                <a:cubicBezTo>
                  <a:pt x="36" y="27"/>
                  <a:pt x="36" y="27"/>
                  <a:pt x="36" y="27"/>
                </a:cubicBezTo>
                <a:cubicBezTo>
                  <a:pt x="37" y="27"/>
                  <a:pt x="38" y="25"/>
                  <a:pt x="38" y="24"/>
                </a:cubicBezTo>
                <a:cubicBezTo>
                  <a:pt x="39" y="24"/>
                  <a:pt x="39" y="23"/>
                  <a:pt x="40" y="22"/>
                </a:cubicBezTo>
                <a:cubicBezTo>
                  <a:pt x="41" y="22"/>
                  <a:pt x="42" y="22"/>
                  <a:pt x="43" y="22"/>
                </a:cubicBezTo>
                <a:cubicBezTo>
                  <a:pt x="44" y="22"/>
                  <a:pt x="44" y="22"/>
                  <a:pt x="45" y="21"/>
                </a:cubicBezTo>
                <a:cubicBezTo>
                  <a:pt x="45" y="21"/>
                  <a:pt x="46" y="19"/>
                  <a:pt x="46" y="18"/>
                </a:cubicBezTo>
                <a:cubicBezTo>
                  <a:pt x="45" y="17"/>
                  <a:pt x="45" y="16"/>
                  <a:pt x="44" y="15"/>
                </a:cubicBezTo>
                <a:cubicBezTo>
                  <a:pt x="44" y="14"/>
                  <a:pt x="43" y="14"/>
                  <a:pt x="43" y="13"/>
                </a:cubicBezTo>
                <a:cubicBezTo>
                  <a:pt x="43" y="13"/>
                  <a:pt x="43" y="12"/>
                  <a:pt x="43" y="11"/>
                </a:cubicBezTo>
                <a:cubicBezTo>
                  <a:pt x="43" y="10"/>
                  <a:pt x="43" y="10"/>
                  <a:pt x="43" y="10"/>
                </a:cubicBezTo>
                <a:cubicBezTo>
                  <a:pt x="43" y="10"/>
                  <a:pt x="43" y="10"/>
                  <a:pt x="43" y="10"/>
                </a:cubicBezTo>
                <a:cubicBezTo>
                  <a:pt x="43" y="10"/>
                  <a:pt x="43" y="10"/>
                  <a:pt x="43" y="10"/>
                </a:cubicBezTo>
                <a:cubicBezTo>
                  <a:pt x="43" y="6"/>
                  <a:pt x="44" y="3"/>
                  <a:pt x="46" y="2"/>
                </a:cubicBezTo>
                <a:cubicBezTo>
                  <a:pt x="49" y="0"/>
                  <a:pt x="54" y="0"/>
                  <a:pt x="57" y="2"/>
                </a:cubicBezTo>
                <a:cubicBezTo>
                  <a:pt x="59" y="4"/>
                  <a:pt x="60" y="6"/>
                  <a:pt x="59" y="10"/>
                </a:cubicBezTo>
                <a:cubicBezTo>
                  <a:pt x="59" y="10"/>
                  <a:pt x="59" y="10"/>
                  <a:pt x="59" y="10"/>
                </a:cubicBezTo>
                <a:cubicBezTo>
                  <a:pt x="60" y="10"/>
                  <a:pt x="60" y="10"/>
                  <a:pt x="60" y="10"/>
                </a:cubicBezTo>
                <a:cubicBezTo>
                  <a:pt x="60" y="11"/>
                  <a:pt x="60" y="11"/>
                  <a:pt x="60" y="11"/>
                </a:cubicBezTo>
                <a:cubicBezTo>
                  <a:pt x="60" y="12"/>
                  <a:pt x="59" y="13"/>
                  <a:pt x="59" y="13"/>
                </a:cubicBezTo>
                <a:cubicBezTo>
                  <a:pt x="59" y="14"/>
                  <a:pt x="59" y="14"/>
                  <a:pt x="58" y="15"/>
                </a:cubicBezTo>
                <a:cubicBezTo>
                  <a:pt x="58" y="16"/>
                  <a:pt x="57" y="17"/>
                  <a:pt x="56" y="18"/>
                </a:cubicBezTo>
                <a:cubicBezTo>
                  <a:pt x="56" y="19"/>
                  <a:pt x="57" y="20"/>
                  <a:pt x="57" y="21"/>
                </a:cubicBezTo>
                <a:cubicBezTo>
                  <a:pt x="58" y="22"/>
                  <a:pt x="58" y="22"/>
                  <a:pt x="59" y="22"/>
                </a:cubicBezTo>
                <a:cubicBezTo>
                  <a:pt x="60" y="22"/>
                  <a:pt x="62" y="22"/>
                  <a:pt x="63" y="2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64" name="Freeform 369"/>
          <p:cNvSpPr>
            <a:spLocks noChangeAspect="1" noEditPoints="1" noChangeArrowheads="1"/>
          </p:cNvSpPr>
          <p:nvPr/>
        </p:nvSpPr>
        <p:spPr bwMode="auto">
          <a:xfrm>
            <a:off x="3505200" y="4521200"/>
            <a:ext cx="609600" cy="684213"/>
          </a:xfrm>
          <a:custGeom>
            <a:avLst/>
            <a:gdLst>
              <a:gd name="T0" fmla="*/ 33 w 62"/>
              <a:gd name="T1" fmla="*/ 0 h 69"/>
              <a:gd name="T2" fmla="*/ 29 w 62"/>
              <a:gd name="T3" fmla="*/ 10 h 69"/>
              <a:gd name="T4" fmla="*/ 62 w 62"/>
              <a:gd name="T5" fmla="*/ 29 h 69"/>
              <a:gd name="T6" fmla="*/ 52 w 62"/>
              <a:gd name="T7" fmla="*/ 33 h 69"/>
              <a:gd name="T8" fmla="*/ 62 w 62"/>
              <a:gd name="T9" fmla="*/ 29 h 69"/>
              <a:gd name="T10" fmla="*/ 59 w 62"/>
              <a:gd name="T11" fmla="*/ 17 h 69"/>
              <a:gd name="T12" fmla="*/ 48 w 62"/>
              <a:gd name="T13" fmla="*/ 19 h 69"/>
              <a:gd name="T14" fmla="*/ 45 w 62"/>
              <a:gd name="T15" fmla="*/ 3 h 69"/>
              <a:gd name="T16" fmla="*/ 43 w 62"/>
              <a:gd name="T17" fmla="*/ 14 h 69"/>
              <a:gd name="T18" fmla="*/ 45 w 62"/>
              <a:gd name="T19" fmla="*/ 3 h 69"/>
              <a:gd name="T20" fmla="*/ 0 w 62"/>
              <a:gd name="T21" fmla="*/ 29 h 69"/>
              <a:gd name="T22" fmla="*/ 11 w 62"/>
              <a:gd name="T23" fmla="*/ 33 h 69"/>
              <a:gd name="T24" fmla="*/ 3 w 62"/>
              <a:gd name="T25" fmla="*/ 17 h 69"/>
              <a:gd name="T26" fmla="*/ 14 w 62"/>
              <a:gd name="T27" fmla="*/ 19 h 69"/>
              <a:gd name="T28" fmla="*/ 3 w 62"/>
              <a:gd name="T29" fmla="*/ 17 h 69"/>
              <a:gd name="T30" fmla="*/ 19 w 62"/>
              <a:gd name="T31" fmla="*/ 14 h 69"/>
              <a:gd name="T32" fmla="*/ 17 w 62"/>
              <a:gd name="T33" fmla="*/ 3 h 69"/>
              <a:gd name="T34" fmla="*/ 31 w 62"/>
              <a:gd name="T35" fmla="*/ 15 h 69"/>
              <a:gd name="T36" fmla="*/ 48 w 62"/>
              <a:gd name="T37" fmla="*/ 31 h 69"/>
              <a:gd name="T38" fmla="*/ 40 w 62"/>
              <a:gd name="T39" fmla="*/ 45 h 69"/>
              <a:gd name="T40" fmla="*/ 41 w 62"/>
              <a:gd name="T41" fmla="*/ 47 h 69"/>
              <a:gd name="T42" fmla="*/ 43 w 62"/>
              <a:gd name="T43" fmla="*/ 48 h 69"/>
              <a:gd name="T44" fmla="*/ 43 w 62"/>
              <a:gd name="T45" fmla="*/ 54 h 69"/>
              <a:gd name="T46" fmla="*/ 43 w 62"/>
              <a:gd name="T47" fmla="*/ 54 h 69"/>
              <a:gd name="T48" fmla="*/ 43 w 62"/>
              <a:gd name="T49" fmla="*/ 60 h 69"/>
              <a:gd name="T50" fmla="*/ 41 w 62"/>
              <a:gd name="T51" fmla="*/ 61 h 69"/>
              <a:gd name="T52" fmla="*/ 21 w 62"/>
              <a:gd name="T53" fmla="*/ 63 h 69"/>
              <a:gd name="T54" fmla="*/ 20 w 62"/>
              <a:gd name="T55" fmla="*/ 59 h 69"/>
              <a:gd name="T56" fmla="*/ 21 w 62"/>
              <a:gd name="T57" fmla="*/ 56 h 69"/>
              <a:gd name="T58" fmla="*/ 20 w 62"/>
              <a:gd name="T59" fmla="*/ 53 h 69"/>
              <a:gd name="T60" fmla="*/ 21 w 62"/>
              <a:gd name="T61" fmla="*/ 49 h 69"/>
              <a:gd name="T62" fmla="*/ 23 w 62"/>
              <a:gd name="T63" fmla="*/ 49 h 69"/>
              <a:gd name="T64" fmla="*/ 17 w 62"/>
              <a:gd name="T65" fmla="*/ 40 h 69"/>
              <a:gd name="T66" fmla="*/ 20 w 62"/>
              <a:gd name="T67" fmla="*/ 20 h 69"/>
              <a:gd name="T68" fmla="*/ 36 w 62"/>
              <a:gd name="T69" fmla="*/ 64 h 69"/>
              <a:gd name="T70" fmla="*/ 32 w 62"/>
              <a:gd name="T71" fmla="*/ 69 h 69"/>
              <a:gd name="T72" fmla="*/ 36 w 62"/>
              <a:gd name="T73" fmla="*/ 64 h 69"/>
              <a:gd name="T74" fmla="*/ 24 w 62"/>
              <a:gd name="T75" fmla="*/ 58 h 69"/>
              <a:gd name="T76" fmla="*/ 24 w 62"/>
              <a:gd name="T77" fmla="*/ 59 h 69"/>
              <a:gd name="T78" fmla="*/ 40 w 62"/>
              <a:gd name="T79" fmla="*/ 57 h 69"/>
              <a:gd name="T80" fmla="*/ 40 w 62"/>
              <a:gd name="T81" fmla="*/ 51 h 69"/>
              <a:gd name="T82" fmla="*/ 24 w 62"/>
              <a:gd name="T83" fmla="*/ 53 h 69"/>
              <a:gd name="T84" fmla="*/ 40 w 62"/>
              <a:gd name="T85" fmla="*/ 51 h 69"/>
              <a:gd name="T86" fmla="*/ 40 w 62"/>
              <a:gd name="T87" fmla="*/ 5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2" h="69">
                <a:moveTo>
                  <a:pt x="29" y="0"/>
                </a:moveTo>
                <a:cubicBezTo>
                  <a:pt x="33" y="0"/>
                  <a:pt x="33" y="0"/>
                  <a:pt x="33" y="0"/>
                </a:cubicBezTo>
                <a:cubicBezTo>
                  <a:pt x="33" y="10"/>
                  <a:pt x="33" y="10"/>
                  <a:pt x="33" y="10"/>
                </a:cubicBezTo>
                <a:cubicBezTo>
                  <a:pt x="29" y="10"/>
                  <a:pt x="29" y="10"/>
                  <a:pt x="29" y="10"/>
                </a:cubicBezTo>
                <a:cubicBezTo>
                  <a:pt x="29" y="0"/>
                  <a:pt x="29" y="0"/>
                  <a:pt x="29" y="0"/>
                </a:cubicBezTo>
                <a:close/>
                <a:moveTo>
                  <a:pt x="62" y="29"/>
                </a:moveTo>
                <a:cubicBezTo>
                  <a:pt x="62" y="33"/>
                  <a:pt x="62" y="33"/>
                  <a:pt x="62" y="33"/>
                </a:cubicBezTo>
                <a:cubicBezTo>
                  <a:pt x="52" y="33"/>
                  <a:pt x="52" y="33"/>
                  <a:pt x="52" y="33"/>
                </a:cubicBezTo>
                <a:cubicBezTo>
                  <a:pt x="52" y="29"/>
                  <a:pt x="52" y="29"/>
                  <a:pt x="52" y="29"/>
                </a:cubicBezTo>
                <a:cubicBezTo>
                  <a:pt x="62" y="29"/>
                  <a:pt x="62" y="29"/>
                  <a:pt x="62" y="29"/>
                </a:cubicBezTo>
                <a:close/>
                <a:moveTo>
                  <a:pt x="57" y="14"/>
                </a:moveTo>
                <a:cubicBezTo>
                  <a:pt x="59" y="17"/>
                  <a:pt x="59" y="17"/>
                  <a:pt x="59" y="17"/>
                </a:cubicBezTo>
                <a:cubicBezTo>
                  <a:pt x="50" y="22"/>
                  <a:pt x="50" y="22"/>
                  <a:pt x="50" y="22"/>
                </a:cubicBezTo>
                <a:cubicBezTo>
                  <a:pt x="48" y="19"/>
                  <a:pt x="48" y="19"/>
                  <a:pt x="48" y="19"/>
                </a:cubicBezTo>
                <a:cubicBezTo>
                  <a:pt x="57" y="14"/>
                  <a:pt x="57" y="14"/>
                  <a:pt x="57" y="14"/>
                </a:cubicBezTo>
                <a:close/>
                <a:moveTo>
                  <a:pt x="45" y="3"/>
                </a:moveTo>
                <a:cubicBezTo>
                  <a:pt x="40" y="12"/>
                  <a:pt x="40" y="12"/>
                  <a:pt x="40" y="12"/>
                </a:cubicBezTo>
                <a:cubicBezTo>
                  <a:pt x="43" y="14"/>
                  <a:pt x="43" y="14"/>
                  <a:pt x="43" y="14"/>
                </a:cubicBezTo>
                <a:cubicBezTo>
                  <a:pt x="48" y="5"/>
                  <a:pt x="48" y="5"/>
                  <a:pt x="48" y="5"/>
                </a:cubicBezTo>
                <a:cubicBezTo>
                  <a:pt x="45" y="3"/>
                  <a:pt x="45" y="3"/>
                  <a:pt x="45" y="3"/>
                </a:cubicBezTo>
                <a:close/>
                <a:moveTo>
                  <a:pt x="0" y="33"/>
                </a:moveTo>
                <a:cubicBezTo>
                  <a:pt x="0" y="29"/>
                  <a:pt x="0" y="29"/>
                  <a:pt x="0" y="29"/>
                </a:cubicBezTo>
                <a:cubicBezTo>
                  <a:pt x="11" y="29"/>
                  <a:pt x="11" y="29"/>
                  <a:pt x="11" y="29"/>
                </a:cubicBezTo>
                <a:cubicBezTo>
                  <a:pt x="11" y="33"/>
                  <a:pt x="11" y="33"/>
                  <a:pt x="11" y="33"/>
                </a:cubicBezTo>
                <a:cubicBezTo>
                  <a:pt x="0" y="33"/>
                  <a:pt x="0" y="33"/>
                  <a:pt x="0" y="33"/>
                </a:cubicBezTo>
                <a:close/>
                <a:moveTo>
                  <a:pt x="3" y="17"/>
                </a:moveTo>
                <a:cubicBezTo>
                  <a:pt x="5" y="14"/>
                  <a:pt x="5" y="14"/>
                  <a:pt x="5" y="14"/>
                </a:cubicBezTo>
                <a:cubicBezTo>
                  <a:pt x="14" y="19"/>
                  <a:pt x="14" y="19"/>
                  <a:pt x="14" y="19"/>
                </a:cubicBezTo>
                <a:cubicBezTo>
                  <a:pt x="12" y="22"/>
                  <a:pt x="12" y="22"/>
                  <a:pt x="12" y="22"/>
                </a:cubicBezTo>
                <a:cubicBezTo>
                  <a:pt x="3" y="17"/>
                  <a:pt x="3" y="17"/>
                  <a:pt x="3" y="17"/>
                </a:cubicBezTo>
                <a:close/>
                <a:moveTo>
                  <a:pt x="14" y="5"/>
                </a:moveTo>
                <a:cubicBezTo>
                  <a:pt x="19" y="14"/>
                  <a:pt x="19" y="14"/>
                  <a:pt x="19" y="14"/>
                </a:cubicBezTo>
                <a:cubicBezTo>
                  <a:pt x="23" y="12"/>
                  <a:pt x="23" y="12"/>
                  <a:pt x="23" y="12"/>
                </a:cubicBezTo>
                <a:cubicBezTo>
                  <a:pt x="17" y="3"/>
                  <a:pt x="17" y="3"/>
                  <a:pt x="17" y="3"/>
                </a:cubicBezTo>
                <a:cubicBezTo>
                  <a:pt x="14" y="5"/>
                  <a:pt x="14" y="5"/>
                  <a:pt x="14" y="5"/>
                </a:cubicBezTo>
                <a:close/>
                <a:moveTo>
                  <a:pt x="31" y="15"/>
                </a:moveTo>
                <a:cubicBezTo>
                  <a:pt x="35" y="15"/>
                  <a:pt x="40" y="17"/>
                  <a:pt x="43" y="20"/>
                </a:cubicBezTo>
                <a:cubicBezTo>
                  <a:pt x="46" y="23"/>
                  <a:pt x="48" y="27"/>
                  <a:pt x="48" y="31"/>
                </a:cubicBezTo>
                <a:cubicBezTo>
                  <a:pt x="48" y="34"/>
                  <a:pt x="47" y="37"/>
                  <a:pt x="46" y="40"/>
                </a:cubicBezTo>
                <a:cubicBezTo>
                  <a:pt x="44" y="42"/>
                  <a:pt x="42" y="44"/>
                  <a:pt x="40" y="45"/>
                </a:cubicBezTo>
                <a:cubicBezTo>
                  <a:pt x="40" y="47"/>
                  <a:pt x="40" y="47"/>
                  <a:pt x="40" y="47"/>
                </a:cubicBezTo>
                <a:cubicBezTo>
                  <a:pt x="41" y="47"/>
                  <a:pt x="41" y="47"/>
                  <a:pt x="41" y="47"/>
                </a:cubicBezTo>
                <a:cubicBezTo>
                  <a:pt x="42" y="47"/>
                  <a:pt x="42" y="47"/>
                  <a:pt x="42" y="47"/>
                </a:cubicBezTo>
                <a:cubicBezTo>
                  <a:pt x="43" y="48"/>
                  <a:pt x="43" y="48"/>
                  <a:pt x="43" y="48"/>
                </a:cubicBezTo>
                <a:cubicBezTo>
                  <a:pt x="43" y="49"/>
                  <a:pt x="43" y="50"/>
                  <a:pt x="43" y="51"/>
                </a:cubicBezTo>
                <a:cubicBezTo>
                  <a:pt x="43" y="52"/>
                  <a:pt x="43" y="53"/>
                  <a:pt x="43" y="54"/>
                </a:cubicBezTo>
                <a:cubicBezTo>
                  <a:pt x="42" y="54"/>
                  <a:pt x="42" y="54"/>
                  <a:pt x="42" y="54"/>
                </a:cubicBezTo>
                <a:cubicBezTo>
                  <a:pt x="43" y="54"/>
                  <a:pt x="43" y="54"/>
                  <a:pt x="43" y="54"/>
                </a:cubicBezTo>
                <a:cubicBezTo>
                  <a:pt x="43" y="55"/>
                  <a:pt x="43" y="56"/>
                  <a:pt x="43" y="57"/>
                </a:cubicBezTo>
                <a:cubicBezTo>
                  <a:pt x="43" y="58"/>
                  <a:pt x="43" y="59"/>
                  <a:pt x="43" y="60"/>
                </a:cubicBezTo>
                <a:cubicBezTo>
                  <a:pt x="42" y="61"/>
                  <a:pt x="42" y="61"/>
                  <a:pt x="42" y="61"/>
                </a:cubicBezTo>
                <a:cubicBezTo>
                  <a:pt x="41" y="61"/>
                  <a:pt x="41" y="61"/>
                  <a:pt x="41" y="61"/>
                </a:cubicBezTo>
                <a:cubicBezTo>
                  <a:pt x="22" y="62"/>
                  <a:pt x="22" y="62"/>
                  <a:pt x="22" y="62"/>
                </a:cubicBezTo>
                <a:cubicBezTo>
                  <a:pt x="21" y="63"/>
                  <a:pt x="21" y="63"/>
                  <a:pt x="21" y="63"/>
                </a:cubicBezTo>
                <a:cubicBezTo>
                  <a:pt x="21" y="61"/>
                  <a:pt x="21" y="61"/>
                  <a:pt x="21" y="61"/>
                </a:cubicBezTo>
                <a:cubicBezTo>
                  <a:pt x="20" y="61"/>
                  <a:pt x="20" y="60"/>
                  <a:pt x="20" y="59"/>
                </a:cubicBezTo>
                <a:cubicBezTo>
                  <a:pt x="20" y="58"/>
                  <a:pt x="20" y="57"/>
                  <a:pt x="21" y="56"/>
                </a:cubicBezTo>
                <a:cubicBezTo>
                  <a:pt x="21" y="56"/>
                  <a:pt x="21" y="56"/>
                  <a:pt x="21" y="56"/>
                </a:cubicBezTo>
                <a:cubicBezTo>
                  <a:pt x="21" y="55"/>
                  <a:pt x="21" y="55"/>
                  <a:pt x="21" y="55"/>
                </a:cubicBezTo>
                <a:cubicBezTo>
                  <a:pt x="20" y="54"/>
                  <a:pt x="20" y="54"/>
                  <a:pt x="20" y="53"/>
                </a:cubicBezTo>
                <a:cubicBezTo>
                  <a:pt x="20" y="52"/>
                  <a:pt x="20" y="51"/>
                  <a:pt x="21" y="50"/>
                </a:cubicBezTo>
                <a:cubicBezTo>
                  <a:pt x="21" y="49"/>
                  <a:pt x="21" y="49"/>
                  <a:pt x="21" y="49"/>
                </a:cubicBezTo>
                <a:cubicBezTo>
                  <a:pt x="22" y="49"/>
                  <a:pt x="22" y="49"/>
                  <a:pt x="22" y="49"/>
                </a:cubicBezTo>
                <a:cubicBezTo>
                  <a:pt x="23" y="49"/>
                  <a:pt x="23" y="49"/>
                  <a:pt x="23" y="49"/>
                </a:cubicBezTo>
                <a:cubicBezTo>
                  <a:pt x="23" y="46"/>
                  <a:pt x="23" y="46"/>
                  <a:pt x="23" y="46"/>
                </a:cubicBezTo>
                <a:cubicBezTo>
                  <a:pt x="21" y="44"/>
                  <a:pt x="19" y="42"/>
                  <a:pt x="17" y="40"/>
                </a:cubicBezTo>
                <a:cubicBezTo>
                  <a:pt x="16" y="37"/>
                  <a:pt x="15" y="35"/>
                  <a:pt x="15" y="31"/>
                </a:cubicBezTo>
                <a:cubicBezTo>
                  <a:pt x="15" y="27"/>
                  <a:pt x="17" y="23"/>
                  <a:pt x="20" y="20"/>
                </a:cubicBezTo>
                <a:cubicBezTo>
                  <a:pt x="23" y="17"/>
                  <a:pt x="27" y="15"/>
                  <a:pt x="31" y="15"/>
                </a:cubicBezTo>
                <a:close/>
                <a:moveTo>
                  <a:pt x="36" y="64"/>
                </a:moveTo>
                <a:cubicBezTo>
                  <a:pt x="36" y="64"/>
                  <a:pt x="36" y="64"/>
                  <a:pt x="36" y="64"/>
                </a:cubicBezTo>
                <a:cubicBezTo>
                  <a:pt x="36" y="67"/>
                  <a:pt x="34" y="69"/>
                  <a:pt x="32" y="69"/>
                </a:cubicBezTo>
                <a:cubicBezTo>
                  <a:pt x="29" y="69"/>
                  <a:pt x="27" y="67"/>
                  <a:pt x="27" y="65"/>
                </a:cubicBezTo>
                <a:cubicBezTo>
                  <a:pt x="36" y="64"/>
                  <a:pt x="36" y="64"/>
                  <a:pt x="36" y="64"/>
                </a:cubicBezTo>
                <a:close/>
                <a:moveTo>
                  <a:pt x="40" y="57"/>
                </a:moveTo>
                <a:cubicBezTo>
                  <a:pt x="24" y="58"/>
                  <a:pt x="24" y="58"/>
                  <a:pt x="24" y="58"/>
                </a:cubicBezTo>
                <a:cubicBezTo>
                  <a:pt x="24" y="58"/>
                  <a:pt x="24" y="59"/>
                  <a:pt x="24" y="59"/>
                </a:cubicBezTo>
                <a:cubicBezTo>
                  <a:pt x="24" y="59"/>
                  <a:pt x="24" y="59"/>
                  <a:pt x="24" y="59"/>
                </a:cubicBezTo>
                <a:cubicBezTo>
                  <a:pt x="40" y="57"/>
                  <a:pt x="40" y="57"/>
                  <a:pt x="40" y="57"/>
                </a:cubicBezTo>
                <a:cubicBezTo>
                  <a:pt x="40" y="57"/>
                  <a:pt x="40" y="57"/>
                  <a:pt x="40" y="57"/>
                </a:cubicBezTo>
                <a:cubicBezTo>
                  <a:pt x="40" y="57"/>
                  <a:pt x="40" y="57"/>
                  <a:pt x="40" y="57"/>
                </a:cubicBezTo>
                <a:close/>
                <a:moveTo>
                  <a:pt x="40" y="51"/>
                </a:moveTo>
                <a:cubicBezTo>
                  <a:pt x="24" y="52"/>
                  <a:pt x="24" y="52"/>
                  <a:pt x="24" y="52"/>
                </a:cubicBezTo>
                <a:cubicBezTo>
                  <a:pt x="24" y="52"/>
                  <a:pt x="24" y="52"/>
                  <a:pt x="24" y="53"/>
                </a:cubicBezTo>
                <a:cubicBezTo>
                  <a:pt x="24" y="53"/>
                  <a:pt x="24" y="53"/>
                  <a:pt x="24" y="53"/>
                </a:cubicBezTo>
                <a:cubicBezTo>
                  <a:pt x="40" y="51"/>
                  <a:pt x="40" y="51"/>
                  <a:pt x="40" y="51"/>
                </a:cubicBezTo>
                <a:cubicBezTo>
                  <a:pt x="40" y="51"/>
                  <a:pt x="40" y="51"/>
                  <a:pt x="40" y="51"/>
                </a:cubicBezTo>
                <a:cubicBezTo>
                  <a:pt x="40" y="51"/>
                  <a:pt x="40" y="51"/>
                  <a:pt x="40" y="5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nvGrpSpPr>
          <p:cNvPr id="22565" name="组合 39"/>
          <p:cNvGrpSpPr>
            <a:grpSpLocks/>
          </p:cNvGrpSpPr>
          <p:nvPr/>
        </p:nvGrpSpPr>
        <p:grpSpPr bwMode="auto">
          <a:xfrm>
            <a:off x="5318125" y="3425825"/>
            <a:ext cx="407988" cy="755650"/>
            <a:chOff x="0" y="0"/>
            <a:chExt cx="500062" cy="928688"/>
          </a:xfrm>
        </p:grpSpPr>
        <p:sp>
          <p:nvSpPr>
            <p:cNvPr id="22566" name="Freeform 178"/>
            <p:cNvSpPr>
              <a:spLocks noChangeArrowheads="1"/>
            </p:cNvSpPr>
            <p:nvPr/>
          </p:nvSpPr>
          <p:spPr bwMode="auto">
            <a:xfrm>
              <a:off x="0" y="528638"/>
              <a:ext cx="485774" cy="400050"/>
            </a:xfrm>
            <a:custGeom>
              <a:avLst/>
              <a:gdLst>
                <a:gd name="T0" fmla="*/ 0 w 64"/>
                <a:gd name="T1" fmla="*/ 0 h 53"/>
                <a:gd name="T2" fmla="*/ 0 w 64"/>
                <a:gd name="T3" fmla="*/ 21 h 53"/>
                <a:gd name="T4" fmla="*/ 32 w 64"/>
                <a:gd name="T5" fmla="*/ 53 h 53"/>
                <a:gd name="T6" fmla="*/ 64 w 64"/>
                <a:gd name="T7" fmla="*/ 21 h 53"/>
                <a:gd name="T8" fmla="*/ 64 w 64"/>
                <a:gd name="T9" fmla="*/ 0 h 53"/>
                <a:gd name="T10" fmla="*/ 0 w 64"/>
                <a:gd name="T11" fmla="*/ 0 h 53"/>
              </a:gdLst>
              <a:ahLst/>
              <a:cxnLst>
                <a:cxn ang="0">
                  <a:pos x="T0" y="T1"/>
                </a:cxn>
                <a:cxn ang="0">
                  <a:pos x="T2" y="T3"/>
                </a:cxn>
                <a:cxn ang="0">
                  <a:pos x="T4" y="T5"/>
                </a:cxn>
                <a:cxn ang="0">
                  <a:pos x="T6" y="T7"/>
                </a:cxn>
                <a:cxn ang="0">
                  <a:pos x="T8" y="T9"/>
                </a:cxn>
                <a:cxn ang="0">
                  <a:pos x="T10" y="T11"/>
                </a:cxn>
              </a:cxnLst>
              <a:rect l="0" t="0" r="r" b="b"/>
              <a:pathLst>
                <a:path w="64" h="53">
                  <a:moveTo>
                    <a:pt x="0" y="0"/>
                  </a:moveTo>
                  <a:cubicBezTo>
                    <a:pt x="0" y="21"/>
                    <a:pt x="0" y="21"/>
                    <a:pt x="0" y="21"/>
                  </a:cubicBezTo>
                  <a:cubicBezTo>
                    <a:pt x="0" y="39"/>
                    <a:pt x="14" y="53"/>
                    <a:pt x="32" y="53"/>
                  </a:cubicBezTo>
                  <a:cubicBezTo>
                    <a:pt x="50" y="53"/>
                    <a:pt x="64" y="39"/>
                    <a:pt x="64" y="21"/>
                  </a:cubicBezTo>
                  <a:cubicBezTo>
                    <a:pt x="64" y="0"/>
                    <a:pt x="64" y="0"/>
                    <a:pt x="64" y="0"/>
                  </a:cubicBezTo>
                  <a:cubicBezTo>
                    <a:pt x="56" y="5"/>
                    <a:pt x="34" y="12"/>
                    <a:pt x="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67" name="Freeform 179"/>
            <p:cNvSpPr>
              <a:spLocks noEditPoints="1" noChangeArrowheads="1"/>
            </p:cNvSpPr>
            <p:nvPr/>
          </p:nvSpPr>
          <p:spPr bwMode="auto">
            <a:xfrm>
              <a:off x="0" y="0"/>
              <a:ext cx="500062" cy="596900"/>
            </a:xfrm>
            <a:custGeom>
              <a:avLst/>
              <a:gdLst>
                <a:gd name="T0" fmla="*/ 36 w 66"/>
                <a:gd name="T1" fmla="*/ 25 h 79"/>
                <a:gd name="T2" fmla="*/ 44 w 66"/>
                <a:gd name="T3" fmla="*/ 19 h 79"/>
                <a:gd name="T4" fmla="*/ 63 w 66"/>
                <a:gd name="T5" fmla="*/ 0 h 79"/>
                <a:gd name="T6" fmla="*/ 56 w 66"/>
                <a:gd name="T7" fmla="*/ 0 h 79"/>
                <a:gd name="T8" fmla="*/ 42 w 66"/>
                <a:gd name="T9" fmla="*/ 14 h 79"/>
                <a:gd name="T10" fmla="*/ 27 w 66"/>
                <a:gd name="T11" fmla="*/ 25 h 79"/>
                <a:gd name="T12" fmla="*/ 0 w 66"/>
                <a:gd name="T13" fmla="*/ 57 h 79"/>
                <a:gd name="T14" fmla="*/ 0 w 66"/>
                <a:gd name="T15" fmla="*/ 66 h 79"/>
                <a:gd name="T16" fmla="*/ 64 w 66"/>
                <a:gd name="T17" fmla="*/ 66 h 79"/>
                <a:gd name="T18" fmla="*/ 64 w 66"/>
                <a:gd name="T19" fmla="*/ 57 h 79"/>
                <a:gd name="T20" fmla="*/ 36 w 66"/>
                <a:gd name="T21" fmla="*/ 25 h 79"/>
                <a:gd name="T22" fmla="*/ 38 w 66"/>
                <a:gd name="T23" fmla="*/ 56 h 79"/>
                <a:gd name="T24" fmla="*/ 32 w 66"/>
                <a:gd name="T25" fmla="*/ 61 h 79"/>
                <a:gd name="T26" fmla="*/ 27 w 66"/>
                <a:gd name="T27" fmla="*/ 56 h 79"/>
                <a:gd name="T28" fmla="*/ 27 w 66"/>
                <a:gd name="T29" fmla="*/ 40 h 79"/>
                <a:gd name="T30" fmla="*/ 32 w 66"/>
                <a:gd name="T31" fmla="*/ 35 h 79"/>
                <a:gd name="T32" fmla="*/ 38 w 66"/>
                <a:gd name="T33" fmla="*/ 40 h 79"/>
                <a:gd name="T34" fmla="*/ 38 w 66"/>
                <a:gd name="T3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 h="79">
                  <a:moveTo>
                    <a:pt x="36" y="25"/>
                  </a:moveTo>
                  <a:cubicBezTo>
                    <a:pt x="36" y="20"/>
                    <a:pt x="44" y="19"/>
                    <a:pt x="44" y="19"/>
                  </a:cubicBezTo>
                  <a:cubicBezTo>
                    <a:pt x="66" y="19"/>
                    <a:pt x="63" y="0"/>
                    <a:pt x="63" y="0"/>
                  </a:cubicBezTo>
                  <a:cubicBezTo>
                    <a:pt x="56" y="0"/>
                    <a:pt x="56" y="0"/>
                    <a:pt x="56" y="0"/>
                  </a:cubicBezTo>
                  <a:cubicBezTo>
                    <a:pt x="56" y="16"/>
                    <a:pt x="42" y="14"/>
                    <a:pt x="42" y="14"/>
                  </a:cubicBezTo>
                  <a:cubicBezTo>
                    <a:pt x="30" y="14"/>
                    <a:pt x="28" y="21"/>
                    <a:pt x="27" y="25"/>
                  </a:cubicBezTo>
                  <a:cubicBezTo>
                    <a:pt x="12" y="27"/>
                    <a:pt x="0" y="41"/>
                    <a:pt x="0" y="57"/>
                  </a:cubicBezTo>
                  <a:cubicBezTo>
                    <a:pt x="0" y="66"/>
                    <a:pt x="0" y="66"/>
                    <a:pt x="0" y="66"/>
                  </a:cubicBezTo>
                  <a:cubicBezTo>
                    <a:pt x="10" y="70"/>
                    <a:pt x="38" y="79"/>
                    <a:pt x="64" y="66"/>
                  </a:cubicBezTo>
                  <a:cubicBezTo>
                    <a:pt x="64" y="57"/>
                    <a:pt x="64" y="57"/>
                    <a:pt x="64" y="57"/>
                  </a:cubicBezTo>
                  <a:cubicBezTo>
                    <a:pt x="64" y="40"/>
                    <a:pt x="52" y="27"/>
                    <a:pt x="36" y="25"/>
                  </a:cubicBezTo>
                  <a:close/>
                  <a:moveTo>
                    <a:pt x="38" y="56"/>
                  </a:moveTo>
                  <a:cubicBezTo>
                    <a:pt x="38" y="59"/>
                    <a:pt x="35" y="61"/>
                    <a:pt x="32" y="61"/>
                  </a:cubicBezTo>
                  <a:cubicBezTo>
                    <a:pt x="29" y="61"/>
                    <a:pt x="27" y="59"/>
                    <a:pt x="27" y="56"/>
                  </a:cubicBezTo>
                  <a:cubicBezTo>
                    <a:pt x="27" y="40"/>
                    <a:pt x="27" y="40"/>
                    <a:pt x="27" y="40"/>
                  </a:cubicBezTo>
                  <a:cubicBezTo>
                    <a:pt x="27" y="37"/>
                    <a:pt x="29" y="35"/>
                    <a:pt x="32" y="35"/>
                  </a:cubicBezTo>
                  <a:cubicBezTo>
                    <a:pt x="35" y="35"/>
                    <a:pt x="38" y="37"/>
                    <a:pt x="38" y="40"/>
                  </a:cubicBezTo>
                  <a:lnTo>
                    <a:pt x="38" y="5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2568" name="Freeform 1023"/>
          <p:cNvSpPr>
            <a:spLocks noEditPoints="1" noChangeArrowheads="1"/>
          </p:cNvSpPr>
          <p:nvPr/>
        </p:nvSpPr>
        <p:spPr bwMode="auto">
          <a:xfrm>
            <a:off x="10112375" y="3262313"/>
            <a:ext cx="563563" cy="333375"/>
          </a:xfrm>
          <a:custGeom>
            <a:avLst/>
            <a:gdLst>
              <a:gd name="T0" fmla="*/ 99 w 355"/>
              <a:gd name="T1" fmla="*/ 80 h 210"/>
              <a:gd name="T2" fmla="*/ 99 w 355"/>
              <a:gd name="T3" fmla="*/ 210 h 210"/>
              <a:gd name="T4" fmla="*/ 156 w 355"/>
              <a:gd name="T5" fmla="*/ 210 h 210"/>
              <a:gd name="T6" fmla="*/ 156 w 355"/>
              <a:gd name="T7" fmla="*/ 80 h 210"/>
              <a:gd name="T8" fmla="*/ 128 w 355"/>
              <a:gd name="T9" fmla="*/ 54 h 210"/>
              <a:gd name="T10" fmla="*/ 99 w 355"/>
              <a:gd name="T11" fmla="*/ 80 h 210"/>
              <a:gd name="T12" fmla="*/ 0 w 355"/>
              <a:gd name="T13" fmla="*/ 210 h 210"/>
              <a:gd name="T14" fmla="*/ 59 w 355"/>
              <a:gd name="T15" fmla="*/ 210 h 210"/>
              <a:gd name="T16" fmla="*/ 59 w 355"/>
              <a:gd name="T17" fmla="*/ 111 h 210"/>
              <a:gd name="T18" fmla="*/ 0 w 355"/>
              <a:gd name="T19" fmla="*/ 161 h 210"/>
              <a:gd name="T20" fmla="*/ 0 w 355"/>
              <a:gd name="T21" fmla="*/ 210 h 210"/>
              <a:gd name="T22" fmla="*/ 296 w 355"/>
              <a:gd name="T23" fmla="*/ 50 h 210"/>
              <a:gd name="T24" fmla="*/ 296 w 355"/>
              <a:gd name="T25" fmla="*/ 210 h 210"/>
              <a:gd name="T26" fmla="*/ 355 w 355"/>
              <a:gd name="T27" fmla="*/ 210 h 210"/>
              <a:gd name="T28" fmla="*/ 355 w 355"/>
              <a:gd name="T29" fmla="*/ 0 h 210"/>
              <a:gd name="T30" fmla="*/ 296 w 355"/>
              <a:gd name="T31" fmla="*/ 50 h 210"/>
              <a:gd name="T32" fmla="*/ 196 w 355"/>
              <a:gd name="T33" fmla="*/ 113 h 210"/>
              <a:gd name="T34" fmla="*/ 196 w 355"/>
              <a:gd name="T35" fmla="*/ 210 h 210"/>
              <a:gd name="T36" fmla="*/ 255 w 355"/>
              <a:gd name="T37" fmla="*/ 210 h 210"/>
              <a:gd name="T38" fmla="*/ 255 w 355"/>
              <a:gd name="T39" fmla="*/ 83 h 210"/>
              <a:gd name="T40" fmla="*/ 208 w 355"/>
              <a:gd name="T41" fmla="*/ 123 h 210"/>
              <a:gd name="T42" fmla="*/ 196 w 355"/>
              <a:gd name="T43" fmla="*/ 11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5" h="210">
                <a:moveTo>
                  <a:pt x="99" y="80"/>
                </a:moveTo>
                <a:lnTo>
                  <a:pt x="99" y="210"/>
                </a:lnTo>
                <a:lnTo>
                  <a:pt x="156" y="210"/>
                </a:lnTo>
                <a:lnTo>
                  <a:pt x="156" y="80"/>
                </a:lnTo>
                <a:lnTo>
                  <a:pt x="128" y="54"/>
                </a:lnTo>
                <a:lnTo>
                  <a:pt x="99" y="80"/>
                </a:lnTo>
                <a:close/>
                <a:moveTo>
                  <a:pt x="0" y="210"/>
                </a:moveTo>
                <a:lnTo>
                  <a:pt x="59" y="210"/>
                </a:lnTo>
                <a:lnTo>
                  <a:pt x="59" y="111"/>
                </a:lnTo>
                <a:lnTo>
                  <a:pt x="0" y="161"/>
                </a:lnTo>
                <a:lnTo>
                  <a:pt x="0" y="210"/>
                </a:lnTo>
                <a:close/>
                <a:moveTo>
                  <a:pt x="296" y="50"/>
                </a:moveTo>
                <a:lnTo>
                  <a:pt x="296" y="210"/>
                </a:lnTo>
                <a:lnTo>
                  <a:pt x="355" y="210"/>
                </a:lnTo>
                <a:lnTo>
                  <a:pt x="355" y="0"/>
                </a:lnTo>
                <a:lnTo>
                  <a:pt x="296" y="50"/>
                </a:lnTo>
                <a:close/>
                <a:moveTo>
                  <a:pt x="196" y="113"/>
                </a:moveTo>
                <a:lnTo>
                  <a:pt x="196" y="210"/>
                </a:lnTo>
                <a:lnTo>
                  <a:pt x="255" y="210"/>
                </a:lnTo>
                <a:lnTo>
                  <a:pt x="255" y="83"/>
                </a:lnTo>
                <a:lnTo>
                  <a:pt x="208" y="123"/>
                </a:lnTo>
                <a:lnTo>
                  <a:pt x="196" y="11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69" name="Freeform 1024"/>
          <p:cNvSpPr>
            <a:spLocks noChangeArrowheads="1"/>
          </p:cNvSpPr>
          <p:nvPr/>
        </p:nvSpPr>
        <p:spPr bwMode="auto">
          <a:xfrm>
            <a:off x="10112375" y="3094038"/>
            <a:ext cx="622300" cy="363537"/>
          </a:xfrm>
          <a:custGeom>
            <a:avLst/>
            <a:gdLst>
              <a:gd name="T0" fmla="*/ 392 w 392"/>
              <a:gd name="T1" fmla="*/ 0 h 229"/>
              <a:gd name="T2" fmla="*/ 281 w 392"/>
              <a:gd name="T3" fmla="*/ 0 h 229"/>
              <a:gd name="T4" fmla="*/ 329 w 392"/>
              <a:gd name="T5" fmla="*/ 45 h 229"/>
              <a:gd name="T6" fmla="*/ 208 w 392"/>
              <a:gd name="T7" fmla="*/ 149 h 229"/>
              <a:gd name="T8" fmla="*/ 128 w 392"/>
              <a:gd name="T9" fmla="*/ 80 h 229"/>
              <a:gd name="T10" fmla="*/ 0 w 392"/>
              <a:gd name="T11" fmla="*/ 184 h 229"/>
              <a:gd name="T12" fmla="*/ 0 w 392"/>
              <a:gd name="T13" fmla="*/ 229 h 229"/>
              <a:gd name="T14" fmla="*/ 128 w 392"/>
              <a:gd name="T15" fmla="*/ 125 h 229"/>
              <a:gd name="T16" fmla="*/ 208 w 392"/>
              <a:gd name="T17" fmla="*/ 193 h 229"/>
              <a:gd name="T18" fmla="*/ 352 w 392"/>
              <a:gd name="T19" fmla="*/ 71 h 229"/>
              <a:gd name="T20" fmla="*/ 392 w 392"/>
              <a:gd name="T21" fmla="*/ 108 h 229"/>
              <a:gd name="T22" fmla="*/ 392 w 392"/>
              <a:gd name="T2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229">
                <a:moveTo>
                  <a:pt x="392" y="0"/>
                </a:moveTo>
                <a:lnTo>
                  <a:pt x="281" y="0"/>
                </a:lnTo>
                <a:lnTo>
                  <a:pt x="329" y="45"/>
                </a:lnTo>
                <a:lnTo>
                  <a:pt x="208" y="149"/>
                </a:lnTo>
                <a:lnTo>
                  <a:pt x="128" y="80"/>
                </a:lnTo>
                <a:lnTo>
                  <a:pt x="0" y="184"/>
                </a:lnTo>
                <a:lnTo>
                  <a:pt x="0" y="229"/>
                </a:lnTo>
                <a:lnTo>
                  <a:pt x="128" y="125"/>
                </a:lnTo>
                <a:lnTo>
                  <a:pt x="208" y="193"/>
                </a:lnTo>
                <a:lnTo>
                  <a:pt x="352" y="71"/>
                </a:lnTo>
                <a:lnTo>
                  <a:pt x="392" y="108"/>
                </a:lnTo>
                <a:lnTo>
                  <a:pt x="392" y="0"/>
                </a:ln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nvGrpSpPr>
          <p:cNvPr id="22570" name="组合 45"/>
          <p:cNvGrpSpPr>
            <a:grpSpLocks/>
          </p:cNvGrpSpPr>
          <p:nvPr/>
        </p:nvGrpSpPr>
        <p:grpSpPr bwMode="auto">
          <a:xfrm>
            <a:off x="8518525" y="4518025"/>
            <a:ext cx="700088" cy="611188"/>
            <a:chOff x="0" y="0"/>
            <a:chExt cx="849313" cy="742950"/>
          </a:xfrm>
        </p:grpSpPr>
        <p:sp>
          <p:nvSpPr>
            <p:cNvPr id="22571" name="Freeform 1025"/>
            <p:cNvSpPr>
              <a:spLocks noEditPoints="1" noChangeArrowheads="1"/>
            </p:cNvSpPr>
            <p:nvPr/>
          </p:nvSpPr>
          <p:spPr bwMode="auto">
            <a:xfrm>
              <a:off x="0" y="146050"/>
              <a:ext cx="522288" cy="596900"/>
            </a:xfrm>
            <a:custGeom>
              <a:avLst/>
              <a:gdLst>
                <a:gd name="T0" fmla="*/ 21 w 139"/>
                <a:gd name="T1" fmla="*/ 159 h 159"/>
                <a:gd name="T2" fmla="*/ 0 w 139"/>
                <a:gd name="T3" fmla="*/ 138 h 159"/>
                <a:gd name="T4" fmla="*/ 0 w 139"/>
                <a:gd name="T5" fmla="*/ 138 h 159"/>
                <a:gd name="T6" fmla="*/ 0 w 139"/>
                <a:gd name="T7" fmla="*/ 21 h 159"/>
                <a:gd name="T8" fmla="*/ 21 w 139"/>
                <a:gd name="T9" fmla="*/ 0 h 159"/>
                <a:gd name="T10" fmla="*/ 21 w 139"/>
                <a:gd name="T11" fmla="*/ 0 h 159"/>
                <a:gd name="T12" fmla="*/ 117 w 139"/>
                <a:gd name="T13" fmla="*/ 0 h 159"/>
                <a:gd name="T14" fmla="*/ 139 w 139"/>
                <a:gd name="T15" fmla="*/ 21 h 159"/>
                <a:gd name="T16" fmla="*/ 139 w 139"/>
                <a:gd name="T17" fmla="*/ 21 h 159"/>
                <a:gd name="T18" fmla="*/ 139 w 139"/>
                <a:gd name="T19" fmla="*/ 138 h 159"/>
                <a:gd name="T20" fmla="*/ 117 w 139"/>
                <a:gd name="T21" fmla="*/ 159 h 159"/>
                <a:gd name="T22" fmla="*/ 117 w 139"/>
                <a:gd name="T23" fmla="*/ 159 h 159"/>
                <a:gd name="T24" fmla="*/ 21 w 139"/>
                <a:gd name="T25" fmla="*/ 159 h 159"/>
                <a:gd name="T26" fmla="*/ 13 w 139"/>
                <a:gd name="T27" fmla="*/ 21 h 159"/>
                <a:gd name="T28" fmla="*/ 13 w 139"/>
                <a:gd name="T29" fmla="*/ 138 h 159"/>
                <a:gd name="T30" fmla="*/ 21 w 139"/>
                <a:gd name="T31" fmla="*/ 146 h 159"/>
                <a:gd name="T32" fmla="*/ 21 w 139"/>
                <a:gd name="T33" fmla="*/ 146 h 159"/>
                <a:gd name="T34" fmla="*/ 117 w 139"/>
                <a:gd name="T35" fmla="*/ 146 h 159"/>
                <a:gd name="T36" fmla="*/ 125 w 139"/>
                <a:gd name="T37" fmla="*/ 138 h 159"/>
                <a:gd name="T38" fmla="*/ 125 w 139"/>
                <a:gd name="T39" fmla="*/ 138 h 159"/>
                <a:gd name="T40" fmla="*/ 125 w 139"/>
                <a:gd name="T41" fmla="*/ 21 h 159"/>
                <a:gd name="T42" fmla="*/ 117 w 139"/>
                <a:gd name="T43" fmla="*/ 14 h 159"/>
                <a:gd name="T44" fmla="*/ 117 w 139"/>
                <a:gd name="T45" fmla="*/ 14 h 159"/>
                <a:gd name="T46" fmla="*/ 21 w 139"/>
                <a:gd name="T47" fmla="*/ 14 h 159"/>
                <a:gd name="T48" fmla="*/ 13 w 139"/>
                <a:gd name="T49" fmla="*/ 2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59">
                  <a:moveTo>
                    <a:pt x="21" y="159"/>
                  </a:moveTo>
                  <a:cubicBezTo>
                    <a:pt x="9" y="159"/>
                    <a:pt x="0" y="150"/>
                    <a:pt x="0" y="138"/>
                  </a:cubicBezTo>
                  <a:cubicBezTo>
                    <a:pt x="0" y="138"/>
                    <a:pt x="0" y="138"/>
                    <a:pt x="0" y="138"/>
                  </a:cubicBezTo>
                  <a:cubicBezTo>
                    <a:pt x="0" y="21"/>
                    <a:pt x="0" y="21"/>
                    <a:pt x="0" y="21"/>
                  </a:cubicBezTo>
                  <a:cubicBezTo>
                    <a:pt x="0" y="10"/>
                    <a:pt x="9" y="0"/>
                    <a:pt x="21" y="0"/>
                  </a:cubicBezTo>
                  <a:cubicBezTo>
                    <a:pt x="21" y="0"/>
                    <a:pt x="21" y="0"/>
                    <a:pt x="21" y="0"/>
                  </a:cubicBezTo>
                  <a:cubicBezTo>
                    <a:pt x="117" y="0"/>
                    <a:pt x="117" y="0"/>
                    <a:pt x="117" y="0"/>
                  </a:cubicBezTo>
                  <a:cubicBezTo>
                    <a:pt x="129" y="0"/>
                    <a:pt x="139" y="10"/>
                    <a:pt x="139" y="21"/>
                  </a:cubicBezTo>
                  <a:cubicBezTo>
                    <a:pt x="139" y="21"/>
                    <a:pt x="139" y="21"/>
                    <a:pt x="139" y="21"/>
                  </a:cubicBezTo>
                  <a:cubicBezTo>
                    <a:pt x="139" y="138"/>
                    <a:pt x="139" y="138"/>
                    <a:pt x="139" y="138"/>
                  </a:cubicBezTo>
                  <a:cubicBezTo>
                    <a:pt x="139" y="150"/>
                    <a:pt x="129" y="159"/>
                    <a:pt x="117" y="159"/>
                  </a:cubicBezTo>
                  <a:cubicBezTo>
                    <a:pt x="117" y="159"/>
                    <a:pt x="117" y="159"/>
                    <a:pt x="117" y="159"/>
                  </a:cubicBezTo>
                  <a:cubicBezTo>
                    <a:pt x="21" y="159"/>
                    <a:pt x="21" y="159"/>
                    <a:pt x="21" y="159"/>
                  </a:cubicBezTo>
                  <a:close/>
                  <a:moveTo>
                    <a:pt x="13" y="21"/>
                  </a:moveTo>
                  <a:cubicBezTo>
                    <a:pt x="13" y="138"/>
                    <a:pt x="13" y="138"/>
                    <a:pt x="13" y="138"/>
                  </a:cubicBezTo>
                  <a:cubicBezTo>
                    <a:pt x="13" y="142"/>
                    <a:pt x="17" y="146"/>
                    <a:pt x="21" y="146"/>
                  </a:cubicBezTo>
                  <a:cubicBezTo>
                    <a:pt x="21" y="146"/>
                    <a:pt x="21" y="146"/>
                    <a:pt x="21" y="146"/>
                  </a:cubicBezTo>
                  <a:cubicBezTo>
                    <a:pt x="117" y="146"/>
                    <a:pt x="117" y="146"/>
                    <a:pt x="117" y="146"/>
                  </a:cubicBezTo>
                  <a:cubicBezTo>
                    <a:pt x="121" y="146"/>
                    <a:pt x="125" y="142"/>
                    <a:pt x="125" y="138"/>
                  </a:cubicBezTo>
                  <a:cubicBezTo>
                    <a:pt x="125" y="138"/>
                    <a:pt x="125" y="138"/>
                    <a:pt x="125" y="138"/>
                  </a:cubicBezTo>
                  <a:cubicBezTo>
                    <a:pt x="125" y="21"/>
                    <a:pt x="125" y="21"/>
                    <a:pt x="125" y="21"/>
                  </a:cubicBezTo>
                  <a:cubicBezTo>
                    <a:pt x="125" y="17"/>
                    <a:pt x="121" y="14"/>
                    <a:pt x="117" y="14"/>
                  </a:cubicBezTo>
                  <a:cubicBezTo>
                    <a:pt x="117" y="14"/>
                    <a:pt x="117" y="14"/>
                    <a:pt x="117" y="14"/>
                  </a:cubicBezTo>
                  <a:cubicBezTo>
                    <a:pt x="21" y="14"/>
                    <a:pt x="21" y="14"/>
                    <a:pt x="21" y="14"/>
                  </a:cubicBezTo>
                  <a:cubicBezTo>
                    <a:pt x="17" y="14"/>
                    <a:pt x="13" y="17"/>
                    <a:pt x="13" y="2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72" name="Freeform 1026"/>
            <p:cNvSpPr>
              <a:spLocks noChangeArrowheads="1"/>
            </p:cNvSpPr>
            <p:nvPr/>
          </p:nvSpPr>
          <p:spPr bwMode="auto">
            <a:xfrm>
              <a:off x="263525" y="404813"/>
              <a:ext cx="168275" cy="168275"/>
            </a:xfrm>
            <a:custGeom>
              <a:avLst/>
              <a:gdLst>
                <a:gd name="T0" fmla="*/ 106 w 106"/>
                <a:gd name="T1" fmla="*/ 57 h 106"/>
                <a:gd name="T2" fmla="*/ 49 w 106"/>
                <a:gd name="T3" fmla="*/ 0 h 106"/>
                <a:gd name="T4" fmla="*/ 0 w 106"/>
                <a:gd name="T5" fmla="*/ 85 h 106"/>
                <a:gd name="T6" fmla="*/ 19 w 106"/>
                <a:gd name="T7" fmla="*/ 106 h 106"/>
                <a:gd name="T8" fmla="*/ 106 w 106"/>
                <a:gd name="T9" fmla="*/ 57 h 106"/>
              </a:gdLst>
              <a:ahLst/>
              <a:cxnLst>
                <a:cxn ang="0">
                  <a:pos x="T0" y="T1"/>
                </a:cxn>
                <a:cxn ang="0">
                  <a:pos x="T2" y="T3"/>
                </a:cxn>
                <a:cxn ang="0">
                  <a:pos x="T4" y="T5"/>
                </a:cxn>
                <a:cxn ang="0">
                  <a:pos x="T6" y="T7"/>
                </a:cxn>
                <a:cxn ang="0">
                  <a:pos x="T8" y="T9"/>
                </a:cxn>
              </a:cxnLst>
              <a:rect l="0" t="0" r="r" b="b"/>
              <a:pathLst>
                <a:path w="106" h="106">
                  <a:moveTo>
                    <a:pt x="106" y="57"/>
                  </a:moveTo>
                  <a:lnTo>
                    <a:pt x="49" y="0"/>
                  </a:lnTo>
                  <a:lnTo>
                    <a:pt x="0" y="85"/>
                  </a:lnTo>
                  <a:lnTo>
                    <a:pt x="19" y="106"/>
                  </a:lnTo>
                  <a:lnTo>
                    <a:pt x="106" y="5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73" name="Freeform 1027"/>
            <p:cNvSpPr>
              <a:spLocks noEditPoints="1" noChangeArrowheads="1"/>
            </p:cNvSpPr>
            <p:nvPr/>
          </p:nvSpPr>
          <p:spPr bwMode="auto">
            <a:xfrm>
              <a:off x="357188" y="0"/>
              <a:ext cx="492125" cy="479425"/>
            </a:xfrm>
            <a:custGeom>
              <a:avLst/>
              <a:gdLst>
                <a:gd name="T0" fmla="*/ 124 w 131"/>
                <a:gd name="T1" fmla="*/ 7 h 128"/>
                <a:gd name="T2" fmla="*/ 98 w 131"/>
                <a:gd name="T3" fmla="*/ 7 h 128"/>
                <a:gd name="T4" fmla="*/ 91 w 131"/>
                <a:gd name="T5" fmla="*/ 14 h 128"/>
                <a:gd name="T6" fmla="*/ 117 w 131"/>
                <a:gd name="T7" fmla="*/ 40 h 128"/>
                <a:gd name="T8" fmla="*/ 124 w 131"/>
                <a:gd name="T9" fmla="*/ 32 h 128"/>
                <a:gd name="T10" fmla="*/ 124 w 131"/>
                <a:gd name="T11" fmla="*/ 7 h 128"/>
                <a:gd name="T12" fmla="*/ 111 w 131"/>
                <a:gd name="T13" fmla="*/ 46 h 128"/>
                <a:gd name="T14" fmla="*/ 85 w 131"/>
                <a:gd name="T15" fmla="*/ 20 h 128"/>
                <a:gd name="T16" fmla="*/ 0 w 131"/>
                <a:gd name="T17" fmla="*/ 103 h 128"/>
                <a:gd name="T18" fmla="*/ 26 w 131"/>
                <a:gd name="T19" fmla="*/ 128 h 128"/>
                <a:gd name="T20" fmla="*/ 111 w 131"/>
                <a:gd name="T21"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28">
                  <a:moveTo>
                    <a:pt x="124" y="7"/>
                  </a:moveTo>
                  <a:cubicBezTo>
                    <a:pt x="117" y="0"/>
                    <a:pt x="105" y="0"/>
                    <a:pt x="98" y="7"/>
                  </a:cubicBezTo>
                  <a:cubicBezTo>
                    <a:pt x="91" y="14"/>
                    <a:pt x="91" y="14"/>
                    <a:pt x="91" y="14"/>
                  </a:cubicBezTo>
                  <a:cubicBezTo>
                    <a:pt x="117" y="40"/>
                    <a:pt x="117" y="40"/>
                    <a:pt x="117" y="40"/>
                  </a:cubicBezTo>
                  <a:cubicBezTo>
                    <a:pt x="124" y="32"/>
                    <a:pt x="124" y="32"/>
                    <a:pt x="124" y="32"/>
                  </a:cubicBezTo>
                  <a:cubicBezTo>
                    <a:pt x="131" y="25"/>
                    <a:pt x="131" y="14"/>
                    <a:pt x="124" y="7"/>
                  </a:cubicBezTo>
                  <a:close/>
                  <a:moveTo>
                    <a:pt x="111" y="46"/>
                  </a:moveTo>
                  <a:cubicBezTo>
                    <a:pt x="85" y="20"/>
                    <a:pt x="85" y="20"/>
                    <a:pt x="85" y="20"/>
                  </a:cubicBezTo>
                  <a:cubicBezTo>
                    <a:pt x="0" y="103"/>
                    <a:pt x="0" y="103"/>
                    <a:pt x="0" y="103"/>
                  </a:cubicBezTo>
                  <a:cubicBezTo>
                    <a:pt x="26" y="128"/>
                    <a:pt x="26" y="128"/>
                    <a:pt x="26" y="128"/>
                  </a:cubicBezTo>
                  <a:lnTo>
                    <a:pt x="111" y="4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74" name="Freeform 1028"/>
            <p:cNvSpPr>
              <a:spLocks noChangeArrowheads="1"/>
            </p:cNvSpPr>
            <p:nvPr/>
          </p:nvSpPr>
          <p:spPr bwMode="auto">
            <a:xfrm>
              <a:off x="200025" y="554038"/>
              <a:ext cx="77788" cy="76200"/>
            </a:xfrm>
            <a:custGeom>
              <a:avLst/>
              <a:gdLst>
                <a:gd name="T0" fmla="*/ 49 w 49"/>
                <a:gd name="T1" fmla="*/ 19 h 48"/>
                <a:gd name="T2" fmla="*/ 30 w 49"/>
                <a:gd name="T3" fmla="*/ 0 h 48"/>
                <a:gd name="T4" fmla="*/ 0 w 49"/>
                <a:gd name="T5" fmla="*/ 48 h 48"/>
                <a:gd name="T6" fmla="*/ 49 w 49"/>
                <a:gd name="T7" fmla="*/ 19 h 48"/>
              </a:gdLst>
              <a:ahLst/>
              <a:cxnLst>
                <a:cxn ang="0">
                  <a:pos x="T0" y="T1"/>
                </a:cxn>
                <a:cxn ang="0">
                  <a:pos x="T2" y="T3"/>
                </a:cxn>
                <a:cxn ang="0">
                  <a:pos x="T4" y="T5"/>
                </a:cxn>
                <a:cxn ang="0">
                  <a:pos x="T6" y="T7"/>
                </a:cxn>
              </a:cxnLst>
              <a:rect l="0" t="0" r="r" b="b"/>
              <a:pathLst>
                <a:path w="49" h="48">
                  <a:moveTo>
                    <a:pt x="49" y="19"/>
                  </a:moveTo>
                  <a:lnTo>
                    <a:pt x="30" y="0"/>
                  </a:lnTo>
                  <a:lnTo>
                    <a:pt x="0" y="48"/>
                  </a:lnTo>
                  <a:lnTo>
                    <a:pt x="49" y="1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75" name="Freeform 1029"/>
            <p:cNvSpPr>
              <a:spLocks noEditPoints="1" noChangeArrowheads="1"/>
            </p:cNvSpPr>
            <p:nvPr/>
          </p:nvSpPr>
          <p:spPr bwMode="auto">
            <a:xfrm>
              <a:off x="255588" y="401638"/>
              <a:ext cx="184150" cy="176213"/>
            </a:xfrm>
            <a:custGeom>
              <a:avLst/>
              <a:gdLst>
                <a:gd name="T0" fmla="*/ 116 w 116"/>
                <a:gd name="T1" fmla="*/ 59 h 111"/>
                <a:gd name="T2" fmla="*/ 24 w 116"/>
                <a:gd name="T3" fmla="*/ 111 h 111"/>
                <a:gd name="T4" fmla="*/ 0 w 116"/>
                <a:gd name="T5" fmla="*/ 87 h 111"/>
                <a:gd name="T6" fmla="*/ 54 w 116"/>
                <a:gd name="T7" fmla="*/ 2 h 111"/>
                <a:gd name="T8" fmla="*/ 54 w 116"/>
                <a:gd name="T9" fmla="*/ 2 h 111"/>
                <a:gd name="T10" fmla="*/ 54 w 116"/>
                <a:gd name="T11" fmla="*/ 2 h 111"/>
                <a:gd name="T12" fmla="*/ 54 w 116"/>
                <a:gd name="T13" fmla="*/ 0 h 111"/>
                <a:gd name="T14" fmla="*/ 116 w 116"/>
                <a:gd name="T15" fmla="*/ 59 h 111"/>
                <a:gd name="T16" fmla="*/ 116 w 116"/>
                <a:gd name="T17" fmla="*/ 59 h 111"/>
                <a:gd name="T18" fmla="*/ 57 w 116"/>
                <a:gd name="T19" fmla="*/ 7 h 111"/>
                <a:gd name="T20" fmla="*/ 7 w 116"/>
                <a:gd name="T21" fmla="*/ 87 h 111"/>
                <a:gd name="T22" fmla="*/ 26 w 116"/>
                <a:gd name="T23" fmla="*/ 103 h 111"/>
                <a:gd name="T24" fmla="*/ 106 w 116"/>
                <a:gd name="T25" fmla="*/ 56 h 111"/>
                <a:gd name="T26" fmla="*/ 57 w 116"/>
                <a:gd name="T27" fmla="*/ 7 h 111"/>
                <a:gd name="T28" fmla="*/ 57 w 116"/>
                <a:gd name="T29" fmla="*/ 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11">
                  <a:moveTo>
                    <a:pt x="116" y="59"/>
                  </a:moveTo>
                  <a:lnTo>
                    <a:pt x="24" y="111"/>
                  </a:lnTo>
                  <a:lnTo>
                    <a:pt x="0" y="87"/>
                  </a:lnTo>
                  <a:lnTo>
                    <a:pt x="54" y="2"/>
                  </a:lnTo>
                  <a:lnTo>
                    <a:pt x="54" y="0"/>
                  </a:lnTo>
                  <a:lnTo>
                    <a:pt x="116" y="59"/>
                  </a:lnTo>
                  <a:close/>
                  <a:moveTo>
                    <a:pt x="57" y="7"/>
                  </a:moveTo>
                  <a:lnTo>
                    <a:pt x="7" y="87"/>
                  </a:lnTo>
                  <a:lnTo>
                    <a:pt x="26" y="103"/>
                  </a:lnTo>
                  <a:lnTo>
                    <a:pt x="106" y="56"/>
                  </a:lnTo>
                  <a:lnTo>
                    <a:pt x="57" y="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22576" name="组合 51"/>
          <p:cNvGrpSpPr>
            <a:grpSpLocks/>
          </p:cNvGrpSpPr>
          <p:nvPr/>
        </p:nvGrpSpPr>
        <p:grpSpPr bwMode="auto">
          <a:xfrm>
            <a:off x="6664325" y="5064125"/>
            <a:ext cx="585788" cy="450850"/>
            <a:chOff x="0" y="0"/>
            <a:chExt cx="585788" cy="450851"/>
          </a:xfrm>
        </p:grpSpPr>
        <p:sp>
          <p:nvSpPr>
            <p:cNvPr id="22577" name="Freeform 108"/>
            <p:cNvSpPr>
              <a:spLocks noChangeArrowheads="1"/>
            </p:cNvSpPr>
            <p:nvPr/>
          </p:nvSpPr>
          <p:spPr bwMode="auto">
            <a:xfrm>
              <a:off x="473075" y="90488"/>
              <a:ext cx="112713" cy="360363"/>
            </a:xfrm>
            <a:custGeom>
              <a:avLst/>
              <a:gdLst>
                <a:gd name="T0" fmla="*/ 24 w 30"/>
                <a:gd name="T1" fmla="*/ 0 h 96"/>
                <a:gd name="T2" fmla="*/ 0 w 30"/>
                <a:gd name="T3" fmla="*/ 0 h 96"/>
                <a:gd name="T4" fmla="*/ 0 w 30"/>
                <a:gd name="T5" fmla="*/ 96 h 96"/>
                <a:gd name="T6" fmla="*/ 24 w 30"/>
                <a:gd name="T7" fmla="*/ 96 h 96"/>
                <a:gd name="T8" fmla="*/ 30 w 30"/>
                <a:gd name="T9" fmla="*/ 90 h 96"/>
                <a:gd name="T10" fmla="*/ 30 w 30"/>
                <a:gd name="T11" fmla="*/ 6 h 96"/>
                <a:gd name="T12" fmla="*/ 24 w 30"/>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0" h="96">
                  <a:moveTo>
                    <a:pt x="24" y="0"/>
                  </a:moveTo>
                  <a:cubicBezTo>
                    <a:pt x="0" y="0"/>
                    <a:pt x="0" y="0"/>
                    <a:pt x="0" y="0"/>
                  </a:cubicBezTo>
                  <a:cubicBezTo>
                    <a:pt x="0" y="96"/>
                    <a:pt x="0" y="96"/>
                    <a:pt x="0" y="96"/>
                  </a:cubicBezTo>
                  <a:cubicBezTo>
                    <a:pt x="24" y="96"/>
                    <a:pt x="24" y="96"/>
                    <a:pt x="24" y="96"/>
                  </a:cubicBezTo>
                  <a:cubicBezTo>
                    <a:pt x="27" y="96"/>
                    <a:pt x="30" y="93"/>
                    <a:pt x="30" y="90"/>
                  </a:cubicBezTo>
                  <a:cubicBezTo>
                    <a:pt x="30" y="6"/>
                    <a:pt x="30" y="6"/>
                    <a:pt x="30" y="6"/>
                  </a:cubicBezTo>
                  <a:cubicBezTo>
                    <a:pt x="30" y="3"/>
                    <a:pt x="27" y="0"/>
                    <a:pt x="24" y="0"/>
                  </a:cubicBezTo>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78" name="Freeform 109"/>
            <p:cNvSpPr>
              <a:spLocks noEditPoints="1" noChangeArrowheads="1"/>
            </p:cNvSpPr>
            <p:nvPr/>
          </p:nvSpPr>
          <p:spPr bwMode="auto">
            <a:xfrm>
              <a:off x="112713" y="0"/>
              <a:ext cx="336550" cy="450850"/>
            </a:xfrm>
            <a:custGeom>
              <a:avLst/>
              <a:gdLst>
                <a:gd name="T0" fmla="*/ 84 w 90"/>
                <a:gd name="T1" fmla="*/ 24 h 120"/>
                <a:gd name="T2" fmla="*/ 84 w 90"/>
                <a:gd name="T3" fmla="*/ 24 h 120"/>
                <a:gd name="T4" fmla="*/ 84 w 90"/>
                <a:gd name="T5" fmla="*/ 23 h 120"/>
                <a:gd name="T6" fmla="*/ 84 w 90"/>
                <a:gd name="T7" fmla="*/ 18 h 120"/>
                <a:gd name="T8" fmla="*/ 66 w 90"/>
                <a:gd name="T9" fmla="*/ 0 h 120"/>
                <a:gd name="T10" fmla="*/ 30 w 90"/>
                <a:gd name="T11" fmla="*/ 0 h 120"/>
                <a:gd name="T12" fmla="*/ 12 w 90"/>
                <a:gd name="T13" fmla="*/ 18 h 120"/>
                <a:gd name="T14" fmla="*/ 12 w 90"/>
                <a:gd name="T15" fmla="*/ 24 h 120"/>
                <a:gd name="T16" fmla="*/ 0 w 90"/>
                <a:gd name="T17" fmla="*/ 24 h 120"/>
                <a:gd name="T18" fmla="*/ 0 w 90"/>
                <a:gd name="T19" fmla="*/ 120 h 120"/>
                <a:gd name="T20" fmla="*/ 90 w 90"/>
                <a:gd name="T21" fmla="*/ 120 h 120"/>
                <a:gd name="T22" fmla="*/ 90 w 90"/>
                <a:gd name="T23" fmla="*/ 24 h 120"/>
                <a:gd name="T24" fmla="*/ 84 w 90"/>
                <a:gd name="T25" fmla="*/ 24 h 120"/>
                <a:gd name="T26" fmla="*/ 72 w 90"/>
                <a:gd name="T27" fmla="*/ 24 h 120"/>
                <a:gd name="T28" fmla="*/ 72 w 90"/>
                <a:gd name="T29" fmla="*/ 24 h 120"/>
                <a:gd name="T30" fmla="*/ 24 w 90"/>
                <a:gd name="T31" fmla="*/ 24 h 120"/>
                <a:gd name="T32" fmla="*/ 24 w 90"/>
                <a:gd name="T33" fmla="*/ 18 h 120"/>
                <a:gd name="T34" fmla="*/ 30 w 90"/>
                <a:gd name="T35" fmla="*/ 12 h 120"/>
                <a:gd name="T36" fmla="*/ 66 w 90"/>
                <a:gd name="T37" fmla="*/ 12 h 120"/>
                <a:gd name="T38" fmla="*/ 72 w 90"/>
                <a:gd name="T39" fmla="*/ 18 h 120"/>
                <a:gd name="T40" fmla="*/ 72 w 90"/>
                <a:gd name="T41" fmla="*/ 2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120">
                  <a:moveTo>
                    <a:pt x="84" y="24"/>
                  </a:moveTo>
                  <a:cubicBezTo>
                    <a:pt x="84" y="24"/>
                    <a:pt x="84" y="24"/>
                    <a:pt x="84" y="24"/>
                  </a:cubicBezTo>
                  <a:cubicBezTo>
                    <a:pt x="84" y="23"/>
                    <a:pt x="84" y="23"/>
                    <a:pt x="84" y="23"/>
                  </a:cubicBezTo>
                  <a:cubicBezTo>
                    <a:pt x="84" y="18"/>
                    <a:pt x="84" y="18"/>
                    <a:pt x="84" y="18"/>
                  </a:cubicBezTo>
                  <a:cubicBezTo>
                    <a:pt x="84" y="6"/>
                    <a:pt x="75" y="0"/>
                    <a:pt x="66" y="0"/>
                  </a:cubicBezTo>
                  <a:cubicBezTo>
                    <a:pt x="30" y="0"/>
                    <a:pt x="30" y="0"/>
                    <a:pt x="30" y="0"/>
                  </a:cubicBezTo>
                  <a:cubicBezTo>
                    <a:pt x="18" y="0"/>
                    <a:pt x="12" y="9"/>
                    <a:pt x="12" y="18"/>
                  </a:cubicBezTo>
                  <a:cubicBezTo>
                    <a:pt x="12" y="24"/>
                    <a:pt x="12" y="24"/>
                    <a:pt x="12" y="24"/>
                  </a:cubicBezTo>
                  <a:cubicBezTo>
                    <a:pt x="0" y="24"/>
                    <a:pt x="0" y="24"/>
                    <a:pt x="0" y="24"/>
                  </a:cubicBezTo>
                  <a:cubicBezTo>
                    <a:pt x="0" y="120"/>
                    <a:pt x="0" y="120"/>
                    <a:pt x="0" y="120"/>
                  </a:cubicBezTo>
                  <a:cubicBezTo>
                    <a:pt x="90" y="120"/>
                    <a:pt x="90" y="120"/>
                    <a:pt x="90" y="120"/>
                  </a:cubicBezTo>
                  <a:cubicBezTo>
                    <a:pt x="90" y="24"/>
                    <a:pt x="90" y="24"/>
                    <a:pt x="90" y="24"/>
                  </a:cubicBezTo>
                  <a:lnTo>
                    <a:pt x="84" y="24"/>
                  </a:lnTo>
                  <a:close/>
                  <a:moveTo>
                    <a:pt x="72" y="24"/>
                  </a:moveTo>
                  <a:cubicBezTo>
                    <a:pt x="72" y="24"/>
                    <a:pt x="72" y="24"/>
                    <a:pt x="72" y="24"/>
                  </a:cubicBezTo>
                  <a:cubicBezTo>
                    <a:pt x="24" y="24"/>
                    <a:pt x="24" y="24"/>
                    <a:pt x="24" y="24"/>
                  </a:cubicBezTo>
                  <a:cubicBezTo>
                    <a:pt x="24" y="18"/>
                    <a:pt x="24" y="18"/>
                    <a:pt x="24" y="18"/>
                  </a:cubicBezTo>
                  <a:cubicBezTo>
                    <a:pt x="24" y="18"/>
                    <a:pt x="24" y="12"/>
                    <a:pt x="30" y="12"/>
                  </a:cubicBezTo>
                  <a:cubicBezTo>
                    <a:pt x="66" y="12"/>
                    <a:pt x="66" y="12"/>
                    <a:pt x="66" y="12"/>
                  </a:cubicBezTo>
                  <a:cubicBezTo>
                    <a:pt x="66" y="12"/>
                    <a:pt x="72" y="12"/>
                    <a:pt x="72" y="18"/>
                  </a:cubicBezTo>
                  <a:lnTo>
                    <a:pt x="72" y="2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79" name="Freeform 110"/>
            <p:cNvSpPr>
              <a:spLocks noChangeArrowheads="1"/>
            </p:cNvSpPr>
            <p:nvPr/>
          </p:nvSpPr>
          <p:spPr bwMode="auto">
            <a:xfrm>
              <a:off x="0" y="90488"/>
              <a:ext cx="88900" cy="360363"/>
            </a:xfrm>
            <a:custGeom>
              <a:avLst/>
              <a:gdLst>
                <a:gd name="T0" fmla="*/ 24 w 24"/>
                <a:gd name="T1" fmla="*/ 0 h 96"/>
                <a:gd name="T2" fmla="*/ 6 w 24"/>
                <a:gd name="T3" fmla="*/ 0 h 96"/>
                <a:gd name="T4" fmla="*/ 0 w 24"/>
                <a:gd name="T5" fmla="*/ 6 h 96"/>
                <a:gd name="T6" fmla="*/ 0 w 24"/>
                <a:gd name="T7" fmla="*/ 90 h 96"/>
                <a:gd name="T8" fmla="*/ 6 w 24"/>
                <a:gd name="T9" fmla="*/ 96 h 96"/>
                <a:gd name="T10" fmla="*/ 24 w 24"/>
                <a:gd name="T11" fmla="*/ 96 h 96"/>
                <a:gd name="T12" fmla="*/ 24 w 24"/>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24" h="96">
                  <a:moveTo>
                    <a:pt x="24" y="0"/>
                  </a:moveTo>
                  <a:cubicBezTo>
                    <a:pt x="6" y="0"/>
                    <a:pt x="6" y="0"/>
                    <a:pt x="6" y="0"/>
                  </a:cubicBezTo>
                  <a:cubicBezTo>
                    <a:pt x="3" y="0"/>
                    <a:pt x="0" y="3"/>
                    <a:pt x="0" y="6"/>
                  </a:cubicBezTo>
                  <a:cubicBezTo>
                    <a:pt x="0" y="90"/>
                    <a:pt x="0" y="90"/>
                    <a:pt x="0" y="90"/>
                  </a:cubicBezTo>
                  <a:cubicBezTo>
                    <a:pt x="0" y="93"/>
                    <a:pt x="3" y="96"/>
                    <a:pt x="6" y="96"/>
                  </a:cubicBezTo>
                  <a:cubicBezTo>
                    <a:pt x="24" y="96"/>
                    <a:pt x="24" y="96"/>
                    <a:pt x="24" y="96"/>
                  </a:cubicBezTo>
                  <a:lnTo>
                    <a:pt x="24"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2580" name="矩形 55"/>
          <p:cNvSpPr>
            <a:spLocks noChangeArrowheads="1"/>
          </p:cNvSpPr>
          <p:nvPr/>
        </p:nvSpPr>
        <p:spPr bwMode="auto">
          <a:xfrm>
            <a:off x="7156450" y="2643188"/>
            <a:ext cx="13144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757070"/>
                </a:solidFill>
                <a:latin typeface="时尚中黑简体" pitchFamily="2" charset="-122"/>
                <a:ea typeface="时尚中黑简体" pitchFamily="2" charset="-122"/>
                <a:sym typeface="时尚中黑简体" pitchFamily="2" charset="-122"/>
              </a:rPr>
              <a:t>点击添加文本文字</a:t>
            </a:r>
            <a:endParaRPr lang="en-US" sz="1100">
              <a:solidFill>
                <a:srgbClr val="757070"/>
              </a:solidFill>
              <a:latin typeface="时尚中黑简体" pitchFamily="2" charset="-122"/>
              <a:ea typeface="时尚中黑简体" pitchFamily="2" charset="-122"/>
              <a:sym typeface="时尚中黑简体" pitchFamily="2" charset="-122"/>
            </a:endParaRPr>
          </a:p>
          <a:p>
            <a:r>
              <a:rPr lang="zh-CN" altLang="en-US" sz="1100">
                <a:solidFill>
                  <a:srgbClr val="757070"/>
                </a:solidFill>
                <a:latin typeface="时尚中黑简体" pitchFamily="2" charset="-122"/>
                <a:ea typeface="时尚中黑简体" pitchFamily="2" charset="-122"/>
                <a:sym typeface="时尚中黑简体" pitchFamily="2" charset="-122"/>
              </a:rPr>
              <a:t>点击添加文本文字</a:t>
            </a:r>
            <a:endParaRPr lang="zh-CN" altLang="en-US" sz="1100">
              <a:solidFill>
                <a:srgbClr val="757070"/>
              </a:solidFill>
              <a:latin typeface="Calibri" pitchFamily="34" charset="0"/>
              <a:sym typeface="宋体" pitchFamily="2" charset="-122"/>
            </a:endParaRPr>
          </a:p>
          <a:p>
            <a:r>
              <a:rPr lang="zh-CN" altLang="en-US" sz="1100">
                <a:solidFill>
                  <a:srgbClr val="757070"/>
                </a:solidFill>
                <a:latin typeface="时尚中黑简体" pitchFamily="2" charset="-122"/>
                <a:ea typeface="时尚中黑简体" pitchFamily="2" charset="-122"/>
                <a:sym typeface="时尚中黑简体" pitchFamily="2" charset="-122"/>
              </a:rPr>
              <a:t>点击添加文本文字</a:t>
            </a:r>
            <a:endParaRPr lang="zh-CN" altLang="en-US" sz="1100">
              <a:solidFill>
                <a:srgbClr val="757070"/>
              </a:solidFill>
              <a:latin typeface="Calibri" pitchFamily="34" charset="0"/>
              <a:sym typeface="宋体" pitchFamily="2" charset="-122"/>
            </a:endParaRPr>
          </a:p>
        </p:txBody>
      </p:sp>
    </p:spTree>
  </p:cSld>
  <p:clrMapOvr>
    <a:masterClrMapping/>
  </p:clrMapOvr>
  <p:transition spd="slow" advTm="5000">
    <p:fade/>
  </p:transition>
</p:sld>
</file>

<file path=ppt/slides/slide21.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23554" name="组合 7"/>
          <p:cNvGrpSpPr>
            <a:grpSpLocks/>
          </p:cNvGrpSpPr>
          <p:nvPr/>
        </p:nvGrpSpPr>
        <p:grpSpPr bwMode="auto">
          <a:xfrm>
            <a:off x="9563100" y="263525"/>
            <a:ext cx="1082675" cy="339725"/>
            <a:chOff x="0" y="0"/>
            <a:chExt cx="1082348" cy="340298"/>
          </a:xfrm>
        </p:grpSpPr>
        <p:sp>
          <p:nvSpPr>
            <p:cNvPr id="23555"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23556"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23557" name="Group 4"/>
          <p:cNvGrpSpPr>
            <a:grpSpLocks/>
          </p:cNvGrpSpPr>
          <p:nvPr/>
        </p:nvGrpSpPr>
        <p:grpSpPr bwMode="auto">
          <a:xfrm>
            <a:off x="10625138" y="31750"/>
            <a:ext cx="430212" cy="647700"/>
            <a:chOff x="0" y="0"/>
            <a:chExt cx="376" cy="567"/>
          </a:xfrm>
        </p:grpSpPr>
        <p:sp>
          <p:nvSpPr>
            <p:cNvPr id="23558"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559"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560"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561"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562"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563"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3564"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23565" name="矩形 3"/>
          <p:cNvSpPr>
            <a:spLocks noChangeArrowheads="1"/>
          </p:cNvSpPr>
          <p:nvPr/>
        </p:nvSpPr>
        <p:spPr bwMode="auto">
          <a:xfrm>
            <a:off x="0" y="1508125"/>
            <a:ext cx="12192000" cy="98425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566" name="文本框 4"/>
          <p:cNvSpPr>
            <a:spLocks noChangeArrowheads="1"/>
          </p:cNvSpPr>
          <p:nvPr/>
        </p:nvSpPr>
        <p:spPr bwMode="auto">
          <a:xfrm>
            <a:off x="1435100" y="1676400"/>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23567" name="文本框 5"/>
          <p:cNvSpPr>
            <a:spLocks noChangeArrowheads="1"/>
          </p:cNvSpPr>
          <p:nvPr/>
        </p:nvSpPr>
        <p:spPr bwMode="auto">
          <a:xfrm>
            <a:off x="1435100" y="4722813"/>
            <a:ext cx="19796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grpSp>
        <p:nvGrpSpPr>
          <p:cNvPr id="23568" name="组合 19"/>
          <p:cNvGrpSpPr>
            <a:grpSpLocks/>
          </p:cNvGrpSpPr>
          <p:nvPr/>
        </p:nvGrpSpPr>
        <p:grpSpPr bwMode="auto">
          <a:xfrm>
            <a:off x="1757363" y="2943225"/>
            <a:ext cx="1325562" cy="1327150"/>
            <a:chOff x="0" y="0"/>
            <a:chExt cx="1326776" cy="1326776"/>
          </a:xfrm>
        </p:grpSpPr>
        <p:sp>
          <p:nvSpPr>
            <p:cNvPr id="23569" name="椭圆 6"/>
            <p:cNvSpPr>
              <a:spLocks noChangeArrowheads="1"/>
            </p:cNvSpPr>
            <p:nvPr/>
          </p:nvSpPr>
          <p:spPr bwMode="auto">
            <a:xfrm>
              <a:off x="0" y="0"/>
              <a:ext cx="1326776" cy="1326776"/>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570" name="Freeform 88"/>
            <p:cNvSpPr>
              <a:spLocks noChangeAspect="1" noEditPoints="1" noChangeArrowheads="1"/>
            </p:cNvSpPr>
            <p:nvPr/>
          </p:nvSpPr>
          <p:spPr bwMode="auto">
            <a:xfrm>
              <a:off x="282487" y="361552"/>
              <a:ext cx="643997" cy="540000"/>
            </a:xfrm>
            <a:custGeom>
              <a:avLst/>
              <a:gdLst>
                <a:gd name="T0" fmla="*/ 42 w 68"/>
                <a:gd name="T1" fmla="*/ 32 h 57"/>
                <a:gd name="T2" fmla="*/ 36 w 68"/>
                <a:gd name="T3" fmla="*/ 32 h 57"/>
                <a:gd name="T4" fmla="*/ 33 w 68"/>
                <a:gd name="T5" fmla="*/ 31 h 57"/>
                <a:gd name="T6" fmla="*/ 31 w 68"/>
                <a:gd name="T7" fmla="*/ 27 h 57"/>
                <a:gd name="T8" fmla="*/ 34 w 68"/>
                <a:gd name="T9" fmla="*/ 22 h 57"/>
                <a:gd name="T10" fmla="*/ 36 w 68"/>
                <a:gd name="T11" fmla="*/ 20 h 57"/>
                <a:gd name="T12" fmla="*/ 37 w 68"/>
                <a:gd name="T13" fmla="*/ 16 h 57"/>
                <a:gd name="T14" fmla="*/ 37 w 68"/>
                <a:gd name="T15" fmla="*/ 16 h 57"/>
                <a:gd name="T16" fmla="*/ 36 w 68"/>
                <a:gd name="T17" fmla="*/ 15 h 57"/>
                <a:gd name="T18" fmla="*/ 36 w 68"/>
                <a:gd name="T19" fmla="*/ 15 h 57"/>
                <a:gd name="T20" fmla="*/ 33 w 68"/>
                <a:gd name="T21" fmla="*/ 4 h 57"/>
                <a:gd name="T22" fmla="*/ 17 w 68"/>
                <a:gd name="T23" fmla="*/ 3 h 57"/>
                <a:gd name="T24" fmla="*/ 13 w 68"/>
                <a:gd name="T25" fmla="*/ 15 h 57"/>
                <a:gd name="T26" fmla="*/ 13 w 68"/>
                <a:gd name="T27" fmla="*/ 15 h 57"/>
                <a:gd name="T28" fmla="*/ 13 w 68"/>
                <a:gd name="T29" fmla="*/ 16 h 57"/>
                <a:gd name="T30" fmla="*/ 13 w 68"/>
                <a:gd name="T31" fmla="*/ 16 h 57"/>
                <a:gd name="T32" fmla="*/ 13 w 68"/>
                <a:gd name="T33" fmla="*/ 20 h 57"/>
                <a:gd name="T34" fmla="*/ 15 w 68"/>
                <a:gd name="T35" fmla="*/ 22 h 57"/>
                <a:gd name="T36" fmla="*/ 17 w 68"/>
                <a:gd name="T37" fmla="*/ 26 h 57"/>
                <a:gd name="T38" fmla="*/ 15 w 68"/>
                <a:gd name="T39" fmla="*/ 31 h 57"/>
                <a:gd name="T40" fmla="*/ 12 w 68"/>
                <a:gd name="T41" fmla="*/ 31 h 57"/>
                <a:gd name="T42" fmla="*/ 8 w 68"/>
                <a:gd name="T43" fmla="*/ 31 h 57"/>
                <a:gd name="T44" fmla="*/ 1 w 68"/>
                <a:gd name="T45" fmla="*/ 52 h 57"/>
                <a:gd name="T46" fmla="*/ 48 w 68"/>
                <a:gd name="T47" fmla="*/ 52 h 57"/>
                <a:gd name="T48" fmla="*/ 42 w 68"/>
                <a:gd name="T49" fmla="*/ 32 h 57"/>
                <a:gd name="T50" fmla="*/ 63 w 68"/>
                <a:gd name="T51" fmla="*/ 22 h 57"/>
                <a:gd name="T52" fmla="*/ 68 w 68"/>
                <a:gd name="T53" fmla="*/ 36 h 57"/>
                <a:gd name="T54" fmla="*/ 50 w 68"/>
                <a:gd name="T55" fmla="*/ 38 h 57"/>
                <a:gd name="T56" fmla="*/ 44 w 68"/>
                <a:gd name="T57" fmla="*/ 29 h 57"/>
                <a:gd name="T58" fmla="*/ 43 w 68"/>
                <a:gd name="T59" fmla="*/ 27 h 57"/>
                <a:gd name="T60" fmla="*/ 42 w 68"/>
                <a:gd name="T61" fmla="*/ 27 h 57"/>
                <a:gd name="T62" fmla="*/ 36 w 68"/>
                <a:gd name="T63" fmla="*/ 27 h 57"/>
                <a:gd name="T64" fmla="*/ 36 w 68"/>
                <a:gd name="T65" fmla="*/ 27 h 57"/>
                <a:gd name="T66" fmla="*/ 38 w 68"/>
                <a:gd name="T67" fmla="*/ 24 h 57"/>
                <a:gd name="T68" fmla="*/ 40 w 68"/>
                <a:gd name="T69" fmla="*/ 22 h 57"/>
                <a:gd name="T70" fmla="*/ 43 w 68"/>
                <a:gd name="T71" fmla="*/ 22 h 57"/>
                <a:gd name="T72" fmla="*/ 45 w 68"/>
                <a:gd name="T73" fmla="*/ 21 h 57"/>
                <a:gd name="T74" fmla="*/ 46 w 68"/>
                <a:gd name="T75" fmla="*/ 18 h 57"/>
                <a:gd name="T76" fmla="*/ 44 w 68"/>
                <a:gd name="T77" fmla="*/ 15 h 57"/>
                <a:gd name="T78" fmla="*/ 43 w 68"/>
                <a:gd name="T79" fmla="*/ 13 h 57"/>
                <a:gd name="T80" fmla="*/ 43 w 68"/>
                <a:gd name="T81" fmla="*/ 11 h 57"/>
                <a:gd name="T82" fmla="*/ 43 w 68"/>
                <a:gd name="T83" fmla="*/ 10 h 57"/>
                <a:gd name="T84" fmla="*/ 43 w 68"/>
                <a:gd name="T85" fmla="*/ 10 h 57"/>
                <a:gd name="T86" fmla="*/ 43 w 68"/>
                <a:gd name="T87" fmla="*/ 10 h 57"/>
                <a:gd name="T88" fmla="*/ 46 w 68"/>
                <a:gd name="T89" fmla="*/ 2 h 57"/>
                <a:gd name="T90" fmla="*/ 57 w 68"/>
                <a:gd name="T91" fmla="*/ 2 h 57"/>
                <a:gd name="T92" fmla="*/ 59 w 68"/>
                <a:gd name="T93" fmla="*/ 10 h 57"/>
                <a:gd name="T94" fmla="*/ 59 w 68"/>
                <a:gd name="T95" fmla="*/ 10 h 57"/>
                <a:gd name="T96" fmla="*/ 60 w 68"/>
                <a:gd name="T97" fmla="*/ 10 h 57"/>
                <a:gd name="T98" fmla="*/ 60 w 68"/>
                <a:gd name="T99" fmla="*/ 11 h 57"/>
                <a:gd name="T100" fmla="*/ 59 w 68"/>
                <a:gd name="T101" fmla="*/ 13 h 57"/>
                <a:gd name="T102" fmla="*/ 58 w 68"/>
                <a:gd name="T103" fmla="*/ 15 h 57"/>
                <a:gd name="T104" fmla="*/ 56 w 68"/>
                <a:gd name="T105" fmla="*/ 18 h 57"/>
                <a:gd name="T106" fmla="*/ 57 w 68"/>
                <a:gd name="T107" fmla="*/ 21 h 57"/>
                <a:gd name="T108" fmla="*/ 59 w 68"/>
                <a:gd name="T109" fmla="*/ 22 h 57"/>
                <a:gd name="T110" fmla="*/ 63 w 68"/>
                <a:gd name="T111" fmla="*/ 2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8" h="57">
                  <a:moveTo>
                    <a:pt x="42" y="32"/>
                  </a:moveTo>
                  <a:cubicBezTo>
                    <a:pt x="40" y="32"/>
                    <a:pt x="38" y="32"/>
                    <a:pt x="36" y="32"/>
                  </a:cubicBezTo>
                  <a:cubicBezTo>
                    <a:pt x="35" y="32"/>
                    <a:pt x="34" y="32"/>
                    <a:pt x="33" y="31"/>
                  </a:cubicBezTo>
                  <a:cubicBezTo>
                    <a:pt x="32" y="30"/>
                    <a:pt x="32" y="28"/>
                    <a:pt x="31" y="27"/>
                  </a:cubicBezTo>
                  <a:cubicBezTo>
                    <a:pt x="33" y="25"/>
                    <a:pt x="34" y="24"/>
                    <a:pt x="34" y="22"/>
                  </a:cubicBezTo>
                  <a:cubicBezTo>
                    <a:pt x="35" y="21"/>
                    <a:pt x="36" y="21"/>
                    <a:pt x="36" y="20"/>
                  </a:cubicBezTo>
                  <a:cubicBezTo>
                    <a:pt x="36" y="19"/>
                    <a:pt x="37" y="18"/>
                    <a:pt x="37" y="16"/>
                  </a:cubicBezTo>
                  <a:cubicBezTo>
                    <a:pt x="37" y="16"/>
                    <a:pt x="37" y="16"/>
                    <a:pt x="37" y="16"/>
                  </a:cubicBezTo>
                  <a:cubicBezTo>
                    <a:pt x="36" y="15"/>
                    <a:pt x="36" y="15"/>
                    <a:pt x="36" y="15"/>
                  </a:cubicBezTo>
                  <a:cubicBezTo>
                    <a:pt x="36" y="15"/>
                    <a:pt x="36" y="15"/>
                    <a:pt x="36" y="15"/>
                  </a:cubicBezTo>
                  <a:cubicBezTo>
                    <a:pt x="37" y="9"/>
                    <a:pt x="36" y="6"/>
                    <a:pt x="33" y="4"/>
                  </a:cubicBezTo>
                  <a:cubicBezTo>
                    <a:pt x="29" y="0"/>
                    <a:pt x="21" y="0"/>
                    <a:pt x="17" y="3"/>
                  </a:cubicBezTo>
                  <a:cubicBezTo>
                    <a:pt x="14" y="5"/>
                    <a:pt x="13" y="9"/>
                    <a:pt x="13" y="15"/>
                  </a:cubicBezTo>
                  <a:cubicBezTo>
                    <a:pt x="13" y="15"/>
                    <a:pt x="13" y="15"/>
                    <a:pt x="13" y="15"/>
                  </a:cubicBezTo>
                  <a:cubicBezTo>
                    <a:pt x="13" y="16"/>
                    <a:pt x="13" y="16"/>
                    <a:pt x="13" y="16"/>
                  </a:cubicBezTo>
                  <a:cubicBezTo>
                    <a:pt x="13" y="16"/>
                    <a:pt x="13" y="16"/>
                    <a:pt x="13" y="16"/>
                  </a:cubicBezTo>
                  <a:cubicBezTo>
                    <a:pt x="13" y="18"/>
                    <a:pt x="13" y="19"/>
                    <a:pt x="13" y="20"/>
                  </a:cubicBezTo>
                  <a:cubicBezTo>
                    <a:pt x="13" y="21"/>
                    <a:pt x="14" y="21"/>
                    <a:pt x="15" y="22"/>
                  </a:cubicBezTo>
                  <a:cubicBezTo>
                    <a:pt x="15" y="23"/>
                    <a:pt x="16" y="25"/>
                    <a:pt x="17" y="26"/>
                  </a:cubicBezTo>
                  <a:cubicBezTo>
                    <a:pt x="17" y="28"/>
                    <a:pt x="16" y="30"/>
                    <a:pt x="15" y="31"/>
                  </a:cubicBezTo>
                  <a:cubicBezTo>
                    <a:pt x="15" y="31"/>
                    <a:pt x="14" y="32"/>
                    <a:pt x="12" y="31"/>
                  </a:cubicBezTo>
                  <a:cubicBezTo>
                    <a:pt x="11" y="31"/>
                    <a:pt x="9" y="31"/>
                    <a:pt x="8" y="31"/>
                  </a:cubicBezTo>
                  <a:cubicBezTo>
                    <a:pt x="3" y="36"/>
                    <a:pt x="0" y="45"/>
                    <a:pt x="1" y="52"/>
                  </a:cubicBezTo>
                  <a:cubicBezTo>
                    <a:pt x="8" y="57"/>
                    <a:pt x="43" y="57"/>
                    <a:pt x="48" y="52"/>
                  </a:cubicBezTo>
                  <a:cubicBezTo>
                    <a:pt x="48" y="46"/>
                    <a:pt x="47" y="37"/>
                    <a:pt x="42" y="32"/>
                  </a:cubicBezTo>
                  <a:close/>
                  <a:moveTo>
                    <a:pt x="63" y="22"/>
                  </a:moveTo>
                  <a:cubicBezTo>
                    <a:pt x="67" y="25"/>
                    <a:pt x="68" y="32"/>
                    <a:pt x="68" y="36"/>
                  </a:cubicBezTo>
                  <a:cubicBezTo>
                    <a:pt x="66" y="38"/>
                    <a:pt x="58" y="38"/>
                    <a:pt x="50" y="38"/>
                  </a:cubicBezTo>
                  <a:cubicBezTo>
                    <a:pt x="49" y="34"/>
                    <a:pt x="47" y="31"/>
                    <a:pt x="44" y="29"/>
                  </a:cubicBezTo>
                  <a:cubicBezTo>
                    <a:pt x="43" y="27"/>
                    <a:pt x="43" y="27"/>
                    <a:pt x="43" y="27"/>
                  </a:cubicBezTo>
                  <a:cubicBezTo>
                    <a:pt x="42" y="27"/>
                    <a:pt x="42" y="27"/>
                    <a:pt x="42" y="27"/>
                  </a:cubicBezTo>
                  <a:cubicBezTo>
                    <a:pt x="40" y="27"/>
                    <a:pt x="38" y="27"/>
                    <a:pt x="36" y="27"/>
                  </a:cubicBezTo>
                  <a:cubicBezTo>
                    <a:pt x="36" y="27"/>
                    <a:pt x="36" y="27"/>
                    <a:pt x="36" y="27"/>
                  </a:cubicBezTo>
                  <a:cubicBezTo>
                    <a:pt x="37" y="27"/>
                    <a:pt x="38" y="25"/>
                    <a:pt x="38" y="24"/>
                  </a:cubicBezTo>
                  <a:cubicBezTo>
                    <a:pt x="39" y="24"/>
                    <a:pt x="39" y="23"/>
                    <a:pt x="40" y="22"/>
                  </a:cubicBezTo>
                  <a:cubicBezTo>
                    <a:pt x="41" y="22"/>
                    <a:pt x="42" y="22"/>
                    <a:pt x="43" y="22"/>
                  </a:cubicBezTo>
                  <a:cubicBezTo>
                    <a:pt x="44" y="22"/>
                    <a:pt x="44" y="22"/>
                    <a:pt x="45" y="21"/>
                  </a:cubicBezTo>
                  <a:cubicBezTo>
                    <a:pt x="45" y="21"/>
                    <a:pt x="46" y="19"/>
                    <a:pt x="46" y="18"/>
                  </a:cubicBezTo>
                  <a:cubicBezTo>
                    <a:pt x="45" y="17"/>
                    <a:pt x="45" y="16"/>
                    <a:pt x="44" y="15"/>
                  </a:cubicBezTo>
                  <a:cubicBezTo>
                    <a:pt x="44" y="14"/>
                    <a:pt x="43" y="14"/>
                    <a:pt x="43" y="13"/>
                  </a:cubicBezTo>
                  <a:cubicBezTo>
                    <a:pt x="43" y="13"/>
                    <a:pt x="43" y="12"/>
                    <a:pt x="43" y="11"/>
                  </a:cubicBezTo>
                  <a:cubicBezTo>
                    <a:pt x="43" y="10"/>
                    <a:pt x="43" y="10"/>
                    <a:pt x="43" y="10"/>
                  </a:cubicBezTo>
                  <a:cubicBezTo>
                    <a:pt x="43" y="10"/>
                    <a:pt x="43" y="10"/>
                    <a:pt x="43" y="10"/>
                  </a:cubicBezTo>
                  <a:cubicBezTo>
                    <a:pt x="43" y="10"/>
                    <a:pt x="43" y="10"/>
                    <a:pt x="43" y="10"/>
                  </a:cubicBezTo>
                  <a:cubicBezTo>
                    <a:pt x="43" y="6"/>
                    <a:pt x="44" y="3"/>
                    <a:pt x="46" y="2"/>
                  </a:cubicBezTo>
                  <a:cubicBezTo>
                    <a:pt x="49" y="0"/>
                    <a:pt x="54" y="0"/>
                    <a:pt x="57" y="2"/>
                  </a:cubicBezTo>
                  <a:cubicBezTo>
                    <a:pt x="59" y="4"/>
                    <a:pt x="60" y="6"/>
                    <a:pt x="59" y="10"/>
                  </a:cubicBezTo>
                  <a:cubicBezTo>
                    <a:pt x="59" y="10"/>
                    <a:pt x="59" y="10"/>
                    <a:pt x="59" y="10"/>
                  </a:cubicBezTo>
                  <a:cubicBezTo>
                    <a:pt x="60" y="10"/>
                    <a:pt x="60" y="10"/>
                    <a:pt x="60" y="10"/>
                  </a:cubicBezTo>
                  <a:cubicBezTo>
                    <a:pt x="60" y="11"/>
                    <a:pt x="60" y="11"/>
                    <a:pt x="60" y="11"/>
                  </a:cubicBezTo>
                  <a:cubicBezTo>
                    <a:pt x="60" y="12"/>
                    <a:pt x="59" y="13"/>
                    <a:pt x="59" y="13"/>
                  </a:cubicBezTo>
                  <a:cubicBezTo>
                    <a:pt x="59" y="14"/>
                    <a:pt x="59" y="14"/>
                    <a:pt x="58" y="15"/>
                  </a:cubicBezTo>
                  <a:cubicBezTo>
                    <a:pt x="58" y="16"/>
                    <a:pt x="57" y="17"/>
                    <a:pt x="56" y="18"/>
                  </a:cubicBezTo>
                  <a:cubicBezTo>
                    <a:pt x="56" y="19"/>
                    <a:pt x="57" y="20"/>
                    <a:pt x="57" y="21"/>
                  </a:cubicBezTo>
                  <a:cubicBezTo>
                    <a:pt x="58" y="22"/>
                    <a:pt x="58" y="22"/>
                    <a:pt x="59" y="22"/>
                  </a:cubicBezTo>
                  <a:cubicBezTo>
                    <a:pt x="60" y="22"/>
                    <a:pt x="62" y="22"/>
                    <a:pt x="63" y="2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23571" name="组合 22"/>
          <p:cNvGrpSpPr>
            <a:grpSpLocks/>
          </p:cNvGrpSpPr>
          <p:nvPr/>
        </p:nvGrpSpPr>
        <p:grpSpPr bwMode="auto">
          <a:xfrm>
            <a:off x="4173538" y="2943225"/>
            <a:ext cx="1325562" cy="1327150"/>
            <a:chOff x="0" y="0"/>
            <a:chExt cx="1326776" cy="1326776"/>
          </a:xfrm>
        </p:grpSpPr>
        <p:sp>
          <p:nvSpPr>
            <p:cNvPr id="23572" name="椭圆 7"/>
            <p:cNvSpPr>
              <a:spLocks noChangeArrowheads="1"/>
            </p:cNvSpPr>
            <p:nvPr/>
          </p:nvSpPr>
          <p:spPr bwMode="auto">
            <a:xfrm>
              <a:off x="0" y="0"/>
              <a:ext cx="1326776" cy="1326776"/>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573" name="Freeform 369"/>
            <p:cNvSpPr>
              <a:spLocks noChangeAspect="1" noEditPoints="1" noChangeArrowheads="1"/>
            </p:cNvSpPr>
            <p:nvPr/>
          </p:nvSpPr>
          <p:spPr bwMode="auto">
            <a:xfrm>
              <a:off x="358924" y="321388"/>
              <a:ext cx="608929" cy="684000"/>
            </a:xfrm>
            <a:custGeom>
              <a:avLst/>
              <a:gdLst>
                <a:gd name="T0" fmla="*/ 33 w 62"/>
                <a:gd name="T1" fmla="*/ 0 h 69"/>
                <a:gd name="T2" fmla="*/ 29 w 62"/>
                <a:gd name="T3" fmla="*/ 10 h 69"/>
                <a:gd name="T4" fmla="*/ 62 w 62"/>
                <a:gd name="T5" fmla="*/ 29 h 69"/>
                <a:gd name="T6" fmla="*/ 52 w 62"/>
                <a:gd name="T7" fmla="*/ 33 h 69"/>
                <a:gd name="T8" fmla="*/ 62 w 62"/>
                <a:gd name="T9" fmla="*/ 29 h 69"/>
                <a:gd name="T10" fmla="*/ 59 w 62"/>
                <a:gd name="T11" fmla="*/ 17 h 69"/>
                <a:gd name="T12" fmla="*/ 48 w 62"/>
                <a:gd name="T13" fmla="*/ 19 h 69"/>
                <a:gd name="T14" fmla="*/ 45 w 62"/>
                <a:gd name="T15" fmla="*/ 3 h 69"/>
                <a:gd name="T16" fmla="*/ 43 w 62"/>
                <a:gd name="T17" fmla="*/ 14 h 69"/>
                <a:gd name="T18" fmla="*/ 45 w 62"/>
                <a:gd name="T19" fmla="*/ 3 h 69"/>
                <a:gd name="T20" fmla="*/ 0 w 62"/>
                <a:gd name="T21" fmla="*/ 29 h 69"/>
                <a:gd name="T22" fmla="*/ 11 w 62"/>
                <a:gd name="T23" fmla="*/ 33 h 69"/>
                <a:gd name="T24" fmla="*/ 3 w 62"/>
                <a:gd name="T25" fmla="*/ 17 h 69"/>
                <a:gd name="T26" fmla="*/ 14 w 62"/>
                <a:gd name="T27" fmla="*/ 19 h 69"/>
                <a:gd name="T28" fmla="*/ 3 w 62"/>
                <a:gd name="T29" fmla="*/ 17 h 69"/>
                <a:gd name="T30" fmla="*/ 19 w 62"/>
                <a:gd name="T31" fmla="*/ 14 h 69"/>
                <a:gd name="T32" fmla="*/ 17 w 62"/>
                <a:gd name="T33" fmla="*/ 3 h 69"/>
                <a:gd name="T34" fmla="*/ 31 w 62"/>
                <a:gd name="T35" fmla="*/ 15 h 69"/>
                <a:gd name="T36" fmla="*/ 48 w 62"/>
                <a:gd name="T37" fmla="*/ 31 h 69"/>
                <a:gd name="T38" fmla="*/ 40 w 62"/>
                <a:gd name="T39" fmla="*/ 45 h 69"/>
                <a:gd name="T40" fmla="*/ 41 w 62"/>
                <a:gd name="T41" fmla="*/ 47 h 69"/>
                <a:gd name="T42" fmla="*/ 43 w 62"/>
                <a:gd name="T43" fmla="*/ 48 h 69"/>
                <a:gd name="T44" fmla="*/ 43 w 62"/>
                <a:gd name="T45" fmla="*/ 54 h 69"/>
                <a:gd name="T46" fmla="*/ 43 w 62"/>
                <a:gd name="T47" fmla="*/ 54 h 69"/>
                <a:gd name="T48" fmla="*/ 43 w 62"/>
                <a:gd name="T49" fmla="*/ 60 h 69"/>
                <a:gd name="T50" fmla="*/ 41 w 62"/>
                <a:gd name="T51" fmla="*/ 61 h 69"/>
                <a:gd name="T52" fmla="*/ 21 w 62"/>
                <a:gd name="T53" fmla="*/ 63 h 69"/>
                <a:gd name="T54" fmla="*/ 20 w 62"/>
                <a:gd name="T55" fmla="*/ 59 h 69"/>
                <a:gd name="T56" fmla="*/ 21 w 62"/>
                <a:gd name="T57" fmla="*/ 56 h 69"/>
                <a:gd name="T58" fmla="*/ 20 w 62"/>
                <a:gd name="T59" fmla="*/ 53 h 69"/>
                <a:gd name="T60" fmla="*/ 21 w 62"/>
                <a:gd name="T61" fmla="*/ 49 h 69"/>
                <a:gd name="T62" fmla="*/ 23 w 62"/>
                <a:gd name="T63" fmla="*/ 49 h 69"/>
                <a:gd name="T64" fmla="*/ 17 w 62"/>
                <a:gd name="T65" fmla="*/ 40 h 69"/>
                <a:gd name="T66" fmla="*/ 20 w 62"/>
                <a:gd name="T67" fmla="*/ 20 h 69"/>
                <a:gd name="T68" fmla="*/ 36 w 62"/>
                <a:gd name="T69" fmla="*/ 64 h 69"/>
                <a:gd name="T70" fmla="*/ 32 w 62"/>
                <a:gd name="T71" fmla="*/ 69 h 69"/>
                <a:gd name="T72" fmla="*/ 36 w 62"/>
                <a:gd name="T73" fmla="*/ 64 h 69"/>
                <a:gd name="T74" fmla="*/ 24 w 62"/>
                <a:gd name="T75" fmla="*/ 58 h 69"/>
                <a:gd name="T76" fmla="*/ 24 w 62"/>
                <a:gd name="T77" fmla="*/ 59 h 69"/>
                <a:gd name="T78" fmla="*/ 40 w 62"/>
                <a:gd name="T79" fmla="*/ 57 h 69"/>
                <a:gd name="T80" fmla="*/ 40 w 62"/>
                <a:gd name="T81" fmla="*/ 51 h 69"/>
                <a:gd name="T82" fmla="*/ 24 w 62"/>
                <a:gd name="T83" fmla="*/ 53 h 69"/>
                <a:gd name="T84" fmla="*/ 40 w 62"/>
                <a:gd name="T85" fmla="*/ 51 h 69"/>
                <a:gd name="T86" fmla="*/ 40 w 62"/>
                <a:gd name="T87" fmla="*/ 5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2" h="69">
                  <a:moveTo>
                    <a:pt x="29" y="0"/>
                  </a:moveTo>
                  <a:cubicBezTo>
                    <a:pt x="33" y="0"/>
                    <a:pt x="33" y="0"/>
                    <a:pt x="33" y="0"/>
                  </a:cubicBezTo>
                  <a:cubicBezTo>
                    <a:pt x="33" y="10"/>
                    <a:pt x="33" y="10"/>
                    <a:pt x="33" y="10"/>
                  </a:cubicBezTo>
                  <a:cubicBezTo>
                    <a:pt x="29" y="10"/>
                    <a:pt x="29" y="10"/>
                    <a:pt x="29" y="10"/>
                  </a:cubicBezTo>
                  <a:cubicBezTo>
                    <a:pt x="29" y="0"/>
                    <a:pt x="29" y="0"/>
                    <a:pt x="29" y="0"/>
                  </a:cubicBezTo>
                  <a:close/>
                  <a:moveTo>
                    <a:pt x="62" y="29"/>
                  </a:moveTo>
                  <a:cubicBezTo>
                    <a:pt x="62" y="33"/>
                    <a:pt x="62" y="33"/>
                    <a:pt x="62" y="33"/>
                  </a:cubicBezTo>
                  <a:cubicBezTo>
                    <a:pt x="52" y="33"/>
                    <a:pt x="52" y="33"/>
                    <a:pt x="52" y="33"/>
                  </a:cubicBezTo>
                  <a:cubicBezTo>
                    <a:pt x="52" y="29"/>
                    <a:pt x="52" y="29"/>
                    <a:pt x="52" y="29"/>
                  </a:cubicBezTo>
                  <a:cubicBezTo>
                    <a:pt x="62" y="29"/>
                    <a:pt x="62" y="29"/>
                    <a:pt x="62" y="29"/>
                  </a:cubicBezTo>
                  <a:close/>
                  <a:moveTo>
                    <a:pt x="57" y="14"/>
                  </a:moveTo>
                  <a:cubicBezTo>
                    <a:pt x="59" y="17"/>
                    <a:pt x="59" y="17"/>
                    <a:pt x="59" y="17"/>
                  </a:cubicBezTo>
                  <a:cubicBezTo>
                    <a:pt x="50" y="22"/>
                    <a:pt x="50" y="22"/>
                    <a:pt x="50" y="22"/>
                  </a:cubicBezTo>
                  <a:cubicBezTo>
                    <a:pt x="48" y="19"/>
                    <a:pt x="48" y="19"/>
                    <a:pt x="48" y="19"/>
                  </a:cubicBezTo>
                  <a:cubicBezTo>
                    <a:pt x="57" y="14"/>
                    <a:pt x="57" y="14"/>
                    <a:pt x="57" y="14"/>
                  </a:cubicBezTo>
                  <a:close/>
                  <a:moveTo>
                    <a:pt x="45" y="3"/>
                  </a:moveTo>
                  <a:cubicBezTo>
                    <a:pt x="40" y="12"/>
                    <a:pt x="40" y="12"/>
                    <a:pt x="40" y="12"/>
                  </a:cubicBezTo>
                  <a:cubicBezTo>
                    <a:pt x="43" y="14"/>
                    <a:pt x="43" y="14"/>
                    <a:pt x="43" y="14"/>
                  </a:cubicBezTo>
                  <a:cubicBezTo>
                    <a:pt x="48" y="5"/>
                    <a:pt x="48" y="5"/>
                    <a:pt x="48" y="5"/>
                  </a:cubicBezTo>
                  <a:cubicBezTo>
                    <a:pt x="45" y="3"/>
                    <a:pt x="45" y="3"/>
                    <a:pt x="45" y="3"/>
                  </a:cubicBezTo>
                  <a:close/>
                  <a:moveTo>
                    <a:pt x="0" y="33"/>
                  </a:moveTo>
                  <a:cubicBezTo>
                    <a:pt x="0" y="29"/>
                    <a:pt x="0" y="29"/>
                    <a:pt x="0" y="29"/>
                  </a:cubicBezTo>
                  <a:cubicBezTo>
                    <a:pt x="11" y="29"/>
                    <a:pt x="11" y="29"/>
                    <a:pt x="11" y="29"/>
                  </a:cubicBezTo>
                  <a:cubicBezTo>
                    <a:pt x="11" y="33"/>
                    <a:pt x="11" y="33"/>
                    <a:pt x="11" y="33"/>
                  </a:cubicBezTo>
                  <a:cubicBezTo>
                    <a:pt x="0" y="33"/>
                    <a:pt x="0" y="33"/>
                    <a:pt x="0" y="33"/>
                  </a:cubicBezTo>
                  <a:close/>
                  <a:moveTo>
                    <a:pt x="3" y="17"/>
                  </a:moveTo>
                  <a:cubicBezTo>
                    <a:pt x="5" y="14"/>
                    <a:pt x="5" y="14"/>
                    <a:pt x="5" y="14"/>
                  </a:cubicBezTo>
                  <a:cubicBezTo>
                    <a:pt x="14" y="19"/>
                    <a:pt x="14" y="19"/>
                    <a:pt x="14" y="19"/>
                  </a:cubicBezTo>
                  <a:cubicBezTo>
                    <a:pt x="12" y="22"/>
                    <a:pt x="12" y="22"/>
                    <a:pt x="12" y="22"/>
                  </a:cubicBezTo>
                  <a:cubicBezTo>
                    <a:pt x="3" y="17"/>
                    <a:pt x="3" y="17"/>
                    <a:pt x="3" y="17"/>
                  </a:cubicBezTo>
                  <a:close/>
                  <a:moveTo>
                    <a:pt x="14" y="5"/>
                  </a:moveTo>
                  <a:cubicBezTo>
                    <a:pt x="19" y="14"/>
                    <a:pt x="19" y="14"/>
                    <a:pt x="19" y="14"/>
                  </a:cubicBezTo>
                  <a:cubicBezTo>
                    <a:pt x="23" y="12"/>
                    <a:pt x="23" y="12"/>
                    <a:pt x="23" y="12"/>
                  </a:cubicBezTo>
                  <a:cubicBezTo>
                    <a:pt x="17" y="3"/>
                    <a:pt x="17" y="3"/>
                    <a:pt x="17" y="3"/>
                  </a:cubicBezTo>
                  <a:cubicBezTo>
                    <a:pt x="14" y="5"/>
                    <a:pt x="14" y="5"/>
                    <a:pt x="14" y="5"/>
                  </a:cubicBezTo>
                  <a:close/>
                  <a:moveTo>
                    <a:pt x="31" y="15"/>
                  </a:moveTo>
                  <a:cubicBezTo>
                    <a:pt x="35" y="15"/>
                    <a:pt x="40" y="17"/>
                    <a:pt x="43" y="20"/>
                  </a:cubicBezTo>
                  <a:cubicBezTo>
                    <a:pt x="46" y="23"/>
                    <a:pt x="48" y="27"/>
                    <a:pt x="48" y="31"/>
                  </a:cubicBezTo>
                  <a:cubicBezTo>
                    <a:pt x="48" y="34"/>
                    <a:pt x="47" y="37"/>
                    <a:pt x="46" y="40"/>
                  </a:cubicBezTo>
                  <a:cubicBezTo>
                    <a:pt x="44" y="42"/>
                    <a:pt x="42" y="44"/>
                    <a:pt x="40" y="45"/>
                  </a:cubicBezTo>
                  <a:cubicBezTo>
                    <a:pt x="40" y="47"/>
                    <a:pt x="40" y="47"/>
                    <a:pt x="40" y="47"/>
                  </a:cubicBezTo>
                  <a:cubicBezTo>
                    <a:pt x="41" y="47"/>
                    <a:pt x="41" y="47"/>
                    <a:pt x="41" y="47"/>
                  </a:cubicBezTo>
                  <a:cubicBezTo>
                    <a:pt x="42" y="47"/>
                    <a:pt x="42" y="47"/>
                    <a:pt x="42" y="47"/>
                  </a:cubicBezTo>
                  <a:cubicBezTo>
                    <a:pt x="43" y="48"/>
                    <a:pt x="43" y="48"/>
                    <a:pt x="43" y="48"/>
                  </a:cubicBezTo>
                  <a:cubicBezTo>
                    <a:pt x="43" y="49"/>
                    <a:pt x="43" y="50"/>
                    <a:pt x="43" y="51"/>
                  </a:cubicBezTo>
                  <a:cubicBezTo>
                    <a:pt x="43" y="52"/>
                    <a:pt x="43" y="53"/>
                    <a:pt x="43" y="54"/>
                  </a:cubicBezTo>
                  <a:cubicBezTo>
                    <a:pt x="42" y="54"/>
                    <a:pt x="42" y="54"/>
                    <a:pt x="42" y="54"/>
                  </a:cubicBezTo>
                  <a:cubicBezTo>
                    <a:pt x="43" y="54"/>
                    <a:pt x="43" y="54"/>
                    <a:pt x="43" y="54"/>
                  </a:cubicBezTo>
                  <a:cubicBezTo>
                    <a:pt x="43" y="55"/>
                    <a:pt x="43" y="56"/>
                    <a:pt x="43" y="57"/>
                  </a:cubicBezTo>
                  <a:cubicBezTo>
                    <a:pt x="43" y="58"/>
                    <a:pt x="43" y="59"/>
                    <a:pt x="43" y="60"/>
                  </a:cubicBezTo>
                  <a:cubicBezTo>
                    <a:pt x="42" y="61"/>
                    <a:pt x="42" y="61"/>
                    <a:pt x="42" y="61"/>
                  </a:cubicBezTo>
                  <a:cubicBezTo>
                    <a:pt x="41" y="61"/>
                    <a:pt x="41" y="61"/>
                    <a:pt x="41" y="61"/>
                  </a:cubicBezTo>
                  <a:cubicBezTo>
                    <a:pt x="22" y="62"/>
                    <a:pt x="22" y="62"/>
                    <a:pt x="22" y="62"/>
                  </a:cubicBezTo>
                  <a:cubicBezTo>
                    <a:pt x="21" y="63"/>
                    <a:pt x="21" y="63"/>
                    <a:pt x="21" y="63"/>
                  </a:cubicBezTo>
                  <a:cubicBezTo>
                    <a:pt x="21" y="61"/>
                    <a:pt x="21" y="61"/>
                    <a:pt x="21" y="61"/>
                  </a:cubicBezTo>
                  <a:cubicBezTo>
                    <a:pt x="20" y="61"/>
                    <a:pt x="20" y="60"/>
                    <a:pt x="20" y="59"/>
                  </a:cubicBezTo>
                  <a:cubicBezTo>
                    <a:pt x="20" y="58"/>
                    <a:pt x="20" y="57"/>
                    <a:pt x="21" y="56"/>
                  </a:cubicBezTo>
                  <a:cubicBezTo>
                    <a:pt x="21" y="56"/>
                    <a:pt x="21" y="56"/>
                    <a:pt x="21" y="56"/>
                  </a:cubicBezTo>
                  <a:cubicBezTo>
                    <a:pt x="21" y="55"/>
                    <a:pt x="21" y="55"/>
                    <a:pt x="21" y="55"/>
                  </a:cubicBezTo>
                  <a:cubicBezTo>
                    <a:pt x="20" y="54"/>
                    <a:pt x="20" y="54"/>
                    <a:pt x="20" y="53"/>
                  </a:cubicBezTo>
                  <a:cubicBezTo>
                    <a:pt x="20" y="52"/>
                    <a:pt x="20" y="51"/>
                    <a:pt x="21" y="50"/>
                  </a:cubicBezTo>
                  <a:cubicBezTo>
                    <a:pt x="21" y="49"/>
                    <a:pt x="21" y="49"/>
                    <a:pt x="21" y="49"/>
                  </a:cubicBezTo>
                  <a:cubicBezTo>
                    <a:pt x="22" y="49"/>
                    <a:pt x="22" y="49"/>
                    <a:pt x="22" y="49"/>
                  </a:cubicBezTo>
                  <a:cubicBezTo>
                    <a:pt x="23" y="49"/>
                    <a:pt x="23" y="49"/>
                    <a:pt x="23" y="49"/>
                  </a:cubicBezTo>
                  <a:cubicBezTo>
                    <a:pt x="23" y="46"/>
                    <a:pt x="23" y="46"/>
                    <a:pt x="23" y="46"/>
                  </a:cubicBezTo>
                  <a:cubicBezTo>
                    <a:pt x="21" y="44"/>
                    <a:pt x="19" y="42"/>
                    <a:pt x="17" y="40"/>
                  </a:cubicBezTo>
                  <a:cubicBezTo>
                    <a:pt x="16" y="37"/>
                    <a:pt x="15" y="35"/>
                    <a:pt x="15" y="31"/>
                  </a:cubicBezTo>
                  <a:cubicBezTo>
                    <a:pt x="15" y="27"/>
                    <a:pt x="17" y="23"/>
                    <a:pt x="20" y="20"/>
                  </a:cubicBezTo>
                  <a:cubicBezTo>
                    <a:pt x="23" y="17"/>
                    <a:pt x="27" y="15"/>
                    <a:pt x="31" y="15"/>
                  </a:cubicBezTo>
                  <a:close/>
                  <a:moveTo>
                    <a:pt x="36" y="64"/>
                  </a:moveTo>
                  <a:cubicBezTo>
                    <a:pt x="36" y="64"/>
                    <a:pt x="36" y="64"/>
                    <a:pt x="36" y="64"/>
                  </a:cubicBezTo>
                  <a:cubicBezTo>
                    <a:pt x="36" y="67"/>
                    <a:pt x="34" y="69"/>
                    <a:pt x="32" y="69"/>
                  </a:cubicBezTo>
                  <a:cubicBezTo>
                    <a:pt x="29" y="69"/>
                    <a:pt x="27" y="67"/>
                    <a:pt x="27" y="65"/>
                  </a:cubicBezTo>
                  <a:cubicBezTo>
                    <a:pt x="36" y="64"/>
                    <a:pt x="36" y="64"/>
                    <a:pt x="36" y="64"/>
                  </a:cubicBezTo>
                  <a:close/>
                  <a:moveTo>
                    <a:pt x="40" y="57"/>
                  </a:moveTo>
                  <a:cubicBezTo>
                    <a:pt x="24" y="58"/>
                    <a:pt x="24" y="58"/>
                    <a:pt x="24" y="58"/>
                  </a:cubicBezTo>
                  <a:cubicBezTo>
                    <a:pt x="24" y="58"/>
                    <a:pt x="24" y="59"/>
                    <a:pt x="24" y="59"/>
                  </a:cubicBezTo>
                  <a:cubicBezTo>
                    <a:pt x="24" y="59"/>
                    <a:pt x="24" y="59"/>
                    <a:pt x="24" y="59"/>
                  </a:cubicBezTo>
                  <a:cubicBezTo>
                    <a:pt x="40" y="57"/>
                    <a:pt x="40" y="57"/>
                    <a:pt x="40" y="57"/>
                  </a:cubicBezTo>
                  <a:cubicBezTo>
                    <a:pt x="40" y="57"/>
                    <a:pt x="40" y="57"/>
                    <a:pt x="40" y="57"/>
                  </a:cubicBezTo>
                  <a:cubicBezTo>
                    <a:pt x="40" y="57"/>
                    <a:pt x="40" y="57"/>
                    <a:pt x="40" y="57"/>
                  </a:cubicBezTo>
                  <a:close/>
                  <a:moveTo>
                    <a:pt x="40" y="51"/>
                  </a:moveTo>
                  <a:cubicBezTo>
                    <a:pt x="24" y="52"/>
                    <a:pt x="24" y="52"/>
                    <a:pt x="24" y="52"/>
                  </a:cubicBezTo>
                  <a:cubicBezTo>
                    <a:pt x="24" y="52"/>
                    <a:pt x="24" y="52"/>
                    <a:pt x="24" y="53"/>
                  </a:cubicBezTo>
                  <a:cubicBezTo>
                    <a:pt x="24" y="53"/>
                    <a:pt x="24" y="53"/>
                    <a:pt x="24" y="53"/>
                  </a:cubicBezTo>
                  <a:cubicBezTo>
                    <a:pt x="40" y="51"/>
                    <a:pt x="40" y="51"/>
                    <a:pt x="40" y="51"/>
                  </a:cubicBezTo>
                  <a:cubicBezTo>
                    <a:pt x="40" y="51"/>
                    <a:pt x="40" y="51"/>
                    <a:pt x="40" y="51"/>
                  </a:cubicBezTo>
                  <a:cubicBezTo>
                    <a:pt x="40" y="51"/>
                    <a:pt x="40" y="51"/>
                    <a:pt x="40" y="51"/>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23574" name="组合 20"/>
          <p:cNvGrpSpPr>
            <a:grpSpLocks/>
          </p:cNvGrpSpPr>
          <p:nvPr/>
        </p:nvGrpSpPr>
        <p:grpSpPr bwMode="auto">
          <a:xfrm>
            <a:off x="6589713" y="2943225"/>
            <a:ext cx="1325562" cy="1327150"/>
            <a:chOff x="0" y="0"/>
            <a:chExt cx="1326776" cy="1326776"/>
          </a:xfrm>
        </p:grpSpPr>
        <p:sp>
          <p:nvSpPr>
            <p:cNvPr id="23575" name="椭圆 8"/>
            <p:cNvSpPr>
              <a:spLocks noChangeArrowheads="1"/>
            </p:cNvSpPr>
            <p:nvPr/>
          </p:nvSpPr>
          <p:spPr bwMode="auto">
            <a:xfrm>
              <a:off x="0" y="0"/>
              <a:ext cx="1326776" cy="1326776"/>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3576" name="组合 12"/>
            <p:cNvGrpSpPr>
              <a:grpSpLocks/>
            </p:cNvGrpSpPr>
            <p:nvPr/>
          </p:nvGrpSpPr>
          <p:grpSpPr bwMode="auto">
            <a:xfrm>
              <a:off x="459846" y="285388"/>
              <a:ext cx="407085" cy="756000"/>
              <a:chOff x="0" y="0"/>
              <a:chExt cx="500062" cy="928688"/>
            </a:xfrm>
          </p:grpSpPr>
          <p:sp>
            <p:nvSpPr>
              <p:cNvPr id="23577" name="Freeform 178"/>
              <p:cNvSpPr>
                <a:spLocks noChangeArrowheads="1"/>
              </p:cNvSpPr>
              <p:nvPr/>
            </p:nvSpPr>
            <p:spPr bwMode="auto">
              <a:xfrm>
                <a:off x="0" y="528638"/>
                <a:ext cx="485774" cy="400050"/>
              </a:xfrm>
              <a:custGeom>
                <a:avLst/>
                <a:gdLst>
                  <a:gd name="T0" fmla="*/ 0 w 64"/>
                  <a:gd name="T1" fmla="*/ 0 h 53"/>
                  <a:gd name="T2" fmla="*/ 0 w 64"/>
                  <a:gd name="T3" fmla="*/ 21 h 53"/>
                  <a:gd name="T4" fmla="*/ 32 w 64"/>
                  <a:gd name="T5" fmla="*/ 53 h 53"/>
                  <a:gd name="T6" fmla="*/ 64 w 64"/>
                  <a:gd name="T7" fmla="*/ 21 h 53"/>
                  <a:gd name="T8" fmla="*/ 64 w 64"/>
                  <a:gd name="T9" fmla="*/ 0 h 53"/>
                  <a:gd name="T10" fmla="*/ 0 w 64"/>
                  <a:gd name="T11" fmla="*/ 0 h 53"/>
                </a:gdLst>
                <a:ahLst/>
                <a:cxnLst>
                  <a:cxn ang="0">
                    <a:pos x="T0" y="T1"/>
                  </a:cxn>
                  <a:cxn ang="0">
                    <a:pos x="T2" y="T3"/>
                  </a:cxn>
                  <a:cxn ang="0">
                    <a:pos x="T4" y="T5"/>
                  </a:cxn>
                  <a:cxn ang="0">
                    <a:pos x="T6" y="T7"/>
                  </a:cxn>
                  <a:cxn ang="0">
                    <a:pos x="T8" y="T9"/>
                  </a:cxn>
                  <a:cxn ang="0">
                    <a:pos x="T10" y="T11"/>
                  </a:cxn>
                </a:cxnLst>
                <a:rect l="0" t="0" r="r" b="b"/>
                <a:pathLst>
                  <a:path w="64" h="53">
                    <a:moveTo>
                      <a:pt x="0" y="0"/>
                    </a:moveTo>
                    <a:cubicBezTo>
                      <a:pt x="0" y="21"/>
                      <a:pt x="0" y="21"/>
                      <a:pt x="0" y="21"/>
                    </a:cubicBezTo>
                    <a:cubicBezTo>
                      <a:pt x="0" y="39"/>
                      <a:pt x="14" y="53"/>
                      <a:pt x="32" y="53"/>
                    </a:cubicBezTo>
                    <a:cubicBezTo>
                      <a:pt x="50" y="53"/>
                      <a:pt x="64" y="39"/>
                      <a:pt x="64" y="21"/>
                    </a:cubicBezTo>
                    <a:cubicBezTo>
                      <a:pt x="64" y="0"/>
                      <a:pt x="64" y="0"/>
                      <a:pt x="64" y="0"/>
                    </a:cubicBezTo>
                    <a:cubicBezTo>
                      <a:pt x="56" y="5"/>
                      <a:pt x="34" y="12"/>
                      <a:pt x="0" y="0"/>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578" name="Freeform 179"/>
              <p:cNvSpPr>
                <a:spLocks noEditPoints="1" noChangeArrowheads="1"/>
              </p:cNvSpPr>
              <p:nvPr/>
            </p:nvSpPr>
            <p:spPr bwMode="auto">
              <a:xfrm>
                <a:off x="0" y="0"/>
                <a:ext cx="500062" cy="596900"/>
              </a:xfrm>
              <a:custGeom>
                <a:avLst/>
                <a:gdLst>
                  <a:gd name="T0" fmla="*/ 36 w 66"/>
                  <a:gd name="T1" fmla="*/ 25 h 79"/>
                  <a:gd name="T2" fmla="*/ 44 w 66"/>
                  <a:gd name="T3" fmla="*/ 19 h 79"/>
                  <a:gd name="T4" fmla="*/ 63 w 66"/>
                  <a:gd name="T5" fmla="*/ 0 h 79"/>
                  <a:gd name="T6" fmla="*/ 56 w 66"/>
                  <a:gd name="T7" fmla="*/ 0 h 79"/>
                  <a:gd name="T8" fmla="*/ 42 w 66"/>
                  <a:gd name="T9" fmla="*/ 14 h 79"/>
                  <a:gd name="T10" fmla="*/ 27 w 66"/>
                  <a:gd name="T11" fmla="*/ 25 h 79"/>
                  <a:gd name="T12" fmla="*/ 0 w 66"/>
                  <a:gd name="T13" fmla="*/ 57 h 79"/>
                  <a:gd name="T14" fmla="*/ 0 w 66"/>
                  <a:gd name="T15" fmla="*/ 66 h 79"/>
                  <a:gd name="T16" fmla="*/ 64 w 66"/>
                  <a:gd name="T17" fmla="*/ 66 h 79"/>
                  <a:gd name="T18" fmla="*/ 64 w 66"/>
                  <a:gd name="T19" fmla="*/ 57 h 79"/>
                  <a:gd name="T20" fmla="*/ 36 w 66"/>
                  <a:gd name="T21" fmla="*/ 25 h 79"/>
                  <a:gd name="T22" fmla="*/ 38 w 66"/>
                  <a:gd name="T23" fmla="*/ 56 h 79"/>
                  <a:gd name="T24" fmla="*/ 32 w 66"/>
                  <a:gd name="T25" fmla="*/ 61 h 79"/>
                  <a:gd name="T26" fmla="*/ 27 w 66"/>
                  <a:gd name="T27" fmla="*/ 56 h 79"/>
                  <a:gd name="T28" fmla="*/ 27 w 66"/>
                  <a:gd name="T29" fmla="*/ 40 h 79"/>
                  <a:gd name="T30" fmla="*/ 32 w 66"/>
                  <a:gd name="T31" fmla="*/ 35 h 79"/>
                  <a:gd name="T32" fmla="*/ 38 w 66"/>
                  <a:gd name="T33" fmla="*/ 40 h 79"/>
                  <a:gd name="T34" fmla="*/ 38 w 66"/>
                  <a:gd name="T3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 h="79">
                    <a:moveTo>
                      <a:pt x="36" y="25"/>
                    </a:moveTo>
                    <a:cubicBezTo>
                      <a:pt x="36" y="20"/>
                      <a:pt x="44" y="19"/>
                      <a:pt x="44" y="19"/>
                    </a:cubicBezTo>
                    <a:cubicBezTo>
                      <a:pt x="66" y="19"/>
                      <a:pt x="63" y="0"/>
                      <a:pt x="63" y="0"/>
                    </a:cubicBezTo>
                    <a:cubicBezTo>
                      <a:pt x="56" y="0"/>
                      <a:pt x="56" y="0"/>
                      <a:pt x="56" y="0"/>
                    </a:cubicBezTo>
                    <a:cubicBezTo>
                      <a:pt x="56" y="16"/>
                      <a:pt x="42" y="14"/>
                      <a:pt x="42" y="14"/>
                    </a:cubicBezTo>
                    <a:cubicBezTo>
                      <a:pt x="30" y="14"/>
                      <a:pt x="28" y="21"/>
                      <a:pt x="27" y="25"/>
                    </a:cubicBezTo>
                    <a:cubicBezTo>
                      <a:pt x="12" y="27"/>
                      <a:pt x="0" y="41"/>
                      <a:pt x="0" y="57"/>
                    </a:cubicBezTo>
                    <a:cubicBezTo>
                      <a:pt x="0" y="66"/>
                      <a:pt x="0" y="66"/>
                      <a:pt x="0" y="66"/>
                    </a:cubicBezTo>
                    <a:cubicBezTo>
                      <a:pt x="10" y="70"/>
                      <a:pt x="38" y="79"/>
                      <a:pt x="64" y="66"/>
                    </a:cubicBezTo>
                    <a:cubicBezTo>
                      <a:pt x="64" y="57"/>
                      <a:pt x="64" y="57"/>
                      <a:pt x="64" y="57"/>
                    </a:cubicBezTo>
                    <a:cubicBezTo>
                      <a:pt x="64" y="40"/>
                      <a:pt x="52" y="27"/>
                      <a:pt x="36" y="25"/>
                    </a:cubicBezTo>
                    <a:close/>
                    <a:moveTo>
                      <a:pt x="38" y="56"/>
                    </a:moveTo>
                    <a:cubicBezTo>
                      <a:pt x="38" y="59"/>
                      <a:pt x="35" y="61"/>
                      <a:pt x="32" y="61"/>
                    </a:cubicBezTo>
                    <a:cubicBezTo>
                      <a:pt x="29" y="61"/>
                      <a:pt x="27" y="59"/>
                      <a:pt x="27" y="56"/>
                    </a:cubicBezTo>
                    <a:cubicBezTo>
                      <a:pt x="27" y="40"/>
                      <a:pt x="27" y="40"/>
                      <a:pt x="27" y="40"/>
                    </a:cubicBezTo>
                    <a:cubicBezTo>
                      <a:pt x="27" y="37"/>
                      <a:pt x="29" y="35"/>
                      <a:pt x="32" y="35"/>
                    </a:cubicBezTo>
                    <a:cubicBezTo>
                      <a:pt x="35" y="35"/>
                      <a:pt x="38" y="37"/>
                      <a:pt x="38" y="40"/>
                    </a:cubicBezTo>
                    <a:lnTo>
                      <a:pt x="38" y="56"/>
                    </a:ln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grpSp>
        <p:nvGrpSpPr>
          <p:cNvPr id="23579" name="组合 21"/>
          <p:cNvGrpSpPr>
            <a:grpSpLocks/>
          </p:cNvGrpSpPr>
          <p:nvPr/>
        </p:nvGrpSpPr>
        <p:grpSpPr bwMode="auto">
          <a:xfrm>
            <a:off x="9005888" y="2943225"/>
            <a:ext cx="1325562" cy="1327150"/>
            <a:chOff x="0" y="0"/>
            <a:chExt cx="1326776" cy="1326776"/>
          </a:xfrm>
        </p:grpSpPr>
        <p:sp>
          <p:nvSpPr>
            <p:cNvPr id="23580" name="椭圆 9"/>
            <p:cNvSpPr>
              <a:spLocks noChangeArrowheads="1"/>
            </p:cNvSpPr>
            <p:nvPr/>
          </p:nvSpPr>
          <p:spPr bwMode="auto">
            <a:xfrm>
              <a:off x="0" y="0"/>
              <a:ext cx="1326776" cy="1326776"/>
            </a:xfrm>
            <a:prstGeom prst="ellipse">
              <a:avLst/>
            </a:prstGeom>
            <a:noFill/>
            <a:ln w="12700">
              <a:solidFill>
                <a:srgbClr val="3A3838"/>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3581" name="组合 15"/>
            <p:cNvGrpSpPr>
              <a:grpSpLocks/>
            </p:cNvGrpSpPr>
            <p:nvPr/>
          </p:nvGrpSpPr>
          <p:grpSpPr bwMode="auto">
            <a:xfrm>
              <a:off x="370494" y="473781"/>
              <a:ext cx="585788" cy="450851"/>
              <a:chOff x="0" y="0"/>
              <a:chExt cx="585788" cy="450851"/>
            </a:xfrm>
          </p:grpSpPr>
          <p:sp>
            <p:nvSpPr>
              <p:cNvPr id="23582" name="Freeform 108"/>
              <p:cNvSpPr>
                <a:spLocks noChangeArrowheads="1"/>
              </p:cNvSpPr>
              <p:nvPr/>
            </p:nvSpPr>
            <p:spPr bwMode="auto">
              <a:xfrm>
                <a:off x="473075" y="90488"/>
                <a:ext cx="112713" cy="360363"/>
              </a:xfrm>
              <a:custGeom>
                <a:avLst/>
                <a:gdLst>
                  <a:gd name="T0" fmla="*/ 24 w 30"/>
                  <a:gd name="T1" fmla="*/ 0 h 96"/>
                  <a:gd name="T2" fmla="*/ 0 w 30"/>
                  <a:gd name="T3" fmla="*/ 0 h 96"/>
                  <a:gd name="T4" fmla="*/ 0 w 30"/>
                  <a:gd name="T5" fmla="*/ 96 h 96"/>
                  <a:gd name="T6" fmla="*/ 24 w 30"/>
                  <a:gd name="T7" fmla="*/ 96 h 96"/>
                  <a:gd name="T8" fmla="*/ 30 w 30"/>
                  <a:gd name="T9" fmla="*/ 90 h 96"/>
                  <a:gd name="T10" fmla="*/ 30 w 30"/>
                  <a:gd name="T11" fmla="*/ 6 h 96"/>
                  <a:gd name="T12" fmla="*/ 24 w 30"/>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0" h="96">
                    <a:moveTo>
                      <a:pt x="24" y="0"/>
                    </a:moveTo>
                    <a:cubicBezTo>
                      <a:pt x="0" y="0"/>
                      <a:pt x="0" y="0"/>
                      <a:pt x="0" y="0"/>
                    </a:cubicBezTo>
                    <a:cubicBezTo>
                      <a:pt x="0" y="96"/>
                      <a:pt x="0" y="96"/>
                      <a:pt x="0" y="96"/>
                    </a:cubicBezTo>
                    <a:cubicBezTo>
                      <a:pt x="24" y="96"/>
                      <a:pt x="24" y="96"/>
                      <a:pt x="24" y="96"/>
                    </a:cubicBezTo>
                    <a:cubicBezTo>
                      <a:pt x="27" y="96"/>
                      <a:pt x="30" y="93"/>
                      <a:pt x="30" y="90"/>
                    </a:cubicBezTo>
                    <a:cubicBezTo>
                      <a:pt x="30" y="6"/>
                      <a:pt x="30" y="6"/>
                      <a:pt x="30" y="6"/>
                    </a:cubicBezTo>
                    <a:cubicBezTo>
                      <a:pt x="30" y="3"/>
                      <a:pt x="27" y="0"/>
                      <a:pt x="24" y="0"/>
                    </a:cubicBezTo>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583" name="Freeform 109"/>
              <p:cNvSpPr>
                <a:spLocks noEditPoints="1" noChangeArrowheads="1"/>
              </p:cNvSpPr>
              <p:nvPr/>
            </p:nvSpPr>
            <p:spPr bwMode="auto">
              <a:xfrm>
                <a:off x="112713" y="0"/>
                <a:ext cx="336550" cy="450850"/>
              </a:xfrm>
              <a:custGeom>
                <a:avLst/>
                <a:gdLst>
                  <a:gd name="T0" fmla="*/ 84 w 90"/>
                  <a:gd name="T1" fmla="*/ 24 h 120"/>
                  <a:gd name="T2" fmla="*/ 84 w 90"/>
                  <a:gd name="T3" fmla="*/ 24 h 120"/>
                  <a:gd name="T4" fmla="*/ 84 w 90"/>
                  <a:gd name="T5" fmla="*/ 23 h 120"/>
                  <a:gd name="T6" fmla="*/ 84 w 90"/>
                  <a:gd name="T7" fmla="*/ 18 h 120"/>
                  <a:gd name="T8" fmla="*/ 66 w 90"/>
                  <a:gd name="T9" fmla="*/ 0 h 120"/>
                  <a:gd name="T10" fmla="*/ 30 w 90"/>
                  <a:gd name="T11" fmla="*/ 0 h 120"/>
                  <a:gd name="T12" fmla="*/ 12 w 90"/>
                  <a:gd name="T13" fmla="*/ 18 h 120"/>
                  <a:gd name="T14" fmla="*/ 12 w 90"/>
                  <a:gd name="T15" fmla="*/ 24 h 120"/>
                  <a:gd name="T16" fmla="*/ 0 w 90"/>
                  <a:gd name="T17" fmla="*/ 24 h 120"/>
                  <a:gd name="T18" fmla="*/ 0 w 90"/>
                  <a:gd name="T19" fmla="*/ 120 h 120"/>
                  <a:gd name="T20" fmla="*/ 90 w 90"/>
                  <a:gd name="T21" fmla="*/ 120 h 120"/>
                  <a:gd name="T22" fmla="*/ 90 w 90"/>
                  <a:gd name="T23" fmla="*/ 24 h 120"/>
                  <a:gd name="T24" fmla="*/ 84 w 90"/>
                  <a:gd name="T25" fmla="*/ 24 h 120"/>
                  <a:gd name="T26" fmla="*/ 72 w 90"/>
                  <a:gd name="T27" fmla="*/ 24 h 120"/>
                  <a:gd name="T28" fmla="*/ 72 w 90"/>
                  <a:gd name="T29" fmla="*/ 24 h 120"/>
                  <a:gd name="T30" fmla="*/ 24 w 90"/>
                  <a:gd name="T31" fmla="*/ 24 h 120"/>
                  <a:gd name="T32" fmla="*/ 24 w 90"/>
                  <a:gd name="T33" fmla="*/ 18 h 120"/>
                  <a:gd name="T34" fmla="*/ 30 w 90"/>
                  <a:gd name="T35" fmla="*/ 12 h 120"/>
                  <a:gd name="T36" fmla="*/ 66 w 90"/>
                  <a:gd name="T37" fmla="*/ 12 h 120"/>
                  <a:gd name="T38" fmla="*/ 72 w 90"/>
                  <a:gd name="T39" fmla="*/ 18 h 120"/>
                  <a:gd name="T40" fmla="*/ 72 w 90"/>
                  <a:gd name="T41" fmla="*/ 2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120">
                    <a:moveTo>
                      <a:pt x="84" y="24"/>
                    </a:moveTo>
                    <a:cubicBezTo>
                      <a:pt x="84" y="24"/>
                      <a:pt x="84" y="24"/>
                      <a:pt x="84" y="24"/>
                    </a:cubicBezTo>
                    <a:cubicBezTo>
                      <a:pt x="84" y="23"/>
                      <a:pt x="84" y="23"/>
                      <a:pt x="84" y="23"/>
                    </a:cubicBezTo>
                    <a:cubicBezTo>
                      <a:pt x="84" y="18"/>
                      <a:pt x="84" y="18"/>
                      <a:pt x="84" y="18"/>
                    </a:cubicBezTo>
                    <a:cubicBezTo>
                      <a:pt x="84" y="6"/>
                      <a:pt x="75" y="0"/>
                      <a:pt x="66" y="0"/>
                    </a:cubicBezTo>
                    <a:cubicBezTo>
                      <a:pt x="30" y="0"/>
                      <a:pt x="30" y="0"/>
                      <a:pt x="30" y="0"/>
                    </a:cubicBezTo>
                    <a:cubicBezTo>
                      <a:pt x="18" y="0"/>
                      <a:pt x="12" y="9"/>
                      <a:pt x="12" y="18"/>
                    </a:cubicBezTo>
                    <a:cubicBezTo>
                      <a:pt x="12" y="24"/>
                      <a:pt x="12" y="24"/>
                      <a:pt x="12" y="24"/>
                    </a:cubicBezTo>
                    <a:cubicBezTo>
                      <a:pt x="0" y="24"/>
                      <a:pt x="0" y="24"/>
                      <a:pt x="0" y="24"/>
                    </a:cubicBezTo>
                    <a:cubicBezTo>
                      <a:pt x="0" y="120"/>
                      <a:pt x="0" y="120"/>
                      <a:pt x="0" y="120"/>
                    </a:cubicBezTo>
                    <a:cubicBezTo>
                      <a:pt x="90" y="120"/>
                      <a:pt x="90" y="120"/>
                      <a:pt x="90" y="120"/>
                    </a:cubicBezTo>
                    <a:cubicBezTo>
                      <a:pt x="90" y="24"/>
                      <a:pt x="90" y="24"/>
                      <a:pt x="90" y="24"/>
                    </a:cubicBezTo>
                    <a:lnTo>
                      <a:pt x="84" y="24"/>
                    </a:lnTo>
                    <a:close/>
                    <a:moveTo>
                      <a:pt x="72" y="24"/>
                    </a:moveTo>
                    <a:cubicBezTo>
                      <a:pt x="72" y="24"/>
                      <a:pt x="72" y="24"/>
                      <a:pt x="72" y="24"/>
                    </a:cubicBezTo>
                    <a:cubicBezTo>
                      <a:pt x="24" y="24"/>
                      <a:pt x="24" y="24"/>
                      <a:pt x="24" y="24"/>
                    </a:cubicBezTo>
                    <a:cubicBezTo>
                      <a:pt x="24" y="18"/>
                      <a:pt x="24" y="18"/>
                      <a:pt x="24" y="18"/>
                    </a:cubicBezTo>
                    <a:cubicBezTo>
                      <a:pt x="24" y="18"/>
                      <a:pt x="24" y="12"/>
                      <a:pt x="30" y="12"/>
                    </a:cubicBezTo>
                    <a:cubicBezTo>
                      <a:pt x="66" y="12"/>
                      <a:pt x="66" y="12"/>
                      <a:pt x="66" y="12"/>
                    </a:cubicBezTo>
                    <a:cubicBezTo>
                      <a:pt x="66" y="12"/>
                      <a:pt x="72" y="12"/>
                      <a:pt x="72" y="18"/>
                    </a:cubicBezTo>
                    <a:lnTo>
                      <a:pt x="72" y="24"/>
                    </a:ln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584" name="Freeform 110"/>
              <p:cNvSpPr>
                <a:spLocks noChangeArrowheads="1"/>
              </p:cNvSpPr>
              <p:nvPr/>
            </p:nvSpPr>
            <p:spPr bwMode="auto">
              <a:xfrm>
                <a:off x="0" y="90488"/>
                <a:ext cx="88900" cy="360363"/>
              </a:xfrm>
              <a:custGeom>
                <a:avLst/>
                <a:gdLst>
                  <a:gd name="T0" fmla="*/ 24 w 24"/>
                  <a:gd name="T1" fmla="*/ 0 h 96"/>
                  <a:gd name="T2" fmla="*/ 6 w 24"/>
                  <a:gd name="T3" fmla="*/ 0 h 96"/>
                  <a:gd name="T4" fmla="*/ 0 w 24"/>
                  <a:gd name="T5" fmla="*/ 6 h 96"/>
                  <a:gd name="T6" fmla="*/ 0 w 24"/>
                  <a:gd name="T7" fmla="*/ 90 h 96"/>
                  <a:gd name="T8" fmla="*/ 6 w 24"/>
                  <a:gd name="T9" fmla="*/ 96 h 96"/>
                  <a:gd name="T10" fmla="*/ 24 w 24"/>
                  <a:gd name="T11" fmla="*/ 96 h 96"/>
                  <a:gd name="T12" fmla="*/ 24 w 24"/>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24" h="96">
                    <a:moveTo>
                      <a:pt x="24" y="0"/>
                    </a:moveTo>
                    <a:cubicBezTo>
                      <a:pt x="6" y="0"/>
                      <a:pt x="6" y="0"/>
                      <a:pt x="6" y="0"/>
                    </a:cubicBezTo>
                    <a:cubicBezTo>
                      <a:pt x="3" y="0"/>
                      <a:pt x="0" y="3"/>
                      <a:pt x="0" y="6"/>
                    </a:cubicBezTo>
                    <a:cubicBezTo>
                      <a:pt x="0" y="90"/>
                      <a:pt x="0" y="90"/>
                      <a:pt x="0" y="90"/>
                    </a:cubicBezTo>
                    <a:cubicBezTo>
                      <a:pt x="0" y="93"/>
                      <a:pt x="3" y="96"/>
                      <a:pt x="6" y="96"/>
                    </a:cubicBezTo>
                    <a:cubicBezTo>
                      <a:pt x="24" y="96"/>
                      <a:pt x="24" y="96"/>
                      <a:pt x="24" y="96"/>
                    </a:cubicBezTo>
                    <a:lnTo>
                      <a:pt x="24" y="0"/>
                    </a:ln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sp>
        <p:nvSpPr>
          <p:cNvPr id="23585" name="文本框 23"/>
          <p:cNvSpPr>
            <a:spLocks noChangeArrowheads="1"/>
          </p:cNvSpPr>
          <p:nvPr/>
        </p:nvSpPr>
        <p:spPr bwMode="auto">
          <a:xfrm>
            <a:off x="3846513" y="4722813"/>
            <a:ext cx="19796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23586" name="文本框 24"/>
          <p:cNvSpPr>
            <a:spLocks noChangeArrowheads="1"/>
          </p:cNvSpPr>
          <p:nvPr/>
        </p:nvSpPr>
        <p:spPr bwMode="auto">
          <a:xfrm>
            <a:off x="6259513" y="4722813"/>
            <a:ext cx="19796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23587" name="文本框 25"/>
          <p:cNvSpPr>
            <a:spLocks noChangeArrowheads="1"/>
          </p:cNvSpPr>
          <p:nvPr/>
        </p:nvSpPr>
        <p:spPr bwMode="auto">
          <a:xfrm>
            <a:off x="8678863" y="4722813"/>
            <a:ext cx="19796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a:t>
            </a:r>
            <a:endParaRPr lang="en-US" sz="1400">
              <a:solidFill>
                <a:srgbClr val="757070"/>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fade/>
  </p:transition>
</p:sld>
</file>

<file path=ppt/slides/slide22.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24578" name="图片 13"/>
          <p:cNvPicPr>
            <a:picLocks noChangeAspect="1" noChangeArrowheads="1"/>
          </p:cNvPicPr>
          <p:nvPr/>
        </p:nvPicPr>
        <p:blipFill>
          <a:blip r:embed="rId2">
            <a:extLst>
              <a:ext uri="{28A0092B-C50C-407E-A947-70E740481C1C}">
                <a14:useLocalDpi xmlns:a14="http://schemas.microsoft.com/office/drawing/2010/main" val="0"/>
              </a:ext>
            </a:extLst>
          </a:blip>
          <a:srcRect t="969" b="27361"/>
          <a:stretch>
            <a:fillRect/>
          </a:stretch>
        </p:blipFill>
        <p:spPr bwMode="auto">
          <a:xfrm>
            <a:off x="0" y="-536575"/>
            <a:ext cx="12360275" cy="737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79" name="组合 9"/>
          <p:cNvGrpSpPr>
            <a:grpSpLocks/>
          </p:cNvGrpSpPr>
          <p:nvPr/>
        </p:nvGrpSpPr>
        <p:grpSpPr bwMode="auto">
          <a:xfrm>
            <a:off x="2063750" y="4321175"/>
            <a:ext cx="2546350" cy="2546350"/>
            <a:chOff x="0" y="0"/>
            <a:chExt cx="1581150" cy="1581150"/>
          </a:xfrm>
        </p:grpSpPr>
        <p:sp>
          <p:nvSpPr>
            <p:cNvPr id="24580" name="椭圆 10"/>
            <p:cNvSpPr>
              <a:spLocks noChangeArrowheads="1"/>
            </p:cNvSpPr>
            <p:nvPr/>
          </p:nvSpPr>
          <p:spPr bwMode="auto">
            <a:xfrm>
              <a:off x="117475" y="117475"/>
              <a:ext cx="1346200" cy="1346200"/>
            </a:xfrm>
            <a:prstGeom prst="ellipse">
              <a:avLst/>
            </a:prstGeom>
            <a:solidFill>
              <a:srgbClr val="AECB01">
                <a:alpha val="84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81" name="椭圆 11"/>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4582" name="椭圆 3"/>
          <p:cNvSpPr>
            <a:spLocks noChangeArrowheads="1"/>
          </p:cNvSpPr>
          <p:nvPr/>
        </p:nvSpPr>
        <p:spPr bwMode="auto">
          <a:xfrm>
            <a:off x="-120650" y="3911600"/>
            <a:ext cx="2719388" cy="2717800"/>
          </a:xfrm>
          <a:prstGeom prst="ellipse">
            <a:avLst/>
          </a:prstGeom>
          <a:solidFill>
            <a:srgbClr val="F2F2F2">
              <a:alpha val="89000"/>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83" name="椭圆 4"/>
          <p:cNvSpPr>
            <a:spLocks noChangeArrowheads="1"/>
          </p:cNvSpPr>
          <p:nvPr/>
        </p:nvSpPr>
        <p:spPr bwMode="auto">
          <a:xfrm>
            <a:off x="-357188" y="3673475"/>
            <a:ext cx="3192463" cy="31940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84" name="文本框 12"/>
          <p:cNvSpPr>
            <a:spLocks noChangeArrowheads="1"/>
          </p:cNvSpPr>
          <p:nvPr/>
        </p:nvSpPr>
        <p:spPr bwMode="auto">
          <a:xfrm>
            <a:off x="174625" y="4659313"/>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24585" name="燕尾形 2"/>
          <p:cNvSpPr>
            <a:spLocks noChangeArrowheads="1"/>
          </p:cNvSpPr>
          <p:nvPr/>
        </p:nvSpPr>
        <p:spPr bwMode="auto">
          <a:xfrm>
            <a:off x="3032125" y="5518150"/>
            <a:ext cx="706438" cy="417513"/>
          </a:xfrm>
          <a:prstGeom prst="chevron">
            <a:avLst>
              <a:gd name="adj" fmla="val 80731"/>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Tree>
  </p:cSld>
  <p:clrMapOvr>
    <a:masterClrMapping/>
  </p:clrMapOvr>
  <p:transition spd="slow" advTm="5000">
    <p:fade/>
  </p:transition>
</p:sld>
</file>

<file path=ppt/slides/slide23.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25602" name="组合 7"/>
          <p:cNvGrpSpPr>
            <a:grpSpLocks/>
          </p:cNvGrpSpPr>
          <p:nvPr/>
        </p:nvGrpSpPr>
        <p:grpSpPr bwMode="auto">
          <a:xfrm>
            <a:off x="9563100" y="263525"/>
            <a:ext cx="1082675" cy="339725"/>
            <a:chOff x="0" y="0"/>
            <a:chExt cx="1082348" cy="340298"/>
          </a:xfrm>
        </p:grpSpPr>
        <p:sp>
          <p:nvSpPr>
            <p:cNvPr id="25603"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25604"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25605" name="Group 4"/>
          <p:cNvGrpSpPr>
            <a:grpSpLocks/>
          </p:cNvGrpSpPr>
          <p:nvPr/>
        </p:nvGrpSpPr>
        <p:grpSpPr bwMode="auto">
          <a:xfrm>
            <a:off x="10625138" y="31750"/>
            <a:ext cx="430212" cy="647700"/>
            <a:chOff x="0" y="0"/>
            <a:chExt cx="376" cy="567"/>
          </a:xfrm>
        </p:grpSpPr>
        <p:sp>
          <p:nvSpPr>
            <p:cNvPr id="25606"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5607"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5608"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5609"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5610"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5611"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5612"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25613" name="矩形 3"/>
          <p:cNvSpPr>
            <a:spLocks noChangeArrowheads="1"/>
          </p:cNvSpPr>
          <p:nvPr/>
        </p:nvSpPr>
        <p:spPr bwMode="auto">
          <a:xfrm>
            <a:off x="0" y="1508125"/>
            <a:ext cx="12192000" cy="98425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14" name="文本框 4"/>
          <p:cNvSpPr>
            <a:spLocks noChangeArrowheads="1"/>
          </p:cNvSpPr>
          <p:nvPr/>
        </p:nvSpPr>
        <p:spPr bwMode="auto">
          <a:xfrm>
            <a:off x="1435100" y="1676400"/>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25615" name="椭圆 5"/>
          <p:cNvSpPr>
            <a:spLocks noChangeArrowheads="1"/>
          </p:cNvSpPr>
          <p:nvPr/>
        </p:nvSpPr>
        <p:spPr bwMode="auto">
          <a:xfrm>
            <a:off x="2825750" y="3146425"/>
            <a:ext cx="2635250" cy="2635250"/>
          </a:xfrm>
          <a:prstGeom prst="ellipse">
            <a:avLst/>
          </a:prstGeom>
          <a:solidFill>
            <a:schemeClr val="bg1"/>
          </a:solidFill>
          <a:ln w="12700">
            <a:solidFill>
              <a:srgbClr val="757070"/>
            </a:solidFill>
            <a:prstDash val="dash"/>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5616" name="空心弧 6"/>
          <p:cNvSpPr>
            <a:spLocks noChangeArrowheads="1"/>
          </p:cNvSpPr>
          <p:nvPr/>
        </p:nvSpPr>
        <p:spPr bwMode="auto">
          <a:xfrm>
            <a:off x="3216275" y="3549650"/>
            <a:ext cx="1854200" cy="1854200"/>
          </a:xfrm>
          <a:custGeom>
            <a:avLst/>
            <a:gdLst>
              <a:gd name="T0" fmla="*/ 5538 w 21600"/>
              <a:gd name="T1" fmla="*/ 12014 h 21600"/>
              <a:gd name="T2" fmla="*/ 5400 w 21600"/>
              <a:gd name="T3" fmla="*/ 10800 h 21600"/>
              <a:gd name="T4" fmla="*/ 10800 w 21600"/>
              <a:gd name="T5" fmla="*/ 5400 h 21600"/>
              <a:gd name="T6" fmla="*/ 16200 w 21600"/>
              <a:gd name="T7" fmla="*/ 10800 h 21600"/>
              <a:gd name="T8" fmla="*/ 16063 w 21600"/>
              <a:gd name="T9" fmla="*/ 12015 h 21600"/>
              <a:gd name="T10" fmla="*/ 21323 w 21600"/>
              <a:gd name="T11" fmla="*/ 13228 h 21600"/>
              <a:gd name="T12" fmla="*/ 21600 w 21600"/>
              <a:gd name="T13" fmla="*/ 10800 h 21600"/>
              <a:gd name="T14" fmla="*/ 10800 w 21600"/>
              <a:gd name="T15" fmla="*/ 0 h 21600"/>
              <a:gd name="T16" fmla="*/ 0 w 21600"/>
              <a:gd name="T17" fmla="*/ 10800 h 21600"/>
              <a:gd name="T18" fmla="*/ 275 w 21600"/>
              <a:gd name="T19" fmla="*/ 1323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5538" y="12014"/>
                </a:moveTo>
                <a:cubicBezTo>
                  <a:pt x="5447" y="11625"/>
                  <a:pt x="5400" y="11218"/>
                  <a:pt x="5400" y="10800"/>
                </a:cubicBezTo>
                <a:cubicBezTo>
                  <a:pt x="5400" y="7818"/>
                  <a:pt x="7818" y="5400"/>
                  <a:pt x="10800" y="5400"/>
                </a:cubicBezTo>
                <a:cubicBezTo>
                  <a:pt x="13782" y="5400"/>
                  <a:pt x="16200" y="7818"/>
                  <a:pt x="16200" y="10800"/>
                </a:cubicBezTo>
                <a:cubicBezTo>
                  <a:pt x="16200" y="11218"/>
                  <a:pt x="16152" y="11626"/>
                  <a:pt x="16063" y="12015"/>
                </a:cubicBezTo>
                <a:lnTo>
                  <a:pt x="21323" y="13228"/>
                </a:lnTo>
                <a:cubicBezTo>
                  <a:pt x="21505" y="12450"/>
                  <a:pt x="21600" y="11636"/>
                  <a:pt x="21600" y="10800"/>
                </a:cubicBezTo>
                <a:cubicBezTo>
                  <a:pt x="21600" y="4835"/>
                  <a:pt x="16765" y="0"/>
                  <a:pt x="10800" y="0"/>
                </a:cubicBezTo>
                <a:cubicBezTo>
                  <a:pt x="4835" y="0"/>
                  <a:pt x="0" y="4835"/>
                  <a:pt x="0" y="10800"/>
                </a:cubicBezTo>
                <a:cubicBezTo>
                  <a:pt x="0" y="11637"/>
                  <a:pt x="95" y="12452"/>
                  <a:pt x="275" y="13234"/>
                </a:cubicBezTo>
                <a:close/>
              </a:path>
            </a:pathLst>
          </a:custGeom>
          <a:solidFill>
            <a:srgbClr val="D8D8D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25617" name="空心弧 7"/>
          <p:cNvSpPr>
            <a:spLocks noChangeArrowheads="1"/>
          </p:cNvSpPr>
          <p:nvPr/>
        </p:nvSpPr>
        <p:spPr bwMode="auto">
          <a:xfrm>
            <a:off x="3216275" y="3549650"/>
            <a:ext cx="1854200" cy="1854200"/>
          </a:xfrm>
          <a:custGeom>
            <a:avLst/>
            <a:gdLst>
              <a:gd name="T0" fmla="*/ 10956 w 21600"/>
              <a:gd name="T1" fmla="*/ 16201 h 21600"/>
              <a:gd name="T2" fmla="*/ 10799 w 21600"/>
              <a:gd name="T3" fmla="*/ 16203 h 21600"/>
              <a:gd name="T4" fmla="*/ 10642 w 21600"/>
              <a:gd name="T5" fmla="*/ 16201 h 21600"/>
              <a:gd name="T6" fmla="*/ 10486 w 21600"/>
              <a:gd name="T7" fmla="*/ 21595 h 21600"/>
              <a:gd name="T8" fmla="*/ 10800 w 21600"/>
              <a:gd name="T9" fmla="*/ 21600 h 21600"/>
              <a:gd name="T10" fmla="*/ 11115 w 21600"/>
              <a:gd name="T11" fmla="*/ 21595 h 21600"/>
            </a:gdLst>
            <a:ahLst/>
            <a:cxnLst>
              <a:cxn ang="0">
                <a:pos x="T0" y="T1"/>
              </a:cxn>
              <a:cxn ang="0">
                <a:pos x="T2" y="T3"/>
              </a:cxn>
              <a:cxn ang="0">
                <a:pos x="T4" y="T5"/>
              </a:cxn>
              <a:cxn ang="0">
                <a:pos x="T6" y="T7"/>
              </a:cxn>
              <a:cxn ang="0">
                <a:pos x="T8" y="T9"/>
              </a:cxn>
              <a:cxn ang="0">
                <a:pos x="T10" y="T11"/>
              </a:cxn>
            </a:cxnLst>
            <a:rect l="0" t="0" r="r" b="b"/>
            <a:pathLst>
              <a:path w="21600" h="21600">
                <a:moveTo>
                  <a:pt x="10956" y="16201"/>
                </a:moveTo>
                <a:cubicBezTo>
                  <a:pt x="10904" y="16202"/>
                  <a:pt x="10852" y="16203"/>
                  <a:pt x="10799" y="16203"/>
                </a:cubicBezTo>
                <a:cubicBezTo>
                  <a:pt x="10746" y="16203"/>
                  <a:pt x="10694" y="16202"/>
                  <a:pt x="10642" y="16201"/>
                </a:cubicBezTo>
                <a:lnTo>
                  <a:pt x="10486" y="21595"/>
                </a:lnTo>
                <a:cubicBezTo>
                  <a:pt x="10590" y="21599"/>
                  <a:pt x="10695" y="21600"/>
                  <a:pt x="10800" y="21600"/>
                </a:cubicBezTo>
                <a:cubicBezTo>
                  <a:pt x="10905" y="21600"/>
                  <a:pt x="11011" y="21598"/>
                  <a:pt x="11115" y="21595"/>
                </a:cubicBezTo>
                <a:close/>
              </a:path>
            </a:pathLst>
          </a:custGeom>
          <a:solidFill>
            <a:srgbClr val="EBE807"/>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25618" name="空心弧 8"/>
          <p:cNvSpPr>
            <a:spLocks noChangeArrowheads="1"/>
          </p:cNvSpPr>
          <p:nvPr/>
        </p:nvSpPr>
        <p:spPr bwMode="auto">
          <a:xfrm rot="5400000">
            <a:off x="3216275" y="3549650"/>
            <a:ext cx="1854200" cy="1854200"/>
          </a:xfrm>
          <a:custGeom>
            <a:avLst/>
            <a:gdLst>
              <a:gd name="T0" fmla="*/ 12253 w 21600"/>
              <a:gd name="T1" fmla="*/ 5599 h 21600"/>
              <a:gd name="T2" fmla="*/ 10800 w 21600"/>
              <a:gd name="T3" fmla="*/ 5400 h 21600"/>
              <a:gd name="T4" fmla="*/ 9344 w 21600"/>
              <a:gd name="T5" fmla="*/ 5598 h 21600"/>
              <a:gd name="T6" fmla="*/ 7893 w 21600"/>
              <a:gd name="T7" fmla="*/ 398 h 21600"/>
              <a:gd name="T8" fmla="*/ 10799 w 21600"/>
              <a:gd name="T9" fmla="*/ 0 h 21600"/>
              <a:gd name="T10" fmla="*/ 13708 w 21600"/>
              <a:gd name="T11" fmla="*/ 396 h 21600"/>
            </a:gdLst>
            <a:ahLst/>
            <a:cxnLst>
              <a:cxn ang="0">
                <a:pos x="T0" y="T1"/>
              </a:cxn>
              <a:cxn ang="0">
                <a:pos x="T2" y="T3"/>
              </a:cxn>
              <a:cxn ang="0">
                <a:pos x="T4" y="T5"/>
              </a:cxn>
              <a:cxn ang="0">
                <a:pos x="T6" y="T7"/>
              </a:cxn>
              <a:cxn ang="0">
                <a:pos x="T8" y="T9"/>
              </a:cxn>
              <a:cxn ang="0">
                <a:pos x="T10" y="T11"/>
              </a:cxn>
            </a:cxnLst>
            <a:rect l="0" t="0" r="r" b="b"/>
            <a:pathLst>
              <a:path w="21600" h="21600">
                <a:moveTo>
                  <a:pt x="12253" y="5599"/>
                </a:moveTo>
                <a:cubicBezTo>
                  <a:pt x="11792" y="5469"/>
                  <a:pt x="11304" y="5400"/>
                  <a:pt x="10800" y="5400"/>
                </a:cubicBezTo>
                <a:cubicBezTo>
                  <a:pt x="10296" y="5400"/>
                  <a:pt x="9807" y="5469"/>
                  <a:pt x="9344" y="5598"/>
                </a:cubicBezTo>
                <a:lnTo>
                  <a:pt x="7893" y="398"/>
                </a:lnTo>
                <a:cubicBezTo>
                  <a:pt x="8816" y="138"/>
                  <a:pt x="9791" y="0"/>
                  <a:pt x="10799" y="0"/>
                </a:cubicBezTo>
                <a:cubicBezTo>
                  <a:pt x="11808" y="0"/>
                  <a:pt x="12784" y="138"/>
                  <a:pt x="13708" y="396"/>
                </a:cubicBezTo>
                <a:close/>
              </a:path>
            </a:pathLst>
          </a:cu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25619" name="直接连接符 10"/>
          <p:cNvSpPr>
            <a:spLocks noChangeShapeType="1"/>
          </p:cNvSpPr>
          <p:nvPr/>
        </p:nvSpPr>
        <p:spPr bwMode="auto">
          <a:xfrm flipV="1">
            <a:off x="4800600" y="3535363"/>
            <a:ext cx="660400" cy="568325"/>
          </a:xfrm>
          <a:prstGeom prst="line">
            <a:avLst/>
          </a:prstGeom>
          <a:noFill/>
          <a:ln w="1270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20" name="直接连接符 12"/>
          <p:cNvSpPr>
            <a:spLocks noChangeShapeType="1"/>
          </p:cNvSpPr>
          <p:nvPr/>
        </p:nvSpPr>
        <p:spPr bwMode="auto">
          <a:xfrm>
            <a:off x="5445125" y="3535363"/>
            <a:ext cx="1439863" cy="1587"/>
          </a:xfrm>
          <a:prstGeom prst="line">
            <a:avLst/>
          </a:prstGeom>
          <a:noFill/>
          <a:ln w="1270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21" name="直接连接符 16"/>
          <p:cNvSpPr>
            <a:spLocks noChangeShapeType="1"/>
          </p:cNvSpPr>
          <p:nvPr/>
        </p:nvSpPr>
        <p:spPr bwMode="auto">
          <a:xfrm flipH="1">
            <a:off x="3113088" y="4975225"/>
            <a:ext cx="566737" cy="806450"/>
          </a:xfrm>
          <a:prstGeom prst="line">
            <a:avLst/>
          </a:prstGeom>
          <a:noFill/>
          <a:ln w="1270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22" name="直接连接符 18"/>
          <p:cNvSpPr>
            <a:spLocks noChangeShapeType="1"/>
          </p:cNvSpPr>
          <p:nvPr/>
        </p:nvSpPr>
        <p:spPr bwMode="auto">
          <a:xfrm flipH="1">
            <a:off x="1651000" y="5781675"/>
            <a:ext cx="1439863" cy="0"/>
          </a:xfrm>
          <a:prstGeom prst="line">
            <a:avLst/>
          </a:prstGeom>
          <a:noFill/>
          <a:ln w="1270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23" name="直接连接符 20"/>
          <p:cNvSpPr>
            <a:spLocks noChangeShapeType="1"/>
          </p:cNvSpPr>
          <p:nvPr/>
        </p:nvSpPr>
        <p:spPr bwMode="auto">
          <a:xfrm flipH="1" flipV="1">
            <a:off x="3113088" y="3535363"/>
            <a:ext cx="490537" cy="438150"/>
          </a:xfrm>
          <a:prstGeom prst="line">
            <a:avLst/>
          </a:prstGeom>
          <a:noFill/>
          <a:ln w="1270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24" name="直接连接符 24"/>
          <p:cNvSpPr>
            <a:spLocks noChangeShapeType="1"/>
          </p:cNvSpPr>
          <p:nvPr/>
        </p:nvSpPr>
        <p:spPr bwMode="auto">
          <a:xfrm flipH="1">
            <a:off x="1651000" y="3536950"/>
            <a:ext cx="1439863" cy="0"/>
          </a:xfrm>
          <a:prstGeom prst="line">
            <a:avLst/>
          </a:prstGeom>
          <a:noFill/>
          <a:ln w="1270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25" name="文本框 25"/>
          <p:cNvSpPr>
            <a:spLocks noChangeArrowheads="1"/>
          </p:cNvSpPr>
          <p:nvPr/>
        </p:nvSpPr>
        <p:spPr bwMode="auto">
          <a:xfrm>
            <a:off x="1525588" y="3130550"/>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595959"/>
                </a:solidFill>
                <a:latin typeface="迷你简粗倩" pitchFamily="1" charset="-122"/>
                <a:ea typeface="迷你简粗倩" pitchFamily="1" charset="-122"/>
              </a:rPr>
              <a:t>01</a:t>
            </a:r>
            <a:r>
              <a:rPr lang="en-US" sz="2000">
                <a:solidFill>
                  <a:srgbClr val="AECB01"/>
                </a:solidFill>
                <a:latin typeface="迷你简粗倩" pitchFamily="1" charset="-122"/>
                <a:ea typeface="迷你简粗倩" pitchFamily="1" charset="-122"/>
              </a:rPr>
              <a:t> </a:t>
            </a:r>
            <a:r>
              <a:rPr lang="zh-CN" altLang="en-US" sz="2000">
                <a:solidFill>
                  <a:srgbClr val="AECB01"/>
                </a:solidFill>
                <a:latin typeface="迷你简粗倩" pitchFamily="1" charset="-122"/>
                <a:ea typeface="迷你简粗倩" pitchFamily="1" charset="-122"/>
              </a:rPr>
              <a:t>添加文字</a:t>
            </a:r>
            <a:endParaRPr lang="zh-CN" altLang="en-US"/>
          </a:p>
        </p:txBody>
      </p:sp>
      <p:sp>
        <p:nvSpPr>
          <p:cNvPr id="25626" name="文本框 26"/>
          <p:cNvSpPr>
            <a:spLocks noChangeArrowheads="1"/>
          </p:cNvSpPr>
          <p:nvPr/>
        </p:nvSpPr>
        <p:spPr bwMode="auto">
          <a:xfrm>
            <a:off x="5345113" y="3146425"/>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595959"/>
                </a:solidFill>
                <a:latin typeface="迷你简粗倩" pitchFamily="1" charset="-122"/>
                <a:ea typeface="迷你简粗倩" pitchFamily="1" charset="-122"/>
              </a:rPr>
              <a:t>02</a:t>
            </a:r>
            <a:r>
              <a:rPr lang="en-US" sz="2000">
                <a:solidFill>
                  <a:srgbClr val="AECB01"/>
                </a:solidFill>
                <a:latin typeface="迷你简粗倩" pitchFamily="1" charset="-122"/>
                <a:ea typeface="迷你简粗倩" pitchFamily="1" charset="-122"/>
              </a:rPr>
              <a:t> </a:t>
            </a:r>
            <a:r>
              <a:rPr lang="zh-CN" altLang="en-US" sz="2000">
                <a:solidFill>
                  <a:srgbClr val="AECB01"/>
                </a:solidFill>
                <a:latin typeface="迷你简粗倩" pitchFamily="1" charset="-122"/>
                <a:ea typeface="迷你简粗倩" pitchFamily="1" charset="-122"/>
              </a:rPr>
              <a:t>添加文字</a:t>
            </a:r>
            <a:endParaRPr lang="zh-CN" altLang="en-US"/>
          </a:p>
        </p:txBody>
      </p:sp>
      <p:sp>
        <p:nvSpPr>
          <p:cNvPr id="25627" name="文本框 27"/>
          <p:cNvSpPr>
            <a:spLocks noChangeArrowheads="1"/>
          </p:cNvSpPr>
          <p:nvPr/>
        </p:nvSpPr>
        <p:spPr bwMode="auto">
          <a:xfrm>
            <a:off x="1525588" y="5383213"/>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595959"/>
                </a:solidFill>
                <a:latin typeface="迷你简粗倩" pitchFamily="1" charset="-122"/>
                <a:ea typeface="迷你简粗倩" pitchFamily="1" charset="-122"/>
              </a:rPr>
              <a:t>03</a:t>
            </a:r>
            <a:r>
              <a:rPr lang="en-US" sz="2000">
                <a:solidFill>
                  <a:srgbClr val="AECB01"/>
                </a:solidFill>
                <a:latin typeface="迷你简粗倩" pitchFamily="1" charset="-122"/>
                <a:ea typeface="迷你简粗倩" pitchFamily="1" charset="-122"/>
              </a:rPr>
              <a:t> </a:t>
            </a:r>
            <a:r>
              <a:rPr lang="zh-CN" altLang="en-US" sz="2000">
                <a:solidFill>
                  <a:srgbClr val="AECB01"/>
                </a:solidFill>
                <a:latin typeface="迷你简粗倩" pitchFamily="1" charset="-122"/>
                <a:ea typeface="迷你简粗倩" pitchFamily="1" charset="-122"/>
              </a:rPr>
              <a:t>添加文字</a:t>
            </a:r>
            <a:endParaRPr lang="zh-CN" altLang="en-US"/>
          </a:p>
        </p:txBody>
      </p:sp>
      <p:sp>
        <p:nvSpPr>
          <p:cNvPr id="25628" name="空心弧 28"/>
          <p:cNvSpPr>
            <a:spLocks noChangeArrowheads="1"/>
          </p:cNvSpPr>
          <p:nvPr/>
        </p:nvSpPr>
        <p:spPr bwMode="auto">
          <a:xfrm rot="5400000">
            <a:off x="3216275" y="3549650"/>
            <a:ext cx="1854200" cy="1854200"/>
          </a:xfrm>
          <a:custGeom>
            <a:avLst/>
            <a:gdLst>
              <a:gd name="T0" fmla="*/ 5400 w 21600"/>
              <a:gd name="T1" fmla="*/ 10800 h 21600"/>
              <a:gd name="T2" fmla="*/ 10800 w 21600"/>
              <a:gd name="T3" fmla="*/ 5400 h 21600"/>
              <a:gd name="T4" fmla="*/ 16200 w 21600"/>
              <a:gd name="T5" fmla="*/ 10800 h 21600"/>
              <a:gd name="T6" fmla="*/ 21600 w 21600"/>
              <a:gd name="T7" fmla="*/ 10800 h 21600"/>
              <a:gd name="T8" fmla="*/ 10800 w 21600"/>
              <a:gd name="T9" fmla="*/ 0 h 21600"/>
              <a:gd name="T10" fmla="*/ 0 w 21600"/>
              <a:gd name="T11" fmla="*/ 10800 h 21600"/>
            </a:gdLst>
            <a:ahLst/>
            <a:cxnLst>
              <a:cxn ang="0">
                <a:pos x="T0" y="T1"/>
              </a:cxn>
              <a:cxn ang="0">
                <a:pos x="T2" y="T3"/>
              </a:cxn>
              <a:cxn ang="0">
                <a:pos x="T4" y="T5"/>
              </a:cxn>
              <a:cxn ang="0">
                <a:pos x="T6" y="T7"/>
              </a:cxn>
              <a:cxn ang="0">
                <a:pos x="T8" y="T9"/>
              </a:cxn>
              <a:cxn ang="0">
                <a:pos x="T10" y="T11"/>
              </a:cxn>
            </a:cxnLst>
            <a:rect l="0" t="0" r="r" b="b"/>
            <a:pathLst>
              <a:path w="21600" h="21600">
                <a:moveTo>
                  <a:pt x="5400" y="10800"/>
                </a:moveTo>
                <a:cubicBezTo>
                  <a:pt x="5400" y="7818"/>
                  <a:pt x="7818" y="5400"/>
                  <a:pt x="10800" y="5400"/>
                </a:cubicBezTo>
                <a:cubicBezTo>
                  <a:pt x="13782" y="5400"/>
                  <a:pt x="16200" y="7818"/>
                  <a:pt x="16200" y="10800"/>
                </a:cubicBezTo>
                <a:lnTo>
                  <a:pt x="21600" y="10800"/>
                </a:lnTo>
                <a:cubicBezTo>
                  <a:pt x="21600" y="4835"/>
                  <a:pt x="16765" y="0"/>
                  <a:pt x="10800" y="0"/>
                </a:cubicBezTo>
                <a:cubicBezTo>
                  <a:pt x="4835" y="0"/>
                  <a:pt x="0" y="4835"/>
                  <a:pt x="0" y="10800"/>
                </a:cubicBezTo>
                <a:close/>
              </a:path>
            </a:pathLst>
          </a:cu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25629" name="直接连接符 29"/>
          <p:cNvSpPr>
            <a:spLocks noChangeShapeType="1"/>
          </p:cNvSpPr>
          <p:nvPr/>
        </p:nvSpPr>
        <p:spPr bwMode="auto">
          <a:xfrm flipH="1">
            <a:off x="5445125" y="5781675"/>
            <a:ext cx="1439863" cy="0"/>
          </a:xfrm>
          <a:prstGeom prst="line">
            <a:avLst/>
          </a:prstGeom>
          <a:noFill/>
          <a:ln w="1270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30" name="直接连接符 30"/>
          <p:cNvSpPr>
            <a:spLocks noChangeShapeType="1"/>
          </p:cNvSpPr>
          <p:nvPr/>
        </p:nvSpPr>
        <p:spPr bwMode="auto">
          <a:xfrm flipH="1" flipV="1">
            <a:off x="4632325" y="5059363"/>
            <a:ext cx="809625" cy="722312"/>
          </a:xfrm>
          <a:prstGeom prst="line">
            <a:avLst/>
          </a:prstGeom>
          <a:noFill/>
          <a:ln w="1270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31" name="文本框 35"/>
          <p:cNvSpPr>
            <a:spLocks noChangeArrowheads="1"/>
          </p:cNvSpPr>
          <p:nvPr/>
        </p:nvSpPr>
        <p:spPr bwMode="auto">
          <a:xfrm>
            <a:off x="5345113" y="5378450"/>
            <a:ext cx="1638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595959"/>
                </a:solidFill>
                <a:latin typeface="迷你简粗倩" pitchFamily="1" charset="-122"/>
                <a:ea typeface="迷你简粗倩" pitchFamily="1" charset="-122"/>
              </a:rPr>
              <a:t>04</a:t>
            </a:r>
            <a:r>
              <a:rPr lang="en-US" sz="2000">
                <a:solidFill>
                  <a:srgbClr val="AECB01"/>
                </a:solidFill>
                <a:latin typeface="迷你简粗倩" pitchFamily="1" charset="-122"/>
                <a:ea typeface="迷你简粗倩" pitchFamily="1" charset="-122"/>
              </a:rPr>
              <a:t> </a:t>
            </a:r>
            <a:r>
              <a:rPr lang="zh-CN" altLang="en-US" sz="2000">
                <a:solidFill>
                  <a:srgbClr val="AECB01"/>
                </a:solidFill>
                <a:latin typeface="迷你简粗倩" pitchFamily="1" charset="-122"/>
                <a:ea typeface="迷你简粗倩" pitchFamily="1" charset="-122"/>
              </a:rPr>
              <a:t>添加文字</a:t>
            </a:r>
            <a:endParaRPr lang="zh-CN" altLang="en-US"/>
          </a:p>
        </p:txBody>
      </p:sp>
      <p:sp>
        <p:nvSpPr>
          <p:cNvPr id="25632" name="直接连接符 37"/>
          <p:cNvSpPr>
            <a:spLocks noChangeShapeType="1"/>
          </p:cNvSpPr>
          <p:nvPr/>
        </p:nvSpPr>
        <p:spPr bwMode="auto">
          <a:xfrm>
            <a:off x="7727950" y="3762375"/>
            <a:ext cx="1588" cy="1800225"/>
          </a:xfrm>
          <a:prstGeom prst="line">
            <a:avLst/>
          </a:prstGeom>
          <a:noFill/>
          <a:ln w="571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33" name="文本框 38"/>
          <p:cNvSpPr>
            <a:spLocks noChangeArrowheads="1"/>
          </p:cNvSpPr>
          <p:nvPr/>
        </p:nvSpPr>
        <p:spPr bwMode="auto">
          <a:xfrm>
            <a:off x="8035925" y="4162425"/>
            <a:ext cx="249396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25634" name="文本框 39"/>
          <p:cNvSpPr>
            <a:spLocks noChangeArrowheads="1"/>
          </p:cNvSpPr>
          <p:nvPr/>
        </p:nvSpPr>
        <p:spPr bwMode="auto">
          <a:xfrm>
            <a:off x="8035925" y="3762375"/>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AECB01"/>
                </a:solidFill>
                <a:latin typeface="迷你简粗倩" pitchFamily="1" charset="-122"/>
                <a:ea typeface="迷你简粗倩" pitchFamily="1" charset="-122"/>
                <a:sym typeface="迷你简粗倩" pitchFamily="1" charset="-122"/>
              </a:rPr>
              <a:t>点击添加标题</a:t>
            </a:r>
          </a:p>
        </p:txBody>
      </p:sp>
      <p:sp>
        <p:nvSpPr>
          <p:cNvPr id="25635" name="矩形 40"/>
          <p:cNvSpPr>
            <a:spLocks noChangeArrowheads="1"/>
          </p:cNvSpPr>
          <p:nvPr/>
        </p:nvSpPr>
        <p:spPr bwMode="auto">
          <a:xfrm>
            <a:off x="1651000" y="6248400"/>
            <a:ext cx="5233988" cy="152400"/>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slow" advTm="5000">
    <p:fade/>
  </p:transition>
</p:sld>
</file>

<file path=ppt/slides/slide24.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26626" name="组合 7"/>
          <p:cNvGrpSpPr>
            <a:grpSpLocks/>
          </p:cNvGrpSpPr>
          <p:nvPr/>
        </p:nvGrpSpPr>
        <p:grpSpPr bwMode="auto">
          <a:xfrm>
            <a:off x="9563100" y="263525"/>
            <a:ext cx="1082675" cy="339725"/>
            <a:chOff x="0" y="0"/>
            <a:chExt cx="1082348" cy="340298"/>
          </a:xfrm>
        </p:grpSpPr>
        <p:sp>
          <p:nvSpPr>
            <p:cNvPr id="26627"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26628"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26629" name="Group 4"/>
          <p:cNvGrpSpPr>
            <a:grpSpLocks/>
          </p:cNvGrpSpPr>
          <p:nvPr/>
        </p:nvGrpSpPr>
        <p:grpSpPr bwMode="auto">
          <a:xfrm>
            <a:off x="10625138" y="31750"/>
            <a:ext cx="430212" cy="647700"/>
            <a:chOff x="0" y="0"/>
            <a:chExt cx="376" cy="567"/>
          </a:xfrm>
        </p:grpSpPr>
        <p:sp>
          <p:nvSpPr>
            <p:cNvPr id="26630"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6631"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6632"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6633"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6634"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6635"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6636"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26637" name="矩形 3"/>
          <p:cNvSpPr>
            <a:spLocks noChangeArrowheads="1"/>
          </p:cNvSpPr>
          <p:nvPr/>
        </p:nvSpPr>
        <p:spPr bwMode="auto">
          <a:xfrm>
            <a:off x="0" y="1508125"/>
            <a:ext cx="12192000" cy="98425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38" name="文本框 4"/>
          <p:cNvSpPr>
            <a:spLocks noChangeArrowheads="1"/>
          </p:cNvSpPr>
          <p:nvPr/>
        </p:nvSpPr>
        <p:spPr bwMode="auto">
          <a:xfrm>
            <a:off x="1435100" y="1676400"/>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26639" name="直接连接符 37"/>
          <p:cNvSpPr>
            <a:spLocks noChangeShapeType="1"/>
          </p:cNvSpPr>
          <p:nvPr/>
        </p:nvSpPr>
        <p:spPr bwMode="auto">
          <a:xfrm>
            <a:off x="7727950" y="3762375"/>
            <a:ext cx="1588" cy="1800225"/>
          </a:xfrm>
          <a:prstGeom prst="line">
            <a:avLst/>
          </a:prstGeom>
          <a:noFill/>
          <a:ln w="571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40" name="文本框 38"/>
          <p:cNvSpPr>
            <a:spLocks noChangeArrowheads="1"/>
          </p:cNvSpPr>
          <p:nvPr/>
        </p:nvSpPr>
        <p:spPr bwMode="auto">
          <a:xfrm>
            <a:off x="8035925" y="4162425"/>
            <a:ext cx="249396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26641" name="文本框 39"/>
          <p:cNvSpPr>
            <a:spLocks noChangeArrowheads="1"/>
          </p:cNvSpPr>
          <p:nvPr/>
        </p:nvSpPr>
        <p:spPr bwMode="auto">
          <a:xfrm>
            <a:off x="8035925" y="3762375"/>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AECB01"/>
                </a:solidFill>
                <a:latin typeface="迷你简粗倩" pitchFamily="1" charset="-122"/>
                <a:ea typeface="迷你简粗倩" pitchFamily="1" charset="-122"/>
                <a:sym typeface="迷你简粗倩" pitchFamily="1" charset="-122"/>
              </a:rPr>
              <a:t>点击添加标题</a:t>
            </a:r>
          </a:p>
        </p:txBody>
      </p:sp>
      <p:sp>
        <p:nvSpPr>
          <p:cNvPr id="26642" name="矩形 40"/>
          <p:cNvSpPr>
            <a:spLocks noChangeArrowheads="1"/>
          </p:cNvSpPr>
          <p:nvPr/>
        </p:nvSpPr>
        <p:spPr bwMode="auto">
          <a:xfrm>
            <a:off x="1633538" y="6013450"/>
            <a:ext cx="5446712" cy="152400"/>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26643" name="图表 1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0" y="3043238"/>
            <a:ext cx="5397500" cy="293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fade/>
  </p:transition>
</p:sld>
</file>

<file path=ppt/slides/slide25.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27650" name="组合 7"/>
          <p:cNvGrpSpPr>
            <a:grpSpLocks/>
          </p:cNvGrpSpPr>
          <p:nvPr/>
        </p:nvGrpSpPr>
        <p:grpSpPr bwMode="auto">
          <a:xfrm>
            <a:off x="9563100" y="263525"/>
            <a:ext cx="1082675" cy="339725"/>
            <a:chOff x="0" y="0"/>
            <a:chExt cx="1082348" cy="340298"/>
          </a:xfrm>
        </p:grpSpPr>
        <p:sp>
          <p:nvSpPr>
            <p:cNvPr id="27651"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27652"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27653" name="Group 4"/>
          <p:cNvGrpSpPr>
            <a:grpSpLocks/>
          </p:cNvGrpSpPr>
          <p:nvPr/>
        </p:nvGrpSpPr>
        <p:grpSpPr bwMode="auto">
          <a:xfrm>
            <a:off x="10625138" y="31750"/>
            <a:ext cx="430212" cy="647700"/>
            <a:chOff x="0" y="0"/>
            <a:chExt cx="376" cy="567"/>
          </a:xfrm>
        </p:grpSpPr>
        <p:sp>
          <p:nvSpPr>
            <p:cNvPr id="27654"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655"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656"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657"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658"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659"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7660"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27661" name="矩形 3"/>
          <p:cNvSpPr>
            <a:spLocks noChangeArrowheads="1"/>
          </p:cNvSpPr>
          <p:nvPr/>
        </p:nvSpPr>
        <p:spPr bwMode="auto">
          <a:xfrm>
            <a:off x="0" y="1508125"/>
            <a:ext cx="12192000" cy="98425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62" name="文本框 4"/>
          <p:cNvSpPr>
            <a:spLocks noChangeArrowheads="1"/>
          </p:cNvSpPr>
          <p:nvPr/>
        </p:nvSpPr>
        <p:spPr bwMode="auto">
          <a:xfrm>
            <a:off x="1435100" y="1568450"/>
            <a:ext cx="7570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27663" name="直接连接符 37"/>
          <p:cNvSpPr>
            <a:spLocks noChangeShapeType="1"/>
          </p:cNvSpPr>
          <p:nvPr/>
        </p:nvSpPr>
        <p:spPr bwMode="auto">
          <a:xfrm>
            <a:off x="7727950" y="3762375"/>
            <a:ext cx="1588" cy="1800225"/>
          </a:xfrm>
          <a:prstGeom prst="line">
            <a:avLst/>
          </a:prstGeom>
          <a:noFill/>
          <a:ln w="571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4" name="文本框 38"/>
          <p:cNvSpPr>
            <a:spLocks noChangeArrowheads="1"/>
          </p:cNvSpPr>
          <p:nvPr/>
        </p:nvSpPr>
        <p:spPr bwMode="auto">
          <a:xfrm>
            <a:off x="8035925" y="4162425"/>
            <a:ext cx="249396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27665" name="文本框 39"/>
          <p:cNvSpPr>
            <a:spLocks noChangeArrowheads="1"/>
          </p:cNvSpPr>
          <p:nvPr/>
        </p:nvSpPr>
        <p:spPr bwMode="auto">
          <a:xfrm>
            <a:off x="8035925" y="3762375"/>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AECB01"/>
                </a:solidFill>
                <a:latin typeface="迷你简粗倩" pitchFamily="1" charset="-122"/>
                <a:ea typeface="迷你简粗倩" pitchFamily="1" charset="-122"/>
                <a:sym typeface="迷你简粗倩" pitchFamily="1" charset="-122"/>
              </a:rPr>
              <a:t>点击添加标题</a:t>
            </a:r>
          </a:p>
        </p:txBody>
      </p:sp>
      <p:pic>
        <p:nvPicPr>
          <p:cNvPr id="27666" name="图表 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0" y="3016250"/>
            <a:ext cx="569595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7" name="矩形 10"/>
          <p:cNvSpPr>
            <a:spLocks noChangeArrowheads="1"/>
          </p:cNvSpPr>
          <p:nvPr/>
        </p:nvSpPr>
        <p:spPr bwMode="auto">
          <a:xfrm>
            <a:off x="1633538" y="6013450"/>
            <a:ext cx="5446712" cy="152400"/>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slow" advTm="5000">
    <p:fade/>
  </p:transition>
</p:sld>
</file>

<file path=ppt/slides/slide26.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28674" name="组合 7"/>
          <p:cNvGrpSpPr>
            <a:grpSpLocks/>
          </p:cNvGrpSpPr>
          <p:nvPr/>
        </p:nvGrpSpPr>
        <p:grpSpPr bwMode="auto">
          <a:xfrm>
            <a:off x="9563100" y="263525"/>
            <a:ext cx="1082675" cy="339725"/>
            <a:chOff x="0" y="0"/>
            <a:chExt cx="1082348" cy="340298"/>
          </a:xfrm>
        </p:grpSpPr>
        <p:sp>
          <p:nvSpPr>
            <p:cNvPr id="28675"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28676"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28677" name="Group 4"/>
          <p:cNvGrpSpPr>
            <a:grpSpLocks/>
          </p:cNvGrpSpPr>
          <p:nvPr/>
        </p:nvGrpSpPr>
        <p:grpSpPr bwMode="auto">
          <a:xfrm>
            <a:off x="10625138" y="31750"/>
            <a:ext cx="430212" cy="647700"/>
            <a:chOff x="0" y="0"/>
            <a:chExt cx="376" cy="567"/>
          </a:xfrm>
        </p:grpSpPr>
        <p:sp>
          <p:nvSpPr>
            <p:cNvPr id="28678"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679"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680"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681"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682"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683"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8684"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28685" name="矩形 3"/>
          <p:cNvSpPr>
            <a:spLocks noChangeArrowheads="1"/>
          </p:cNvSpPr>
          <p:nvPr/>
        </p:nvSpPr>
        <p:spPr bwMode="auto">
          <a:xfrm>
            <a:off x="0" y="1508125"/>
            <a:ext cx="12192000" cy="98425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686" name="文本框 4"/>
          <p:cNvSpPr>
            <a:spLocks noChangeArrowheads="1"/>
          </p:cNvSpPr>
          <p:nvPr/>
        </p:nvSpPr>
        <p:spPr bwMode="auto">
          <a:xfrm>
            <a:off x="1435100" y="1568450"/>
            <a:ext cx="7570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28687" name="直接连接符 37"/>
          <p:cNvSpPr>
            <a:spLocks noChangeShapeType="1"/>
          </p:cNvSpPr>
          <p:nvPr/>
        </p:nvSpPr>
        <p:spPr bwMode="auto">
          <a:xfrm>
            <a:off x="7727950" y="3762375"/>
            <a:ext cx="1588" cy="1800225"/>
          </a:xfrm>
          <a:prstGeom prst="line">
            <a:avLst/>
          </a:prstGeom>
          <a:noFill/>
          <a:ln w="571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88" name="文本框 38"/>
          <p:cNvSpPr>
            <a:spLocks noChangeArrowheads="1"/>
          </p:cNvSpPr>
          <p:nvPr/>
        </p:nvSpPr>
        <p:spPr bwMode="auto">
          <a:xfrm>
            <a:off x="8035925" y="4162425"/>
            <a:ext cx="249396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28689" name="文本框 39"/>
          <p:cNvSpPr>
            <a:spLocks noChangeArrowheads="1"/>
          </p:cNvSpPr>
          <p:nvPr/>
        </p:nvSpPr>
        <p:spPr bwMode="auto">
          <a:xfrm>
            <a:off x="8035925" y="3762375"/>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AECB01"/>
                </a:solidFill>
                <a:latin typeface="迷你简粗倩" pitchFamily="1" charset="-122"/>
                <a:ea typeface="迷你简粗倩" pitchFamily="1" charset="-122"/>
                <a:sym typeface="迷你简粗倩" pitchFamily="1" charset="-122"/>
              </a:rPr>
              <a:t>点击添加标题</a:t>
            </a:r>
          </a:p>
        </p:txBody>
      </p:sp>
      <p:sp>
        <p:nvSpPr>
          <p:cNvPr id="28690" name="矩形 40"/>
          <p:cNvSpPr>
            <a:spLocks noChangeArrowheads="1"/>
          </p:cNvSpPr>
          <p:nvPr/>
        </p:nvSpPr>
        <p:spPr bwMode="auto">
          <a:xfrm>
            <a:off x="1651000" y="6248400"/>
            <a:ext cx="5446713" cy="152400"/>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28691" name="图表 1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0" y="2808288"/>
            <a:ext cx="5686425" cy="317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fade/>
  </p:transition>
</p:sld>
</file>

<file path=ppt/slides/slide27.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29698" name="组合 7"/>
          <p:cNvGrpSpPr>
            <a:grpSpLocks/>
          </p:cNvGrpSpPr>
          <p:nvPr/>
        </p:nvGrpSpPr>
        <p:grpSpPr bwMode="auto">
          <a:xfrm>
            <a:off x="9563100" y="263525"/>
            <a:ext cx="1082675" cy="339725"/>
            <a:chOff x="0" y="0"/>
            <a:chExt cx="1082348" cy="340298"/>
          </a:xfrm>
        </p:grpSpPr>
        <p:sp>
          <p:nvSpPr>
            <p:cNvPr id="29699"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29700"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29701" name="Group 4"/>
          <p:cNvGrpSpPr>
            <a:grpSpLocks/>
          </p:cNvGrpSpPr>
          <p:nvPr/>
        </p:nvGrpSpPr>
        <p:grpSpPr bwMode="auto">
          <a:xfrm>
            <a:off x="10625138" y="31750"/>
            <a:ext cx="430212" cy="647700"/>
            <a:chOff x="0" y="0"/>
            <a:chExt cx="376" cy="567"/>
          </a:xfrm>
        </p:grpSpPr>
        <p:sp>
          <p:nvSpPr>
            <p:cNvPr id="29702"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703"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704"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705"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706"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707"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9708"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29709" name="矩形 3"/>
          <p:cNvSpPr>
            <a:spLocks noChangeArrowheads="1"/>
          </p:cNvSpPr>
          <p:nvPr/>
        </p:nvSpPr>
        <p:spPr bwMode="auto">
          <a:xfrm>
            <a:off x="0" y="4733925"/>
            <a:ext cx="12192000" cy="1425575"/>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10" name="文本框 5"/>
          <p:cNvSpPr>
            <a:spLocks noChangeArrowheads="1"/>
          </p:cNvSpPr>
          <p:nvPr/>
        </p:nvSpPr>
        <p:spPr bwMode="auto">
          <a:xfrm>
            <a:off x="1435100" y="5002213"/>
            <a:ext cx="757078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29711" name="矩形 6"/>
          <p:cNvSpPr>
            <a:spLocks noChangeArrowheads="1"/>
          </p:cNvSpPr>
          <p:nvPr/>
        </p:nvSpPr>
        <p:spPr bwMode="auto">
          <a:xfrm>
            <a:off x="1171575" y="1498600"/>
            <a:ext cx="10034588" cy="44450"/>
          </a:xfrm>
          <a:prstGeom prst="rect">
            <a:avLst/>
          </a:prstGeom>
          <a:solidFill>
            <a:srgbClr val="D8D8D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12" name="直接连接符 8"/>
          <p:cNvSpPr>
            <a:spLocks noChangeShapeType="1"/>
          </p:cNvSpPr>
          <p:nvPr/>
        </p:nvSpPr>
        <p:spPr bwMode="auto">
          <a:xfrm>
            <a:off x="6096000" y="2079625"/>
            <a:ext cx="0" cy="1979613"/>
          </a:xfrm>
          <a:prstGeom prst="line">
            <a:avLst/>
          </a:prstGeom>
          <a:noFill/>
          <a:ln w="1270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29713" name="图表 1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1313" y="1958975"/>
            <a:ext cx="2927350" cy="211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14" name="直接连接符 15"/>
          <p:cNvSpPr>
            <a:spLocks noChangeShapeType="1"/>
          </p:cNvSpPr>
          <p:nvPr/>
        </p:nvSpPr>
        <p:spPr bwMode="auto">
          <a:xfrm>
            <a:off x="2568575" y="2427288"/>
            <a:ext cx="1611313" cy="1587"/>
          </a:xfrm>
          <a:prstGeom prst="line">
            <a:avLst/>
          </a:prstGeom>
          <a:noFill/>
          <a:ln w="12700">
            <a:solidFill>
              <a:srgbClr val="757070"/>
            </a:solidFill>
            <a:bevel/>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9715" name="直接连接符 17"/>
          <p:cNvSpPr>
            <a:spLocks noChangeShapeType="1"/>
          </p:cNvSpPr>
          <p:nvPr/>
        </p:nvSpPr>
        <p:spPr bwMode="auto">
          <a:xfrm>
            <a:off x="3408363" y="3722688"/>
            <a:ext cx="771525" cy="1587"/>
          </a:xfrm>
          <a:prstGeom prst="line">
            <a:avLst/>
          </a:prstGeom>
          <a:noFill/>
          <a:ln w="12700">
            <a:solidFill>
              <a:srgbClr val="757070"/>
            </a:solidFill>
            <a:bevel/>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9716" name="文本框 19"/>
          <p:cNvSpPr>
            <a:spLocks noChangeArrowheads="1"/>
          </p:cNvSpPr>
          <p:nvPr/>
        </p:nvSpPr>
        <p:spPr bwMode="auto">
          <a:xfrm>
            <a:off x="3702050" y="2079625"/>
            <a:ext cx="627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757070"/>
                </a:solidFill>
                <a:latin typeface="Calibri" pitchFamily="34" charset="0"/>
                <a:ea typeface="Calibri" pitchFamily="34" charset="0"/>
                <a:cs typeface="Calibri" pitchFamily="34" charset="0"/>
                <a:sym typeface="Calibri" pitchFamily="34" charset="0"/>
              </a:rPr>
              <a:t>30%</a:t>
            </a:r>
            <a:endParaRPr lang="zh-CN" altLang="en-US" sz="2000">
              <a:solidFill>
                <a:srgbClr val="757070"/>
              </a:solidFill>
              <a:latin typeface="Calibri" pitchFamily="34" charset="0"/>
              <a:sym typeface="宋体" pitchFamily="2" charset="-122"/>
            </a:endParaRPr>
          </a:p>
        </p:txBody>
      </p:sp>
      <p:sp>
        <p:nvSpPr>
          <p:cNvPr id="29717" name="文本框 20"/>
          <p:cNvSpPr>
            <a:spLocks noChangeArrowheads="1"/>
          </p:cNvSpPr>
          <p:nvPr/>
        </p:nvSpPr>
        <p:spPr bwMode="auto">
          <a:xfrm>
            <a:off x="3702050" y="3362325"/>
            <a:ext cx="627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757070"/>
                </a:solidFill>
                <a:latin typeface="Calibri" pitchFamily="34" charset="0"/>
                <a:ea typeface="Calibri" pitchFamily="34" charset="0"/>
                <a:cs typeface="Calibri" pitchFamily="34" charset="0"/>
                <a:sym typeface="Calibri" pitchFamily="34" charset="0"/>
              </a:rPr>
              <a:t>70%</a:t>
            </a:r>
            <a:endParaRPr lang="zh-CN" altLang="en-US" sz="2000">
              <a:solidFill>
                <a:srgbClr val="757070"/>
              </a:solidFill>
              <a:latin typeface="Calibri" pitchFamily="34" charset="0"/>
              <a:sym typeface="宋体" pitchFamily="2" charset="-122"/>
            </a:endParaRPr>
          </a:p>
        </p:txBody>
      </p:sp>
      <p:sp>
        <p:nvSpPr>
          <p:cNvPr id="29718" name="文本框 22"/>
          <p:cNvSpPr>
            <a:spLocks noChangeArrowheads="1"/>
          </p:cNvSpPr>
          <p:nvPr/>
        </p:nvSpPr>
        <p:spPr bwMode="auto">
          <a:xfrm>
            <a:off x="3967163" y="2503488"/>
            <a:ext cx="16208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3A3838"/>
                </a:solidFill>
                <a:latin typeface="时尚中黑简体" pitchFamily="2" charset="-122"/>
                <a:ea typeface="时尚中黑简体" pitchFamily="2" charset="-122"/>
                <a:sym typeface="时尚中黑简体" pitchFamily="2" charset="-122"/>
              </a:rPr>
              <a:t>点击添加文字说明</a:t>
            </a:r>
            <a:endParaRPr lang="zh-CN" altLang="en-US"/>
          </a:p>
        </p:txBody>
      </p:sp>
      <p:sp>
        <p:nvSpPr>
          <p:cNvPr id="29719" name="文本框 23"/>
          <p:cNvSpPr>
            <a:spLocks noChangeArrowheads="1"/>
          </p:cNvSpPr>
          <p:nvPr/>
        </p:nvSpPr>
        <p:spPr bwMode="auto">
          <a:xfrm>
            <a:off x="3967163" y="3787775"/>
            <a:ext cx="16208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3A3838"/>
                </a:solidFill>
                <a:latin typeface="时尚中黑简体" pitchFamily="2" charset="-122"/>
                <a:ea typeface="时尚中黑简体" pitchFamily="2" charset="-122"/>
                <a:sym typeface="时尚中黑简体" pitchFamily="2" charset="-122"/>
              </a:rPr>
              <a:t>点击添加文字说明</a:t>
            </a:r>
            <a:endParaRPr lang="zh-CN" altLang="en-US"/>
          </a:p>
        </p:txBody>
      </p:sp>
      <p:pic>
        <p:nvPicPr>
          <p:cNvPr id="29720" name="图表 3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25" y="1958975"/>
            <a:ext cx="2927350" cy="211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1" name="直接连接符 39"/>
          <p:cNvSpPr>
            <a:spLocks noChangeShapeType="1"/>
          </p:cNvSpPr>
          <p:nvPr/>
        </p:nvSpPr>
        <p:spPr bwMode="auto">
          <a:xfrm>
            <a:off x="7799388" y="2427288"/>
            <a:ext cx="1611312" cy="1587"/>
          </a:xfrm>
          <a:prstGeom prst="line">
            <a:avLst/>
          </a:prstGeom>
          <a:noFill/>
          <a:ln w="12700">
            <a:solidFill>
              <a:srgbClr val="757070"/>
            </a:solidFill>
            <a:bevel/>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9722" name="直接连接符 40"/>
          <p:cNvSpPr>
            <a:spLocks noChangeShapeType="1"/>
          </p:cNvSpPr>
          <p:nvPr/>
        </p:nvSpPr>
        <p:spPr bwMode="auto">
          <a:xfrm>
            <a:off x="8639175" y="3722688"/>
            <a:ext cx="771525" cy="1587"/>
          </a:xfrm>
          <a:prstGeom prst="line">
            <a:avLst/>
          </a:prstGeom>
          <a:noFill/>
          <a:ln w="12700">
            <a:solidFill>
              <a:srgbClr val="757070"/>
            </a:solidFill>
            <a:bevel/>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9723" name="文本框 41"/>
          <p:cNvSpPr>
            <a:spLocks noChangeArrowheads="1"/>
          </p:cNvSpPr>
          <p:nvPr/>
        </p:nvSpPr>
        <p:spPr bwMode="auto">
          <a:xfrm>
            <a:off x="8931275" y="2079625"/>
            <a:ext cx="627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757070"/>
                </a:solidFill>
                <a:latin typeface="Calibri" pitchFamily="34" charset="0"/>
                <a:ea typeface="Calibri" pitchFamily="34" charset="0"/>
                <a:cs typeface="Calibri" pitchFamily="34" charset="0"/>
                <a:sym typeface="Calibri" pitchFamily="34" charset="0"/>
              </a:rPr>
              <a:t>40%</a:t>
            </a:r>
            <a:endParaRPr lang="zh-CN" altLang="en-US" sz="2000">
              <a:solidFill>
                <a:srgbClr val="757070"/>
              </a:solidFill>
              <a:latin typeface="Calibri" pitchFamily="34" charset="0"/>
              <a:sym typeface="宋体" pitchFamily="2" charset="-122"/>
            </a:endParaRPr>
          </a:p>
        </p:txBody>
      </p:sp>
      <p:sp>
        <p:nvSpPr>
          <p:cNvPr id="29724" name="文本框 42"/>
          <p:cNvSpPr>
            <a:spLocks noChangeArrowheads="1"/>
          </p:cNvSpPr>
          <p:nvPr/>
        </p:nvSpPr>
        <p:spPr bwMode="auto">
          <a:xfrm>
            <a:off x="8931275" y="3362325"/>
            <a:ext cx="627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solidFill>
                  <a:srgbClr val="757070"/>
                </a:solidFill>
                <a:latin typeface="Calibri" pitchFamily="34" charset="0"/>
                <a:ea typeface="Calibri" pitchFamily="34" charset="0"/>
                <a:cs typeface="Calibri" pitchFamily="34" charset="0"/>
                <a:sym typeface="Calibri" pitchFamily="34" charset="0"/>
              </a:rPr>
              <a:t>60%</a:t>
            </a:r>
            <a:endParaRPr lang="zh-CN" altLang="en-US" sz="2000">
              <a:solidFill>
                <a:srgbClr val="757070"/>
              </a:solidFill>
              <a:latin typeface="Calibri" pitchFamily="34" charset="0"/>
              <a:sym typeface="宋体" pitchFamily="2" charset="-122"/>
            </a:endParaRPr>
          </a:p>
        </p:txBody>
      </p:sp>
      <p:sp>
        <p:nvSpPr>
          <p:cNvPr id="29725" name="文本框 43"/>
          <p:cNvSpPr>
            <a:spLocks noChangeArrowheads="1"/>
          </p:cNvSpPr>
          <p:nvPr/>
        </p:nvSpPr>
        <p:spPr bwMode="auto">
          <a:xfrm>
            <a:off x="9197975" y="2503488"/>
            <a:ext cx="1620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3A3838"/>
                </a:solidFill>
                <a:latin typeface="时尚中黑简体" pitchFamily="2" charset="-122"/>
                <a:ea typeface="时尚中黑简体" pitchFamily="2" charset="-122"/>
                <a:sym typeface="时尚中黑简体" pitchFamily="2" charset="-122"/>
              </a:rPr>
              <a:t>点击添加文字说明</a:t>
            </a:r>
            <a:endParaRPr lang="zh-CN" altLang="en-US"/>
          </a:p>
        </p:txBody>
      </p:sp>
      <p:sp>
        <p:nvSpPr>
          <p:cNvPr id="29726" name="文本框 44"/>
          <p:cNvSpPr>
            <a:spLocks noChangeArrowheads="1"/>
          </p:cNvSpPr>
          <p:nvPr/>
        </p:nvSpPr>
        <p:spPr bwMode="auto">
          <a:xfrm>
            <a:off x="9197975" y="3787775"/>
            <a:ext cx="1620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3A3838"/>
                </a:solidFill>
                <a:latin typeface="时尚中黑简体" pitchFamily="2" charset="-122"/>
                <a:ea typeface="时尚中黑简体" pitchFamily="2" charset="-122"/>
                <a:sym typeface="时尚中黑简体" pitchFamily="2" charset="-122"/>
              </a:rPr>
              <a:t>点击添加文字说明</a:t>
            </a:r>
            <a:endParaRPr lang="zh-CN" altLang="en-US"/>
          </a:p>
        </p:txBody>
      </p:sp>
    </p:spTree>
  </p:cSld>
  <p:clrMapOvr>
    <a:masterClrMapping/>
  </p:clrMapOvr>
  <p:transition spd="slow" advTm="5000">
    <p:fade/>
  </p:transition>
</p:sld>
</file>

<file path=ppt/slides/slide28.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30722" name="矩形 3"/>
          <p:cNvSpPr>
            <a:spLocks noChangeArrowheads="1"/>
          </p:cNvSpPr>
          <p:nvPr/>
        </p:nvSpPr>
        <p:spPr bwMode="auto">
          <a:xfrm>
            <a:off x="0" y="679450"/>
            <a:ext cx="12192000" cy="172720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23"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30724" name="文本框 4"/>
          <p:cNvSpPr>
            <a:spLocks noChangeArrowheads="1"/>
          </p:cNvSpPr>
          <p:nvPr/>
        </p:nvSpPr>
        <p:spPr bwMode="auto">
          <a:xfrm>
            <a:off x="1435100" y="1568450"/>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pic>
        <p:nvPicPr>
          <p:cNvPr id="30725" name="图表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9738" y="2593975"/>
            <a:ext cx="4386262"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矩形 11"/>
          <p:cNvSpPr>
            <a:spLocks noChangeArrowheads="1"/>
          </p:cNvSpPr>
          <p:nvPr/>
        </p:nvSpPr>
        <p:spPr bwMode="auto">
          <a:xfrm>
            <a:off x="2332038" y="5235575"/>
            <a:ext cx="349091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点击添加文本文字点击点击添加文本文字点击点击添加文本文字点击添加文本文字点击点击添加文本文字点击添加文本文字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p:txBody>
      </p:sp>
      <p:pic>
        <p:nvPicPr>
          <p:cNvPr id="30727" name="图表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2075" y="2593975"/>
            <a:ext cx="4386263"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矩形 13"/>
          <p:cNvSpPr>
            <a:spLocks noChangeArrowheads="1"/>
          </p:cNvSpPr>
          <p:nvPr/>
        </p:nvSpPr>
        <p:spPr bwMode="auto">
          <a:xfrm>
            <a:off x="7064375" y="5235575"/>
            <a:ext cx="34893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点击添加文本文字点击点击添加文本文字点击点击添加文本文字点击添加文本文字点击点击添加文本文字点击添加文本文字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fade/>
  </p:transition>
</p:sld>
</file>

<file path=ppt/slides/slide29.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31746" name="组合 7"/>
          <p:cNvGrpSpPr>
            <a:grpSpLocks/>
          </p:cNvGrpSpPr>
          <p:nvPr/>
        </p:nvGrpSpPr>
        <p:grpSpPr bwMode="auto">
          <a:xfrm>
            <a:off x="9563100" y="263525"/>
            <a:ext cx="1082675" cy="339725"/>
            <a:chOff x="0" y="0"/>
            <a:chExt cx="1082348" cy="340298"/>
          </a:xfrm>
        </p:grpSpPr>
        <p:sp>
          <p:nvSpPr>
            <p:cNvPr id="31747"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31748"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31749" name="Group 4"/>
          <p:cNvGrpSpPr>
            <a:grpSpLocks/>
          </p:cNvGrpSpPr>
          <p:nvPr/>
        </p:nvGrpSpPr>
        <p:grpSpPr bwMode="auto">
          <a:xfrm>
            <a:off x="10625138" y="31750"/>
            <a:ext cx="430212" cy="647700"/>
            <a:chOff x="0" y="0"/>
            <a:chExt cx="376" cy="567"/>
          </a:xfrm>
        </p:grpSpPr>
        <p:sp>
          <p:nvSpPr>
            <p:cNvPr id="31750"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1751"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1752"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1753"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1754"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1755"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31756"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31757" name="矩形 3"/>
          <p:cNvSpPr>
            <a:spLocks noChangeArrowheads="1"/>
          </p:cNvSpPr>
          <p:nvPr/>
        </p:nvSpPr>
        <p:spPr bwMode="auto">
          <a:xfrm>
            <a:off x="1143000" y="1417638"/>
            <a:ext cx="10045700" cy="2373312"/>
          </a:xfrm>
          <a:prstGeom prst="rect">
            <a:avLst/>
          </a:prstGeom>
          <a:solidFill>
            <a:srgbClr val="75707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758" name="矩形 4"/>
          <p:cNvSpPr>
            <a:spLocks noChangeArrowheads="1"/>
          </p:cNvSpPr>
          <p:nvPr/>
        </p:nvSpPr>
        <p:spPr bwMode="auto">
          <a:xfrm>
            <a:off x="1143000" y="3790950"/>
            <a:ext cx="10045700" cy="2374900"/>
          </a:xfrm>
          <a:prstGeom prst="rect">
            <a:avLst/>
          </a:prstGeom>
          <a:solidFill>
            <a:srgbClr val="3A383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759" name="矩形 5"/>
          <p:cNvSpPr>
            <a:spLocks noChangeArrowheads="1"/>
          </p:cNvSpPr>
          <p:nvPr/>
        </p:nvSpPr>
        <p:spPr bwMode="auto">
          <a:xfrm>
            <a:off x="1171575" y="6165850"/>
            <a:ext cx="609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a:t>
            </a:r>
            <a:endParaRPr lang="zh-CN" altLang="en-US">
              <a:solidFill>
                <a:srgbClr val="000000"/>
              </a:solidFill>
              <a:latin typeface="Calibri" pitchFamily="34" charset="0"/>
              <a:sym typeface="宋体" pitchFamily="2" charset="-122"/>
            </a:endParaRPr>
          </a:p>
        </p:txBody>
      </p:sp>
      <p:pic>
        <p:nvPicPr>
          <p:cNvPr id="31760" name="图表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7125" y="1619250"/>
            <a:ext cx="28352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1" name="图表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7125" y="3997325"/>
            <a:ext cx="28352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2" name="图表 1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5850" y="1619250"/>
            <a:ext cx="28352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3" name="图表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5850" y="4083050"/>
            <a:ext cx="28352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64" name="文本框 18"/>
          <p:cNvSpPr>
            <a:spLocks noChangeArrowheads="1"/>
          </p:cNvSpPr>
          <p:nvPr/>
        </p:nvSpPr>
        <p:spPr bwMode="auto">
          <a:xfrm>
            <a:off x="3408363" y="2003425"/>
            <a:ext cx="203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p:txBody>
      </p:sp>
      <p:sp>
        <p:nvSpPr>
          <p:cNvPr id="31765" name="文本框 19"/>
          <p:cNvSpPr>
            <a:spLocks noChangeArrowheads="1"/>
          </p:cNvSpPr>
          <p:nvPr/>
        </p:nvSpPr>
        <p:spPr bwMode="auto">
          <a:xfrm>
            <a:off x="8502650" y="2003425"/>
            <a:ext cx="203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p:txBody>
      </p:sp>
      <p:sp>
        <p:nvSpPr>
          <p:cNvPr id="31766" name="文本框 20"/>
          <p:cNvSpPr>
            <a:spLocks noChangeArrowheads="1"/>
          </p:cNvSpPr>
          <p:nvPr/>
        </p:nvSpPr>
        <p:spPr bwMode="auto">
          <a:xfrm>
            <a:off x="3408363" y="4283075"/>
            <a:ext cx="203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p:txBody>
      </p:sp>
      <p:sp>
        <p:nvSpPr>
          <p:cNvPr id="31767" name="文本框 21"/>
          <p:cNvSpPr>
            <a:spLocks noChangeArrowheads="1"/>
          </p:cNvSpPr>
          <p:nvPr/>
        </p:nvSpPr>
        <p:spPr bwMode="auto">
          <a:xfrm>
            <a:off x="8502650" y="4283075"/>
            <a:ext cx="203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fade/>
  </p:transition>
</p:sld>
</file>

<file path=ppt/slides/slide3.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5122"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6600" y="0"/>
            <a:ext cx="3295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矩形 2"/>
          <p:cNvSpPr>
            <a:spLocks noChangeArrowheads="1"/>
          </p:cNvSpPr>
          <p:nvPr/>
        </p:nvSpPr>
        <p:spPr bwMode="auto">
          <a:xfrm>
            <a:off x="4546600" y="5334000"/>
            <a:ext cx="7645400" cy="1524000"/>
          </a:xfrm>
          <a:prstGeom prst="rect">
            <a:avLst/>
          </a:prstGeom>
          <a:solidFill>
            <a:srgbClr val="AECB01">
              <a:alpha val="78000"/>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4" name="文本框 4"/>
          <p:cNvSpPr>
            <a:spLocks noChangeArrowheads="1"/>
          </p:cNvSpPr>
          <p:nvPr/>
        </p:nvSpPr>
        <p:spPr bwMode="auto">
          <a:xfrm>
            <a:off x="1284288" y="5741988"/>
            <a:ext cx="32623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点击添加标题</a:t>
            </a:r>
          </a:p>
        </p:txBody>
      </p:sp>
      <p:sp>
        <p:nvSpPr>
          <p:cNvPr id="5125" name="文本框 5"/>
          <p:cNvSpPr>
            <a:spLocks noChangeArrowheads="1"/>
          </p:cNvSpPr>
          <p:nvPr/>
        </p:nvSpPr>
        <p:spPr bwMode="auto">
          <a:xfrm>
            <a:off x="4781550" y="5495925"/>
            <a:ext cx="5724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时尚中黑简体" pitchFamily="2" charset="-122"/>
                <a:ea typeface="时尚中黑简体" pitchFamily="2" charset="-122"/>
                <a:sym typeface="时尚中黑简体" pitchFamily="2" charset="-122"/>
              </a:rPr>
              <a:t>点击添加文本文字点击添加文本文字点击添加文本文字</a:t>
            </a:r>
          </a:p>
          <a:p>
            <a:r>
              <a:rPr lang="zh-CN" altLang="en-US">
                <a:solidFill>
                  <a:schemeClr val="bg1"/>
                </a:solidFill>
                <a:latin typeface="时尚中黑简体" pitchFamily="2" charset="-122"/>
                <a:ea typeface="时尚中黑简体" pitchFamily="2" charset="-122"/>
                <a:sym typeface="时尚中黑简体" pitchFamily="2" charset="-122"/>
              </a:rPr>
              <a:t>点击添加文本文字点击添加文本文字点击添加文本文字</a:t>
            </a:r>
          </a:p>
          <a:p>
            <a:r>
              <a:rPr lang="zh-CN" altLang="en-US">
                <a:solidFill>
                  <a:schemeClr val="bg1"/>
                </a:solidFill>
                <a:latin typeface="时尚中黑简体" pitchFamily="2" charset="-122"/>
                <a:ea typeface="时尚中黑简体" pitchFamily="2" charset="-122"/>
                <a:sym typeface="时尚中黑简体" pitchFamily="2" charset="-122"/>
              </a:rPr>
              <a:t>点击添加文本文字点击添加文本文字点击添加文本文字</a:t>
            </a:r>
          </a:p>
          <a:p>
            <a:r>
              <a:rPr lang="zh-CN" altLang="en-US">
                <a:solidFill>
                  <a:schemeClr val="bg1"/>
                </a:solidFill>
                <a:latin typeface="时尚中黑简体" pitchFamily="2" charset="-122"/>
                <a:ea typeface="时尚中黑简体" pitchFamily="2" charset="-122"/>
                <a:sym typeface="时尚中黑简体" pitchFamily="2" charset="-122"/>
              </a:rPr>
              <a:t>点击添加文本文字点击添加文本文字点击添加文本文字</a:t>
            </a:r>
            <a:endParaRPr lang="zh-CN" altLang="en-US"/>
          </a:p>
        </p:txBody>
      </p:sp>
      <p:grpSp>
        <p:nvGrpSpPr>
          <p:cNvPr id="5126" name="组合 8"/>
          <p:cNvGrpSpPr>
            <a:grpSpLocks/>
          </p:cNvGrpSpPr>
          <p:nvPr/>
        </p:nvGrpSpPr>
        <p:grpSpPr bwMode="auto">
          <a:xfrm>
            <a:off x="1146175" y="1847850"/>
            <a:ext cx="1581150" cy="1581150"/>
            <a:chOff x="0" y="0"/>
            <a:chExt cx="1581150" cy="1581150"/>
          </a:xfrm>
        </p:grpSpPr>
        <p:sp>
          <p:nvSpPr>
            <p:cNvPr id="5127" name="椭圆 6"/>
            <p:cNvSpPr>
              <a:spLocks noChangeArrowheads="1"/>
            </p:cNvSpPr>
            <p:nvPr/>
          </p:nvSpPr>
          <p:spPr bwMode="auto">
            <a:xfrm>
              <a:off x="117475" y="117475"/>
              <a:ext cx="1346200" cy="1346200"/>
            </a:xfrm>
            <a:prstGeom prst="ellipse">
              <a:avLst/>
            </a:prstGeom>
            <a:solidFill>
              <a:srgbClr val="EBE807">
                <a:alpha val="60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8" name="椭圆 7"/>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5129" name="组合 9"/>
          <p:cNvGrpSpPr>
            <a:grpSpLocks/>
          </p:cNvGrpSpPr>
          <p:nvPr/>
        </p:nvGrpSpPr>
        <p:grpSpPr bwMode="auto">
          <a:xfrm>
            <a:off x="4257675" y="1143000"/>
            <a:ext cx="1581150" cy="1581150"/>
            <a:chOff x="0" y="0"/>
            <a:chExt cx="1581150" cy="1581150"/>
          </a:xfrm>
        </p:grpSpPr>
        <p:sp>
          <p:nvSpPr>
            <p:cNvPr id="5130" name="椭圆 10"/>
            <p:cNvSpPr>
              <a:spLocks noChangeArrowheads="1"/>
            </p:cNvSpPr>
            <p:nvPr/>
          </p:nvSpPr>
          <p:spPr bwMode="auto">
            <a:xfrm>
              <a:off x="117475" y="117475"/>
              <a:ext cx="1346200" cy="1346200"/>
            </a:xfrm>
            <a:prstGeom prst="ellipse">
              <a:avLst/>
            </a:prstGeom>
            <a:solidFill>
              <a:srgbClr val="FFFFFF">
                <a:alpha val="89000"/>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31" name="椭圆 11"/>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5132" name="组合 12"/>
          <p:cNvGrpSpPr>
            <a:grpSpLocks/>
          </p:cNvGrpSpPr>
          <p:nvPr/>
        </p:nvGrpSpPr>
        <p:grpSpPr bwMode="auto">
          <a:xfrm>
            <a:off x="3268663" y="3429000"/>
            <a:ext cx="1581150" cy="1581150"/>
            <a:chOff x="0" y="0"/>
            <a:chExt cx="1581150" cy="1581150"/>
          </a:xfrm>
        </p:grpSpPr>
        <p:sp>
          <p:nvSpPr>
            <p:cNvPr id="5133" name="椭圆 13"/>
            <p:cNvSpPr>
              <a:spLocks noChangeArrowheads="1"/>
            </p:cNvSpPr>
            <p:nvPr/>
          </p:nvSpPr>
          <p:spPr bwMode="auto">
            <a:xfrm>
              <a:off x="117475" y="117475"/>
              <a:ext cx="1346200" cy="1346200"/>
            </a:xfrm>
            <a:prstGeom prst="ellipse">
              <a:avLst/>
            </a:prstGeom>
            <a:solidFill>
              <a:srgbClr val="FFFFFF">
                <a:alpha val="71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34" name="椭圆 14"/>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5135" name="组合 15"/>
          <p:cNvGrpSpPr>
            <a:grpSpLocks/>
          </p:cNvGrpSpPr>
          <p:nvPr/>
        </p:nvGrpSpPr>
        <p:grpSpPr bwMode="auto">
          <a:xfrm>
            <a:off x="8942388" y="3267075"/>
            <a:ext cx="1581150" cy="1581150"/>
            <a:chOff x="0" y="0"/>
            <a:chExt cx="1581150" cy="1581150"/>
          </a:xfrm>
        </p:grpSpPr>
        <p:sp>
          <p:nvSpPr>
            <p:cNvPr id="5136" name="椭圆 16"/>
            <p:cNvSpPr>
              <a:spLocks noChangeArrowheads="1"/>
            </p:cNvSpPr>
            <p:nvPr/>
          </p:nvSpPr>
          <p:spPr bwMode="auto">
            <a:xfrm>
              <a:off x="117475" y="117475"/>
              <a:ext cx="1346200" cy="1346200"/>
            </a:xfrm>
            <a:prstGeom prst="ellipse">
              <a:avLst/>
            </a:prstGeom>
            <a:solidFill>
              <a:srgbClr val="7F7F7F">
                <a:alpha val="75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37" name="椭圆 17"/>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5138" name="组合 18"/>
          <p:cNvGrpSpPr>
            <a:grpSpLocks/>
          </p:cNvGrpSpPr>
          <p:nvPr/>
        </p:nvGrpSpPr>
        <p:grpSpPr bwMode="auto">
          <a:xfrm>
            <a:off x="7540625" y="768350"/>
            <a:ext cx="1581150" cy="1581150"/>
            <a:chOff x="0" y="0"/>
            <a:chExt cx="1581150" cy="1581150"/>
          </a:xfrm>
        </p:grpSpPr>
        <p:sp>
          <p:nvSpPr>
            <p:cNvPr id="5139" name="椭圆 19"/>
            <p:cNvSpPr>
              <a:spLocks noChangeArrowheads="1"/>
            </p:cNvSpPr>
            <p:nvPr/>
          </p:nvSpPr>
          <p:spPr bwMode="auto">
            <a:xfrm>
              <a:off x="117475" y="117475"/>
              <a:ext cx="1346200" cy="1346200"/>
            </a:xfrm>
            <a:prstGeom prst="ellipse">
              <a:avLst/>
            </a:prstGeom>
            <a:solidFill>
              <a:srgbClr val="AECB01">
                <a:alpha val="79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40" name="椭圆 20"/>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41" name="文本框 21"/>
          <p:cNvSpPr>
            <a:spLocks noChangeArrowheads="1"/>
          </p:cNvSpPr>
          <p:nvPr/>
        </p:nvSpPr>
        <p:spPr bwMode="auto">
          <a:xfrm>
            <a:off x="1231900" y="2265363"/>
            <a:ext cx="4619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rgbClr val="262626"/>
                </a:solidFill>
                <a:latin typeface="迷你简粗倩" pitchFamily="1" charset="-122"/>
                <a:ea typeface="迷你简粗倩" pitchFamily="1" charset="-122"/>
                <a:sym typeface="迷你简粗倩" pitchFamily="1" charset="-122"/>
              </a:rPr>
              <a:t>1</a:t>
            </a:r>
            <a:endParaRPr lang="zh-CN" altLang="en-US" sz="3200">
              <a:solidFill>
                <a:srgbClr val="262626"/>
              </a:solidFill>
              <a:latin typeface="迷你简粗倩" pitchFamily="1" charset="-122"/>
              <a:ea typeface="迷你简粗倩" pitchFamily="1" charset="-122"/>
              <a:sym typeface="迷你简粗倩" pitchFamily="1" charset="-122"/>
            </a:endParaRPr>
          </a:p>
        </p:txBody>
      </p:sp>
      <p:sp>
        <p:nvSpPr>
          <p:cNvPr id="5142" name="文本框 32"/>
          <p:cNvSpPr>
            <a:spLocks noChangeArrowheads="1"/>
          </p:cNvSpPr>
          <p:nvPr/>
        </p:nvSpPr>
        <p:spPr bwMode="auto">
          <a:xfrm>
            <a:off x="9031288" y="3721100"/>
            <a:ext cx="4667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rgbClr val="000000"/>
                </a:solidFill>
                <a:latin typeface="迷你简粗倩" pitchFamily="1" charset="-122"/>
                <a:ea typeface="迷你简粗倩" pitchFamily="1" charset="-122"/>
                <a:sym typeface="迷你简粗倩" pitchFamily="1" charset="-122"/>
              </a:rPr>
              <a:t>5</a:t>
            </a:r>
            <a:endParaRPr lang="zh-CN" altLang="en-US" sz="3200">
              <a:solidFill>
                <a:srgbClr val="000000"/>
              </a:solidFill>
              <a:latin typeface="迷你简粗倩" pitchFamily="1" charset="-122"/>
              <a:ea typeface="迷你简粗倩" pitchFamily="1" charset="-122"/>
              <a:sym typeface="迷你简粗倩" pitchFamily="1" charset="-122"/>
            </a:endParaRPr>
          </a:p>
        </p:txBody>
      </p:sp>
      <p:sp>
        <p:nvSpPr>
          <p:cNvPr id="5143" name="文本框 33"/>
          <p:cNvSpPr>
            <a:spLocks noChangeArrowheads="1"/>
          </p:cNvSpPr>
          <p:nvPr/>
        </p:nvSpPr>
        <p:spPr bwMode="auto">
          <a:xfrm>
            <a:off x="7602538" y="1203325"/>
            <a:ext cx="482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rgbClr val="000000"/>
                </a:solidFill>
                <a:latin typeface="迷你简粗倩" pitchFamily="1" charset="-122"/>
                <a:ea typeface="迷你简粗倩" pitchFamily="1" charset="-122"/>
                <a:sym typeface="迷你简粗倩" pitchFamily="1" charset="-122"/>
              </a:rPr>
              <a:t>4</a:t>
            </a:r>
            <a:endParaRPr lang="zh-CN" altLang="en-US" sz="3200">
              <a:solidFill>
                <a:srgbClr val="000000"/>
              </a:solidFill>
              <a:latin typeface="迷你简粗倩" pitchFamily="1" charset="-122"/>
              <a:ea typeface="迷你简粗倩" pitchFamily="1" charset="-122"/>
              <a:sym typeface="迷你简粗倩" pitchFamily="1" charset="-122"/>
            </a:endParaRPr>
          </a:p>
        </p:txBody>
      </p:sp>
      <p:sp>
        <p:nvSpPr>
          <p:cNvPr id="5144" name="文本框 34"/>
          <p:cNvSpPr>
            <a:spLocks noChangeArrowheads="1"/>
          </p:cNvSpPr>
          <p:nvPr/>
        </p:nvSpPr>
        <p:spPr bwMode="auto">
          <a:xfrm>
            <a:off x="4349750" y="1651000"/>
            <a:ext cx="441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rgbClr val="000000"/>
                </a:solidFill>
                <a:latin typeface="迷你简粗倩" pitchFamily="1" charset="-122"/>
                <a:ea typeface="迷你简粗倩" pitchFamily="1" charset="-122"/>
                <a:sym typeface="迷你简粗倩" pitchFamily="1" charset="-122"/>
              </a:rPr>
              <a:t>3</a:t>
            </a:r>
            <a:endParaRPr lang="zh-CN" altLang="en-US" sz="3200">
              <a:solidFill>
                <a:srgbClr val="000000"/>
              </a:solidFill>
              <a:latin typeface="迷你简粗倩" pitchFamily="1" charset="-122"/>
              <a:ea typeface="迷你简粗倩" pitchFamily="1" charset="-122"/>
              <a:sym typeface="迷你简粗倩" pitchFamily="1" charset="-122"/>
            </a:endParaRPr>
          </a:p>
        </p:txBody>
      </p:sp>
      <p:sp>
        <p:nvSpPr>
          <p:cNvPr id="5145" name="文本框 35"/>
          <p:cNvSpPr>
            <a:spLocks noChangeArrowheads="1"/>
          </p:cNvSpPr>
          <p:nvPr/>
        </p:nvSpPr>
        <p:spPr bwMode="auto">
          <a:xfrm>
            <a:off x="3341688" y="3881438"/>
            <a:ext cx="4619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rgbClr val="000000"/>
                </a:solidFill>
                <a:latin typeface="迷你简粗倩" pitchFamily="1" charset="-122"/>
                <a:ea typeface="迷你简粗倩" pitchFamily="1" charset="-122"/>
                <a:sym typeface="迷你简粗倩" pitchFamily="1" charset="-122"/>
              </a:rPr>
              <a:t>2</a:t>
            </a:r>
            <a:endParaRPr lang="zh-CN" altLang="en-US" sz="3200">
              <a:solidFill>
                <a:srgbClr val="000000"/>
              </a:solidFill>
              <a:latin typeface="迷你简粗倩" pitchFamily="1" charset="-122"/>
              <a:ea typeface="迷你简粗倩" pitchFamily="1" charset="-122"/>
              <a:sym typeface="迷你简粗倩" pitchFamily="1" charset="-122"/>
            </a:endParaRPr>
          </a:p>
        </p:txBody>
      </p:sp>
      <p:sp>
        <p:nvSpPr>
          <p:cNvPr id="5146" name="文本框 36"/>
          <p:cNvSpPr>
            <a:spLocks noChangeArrowheads="1"/>
          </p:cNvSpPr>
          <p:nvPr/>
        </p:nvSpPr>
        <p:spPr bwMode="auto">
          <a:xfrm>
            <a:off x="1517650" y="2265363"/>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endParaRPr lang="en-US" sz="1200">
              <a:solidFill>
                <a:srgbClr val="3F3F3F"/>
              </a:solidFill>
              <a:latin typeface="方正正中黑简体" pitchFamily="2" charset="-122"/>
              <a:ea typeface="方正正中黑简体" pitchFamily="2" charset="-122"/>
              <a:sym typeface="方正正中黑简体" pitchFamily="2" charset="-122"/>
            </a:endParaRP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p:txBody>
      </p:sp>
      <p:sp>
        <p:nvSpPr>
          <p:cNvPr id="5147" name="文本框 41"/>
          <p:cNvSpPr>
            <a:spLocks noChangeArrowheads="1"/>
          </p:cNvSpPr>
          <p:nvPr/>
        </p:nvSpPr>
        <p:spPr bwMode="auto">
          <a:xfrm>
            <a:off x="3635375" y="3881438"/>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endParaRPr lang="en-US" sz="1200">
              <a:solidFill>
                <a:srgbClr val="3F3F3F"/>
              </a:solidFill>
              <a:latin typeface="方正正中黑简体" pitchFamily="2" charset="-122"/>
              <a:ea typeface="方正正中黑简体" pitchFamily="2" charset="-122"/>
              <a:sym typeface="方正正中黑简体" pitchFamily="2" charset="-122"/>
            </a:endParaRP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p:txBody>
      </p:sp>
      <p:sp>
        <p:nvSpPr>
          <p:cNvPr id="5148" name="文本框 42"/>
          <p:cNvSpPr>
            <a:spLocks noChangeArrowheads="1"/>
          </p:cNvSpPr>
          <p:nvPr/>
        </p:nvSpPr>
        <p:spPr bwMode="auto">
          <a:xfrm>
            <a:off x="4632325" y="1651000"/>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endParaRPr lang="en-US" sz="1200">
              <a:solidFill>
                <a:srgbClr val="3F3F3F"/>
              </a:solidFill>
              <a:latin typeface="方正正中黑简体" pitchFamily="2" charset="-122"/>
              <a:ea typeface="方正正中黑简体" pitchFamily="2" charset="-122"/>
              <a:sym typeface="方正正中黑简体" pitchFamily="2" charset="-122"/>
            </a:endParaRP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p:txBody>
      </p:sp>
      <p:sp>
        <p:nvSpPr>
          <p:cNvPr id="5149" name="文本框 43"/>
          <p:cNvSpPr>
            <a:spLocks noChangeArrowheads="1"/>
          </p:cNvSpPr>
          <p:nvPr/>
        </p:nvSpPr>
        <p:spPr bwMode="auto">
          <a:xfrm>
            <a:off x="7888288" y="1203325"/>
            <a:ext cx="11080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endParaRPr lang="en-US" sz="1200">
              <a:solidFill>
                <a:srgbClr val="3F3F3F"/>
              </a:solidFill>
              <a:latin typeface="方正正中黑简体" pitchFamily="2" charset="-122"/>
              <a:ea typeface="方正正中黑简体" pitchFamily="2" charset="-122"/>
              <a:sym typeface="方正正中黑简体" pitchFamily="2" charset="-122"/>
            </a:endParaRP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p:txBody>
      </p:sp>
      <p:sp>
        <p:nvSpPr>
          <p:cNvPr id="5150" name="文本框 44"/>
          <p:cNvSpPr>
            <a:spLocks noChangeArrowheads="1"/>
          </p:cNvSpPr>
          <p:nvPr/>
        </p:nvSpPr>
        <p:spPr bwMode="auto">
          <a:xfrm>
            <a:off x="9321800" y="3721100"/>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endParaRPr lang="en-US" sz="1200">
              <a:solidFill>
                <a:srgbClr val="3F3F3F"/>
              </a:solidFill>
              <a:latin typeface="方正正中黑简体" pitchFamily="2" charset="-122"/>
              <a:ea typeface="方正正中黑简体" pitchFamily="2" charset="-122"/>
              <a:sym typeface="方正正中黑简体" pitchFamily="2" charset="-122"/>
            </a:endParaRP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a:p>
            <a:r>
              <a:rPr lang="zh-CN" altLang="en-US" sz="1200">
                <a:solidFill>
                  <a:srgbClr val="3F3F3F"/>
                </a:solidFill>
                <a:latin typeface="方正正中黑简体" pitchFamily="2" charset="-122"/>
                <a:ea typeface="方正正中黑简体" pitchFamily="2" charset="-122"/>
                <a:sym typeface="方正正中黑简体" pitchFamily="2" charset="-122"/>
              </a:rPr>
              <a:t>点击添加文字</a:t>
            </a:r>
          </a:p>
        </p:txBody>
      </p:sp>
      <p:sp>
        <p:nvSpPr>
          <p:cNvPr id="5151" name="直接连接符 46"/>
          <p:cNvSpPr>
            <a:spLocks noChangeShapeType="1"/>
          </p:cNvSpPr>
          <p:nvPr/>
        </p:nvSpPr>
        <p:spPr bwMode="auto">
          <a:xfrm>
            <a:off x="2589213" y="3140075"/>
            <a:ext cx="776287" cy="615950"/>
          </a:xfrm>
          <a:prstGeom prst="line">
            <a:avLst/>
          </a:prstGeom>
          <a:noFill/>
          <a:ln w="6350">
            <a:solidFill>
              <a:schemeClr val="accent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spd="slow" advTm="5000">
    <p:fade/>
  </p:transition>
</p:sld>
</file>

<file path=ppt/slides/slide30.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32770" name="组合 7"/>
          <p:cNvGrpSpPr>
            <a:grpSpLocks/>
          </p:cNvGrpSpPr>
          <p:nvPr/>
        </p:nvGrpSpPr>
        <p:grpSpPr bwMode="auto">
          <a:xfrm>
            <a:off x="9563100" y="263525"/>
            <a:ext cx="1082675" cy="339725"/>
            <a:chOff x="0" y="0"/>
            <a:chExt cx="1082348" cy="340298"/>
          </a:xfrm>
        </p:grpSpPr>
        <p:sp>
          <p:nvSpPr>
            <p:cNvPr id="32771"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32772"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32773" name="Group 4"/>
          <p:cNvGrpSpPr>
            <a:grpSpLocks/>
          </p:cNvGrpSpPr>
          <p:nvPr/>
        </p:nvGrpSpPr>
        <p:grpSpPr bwMode="auto">
          <a:xfrm>
            <a:off x="10625138" y="31750"/>
            <a:ext cx="430212" cy="647700"/>
            <a:chOff x="0" y="0"/>
            <a:chExt cx="376" cy="567"/>
          </a:xfrm>
        </p:grpSpPr>
        <p:sp>
          <p:nvSpPr>
            <p:cNvPr id="32774"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75"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76"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77"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78"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79"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32780"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32781" name="矩形 3"/>
          <p:cNvSpPr>
            <a:spLocks noChangeArrowheads="1"/>
          </p:cNvSpPr>
          <p:nvPr/>
        </p:nvSpPr>
        <p:spPr bwMode="auto">
          <a:xfrm>
            <a:off x="1171575" y="1498600"/>
            <a:ext cx="10034588" cy="44450"/>
          </a:xfrm>
          <a:prstGeom prst="rect">
            <a:avLst/>
          </a:prstGeom>
          <a:solidFill>
            <a:srgbClr val="D8D8D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82" name="矩形 4"/>
          <p:cNvSpPr>
            <a:spLocks noChangeArrowheads="1"/>
          </p:cNvSpPr>
          <p:nvPr/>
        </p:nvSpPr>
        <p:spPr bwMode="auto">
          <a:xfrm>
            <a:off x="0" y="5164138"/>
            <a:ext cx="12192000" cy="1693862"/>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83" name="矩形 5"/>
          <p:cNvSpPr>
            <a:spLocks noChangeArrowheads="1"/>
          </p:cNvSpPr>
          <p:nvPr/>
        </p:nvSpPr>
        <p:spPr bwMode="auto">
          <a:xfrm>
            <a:off x="0" y="4933950"/>
            <a:ext cx="12192000" cy="514350"/>
          </a:xfrm>
          <a:prstGeom prst="rect">
            <a:avLst/>
          </a:prstGeom>
          <a:solidFill>
            <a:srgbClr val="D0CECE"/>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32784" name="组合 6"/>
          <p:cNvGrpSpPr>
            <a:grpSpLocks/>
          </p:cNvGrpSpPr>
          <p:nvPr/>
        </p:nvGrpSpPr>
        <p:grpSpPr bwMode="auto">
          <a:xfrm>
            <a:off x="3773488" y="4098925"/>
            <a:ext cx="241300" cy="647700"/>
            <a:chOff x="0" y="0"/>
            <a:chExt cx="195263" cy="523876"/>
          </a:xfrm>
        </p:grpSpPr>
        <p:sp>
          <p:nvSpPr>
            <p:cNvPr id="32785"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86"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787" name="组合 9"/>
          <p:cNvGrpSpPr>
            <a:grpSpLocks/>
          </p:cNvGrpSpPr>
          <p:nvPr/>
        </p:nvGrpSpPr>
        <p:grpSpPr bwMode="auto">
          <a:xfrm>
            <a:off x="4862513" y="4098925"/>
            <a:ext cx="287337" cy="647700"/>
            <a:chOff x="0" y="0"/>
            <a:chExt cx="230188" cy="519113"/>
          </a:xfrm>
        </p:grpSpPr>
        <p:sp>
          <p:nvSpPr>
            <p:cNvPr id="32788"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89"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790" name="组合 12"/>
          <p:cNvGrpSpPr>
            <a:grpSpLocks/>
          </p:cNvGrpSpPr>
          <p:nvPr/>
        </p:nvGrpSpPr>
        <p:grpSpPr bwMode="auto">
          <a:xfrm>
            <a:off x="5272088" y="4098925"/>
            <a:ext cx="287337" cy="647700"/>
            <a:chOff x="0" y="0"/>
            <a:chExt cx="230188" cy="519113"/>
          </a:xfrm>
        </p:grpSpPr>
        <p:sp>
          <p:nvSpPr>
            <p:cNvPr id="32791"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92"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793" name="组合 15"/>
          <p:cNvGrpSpPr>
            <a:grpSpLocks/>
          </p:cNvGrpSpPr>
          <p:nvPr/>
        </p:nvGrpSpPr>
        <p:grpSpPr bwMode="auto">
          <a:xfrm>
            <a:off x="5681663" y="4098925"/>
            <a:ext cx="287337" cy="647700"/>
            <a:chOff x="0" y="0"/>
            <a:chExt cx="230188" cy="519113"/>
          </a:xfrm>
        </p:grpSpPr>
        <p:sp>
          <p:nvSpPr>
            <p:cNvPr id="32794"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95"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796" name="组合 18"/>
          <p:cNvGrpSpPr>
            <a:grpSpLocks/>
          </p:cNvGrpSpPr>
          <p:nvPr/>
        </p:nvGrpSpPr>
        <p:grpSpPr bwMode="auto">
          <a:xfrm>
            <a:off x="6089650" y="4098925"/>
            <a:ext cx="288925" cy="647700"/>
            <a:chOff x="0" y="0"/>
            <a:chExt cx="230188" cy="519113"/>
          </a:xfrm>
        </p:grpSpPr>
        <p:sp>
          <p:nvSpPr>
            <p:cNvPr id="32797"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798"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799" name="组合 21"/>
          <p:cNvGrpSpPr>
            <a:grpSpLocks/>
          </p:cNvGrpSpPr>
          <p:nvPr/>
        </p:nvGrpSpPr>
        <p:grpSpPr bwMode="auto">
          <a:xfrm>
            <a:off x="4137025" y="4098925"/>
            <a:ext cx="241300" cy="647700"/>
            <a:chOff x="0" y="0"/>
            <a:chExt cx="195263" cy="523876"/>
          </a:xfrm>
        </p:grpSpPr>
        <p:sp>
          <p:nvSpPr>
            <p:cNvPr id="32800"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01"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02" name="组合 24"/>
          <p:cNvGrpSpPr>
            <a:grpSpLocks/>
          </p:cNvGrpSpPr>
          <p:nvPr/>
        </p:nvGrpSpPr>
        <p:grpSpPr bwMode="auto">
          <a:xfrm>
            <a:off x="4498975" y="4098925"/>
            <a:ext cx="241300" cy="647700"/>
            <a:chOff x="0" y="0"/>
            <a:chExt cx="195263" cy="523876"/>
          </a:xfrm>
        </p:grpSpPr>
        <p:sp>
          <p:nvSpPr>
            <p:cNvPr id="32803"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04"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05" name="组合 30"/>
          <p:cNvGrpSpPr>
            <a:grpSpLocks/>
          </p:cNvGrpSpPr>
          <p:nvPr/>
        </p:nvGrpSpPr>
        <p:grpSpPr bwMode="auto">
          <a:xfrm>
            <a:off x="3409950" y="4098925"/>
            <a:ext cx="241300" cy="647700"/>
            <a:chOff x="0" y="0"/>
            <a:chExt cx="195263" cy="523876"/>
          </a:xfrm>
        </p:grpSpPr>
        <p:sp>
          <p:nvSpPr>
            <p:cNvPr id="32806"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07"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08" name="组合 33"/>
          <p:cNvGrpSpPr>
            <a:grpSpLocks/>
          </p:cNvGrpSpPr>
          <p:nvPr/>
        </p:nvGrpSpPr>
        <p:grpSpPr bwMode="auto">
          <a:xfrm>
            <a:off x="3773488" y="3378200"/>
            <a:ext cx="241300" cy="647700"/>
            <a:chOff x="0" y="0"/>
            <a:chExt cx="195263" cy="523876"/>
          </a:xfrm>
        </p:grpSpPr>
        <p:sp>
          <p:nvSpPr>
            <p:cNvPr id="32809"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10"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11" name="组合 36"/>
          <p:cNvGrpSpPr>
            <a:grpSpLocks/>
          </p:cNvGrpSpPr>
          <p:nvPr/>
        </p:nvGrpSpPr>
        <p:grpSpPr bwMode="auto">
          <a:xfrm>
            <a:off x="4862513" y="3378200"/>
            <a:ext cx="287337" cy="647700"/>
            <a:chOff x="0" y="0"/>
            <a:chExt cx="230188" cy="519113"/>
          </a:xfrm>
        </p:grpSpPr>
        <p:sp>
          <p:nvSpPr>
            <p:cNvPr id="32812"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13"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14" name="组合 39"/>
          <p:cNvGrpSpPr>
            <a:grpSpLocks/>
          </p:cNvGrpSpPr>
          <p:nvPr/>
        </p:nvGrpSpPr>
        <p:grpSpPr bwMode="auto">
          <a:xfrm>
            <a:off x="5272088" y="3378200"/>
            <a:ext cx="287337" cy="647700"/>
            <a:chOff x="0" y="0"/>
            <a:chExt cx="230188" cy="519113"/>
          </a:xfrm>
        </p:grpSpPr>
        <p:sp>
          <p:nvSpPr>
            <p:cNvPr id="32815"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16"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17" name="组合 42"/>
          <p:cNvGrpSpPr>
            <a:grpSpLocks/>
          </p:cNvGrpSpPr>
          <p:nvPr/>
        </p:nvGrpSpPr>
        <p:grpSpPr bwMode="auto">
          <a:xfrm>
            <a:off x="5681663" y="3378200"/>
            <a:ext cx="287337" cy="647700"/>
            <a:chOff x="0" y="0"/>
            <a:chExt cx="230188" cy="519113"/>
          </a:xfrm>
        </p:grpSpPr>
        <p:sp>
          <p:nvSpPr>
            <p:cNvPr id="32818"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19"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20" name="组合 48"/>
          <p:cNvGrpSpPr>
            <a:grpSpLocks/>
          </p:cNvGrpSpPr>
          <p:nvPr/>
        </p:nvGrpSpPr>
        <p:grpSpPr bwMode="auto">
          <a:xfrm>
            <a:off x="4137025" y="3378200"/>
            <a:ext cx="241300" cy="647700"/>
            <a:chOff x="0" y="0"/>
            <a:chExt cx="195263" cy="523876"/>
          </a:xfrm>
        </p:grpSpPr>
        <p:sp>
          <p:nvSpPr>
            <p:cNvPr id="32821"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22"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23" name="组合 51"/>
          <p:cNvGrpSpPr>
            <a:grpSpLocks/>
          </p:cNvGrpSpPr>
          <p:nvPr/>
        </p:nvGrpSpPr>
        <p:grpSpPr bwMode="auto">
          <a:xfrm>
            <a:off x="4498975" y="3378200"/>
            <a:ext cx="241300" cy="647700"/>
            <a:chOff x="0" y="0"/>
            <a:chExt cx="195263" cy="523876"/>
          </a:xfrm>
        </p:grpSpPr>
        <p:sp>
          <p:nvSpPr>
            <p:cNvPr id="32824"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25"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26" name="组合 60"/>
          <p:cNvGrpSpPr>
            <a:grpSpLocks/>
          </p:cNvGrpSpPr>
          <p:nvPr/>
        </p:nvGrpSpPr>
        <p:grpSpPr bwMode="auto">
          <a:xfrm>
            <a:off x="4862513" y="2644775"/>
            <a:ext cx="287337" cy="647700"/>
            <a:chOff x="0" y="0"/>
            <a:chExt cx="230188" cy="519113"/>
          </a:xfrm>
        </p:grpSpPr>
        <p:sp>
          <p:nvSpPr>
            <p:cNvPr id="32827"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28"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29" name="组合 63"/>
          <p:cNvGrpSpPr>
            <a:grpSpLocks/>
          </p:cNvGrpSpPr>
          <p:nvPr/>
        </p:nvGrpSpPr>
        <p:grpSpPr bwMode="auto">
          <a:xfrm>
            <a:off x="5272088" y="2644775"/>
            <a:ext cx="287337" cy="647700"/>
            <a:chOff x="0" y="0"/>
            <a:chExt cx="230188" cy="519113"/>
          </a:xfrm>
        </p:grpSpPr>
        <p:sp>
          <p:nvSpPr>
            <p:cNvPr id="32830"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31"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32" name="组合 72"/>
          <p:cNvGrpSpPr>
            <a:grpSpLocks/>
          </p:cNvGrpSpPr>
          <p:nvPr/>
        </p:nvGrpSpPr>
        <p:grpSpPr bwMode="auto">
          <a:xfrm>
            <a:off x="4137025" y="2644775"/>
            <a:ext cx="241300" cy="647700"/>
            <a:chOff x="0" y="0"/>
            <a:chExt cx="195263" cy="523876"/>
          </a:xfrm>
        </p:grpSpPr>
        <p:sp>
          <p:nvSpPr>
            <p:cNvPr id="32833"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34"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35" name="组合 75"/>
          <p:cNvGrpSpPr>
            <a:grpSpLocks/>
          </p:cNvGrpSpPr>
          <p:nvPr/>
        </p:nvGrpSpPr>
        <p:grpSpPr bwMode="auto">
          <a:xfrm>
            <a:off x="4498975" y="2644775"/>
            <a:ext cx="241300" cy="647700"/>
            <a:chOff x="0" y="0"/>
            <a:chExt cx="195263" cy="523876"/>
          </a:xfrm>
        </p:grpSpPr>
        <p:sp>
          <p:nvSpPr>
            <p:cNvPr id="32836"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37"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38" name="组合 84"/>
          <p:cNvGrpSpPr>
            <a:grpSpLocks/>
          </p:cNvGrpSpPr>
          <p:nvPr/>
        </p:nvGrpSpPr>
        <p:grpSpPr bwMode="auto">
          <a:xfrm>
            <a:off x="4862513" y="1917700"/>
            <a:ext cx="287337" cy="647700"/>
            <a:chOff x="0" y="0"/>
            <a:chExt cx="230188" cy="519113"/>
          </a:xfrm>
        </p:grpSpPr>
        <p:sp>
          <p:nvSpPr>
            <p:cNvPr id="32839"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40"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2841" name="组合 99"/>
          <p:cNvGrpSpPr>
            <a:grpSpLocks/>
          </p:cNvGrpSpPr>
          <p:nvPr/>
        </p:nvGrpSpPr>
        <p:grpSpPr bwMode="auto">
          <a:xfrm>
            <a:off x="4498975" y="1917700"/>
            <a:ext cx="241300" cy="647700"/>
            <a:chOff x="0" y="0"/>
            <a:chExt cx="195263" cy="523876"/>
          </a:xfrm>
        </p:grpSpPr>
        <p:sp>
          <p:nvSpPr>
            <p:cNvPr id="32842"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843"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32844" name="直接连接符 106"/>
          <p:cNvSpPr>
            <a:spLocks noChangeShapeType="1"/>
          </p:cNvSpPr>
          <p:nvPr/>
        </p:nvSpPr>
        <p:spPr bwMode="auto">
          <a:xfrm>
            <a:off x="5467350" y="2241550"/>
            <a:ext cx="1622425" cy="1588"/>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2845" name="直接连接符 108"/>
          <p:cNvSpPr>
            <a:spLocks noChangeShapeType="1"/>
          </p:cNvSpPr>
          <p:nvPr/>
        </p:nvSpPr>
        <p:spPr bwMode="auto">
          <a:xfrm>
            <a:off x="5748338" y="2968625"/>
            <a:ext cx="1341437" cy="1588"/>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2846" name="直接连接符 109"/>
          <p:cNvSpPr>
            <a:spLocks noChangeShapeType="1"/>
          </p:cNvSpPr>
          <p:nvPr/>
        </p:nvSpPr>
        <p:spPr bwMode="auto">
          <a:xfrm>
            <a:off x="6257925" y="3702050"/>
            <a:ext cx="831850" cy="0"/>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2847" name="直接连接符 110"/>
          <p:cNvSpPr>
            <a:spLocks noChangeShapeType="1"/>
          </p:cNvSpPr>
          <p:nvPr/>
        </p:nvSpPr>
        <p:spPr bwMode="auto">
          <a:xfrm>
            <a:off x="6572250" y="4422775"/>
            <a:ext cx="517525" cy="0"/>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2848" name="直接连接符 111"/>
          <p:cNvSpPr>
            <a:spLocks noChangeShapeType="1"/>
          </p:cNvSpPr>
          <p:nvPr/>
        </p:nvSpPr>
        <p:spPr bwMode="auto">
          <a:xfrm flipH="1">
            <a:off x="2673350" y="2241550"/>
            <a:ext cx="1622425" cy="1588"/>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2849" name="直接连接符 112"/>
          <p:cNvSpPr>
            <a:spLocks noChangeShapeType="1"/>
          </p:cNvSpPr>
          <p:nvPr/>
        </p:nvSpPr>
        <p:spPr bwMode="auto">
          <a:xfrm flipH="1">
            <a:off x="2673350" y="2968625"/>
            <a:ext cx="1341438" cy="1588"/>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2850" name="直接连接符 113"/>
          <p:cNvSpPr>
            <a:spLocks noChangeShapeType="1"/>
          </p:cNvSpPr>
          <p:nvPr/>
        </p:nvSpPr>
        <p:spPr bwMode="auto">
          <a:xfrm flipH="1">
            <a:off x="2673350" y="3702050"/>
            <a:ext cx="833438" cy="0"/>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2851" name="直接连接符 114"/>
          <p:cNvSpPr>
            <a:spLocks noChangeShapeType="1"/>
          </p:cNvSpPr>
          <p:nvPr/>
        </p:nvSpPr>
        <p:spPr bwMode="auto">
          <a:xfrm flipH="1">
            <a:off x="2673350" y="4422775"/>
            <a:ext cx="517525" cy="0"/>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2852" name="文本框 115"/>
          <p:cNvSpPr>
            <a:spLocks noChangeArrowheads="1"/>
          </p:cNvSpPr>
          <p:nvPr/>
        </p:nvSpPr>
        <p:spPr bwMode="auto">
          <a:xfrm>
            <a:off x="1508125" y="1928813"/>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添加内容</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添加内容</a:t>
            </a:r>
          </a:p>
        </p:txBody>
      </p:sp>
      <p:sp>
        <p:nvSpPr>
          <p:cNvPr id="32853" name="文本框 116"/>
          <p:cNvSpPr>
            <a:spLocks noChangeArrowheads="1"/>
          </p:cNvSpPr>
          <p:nvPr/>
        </p:nvSpPr>
        <p:spPr bwMode="auto">
          <a:xfrm>
            <a:off x="1508125" y="2649538"/>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添加内容</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添加内容</a:t>
            </a:r>
          </a:p>
        </p:txBody>
      </p:sp>
      <p:sp>
        <p:nvSpPr>
          <p:cNvPr id="32854" name="文本框 117"/>
          <p:cNvSpPr>
            <a:spLocks noChangeArrowheads="1"/>
          </p:cNvSpPr>
          <p:nvPr/>
        </p:nvSpPr>
        <p:spPr bwMode="auto">
          <a:xfrm>
            <a:off x="1508125" y="3370263"/>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添加内容</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添加内容</a:t>
            </a:r>
          </a:p>
        </p:txBody>
      </p:sp>
      <p:sp>
        <p:nvSpPr>
          <p:cNvPr id="32855" name="文本框 118"/>
          <p:cNvSpPr>
            <a:spLocks noChangeArrowheads="1"/>
          </p:cNvSpPr>
          <p:nvPr/>
        </p:nvSpPr>
        <p:spPr bwMode="auto">
          <a:xfrm>
            <a:off x="1508125" y="4092575"/>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添加内容</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添加内容</a:t>
            </a:r>
          </a:p>
        </p:txBody>
      </p:sp>
      <p:sp>
        <p:nvSpPr>
          <p:cNvPr id="32856" name="文本框 119"/>
          <p:cNvSpPr>
            <a:spLocks noChangeArrowheads="1"/>
          </p:cNvSpPr>
          <p:nvPr/>
        </p:nvSpPr>
        <p:spPr bwMode="auto">
          <a:xfrm>
            <a:off x="7097713" y="1928813"/>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添加内容</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添加内容</a:t>
            </a:r>
          </a:p>
        </p:txBody>
      </p:sp>
      <p:sp>
        <p:nvSpPr>
          <p:cNvPr id="32857" name="文本框 120"/>
          <p:cNvSpPr>
            <a:spLocks noChangeArrowheads="1"/>
          </p:cNvSpPr>
          <p:nvPr/>
        </p:nvSpPr>
        <p:spPr bwMode="auto">
          <a:xfrm>
            <a:off x="7097713" y="2649538"/>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添加内容</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添加内容</a:t>
            </a:r>
          </a:p>
        </p:txBody>
      </p:sp>
      <p:sp>
        <p:nvSpPr>
          <p:cNvPr id="32858" name="文本框 121"/>
          <p:cNvSpPr>
            <a:spLocks noChangeArrowheads="1"/>
          </p:cNvSpPr>
          <p:nvPr/>
        </p:nvSpPr>
        <p:spPr bwMode="auto">
          <a:xfrm>
            <a:off x="7097713" y="3370263"/>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添加内容</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添加内容</a:t>
            </a:r>
          </a:p>
        </p:txBody>
      </p:sp>
      <p:sp>
        <p:nvSpPr>
          <p:cNvPr id="32859" name="文本框 122"/>
          <p:cNvSpPr>
            <a:spLocks noChangeArrowheads="1"/>
          </p:cNvSpPr>
          <p:nvPr/>
        </p:nvSpPr>
        <p:spPr bwMode="auto">
          <a:xfrm>
            <a:off x="7097713" y="4092575"/>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添加内容</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添加内容</a:t>
            </a:r>
          </a:p>
        </p:txBody>
      </p:sp>
      <p:sp>
        <p:nvSpPr>
          <p:cNvPr id="32860" name="直接连接符 123"/>
          <p:cNvSpPr>
            <a:spLocks noChangeShapeType="1"/>
          </p:cNvSpPr>
          <p:nvPr/>
        </p:nvSpPr>
        <p:spPr bwMode="auto">
          <a:xfrm>
            <a:off x="8396288" y="2822575"/>
            <a:ext cx="1587" cy="1800225"/>
          </a:xfrm>
          <a:prstGeom prst="line">
            <a:avLst/>
          </a:prstGeom>
          <a:noFill/>
          <a:ln w="571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61" name="文本框 124"/>
          <p:cNvSpPr>
            <a:spLocks noChangeArrowheads="1"/>
          </p:cNvSpPr>
          <p:nvPr/>
        </p:nvSpPr>
        <p:spPr bwMode="auto">
          <a:xfrm>
            <a:off x="8704263" y="3222625"/>
            <a:ext cx="24923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2862" name="文本框 125"/>
          <p:cNvSpPr>
            <a:spLocks noChangeArrowheads="1"/>
          </p:cNvSpPr>
          <p:nvPr/>
        </p:nvSpPr>
        <p:spPr bwMode="auto">
          <a:xfrm>
            <a:off x="8704263" y="2822575"/>
            <a:ext cx="20304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AECB01"/>
                </a:solidFill>
                <a:latin typeface="迷你简粗倩" pitchFamily="1" charset="-122"/>
                <a:ea typeface="迷你简粗倩" pitchFamily="1" charset="-122"/>
                <a:sym typeface="迷你简粗倩" pitchFamily="1" charset="-122"/>
              </a:rPr>
              <a:t>点击添加标题</a:t>
            </a:r>
          </a:p>
        </p:txBody>
      </p:sp>
      <p:sp>
        <p:nvSpPr>
          <p:cNvPr id="32863" name="文本框 126"/>
          <p:cNvSpPr>
            <a:spLocks noChangeArrowheads="1"/>
          </p:cNvSpPr>
          <p:nvPr/>
        </p:nvSpPr>
        <p:spPr bwMode="auto">
          <a:xfrm>
            <a:off x="1365250" y="5578475"/>
            <a:ext cx="75707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32864" name="矩形 128"/>
          <p:cNvSpPr>
            <a:spLocks noChangeArrowheads="1"/>
          </p:cNvSpPr>
          <p:nvPr/>
        </p:nvSpPr>
        <p:spPr bwMode="auto">
          <a:xfrm>
            <a:off x="3651250" y="5100638"/>
            <a:ext cx="182563" cy="182562"/>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865" name="矩形 129"/>
          <p:cNvSpPr>
            <a:spLocks noChangeArrowheads="1"/>
          </p:cNvSpPr>
          <p:nvPr/>
        </p:nvSpPr>
        <p:spPr bwMode="auto">
          <a:xfrm>
            <a:off x="5121275" y="5100638"/>
            <a:ext cx="182563" cy="182562"/>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866" name="文本框 130"/>
          <p:cNvSpPr>
            <a:spLocks noChangeArrowheads="1"/>
          </p:cNvSpPr>
          <p:nvPr/>
        </p:nvSpPr>
        <p:spPr bwMode="auto">
          <a:xfrm>
            <a:off x="4014788" y="5006975"/>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男生</a:t>
            </a:r>
            <a:endParaRPr lang="zh-CN" altLang="en-US"/>
          </a:p>
        </p:txBody>
      </p:sp>
      <p:sp>
        <p:nvSpPr>
          <p:cNvPr id="32867" name="文本框 131"/>
          <p:cNvSpPr>
            <a:spLocks noChangeArrowheads="1"/>
          </p:cNvSpPr>
          <p:nvPr/>
        </p:nvSpPr>
        <p:spPr bwMode="auto">
          <a:xfrm>
            <a:off x="5394325" y="5006975"/>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女生</a:t>
            </a:r>
          </a:p>
        </p:txBody>
      </p:sp>
    </p:spTree>
  </p:cSld>
  <p:clrMapOvr>
    <a:masterClrMapping/>
  </p:clrMapOvr>
  <p:transition spd="slow" advTm="5000">
    <p:fade/>
  </p:transition>
</p:sld>
</file>

<file path=ppt/slides/slide31.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33794" name="组合 7"/>
          <p:cNvGrpSpPr>
            <a:grpSpLocks/>
          </p:cNvGrpSpPr>
          <p:nvPr/>
        </p:nvGrpSpPr>
        <p:grpSpPr bwMode="auto">
          <a:xfrm>
            <a:off x="9563100" y="263525"/>
            <a:ext cx="1082675" cy="339725"/>
            <a:chOff x="0" y="0"/>
            <a:chExt cx="1082348" cy="340298"/>
          </a:xfrm>
        </p:grpSpPr>
        <p:sp>
          <p:nvSpPr>
            <p:cNvPr id="33795"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33796"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33797" name="Group 4"/>
          <p:cNvGrpSpPr>
            <a:grpSpLocks/>
          </p:cNvGrpSpPr>
          <p:nvPr/>
        </p:nvGrpSpPr>
        <p:grpSpPr bwMode="auto">
          <a:xfrm>
            <a:off x="10625138" y="31750"/>
            <a:ext cx="430212" cy="647700"/>
            <a:chOff x="0" y="0"/>
            <a:chExt cx="376" cy="567"/>
          </a:xfrm>
        </p:grpSpPr>
        <p:sp>
          <p:nvSpPr>
            <p:cNvPr id="33798"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799"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800"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801"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802"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803"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33804" name="灯片编号占位符 1"/>
          <p:cNvSpPr>
            <a:spLocks noGrp="1" noChangeArrowheads="1"/>
          </p:cNvSpPr>
          <p:nvPr>
            <p:ph type="sldNum" sz="quarter" idx="12"/>
          </p:nvPr>
        </p:nvSpPr>
        <p:spPr bwMode="auto">
          <a:xfrm>
            <a:off x="10774363" y="241300"/>
            <a:ext cx="474662" cy="4492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F59AE8B-F289-4CA9-8CDA-8DD56E82D4FA}" type="slidenum">
              <a:rPr lang="zh-CN" altLang="en-US"/>
              <a:pPr/>
              <a:t>31</a:t>
            </a:fld>
            <a:endParaRPr lang="zh-CN" altLang="en-US"/>
          </a:p>
        </p:txBody>
      </p:sp>
      <p:pic>
        <p:nvPicPr>
          <p:cNvPr id="33805" name="图片 2"/>
          <p:cNvPicPr>
            <a:picLocks noChangeAspect="1" noChangeArrowheads="1"/>
          </p:cNvPicPr>
          <p:nvPr/>
        </p:nvPicPr>
        <p:blipFill>
          <a:blip r:embed="rId2">
            <a:extLst>
              <a:ext uri="{28A0092B-C50C-407E-A947-70E740481C1C}">
                <a14:useLocalDpi xmlns:a14="http://schemas.microsoft.com/office/drawing/2010/main" val="0"/>
              </a:ext>
            </a:extLst>
          </a:blip>
          <a:srcRect t="6041" b="296"/>
          <a:stretch>
            <a:fillRect/>
          </a:stretch>
        </p:blipFill>
        <p:spPr bwMode="auto">
          <a:xfrm>
            <a:off x="0" y="0"/>
            <a:ext cx="12306300" cy="721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6" name="矩形 3"/>
          <p:cNvSpPr>
            <a:spLocks noChangeArrowheads="1"/>
          </p:cNvSpPr>
          <p:nvPr/>
        </p:nvSpPr>
        <p:spPr bwMode="auto">
          <a:xfrm>
            <a:off x="0" y="3357563"/>
            <a:ext cx="12306300" cy="3857625"/>
          </a:xfrm>
          <a:prstGeom prst="rect">
            <a:avLst/>
          </a:prstGeom>
          <a:solidFill>
            <a:srgbClr val="AECB01">
              <a:alpha val="64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07" name="Freeform 124"/>
          <p:cNvSpPr>
            <a:spLocks noChangeAspect="1" noEditPoints="1" noChangeArrowheads="1"/>
          </p:cNvSpPr>
          <p:nvPr/>
        </p:nvSpPr>
        <p:spPr bwMode="auto">
          <a:xfrm>
            <a:off x="1598613" y="3606800"/>
            <a:ext cx="1300162" cy="1081088"/>
          </a:xfrm>
          <a:custGeom>
            <a:avLst/>
            <a:gdLst>
              <a:gd name="T0" fmla="*/ 198 w 258"/>
              <a:gd name="T1" fmla="*/ 161 h 213"/>
              <a:gd name="T2" fmla="*/ 211 w 258"/>
              <a:gd name="T3" fmla="*/ 167 h 213"/>
              <a:gd name="T4" fmla="*/ 111 w 258"/>
              <a:gd name="T5" fmla="*/ 213 h 213"/>
              <a:gd name="T6" fmla="*/ 9 w 258"/>
              <a:gd name="T7" fmla="*/ 165 h 213"/>
              <a:gd name="T8" fmla="*/ 23 w 258"/>
              <a:gd name="T9" fmla="*/ 159 h 213"/>
              <a:gd name="T10" fmla="*/ 111 w 258"/>
              <a:gd name="T11" fmla="*/ 198 h 213"/>
              <a:gd name="T12" fmla="*/ 198 w 258"/>
              <a:gd name="T13" fmla="*/ 161 h 213"/>
              <a:gd name="T14" fmla="*/ 232 w 258"/>
              <a:gd name="T15" fmla="*/ 66 h 213"/>
              <a:gd name="T16" fmla="*/ 231 w 258"/>
              <a:gd name="T17" fmla="*/ 81 h 213"/>
              <a:gd name="T18" fmla="*/ 243 w 258"/>
              <a:gd name="T19" fmla="*/ 98 h 213"/>
              <a:gd name="T20" fmla="*/ 225 w 258"/>
              <a:gd name="T21" fmla="*/ 117 h 213"/>
              <a:gd name="T22" fmla="*/ 221 w 258"/>
              <a:gd name="T23" fmla="*/ 116 h 213"/>
              <a:gd name="T24" fmla="*/ 213 w 258"/>
              <a:gd name="T25" fmla="*/ 129 h 213"/>
              <a:gd name="T26" fmla="*/ 225 w 258"/>
              <a:gd name="T27" fmla="*/ 131 h 213"/>
              <a:gd name="T28" fmla="*/ 258 w 258"/>
              <a:gd name="T29" fmla="*/ 98 h 213"/>
              <a:gd name="T30" fmla="*/ 232 w 258"/>
              <a:gd name="T31" fmla="*/ 66 h 213"/>
              <a:gd name="T32" fmla="*/ 111 w 258"/>
              <a:gd name="T33" fmla="*/ 21 h 213"/>
              <a:gd name="T34" fmla="*/ 206 w 258"/>
              <a:gd name="T35" fmla="*/ 53 h 213"/>
              <a:gd name="T36" fmla="*/ 207 w 258"/>
              <a:gd name="T37" fmla="*/ 46 h 213"/>
              <a:gd name="T38" fmla="*/ 111 w 258"/>
              <a:gd name="T39" fmla="*/ 0 h 213"/>
              <a:gd name="T40" fmla="*/ 14 w 258"/>
              <a:gd name="T41" fmla="*/ 46 h 213"/>
              <a:gd name="T42" fmla="*/ 15 w 258"/>
              <a:gd name="T43" fmla="*/ 53 h 213"/>
              <a:gd name="T44" fmla="*/ 111 w 258"/>
              <a:gd name="T45" fmla="*/ 21 h 213"/>
              <a:gd name="T46" fmla="*/ 111 w 258"/>
              <a:gd name="T47" fmla="*/ 174 h 213"/>
              <a:gd name="T48" fmla="*/ 221 w 258"/>
              <a:gd name="T49" fmla="*/ 64 h 213"/>
              <a:gd name="T50" fmla="*/ 219 w 258"/>
              <a:gd name="T51" fmla="*/ 44 h 213"/>
              <a:gd name="T52" fmla="*/ 219 w 258"/>
              <a:gd name="T53" fmla="*/ 46 h 213"/>
              <a:gd name="T54" fmla="*/ 111 w 258"/>
              <a:gd name="T55" fmla="*/ 103 h 213"/>
              <a:gd name="T56" fmla="*/ 2 w 258"/>
              <a:gd name="T57" fmla="*/ 46 h 213"/>
              <a:gd name="T58" fmla="*/ 2 w 258"/>
              <a:gd name="T59" fmla="*/ 46 h 213"/>
              <a:gd name="T60" fmla="*/ 0 w 258"/>
              <a:gd name="T61" fmla="*/ 64 h 213"/>
              <a:gd name="T62" fmla="*/ 111 w 258"/>
              <a:gd name="T63" fmla="*/ 174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8" h="213">
                <a:moveTo>
                  <a:pt x="198" y="161"/>
                </a:moveTo>
                <a:cubicBezTo>
                  <a:pt x="211" y="167"/>
                  <a:pt x="211" y="167"/>
                  <a:pt x="211" y="167"/>
                </a:cubicBezTo>
                <a:cubicBezTo>
                  <a:pt x="198" y="195"/>
                  <a:pt x="157" y="213"/>
                  <a:pt x="111" y="213"/>
                </a:cubicBezTo>
                <a:cubicBezTo>
                  <a:pt x="63" y="213"/>
                  <a:pt x="21" y="193"/>
                  <a:pt x="9" y="165"/>
                </a:cubicBezTo>
                <a:cubicBezTo>
                  <a:pt x="23" y="159"/>
                  <a:pt x="23" y="159"/>
                  <a:pt x="23" y="159"/>
                </a:cubicBezTo>
                <a:cubicBezTo>
                  <a:pt x="32" y="182"/>
                  <a:pt x="69" y="198"/>
                  <a:pt x="111" y="198"/>
                </a:cubicBezTo>
                <a:cubicBezTo>
                  <a:pt x="151" y="198"/>
                  <a:pt x="187" y="183"/>
                  <a:pt x="198" y="161"/>
                </a:cubicBezTo>
                <a:close/>
                <a:moveTo>
                  <a:pt x="232" y="66"/>
                </a:moveTo>
                <a:cubicBezTo>
                  <a:pt x="232" y="72"/>
                  <a:pt x="232" y="77"/>
                  <a:pt x="231" y="81"/>
                </a:cubicBezTo>
                <a:cubicBezTo>
                  <a:pt x="238" y="84"/>
                  <a:pt x="243" y="91"/>
                  <a:pt x="243" y="98"/>
                </a:cubicBezTo>
                <a:cubicBezTo>
                  <a:pt x="243" y="108"/>
                  <a:pt x="235" y="117"/>
                  <a:pt x="225" y="117"/>
                </a:cubicBezTo>
                <a:cubicBezTo>
                  <a:pt x="224" y="117"/>
                  <a:pt x="222" y="116"/>
                  <a:pt x="221" y="116"/>
                </a:cubicBezTo>
                <a:cubicBezTo>
                  <a:pt x="219" y="120"/>
                  <a:pt x="216" y="125"/>
                  <a:pt x="213" y="129"/>
                </a:cubicBezTo>
                <a:cubicBezTo>
                  <a:pt x="217" y="131"/>
                  <a:pt x="221" y="131"/>
                  <a:pt x="225" y="131"/>
                </a:cubicBezTo>
                <a:cubicBezTo>
                  <a:pt x="243" y="131"/>
                  <a:pt x="258" y="117"/>
                  <a:pt x="258" y="98"/>
                </a:cubicBezTo>
                <a:cubicBezTo>
                  <a:pt x="258" y="83"/>
                  <a:pt x="247" y="70"/>
                  <a:pt x="232" y="66"/>
                </a:cubicBezTo>
                <a:close/>
                <a:moveTo>
                  <a:pt x="111" y="21"/>
                </a:moveTo>
                <a:cubicBezTo>
                  <a:pt x="154" y="21"/>
                  <a:pt x="191" y="34"/>
                  <a:pt x="206" y="53"/>
                </a:cubicBezTo>
                <a:cubicBezTo>
                  <a:pt x="207" y="51"/>
                  <a:pt x="207" y="49"/>
                  <a:pt x="207" y="46"/>
                </a:cubicBezTo>
                <a:cubicBezTo>
                  <a:pt x="207" y="21"/>
                  <a:pt x="163" y="0"/>
                  <a:pt x="111" y="0"/>
                </a:cubicBezTo>
                <a:cubicBezTo>
                  <a:pt x="58" y="0"/>
                  <a:pt x="14" y="21"/>
                  <a:pt x="14" y="46"/>
                </a:cubicBezTo>
                <a:cubicBezTo>
                  <a:pt x="14" y="49"/>
                  <a:pt x="14" y="51"/>
                  <a:pt x="15" y="53"/>
                </a:cubicBezTo>
                <a:cubicBezTo>
                  <a:pt x="30" y="34"/>
                  <a:pt x="67" y="21"/>
                  <a:pt x="111" y="21"/>
                </a:cubicBezTo>
                <a:close/>
                <a:moveTo>
                  <a:pt x="111" y="174"/>
                </a:moveTo>
                <a:cubicBezTo>
                  <a:pt x="172" y="174"/>
                  <a:pt x="221" y="125"/>
                  <a:pt x="221" y="64"/>
                </a:cubicBezTo>
                <a:cubicBezTo>
                  <a:pt x="221" y="56"/>
                  <a:pt x="220" y="49"/>
                  <a:pt x="219" y="44"/>
                </a:cubicBezTo>
                <a:cubicBezTo>
                  <a:pt x="219" y="45"/>
                  <a:pt x="219" y="45"/>
                  <a:pt x="219" y="46"/>
                </a:cubicBezTo>
                <a:cubicBezTo>
                  <a:pt x="219" y="78"/>
                  <a:pt x="171" y="103"/>
                  <a:pt x="111" y="103"/>
                </a:cubicBezTo>
                <a:cubicBezTo>
                  <a:pt x="50" y="103"/>
                  <a:pt x="2" y="78"/>
                  <a:pt x="2" y="46"/>
                </a:cubicBezTo>
                <a:cubicBezTo>
                  <a:pt x="2" y="46"/>
                  <a:pt x="2" y="46"/>
                  <a:pt x="2" y="46"/>
                </a:cubicBezTo>
                <a:cubicBezTo>
                  <a:pt x="1" y="51"/>
                  <a:pt x="0" y="57"/>
                  <a:pt x="0" y="64"/>
                </a:cubicBezTo>
                <a:cubicBezTo>
                  <a:pt x="0" y="125"/>
                  <a:pt x="50" y="174"/>
                  <a:pt x="111" y="17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808" name="文本框 5"/>
          <p:cNvSpPr>
            <a:spLocks noChangeArrowheads="1"/>
          </p:cNvSpPr>
          <p:nvPr/>
        </p:nvSpPr>
        <p:spPr bwMode="auto">
          <a:xfrm>
            <a:off x="2898775" y="3794125"/>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迷你简粗倩" pitchFamily="1" charset="-122"/>
                <a:ea typeface="迷你简粗倩" pitchFamily="1" charset="-122"/>
                <a:sym typeface="迷你简粗倩" pitchFamily="1" charset="-122"/>
              </a:rPr>
              <a:t>添加标题</a:t>
            </a:r>
            <a:endParaRPr lang="zh-CN" altLang="en-US"/>
          </a:p>
        </p:txBody>
      </p:sp>
      <p:sp>
        <p:nvSpPr>
          <p:cNvPr id="33809" name="直接连接符 7"/>
          <p:cNvSpPr>
            <a:spLocks noChangeShapeType="1"/>
          </p:cNvSpPr>
          <p:nvPr/>
        </p:nvSpPr>
        <p:spPr bwMode="auto">
          <a:xfrm>
            <a:off x="2898775" y="4687888"/>
            <a:ext cx="9409113" cy="0"/>
          </a:xfrm>
          <a:prstGeom prst="line">
            <a:avLst/>
          </a:prstGeom>
          <a:noFill/>
          <a:ln w="12700">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0" name="文本框 9"/>
          <p:cNvSpPr>
            <a:spLocks noChangeArrowheads="1"/>
          </p:cNvSpPr>
          <p:nvPr/>
        </p:nvSpPr>
        <p:spPr bwMode="auto">
          <a:xfrm>
            <a:off x="2898775" y="4551363"/>
            <a:ext cx="8264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5400">
                <a:solidFill>
                  <a:srgbClr val="3A3838"/>
                </a:solidFill>
                <a:latin typeface="时尚中黑简体" pitchFamily="2" charset="-122"/>
                <a:ea typeface="时尚中黑简体" pitchFamily="2" charset="-122"/>
                <a:sym typeface="时尚中黑简体" pitchFamily="2" charset="-122"/>
              </a:rPr>
              <a:t>点</a:t>
            </a:r>
            <a:r>
              <a:rPr lang="zh-CN" altLang="en-US">
                <a:solidFill>
                  <a:srgbClr val="3A3838"/>
                </a:solidFill>
                <a:latin typeface="时尚中黑简体" pitchFamily="2" charset="-122"/>
                <a:ea typeface="时尚中黑简体" pitchFamily="2" charset="-122"/>
                <a:sym typeface="时尚中黑简体" pitchFamily="2" charset="-122"/>
              </a:rPr>
              <a:t>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fade/>
  </p:transition>
</p:sld>
</file>

<file path=ppt/slides/slide32.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34818" name="图片 13"/>
          <p:cNvPicPr>
            <a:picLocks noChangeAspect="1" noChangeArrowheads="1"/>
          </p:cNvPicPr>
          <p:nvPr/>
        </p:nvPicPr>
        <p:blipFill>
          <a:blip r:embed="rId2">
            <a:extLst>
              <a:ext uri="{28A0092B-C50C-407E-A947-70E740481C1C}">
                <a14:useLocalDpi xmlns:a14="http://schemas.microsoft.com/office/drawing/2010/main" val="0"/>
              </a:ext>
            </a:extLst>
          </a:blip>
          <a:srcRect r="11403" b="7629"/>
          <a:stretch>
            <a:fillRect/>
          </a:stretch>
        </p:blipFill>
        <p:spPr bwMode="auto">
          <a:xfrm>
            <a:off x="0" y="0"/>
            <a:ext cx="12207875"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819" name="组合 9"/>
          <p:cNvGrpSpPr>
            <a:grpSpLocks/>
          </p:cNvGrpSpPr>
          <p:nvPr/>
        </p:nvGrpSpPr>
        <p:grpSpPr bwMode="auto">
          <a:xfrm>
            <a:off x="2063750" y="4321175"/>
            <a:ext cx="2546350" cy="2546350"/>
            <a:chOff x="0" y="0"/>
            <a:chExt cx="1581150" cy="1581150"/>
          </a:xfrm>
        </p:grpSpPr>
        <p:sp>
          <p:nvSpPr>
            <p:cNvPr id="34820" name="椭圆 10"/>
            <p:cNvSpPr>
              <a:spLocks noChangeArrowheads="1"/>
            </p:cNvSpPr>
            <p:nvPr/>
          </p:nvSpPr>
          <p:spPr bwMode="auto">
            <a:xfrm>
              <a:off x="117475" y="117475"/>
              <a:ext cx="1346200" cy="1346200"/>
            </a:xfrm>
            <a:prstGeom prst="ellipse">
              <a:avLst/>
            </a:prstGeom>
            <a:solidFill>
              <a:srgbClr val="AECB01">
                <a:alpha val="84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4821" name="椭圆 11"/>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4822" name="椭圆 3"/>
          <p:cNvSpPr>
            <a:spLocks noChangeArrowheads="1"/>
          </p:cNvSpPr>
          <p:nvPr/>
        </p:nvSpPr>
        <p:spPr bwMode="auto">
          <a:xfrm>
            <a:off x="-120650" y="3911600"/>
            <a:ext cx="2719388" cy="2717800"/>
          </a:xfrm>
          <a:prstGeom prst="ellipse">
            <a:avLst/>
          </a:prstGeom>
          <a:solidFill>
            <a:srgbClr val="F2F2F2">
              <a:alpha val="89000"/>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4823" name="椭圆 4"/>
          <p:cNvSpPr>
            <a:spLocks noChangeArrowheads="1"/>
          </p:cNvSpPr>
          <p:nvPr/>
        </p:nvSpPr>
        <p:spPr bwMode="auto">
          <a:xfrm>
            <a:off x="-357188" y="3673475"/>
            <a:ext cx="3192463" cy="31940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4824" name="文本框 12"/>
          <p:cNvSpPr>
            <a:spLocks noChangeArrowheads="1"/>
          </p:cNvSpPr>
          <p:nvPr/>
        </p:nvSpPr>
        <p:spPr bwMode="auto">
          <a:xfrm>
            <a:off x="174625" y="4659313"/>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34825" name="燕尾形 2"/>
          <p:cNvSpPr>
            <a:spLocks noChangeArrowheads="1"/>
          </p:cNvSpPr>
          <p:nvPr/>
        </p:nvSpPr>
        <p:spPr bwMode="auto">
          <a:xfrm>
            <a:off x="3032125" y="5518150"/>
            <a:ext cx="706438" cy="417513"/>
          </a:xfrm>
          <a:prstGeom prst="chevron">
            <a:avLst>
              <a:gd name="adj" fmla="val 80731"/>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Tree>
  </p:cSld>
  <p:clrMapOvr>
    <a:masterClrMapping/>
  </p:clrMapOvr>
  <p:transition spd="slow" advTm="5000">
    <p:fade/>
  </p:transition>
</p:sld>
</file>

<file path=ppt/slides/slide33.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35842" name="矩形 2"/>
          <p:cNvSpPr>
            <a:spLocks noChangeArrowheads="1"/>
          </p:cNvSpPr>
          <p:nvPr/>
        </p:nvSpPr>
        <p:spPr bwMode="auto">
          <a:xfrm>
            <a:off x="0" y="677863"/>
            <a:ext cx="12192000" cy="1044575"/>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5843" name="文本框 1"/>
          <p:cNvSpPr>
            <a:spLocks noChangeArrowheads="1"/>
          </p:cNvSpPr>
          <p:nvPr/>
        </p:nvSpPr>
        <p:spPr bwMode="auto">
          <a:xfrm>
            <a:off x="1171575" y="846138"/>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35844" name="矩形 3"/>
          <p:cNvSpPr>
            <a:spLocks noChangeArrowheads="1"/>
          </p:cNvSpPr>
          <p:nvPr/>
        </p:nvSpPr>
        <p:spPr bwMode="auto">
          <a:xfrm>
            <a:off x="0" y="1704975"/>
            <a:ext cx="12192000" cy="887413"/>
          </a:xfrm>
          <a:prstGeom prst="rect">
            <a:avLst/>
          </a:prstGeom>
          <a:solidFill>
            <a:srgbClr val="D8D8D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5845" name="文本框 4"/>
          <p:cNvSpPr>
            <a:spLocks noChangeArrowheads="1"/>
          </p:cNvSpPr>
          <p:nvPr/>
        </p:nvSpPr>
        <p:spPr bwMode="auto">
          <a:xfrm>
            <a:off x="1365250" y="1825625"/>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35846" name="Freeform 13"/>
          <p:cNvSpPr>
            <a:spLocks noChangeAspect="1" noEditPoints="1" noChangeArrowheads="1"/>
          </p:cNvSpPr>
          <p:nvPr/>
        </p:nvSpPr>
        <p:spPr bwMode="auto">
          <a:xfrm>
            <a:off x="1597025" y="3729038"/>
            <a:ext cx="1793875" cy="1619250"/>
          </a:xfrm>
          <a:custGeom>
            <a:avLst/>
            <a:gdLst>
              <a:gd name="T0" fmla="*/ 149 w 466"/>
              <a:gd name="T1" fmla="*/ 154 h 421"/>
              <a:gd name="T2" fmla="*/ 0 w 466"/>
              <a:gd name="T3" fmla="*/ 343 h 421"/>
              <a:gd name="T4" fmla="*/ 0 w 466"/>
              <a:gd name="T5" fmla="*/ 73 h 421"/>
              <a:gd name="T6" fmla="*/ 251 w 466"/>
              <a:gd name="T7" fmla="*/ 92 h 421"/>
              <a:gd name="T8" fmla="*/ 237 w 466"/>
              <a:gd name="T9" fmla="*/ 68 h 421"/>
              <a:gd name="T10" fmla="*/ 223 w 466"/>
              <a:gd name="T11" fmla="*/ 80 h 421"/>
              <a:gd name="T12" fmla="*/ 22 w 466"/>
              <a:gd name="T13" fmla="*/ 68 h 421"/>
              <a:gd name="T14" fmla="*/ 166 w 466"/>
              <a:gd name="T15" fmla="*/ 416 h 421"/>
              <a:gd name="T16" fmla="*/ 287 w 466"/>
              <a:gd name="T17" fmla="*/ 314 h 421"/>
              <a:gd name="T18" fmla="*/ 317 w 466"/>
              <a:gd name="T19" fmla="*/ 331 h 421"/>
              <a:gd name="T20" fmla="*/ 433 w 466"/>
              <a:gd name="T21" fmla="*/ 319 h 421"/>
              <a:gd name="T22" fmla="*/ 395 w 466"/>
              <a:gd name="T23" fmla="*/ 303 h 421"/>
              <a:gd name="T24" fmla="*/ 466 w 466"/>
              <a:gd name="T25" fmla="*/ 253 h 421"/>
              <a:gd name="T26" fmla="*/ 251 w 466"/>
              <a:gd name="T27" fmla="*/ 66 h 421"/>
              <a:gd name="T28" fmla="*/ 287 w 466"/>
              <a:gd name="T29" fmla="*/ 291 h 421"/>
              <a:gd name="T30" fmla="*/ 187 w 466"/>
              <a:gd name="T31" fmla="*/ 232 h 421"/>
              <a:gd name="T32" fmla="*/ 287 w 466"/>
              <a:gd name="T33" fmla="*/ 170 h 421"/>
              <a:gd name="T34" fmla="*/ 187 w 466"/>
              <a:gd name="T35" fmla="*/ 182 h 421"/>
              <a:gd name="T36" fmla="*/ 287 w 466"/>
              <a:gd name="T37" fmla="*/ 120 h 421"/>
              <a:gd name="T38" fmla="*/ 280 w 466"/>
              <a:gd name="T39" fmla="*/ 104 h 421"/>
              <a:gd name="T40" fmla="*/ 448 w 466"/>
              <a:gd name="T41" fmla="*/ 35 h 421"/>
              <a:gd name="T42" fmla="*/ 287 w 466"/>
              <a:gd name="T43" fmla="*/ 291 h 421"/>
              <a:gd name="T44" fmla="*/ 17 w 466"/>
              <a:gd name="T45" fmla="*/ 111 h 421"/>
              <a:gd name="T46" fmla="*/ 67 w 466"/>
              <a:gd name="T47" fmla="*/ 149 h 421"/>
              <a:gd name="T48" fmla="*/ 17 w 466"/>
              <a:gd name="T49" fmla="*/ 111 h 421"/>
              <a:gd name="T50" fmla="*/ 17 w 466"/>
              <a:gd name="T51" fmla="*/ 146 h 421"/>
              <a:gd name="T52" fmla="*/ 67 w 466"/>
              <a:gd name="T53" fmla="*/ 184 h 421"/>
              <a:gd name="T54" fmla="*/ 17 w 466"/>
              <a:gd name="T55" fmla="*/ 146 h 421"/>
              <a:gd name="T56" fmla="*/ 17 w 466"/>
              <a:gd name="T57" fmla="*/ 130 h 421"/>
              <a:gd name="T58" fmla="*/ 67 w 466"/>
              <a:gd name="T59" fmla="*/ 168 h 421"/>
              <a:gd name="T60" fmla="*/ 17 w 466"/>
              <a:gd name="T61" fmla="*/ 130 h 421"/>
              <a:gd name="T62" fmla="*/ 190 w 466"/>
              <a:gd name="T63" fmla="*/ 251 h 421"/>
              <a:gd name="T64" fmla="*/ 218 w 466"/>
              <a:gd name="T65" fmla="*/ 260 h 421"/>
              <a:gd name="T66" fmla="*/ 190 w 466"/>
              <a:gd name="T67" fmla="*/ 251 h 421"/>
              <a:gd name="T68" fmla="*/ 190 w 466"/>
              <a:gd name="T69" fmla="*/ 281 h 421"/>
              <a:gd name="T70" fmla="*/ 218 w 466"/>
              <a:gd name="T71" fmla="*/ 291 h 421"/>
              <a:gd name="T72" fmla="*/ 190 w 466"/>
              <a:gd name="T73" fmla="*/ 281 h 421"/>
              <a:gd name="T74" fmla="*/ 239 w 466"/>
              <a:gd name="T75" fmla="*/ 61 h 421"/>
              <a:gd name="T76" fmla="*/ 445 w 466"/>
              <a:gd name="T77" fmla="*/ 0 h 421"/>
              <a:gd name="T78" fmla="*/ 239 w 466"/>
              <a:gd name="T79" fmla="*/ 6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6" h="421">
                <a:moveTo>
                  <a:pt x="0" y="73"/>
                </a:moveTo>
                <a:lnTo>
                  <a:pt x="149" y="154"/>
                </a:lnTo>
                <a:lnTo>
                  <a:pt x="149" y="421"/>
                </a:lnTo>
                <a:lnTo>
                  <a:pt x="0" y="343"/>
                </a:lnTo>
                <a:lnTo>
                  <a:pt x="0" y="73"/>
                </a:lnTo>
                <a:close/>
                <a:moveTo>
                  <a:pt x="251" y="66"/>
                </a:moveTo>
                <a:lnTo>
                  <a:pt x="251" y="92"/>
                </a:lnTo>
                <a:lnTo>
                  <a:pt x="237" y="87"/>
                </a:lnTo>
                <a:lnTo>
                  <a:pt x="237" y="68"/>
                </a:lnTo>
                <a:lnTo>
                  <a:pt x="223" y="61"/>
                </a:lnTo>
                <a:lnTo>
                  <a:pt x="223" y="80"/>
                </a:lnTo>
                <a:lnTo>
                  <a:pt x="138" y="40"/>
                </a:lnTo>
                <a:lnTo>
                  <a:pt x="22" y="68"/>
                </a:lnTo>
                <a:lnTo>
                  <a:pt x="166" y="142"/>
                </a:lnTo>
                <a:lnTo>
                  <a:pt x="166" y="416"/>
                </a:lnTo>
                <a:lnTo>
                  <a:pt x="287" y="369"/>
                </a:lnTo>
                <a:lnTo>
                  <a:pt x="287" y="314"/>
                </a:lnTo>
                <a:lnTo>
                  <a:pt x="317" y="303"/>
                </a:lnTo>
                <a:lnTo>
                  <a:pt x="317" y="331"/>
                </a:lnTo>
                <a:lnTo>
                  <a:pt x="355" y="350"/>
                </a:lnTo>
                <a:lnTo>
                  <a:pt x="433" y="319"/>
                </a:lnTo>
                <a:lnTo>
                  <a:pt x="433" y="314"/>
                </a:lnTo>
                <a:lnTo>
                  <a:pt x="395" y="303"/>
                </a:lnTo>
                <a:lnTo>
                  <a:pt x="395" y="277"/>
                </a:lnTo>
                <a:lnTo>
                  <a:pt x="466" y="253"/>
                </a:lnTo>
                <a:lnTo>
                  <a:pt x="466" y="7"/>
                </a:lnTo>
                <a:lnTo>
                  <a:pt x="251" y="66"/>
                </a:lnTo>
                <a:close/>
                <a:moveTo>
                  <a:pt x="287" y="291"/>
                </a:moveTo>
                <a:lnTo>
                  <a:pt x="287" y="201"/>
                </a:lnTo>
                <a:lnTo>
                  <a:pt x="187" y="232"/>
                </a:lnTo>
                <a:lnTo>
                  <a:pt x="187" y="201"/>
                </a:lnTo>
                <a:lnTo>
                  <a:pt x="287" y="170"/>
                </a:lnTo>
                <a:lnTo>
                  <a:pt x="287" y="151"/>
                </a:lnTo>
                <a:lnTo>
                  <a:pt x="187" y="182"/>
                </a:lnTo>
                <a:lnTo>
                  <a:pt x="187" y="151"/>
                </a:lnTo>
                <a:lnTo>
                  <a:pt x="287" y="120"/>
                </a:lnTo>
                <a:lnTo>
                  <a:pt x="287" y="109"/>
                </a:lnTo>
                <a:lnTo>
                  <a:pt x="280" y="104"/>
                </a:lnTo>
                <a:lnTo>
                  <a:pt x="280" y="80"/>
                </a:lnTo>
                <a:lnTo>
                  <a:pt x="448" y="35"/>
                </a:lnTo>
                <a:lnTo>
                  <a:pt x="448" y="236"/>
                </a:lnTo>
                <a:lnTo>
                  <a:pt x="287" y="291"/>
                </a:lnTo>
                <a:close/>
                <a:moveTo>
                  <a:pt x="17" y="111"/>
                </a:moveTo>
                <a:lnTo>
                  <a:pt x="17" y="123"/>
                </a:lnTo>
                <a:lnTo>
                  <a:pt x="67" y="149"/>
                </a:lnTo>
                <a:lnTo>
                  <a:pt x="67" y="137"/>
                </a:lnTo>
                <a:lnTo>
                  <a:pt x="17" y="111"/>
                </a:lnTo>
                <a:close/>
                <a:moveTo>
                  <a:pt x="17" y="146"/>
                </a:moveTo>
                <a:lnTo>
                  <a:pt x="17" y="158"/>
                </a:lnTo>
                <a:lnTo>
                  <a:pt x="67" y="184"/>
                </a:lnTo>
                <a:lnTo>
                  <a:pt x="67" y="175"/>
                </a:lnTo>
                <a:lnTo>
                  <a:pt x="17" y="146"/>
                </a:lnTo>
                <a:close/>
                <a:moveTo>
                  <a:pt x="17" y="130"/>
                </a:moveTo>
                <a:lnTo>
                  <a:pt x="17" y="139"/>
                </a:lnTo>
                <a:lnTo>
                  <a:pt x="67" y="168"/>
                </a:lnTo>
                <a:lnTo>
                  <a:pt x="67" y="156"/>
                </a:lnTo>
                <a:lnTo>
                  <a:pt x="17" y="130"/>
                </a:lnTo>
                <a:close/>
                <a:moveTo>
                  <a:pt x="190" y="251"/>
                </a:moveTo>
                <a:lnTo>
                  <a:pt x="218" y="243"/>
                </a:lnTo>
                <a:lnTo>
                  <a:pt x="218" y="260"/>
                </a:lnTo>
                <a:lnTo>
                  <a:pt x="190" y="267"/>
                </a:lnTo>
                <a:lnTo>
                  <a:pt x="190" y="251"/>
                </a:lnTo>
                <a:close/>
                <a:moveTo>
                  <a:pt x="190" y="281"/>
                </a:moveTo>
                <a:lnTo>
                  <a:pt x="218" y="274"/>
                </a:lnTo>
                <a:lnTo>
                  <a:pt x="218" y="291"/>
                </a:lnTo>
                <a:lnTo>
                  <a:pt x="190" y="298"/>
                </a:lnTo>
                <a:lnTo>
                  <a:pt x="190" y="281"/>
                </a:lnTo>
                <a:close/>
                <a:moveTo>
                  <a:pt x="239" y="61"/>
                </a:moveTo>
                <a:lnTo>
                  <a:pt x="228" y="56"/>
                </a:lnTo>
                <a:lnTo>
                  <a:pt x="445" y="0"/>
                </a:lnTo>
                <a:lnTo>
                  <a:pt x="457" y="4"/>
                </a:lnTo>
                <a:lnTo>
                  <a:pt x="239" y="61"/>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5847" name="直接连接符 6"/>
          <p:cNvSpPr>
            <a:spLocks noChangeShapeType="1"/>
          </p:cNvSpPr>
          <p:nvPr/>
        </p:nvSpPr>
        <p:spPr bwMode="auto">
          <a:xfrm>
            <a:off x="6913563" y="3714750"/>
            <a:ext cx="0" cy="1800225"/>
          </a:xfrm>
          <a:prstGeom prst="line">
            <a:avLst/>
          </a:prstGeom>
          <a:noFill/>
          <a:ln w="57150">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48" name="文本框 7"/>
          <p:cNvSpPr>
            <a:spLocks noChangeArrowheads="1"/>
          </p:cNvSpPr>
          <p:nvPr/>
        </p:nvSpPr>
        <p:spPr bwMode="auto">
          <a:xfrm>
            <a:off x="7793038" y="4808538"/>
            <a:ext cx="24939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5849" name="文本框 8"/>
          <p:cNvSpPr>
            <a:spLocks noChangeArrowheads="1"/>
          </p:cNvSpPr>
          <p:nvPr/>
        </p:nvSpPr>
        <p:spPr bwMode="auto">
          <a:xfrm>
            <a:off x="3716338" y="3440113"/>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AECB01"/>
                </a:solidFill>
                <a:latin typeface="迷你简粗倩" pitchFamily="1" charset="-122"/>
                <a:ea typeface="迷你简粗倩" pitchFamily="1" charset="-122"/>
                <a:sym typeface="迷你简粗倩" pitchFamily="1" charset="-122"/>
              </a:rPr>
              <a:t>点击添加标题</a:t>
            </a:r>
          </a:p>
        </p:txBody>
      </p:sp>
      <p:sp>
        <p:nvSpPr>
          <p:cNvPr id="35850" name="文本框 10"/>
          <p:cNvSpPr>
            <a:spLocks noChangeArrowheads="1"/>
          </p:cNvSpPr>
          <p:nvPr/>
        </p:nvSpPr>
        <p:spPr bwMode="auto">
          <a:xfrm>
            <a:off x="3716338" y="3902075"/>
            <a:ext cx="249396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5851" name="文本框 12"/>
          <p:cNvSpPr>
            <a:spLocks noChangeArrowheads="1"/>
          </p:cNvSpPr>
          <p:nvPr/>
        </p:nvSpPr>
        <p:spPr bwMode="auto">
          <a:xfrm>
            <a:off x="7793038" y="3968750"/>
            <a:ext cx="24939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5852" name="Freeform 10"/>
          <p:cNvSpPr>
            <a:spLocks noChangeAspect="1" noEditPoints="1" noChangeArrowheads="1"/>
          </p:cNvSpPr>
          <p:nvPr/>
        </p:nvSpPr>
        <p:spPr bwMode="auto">
          <a:xfrm>
            <a:off x="7259638" y="3902075"/>
            <a:ext cx="512762"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5853" name="Freeform 44"/>
          <p:cNvSpPr>
            <a:spLocks noChangeAspect="1" noEditPoints="1" noChangeArrowheads="1"/>
          </p:cNvSpPr>
          <p:nvPr/>
        </p:nvSpPr>
        <p:spPr bwMode="auto">
          <a:xfrm>
            <a:off x="7239000" y="4808538"/>
            <a:ext cx="554038"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Tree>
  </p:cSld>
  <p:clrMapOvr>
    <a:masterClrMapping/>
  </p:clrMapOvr>
  <p:transition spd="slow" advTm="5000">
    <p:fade/>
  </p:transition>
</p:sld>
</file>

<file path=ppt/slides/slide34.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36866" name="组合 7"/>
          <p:cNvGrpSpPr>
            <a:grpSpLocks/>
          </p:cNvGrpSpPr>
          <p:nvPr/>
        </p:nvGrpSpPr>
        <p:grpSpPr bwMode="auto">
          <a:xfrm>
            <a:off x="9563100" y="263525"/>
            <a:ext cx="1082675" cy="339725"/>
            <a:chOff x="0" y="0"/>
            <a:chExt cx="1082348" cy="340298"/>
          </a:xfrm>
        </p:grpSpPr>
        <p:sp>
          <p:nvSpPr>
            <p:cNvPr id="36867"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36868"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36869" name="Group 4"/>
          <p:cNvGrpSpPr>
            <a:grpSpLocks/>
          </p:cNvGrpSpPr>
          <p:nvPr/>
        </p:nvGrpSpPr>
        <p:grpSpPr bwMode="auto">
          <a:xfrm>
            <a:off x="10625138" y="31750"/>
            <a:ext cx="430212" cy="647700"/>
            <a:chOff x="0" y="0"/>
            <a:chExt cx="376" cy="567"/>
          </a:xfrm>
        </p:grpSpPr>
        <p:sp>
          <p:nvSpPr>
            <p:cNvPr id="36870"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6871"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6872"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6873"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6874"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6875"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36876" name="矩形 5"/>
          <p:cNvSpPr>
            <a:spLocks noChangeArrowheads="1"/>
          </p:cNvSpPr>
          <p:nvPr/>
        </p:nvSpPr>
        <p:spPr bwMode="auto">
          <a:xfrm>
            <a:off x="3541713" y="2987675"/>
            <a:ext cx="2244725" cy="2178050"/>
          </a:xfrm>
          <a:prstGeom prst="rect">
            <a:avLst/>
          </a:prstGeom>
          <a:solidFill>
            <a:srgbClr val="75707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6877" name="矩形 1"/>
          <p:cNvSpPr>
            <a:spLocks noChangeArrowheads="1"/>
          </p:cNvSpPr>
          <p:nvPr/>
        </p:nvSpPr>
        <p:spPr bwMode="auto">
          <a:xfrm>
            <a:off x="0" y="1508125"/>
            <a:ext cx="12192000" cy="871538"/>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6878"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36879" name="文本框 3"/>
          <p:cNvSpPr>
            <a:spLocks noChangeArrowheads="1"/>
          </p:cNvSpPr>
          <p:nvPr/>
        </p:nvSpPr>
        <p:spPr bwMode="auto">
          <a:xfrm>
            <a:off x="1435100" y="1620838"/>
            <a:ext cx="75707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36880" name="Freeform 36"/>
          <p:cNvSpPr>
            <a:spLocks noChangeAspect="1" noEditPoints="1" noChangeArrowheads="1"/>
          </p:cNvSpPr>
          <p:nvPr/>
        </p:nvSpPr>
        <p:spPr bwMode="auto">
          <a:xfrm>
            <a:off x="1435100" y="3392488"/>
            <a:ext cx="1801813" cy="1368425"/>
          </a:xfrm>
          <a:custGeom>
            <a:avLst/>
            <a:gdLst>
              <a:gd name="T0" fmla="*/ 89 w 286"/>
              <a:gd name="T1" fmla="*/ 53 h 217"/>
              <a:gd name="T2" fmla="*/ 197 w 286"/>
              <a:gd name="T3" fmla="*/ 51 h 217"/>
              <a:gd name="T4" fmla="*/ 187 w 286"/>
              <a:gd name="T5" fmla="*/ 60 h 217"/>
              <a:gd name="T6" fmla="*/ 100 w 286"/>
              <a:gd name="T7" fmla="*/ 62 h 217"/>
              <a:gd name="T8" fmla="*/ 120 w 286"/>
              <a:gd name="T9" fmla="*/ 80 h 217"/>
              <a:gd name="T10" fmla="*/ 166 w 286"/>
              <a:gd name="T11" fmla="*/ 78 h 217"/>
              <a:gd name="T12" fmla="*/ 144 w 286"/>
              <a:gd name="T13" fmla="*/ 55 h 217"/>
              <a:gd name="T14" fmla="*/ 144 w 286"/>
              <a:gd name="T15" fmla="*/ 82 h 217"/>
              <a:gd name="T16" fmla="*/ 144 w 286"/>
              <a:gd name="T17" fmla="*/ 115 h 217"/>
              <a:gd name="T18" fmla="*/ 144 w 286"/>
              <a:gd name="T19" fmla="*/ 82 h 217"/>
              <a:gd name="T20" fmla="*/ 11 w 286"/>
              <a:gd name="T21" fmla="*/ 206 h 217"/>
              <a:gd name="T22" fmla="*/ 11 w 286"/>
              <a:gd name="T23" fmla="*/ 217 h 217"/>
              <a:gd name="T24" fmla="*/ 284 w 286"/>
              <a:gd name="T25" fmla="*/ 204 h 217"/>
              <a:gd name="T26" fmla="*/ 282 w 286"/>
              <a:gd name="T27" fmla="*/ 177 h 217"/>
              <a:gd name="T28" fmla="*/ 255 w 286"/>
              <a:gd name="T29" fmla="*/ 21 h 217"/>
              <a:gd name="T30" fmla="*/ 52 w 286"/>
              <a:gd name="T31" fmla="*/ 0 h 217"/>
              <a:gd name="T32" fmla="*/ 31 w 286"/>
              <a:gd name="T33" fmla="*/ 134 h 217"/>
              <a:gd name="T34" fmla="*/ 2 w 286"/>
              <a:gd name="T35" fmla="*/ 189 h 217"/>
              <a:gd name="T36" fmla="*/ 275 w 286"/>
              <a:gd name="T37" fmla="*/ 194 h 217"/>
              <a:gd name="T38" fmla="*/ 282 w 286"/>
              <a:gd name="T39" fmla="*/ 177 h 217"/>
              <a:gd name="T40" fmla="*/ 49 w 286"/>
              <a:gd name="T41" fmla="*/ 17 h 217"/>
              <a:gd name="T42" fmla="*/ 230 w 286"/>
              <a:gd name="T43" fmla="*/ 14 h 217"/>
              <a:gd name="T44" fmla="*/ 240 w 286"/>
              <a:gd name="T45" fmla="*/ 24 h 217"/>
              <a:gd name="T46" fmla="*/ 237 w 286"/>
              <a:gd name="T47" fmla="*/ 127 h 217"/>
              <a:gd name="T48" fmla="*/ 56 w 286"/>
              <a:gd name="T49" fmla="*/ 130 h 217"/>
              <a:gd name="T50" fmla="*/ 46 w 286"/>
              <a:gd name="T51" fmla="*/ 120 h 217"/>
              <a:gd name="T52" fmla="*/ 43 w 286"/>
              <a:gd name="T53" fmla="*/ 143 h 217"/>
              <a:gd name="T54" fmla="*/ 248 w 286"/>
              <a:gd name="T55" fmla="*/ 151 h 217"/>
              <a:gd name="T56" fmla="*/ 43 w 286"/>
              <a:gd name="T57" fmla="*/ 143 h 217"/>
              <a:gd name="T58" fmla="*/ 252 w 286"/>
              <a:gd name="T59" fmla="*/ 157 h 217"/>
              <a:gd name="T60" fmla="*/ 29 w 286"/>
              <a:gd name="T61" fmla="*/ 165 h 217"/>
              <a:gd name="T62" fmla="*/ 97 w 286"/>
              <a:gd name="T63" fmla="*/ 179 h 217"/>
              <a:gd name="T64" fmla="*/ 25 w 286"/>
              <a:gd name="T65" fmla="*/ 171 h 217"/>
              <a:gd name="T66" fmla="*/ 97 w 286"/>
              <a:gd name="T67" fmla="*/ 179 h 217"/>
              <a:gd name="T68" fmla="*/ 186 w 286"/>
              <a:gd name="T69" fmla="*/ 171 h 217"/>
              <a:gd name="T70" fmla="*/ 266 w 286"/>
              <a:gd name="T71" fmla="*/ 17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6881" name="文本框 6"/>
          <p:cNvSpPr>
            <a:spLocks noChangeArrowheads="1"/>
          </p:cNvSpPr>
          <p:nvPr/>
        </p:nvSpPr>
        <p:spPr bwMode="auto">
          <a:xfrm>
            <a:off x="3648075" y="3336925"/>
            <a:ext cx="2032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a:t>
            </a:r>
            <a:endParaRPr lang="en-US">
              <a:solidFill>
                <a:schemeClr val="bg1"/>
              </a:solidFill>
              <a:latin typeface="时尚中黑简体" pitchFamily="2" charset="-122"/>
              <a:ea typeface="时尚中黑简体" pitchFamily="2" charset="-122"/>
              <a:sym typeface="时尚中黑简体" pitchFamily="2" charset="-122"/>
            </a:endParaRPr>
          </a:p>
        </p:txBody>
      </p:sp>
      <p:sp>
        <p:nvSpPr>
          <p:cNvPr id="36882" name="直接连接符 8"/>
          <p:cNvSpPr>
            <a:spLocks noChangeShapeType="1"/>
          </p:cNvSpPr>
          <p:nvPr/>
        </p:nvSpPr>
        <p:spPr bwMode="auto">
          <a:xfrm>
            <a:off x="6416675" y="2987675"/>
            <a:ext cx="1588" cy="2178050"/>
          </a:xfrm>
          <a:prstGeom prst="line">
            <a:avLst/>
          </a:prstGeom>
          <a:noFill/>
          <a:ln w="28575">
            <a:solidFill>
              <a:srgbClr val="75707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883" name="文本框 9"/>
          <p:cNvSpPr>
            <a:spLocks noChangeArrowheads="1"/>
          </p:cNvSpPr>
          <p:nvPr/>
        </p:nvSpPr>
        <p:spPr bwMode="auto">
          <a:xfrm>
            <a:off x="7602538" y="4114800"/>
            <a:ext cx="24939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6884" name="文本框 10"/>
          <p:cNvSpPr>
            <a:spLocks noChangeArrowheads="1"/>
          </p:cNvSpPr>
          <p:nvPr/>
        </p:nvSpPr>
        <p:spPr bwMode="auto">
          <a:xfrm>
            <a:off x="7602538" y="3273425"/>
            <a:ext cx="24939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6885" name="Freeform 10"/>
          <p:cNvSpPr>
            <a:spLocks noChangeAspect="1" noEditPoints="1" noChangeArrowheads="1"/>
          </p:cNvSpPr>
          <p:nvPr/>
        </p:nvSpPr>
        <p:spPr bwMode="auto">
          <a:xfrm>
            <a:off x="7069138" y="3206750"/>
            <a:ext cx="512762"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6886" name="Freeform 44"/>
          <p:cNvSpPr>
            <a:spLocks noChangeAspect="1" noEditPoints="1" noChangeArrowheads="1"/>
          </p:cNvSpPr>
          <p:nvPr/>
        </p:nvSpPr>
        <p:spPr bwMode="auto">
          <a:xfrm>
            <a:off x="7048500" y="4114800"/>
            <a:ext cx="554038"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Tree>
  </p:cSld>
  <p:clrMapOvr>
    <a:masterClrMapping/>
  </p:clrMapOvr>
  <p:transition spd="slow" advTm="5000">
    <p:fade/>
  </p:transition>
</p:sld>
</file>

<file path=ppt/slides/slide35.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37890" name="矩形 23"/>
          <p:cNvSpPr>
            <a:spLocks noChangeArrowheads="1"/>
          </p:cNvSpPr>
          <p:nvPr/>
        </p:nvSpPr>
        <p:spPr bwMode="auto">
          <a:xfrm>
            <a:off x="0" y="5075238"/>
            <a:ext cx="12192000" cy="1782762"/>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7891" name="文本框 1"/>
          <p:cNvSpPr>
            <a:spLocks noChangeArrowheads="1"/>
          </p:cNvSpPr>
          <p:nvPr/>
        </p:nvSpPr>
        <p:spPr bwMode="auto">
          <a:xfrm>
            <a:off x="1725613" y="5324475"/>
            <a:ext cx="24939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7892" name="文本框 2"/>
          <p:cNvSpPr>
            <a:spLocks noChangeArrowheads="1"/>
          </p:cNvSpPr>
          <p:nvPr/>
        </p:nvSpPr>
        <p:spPr bwMode="auto">
          <a:xfrm>
            <a:off x="5221288" y="5324475"/>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7893" name="Freeform 10"/>
          <p:cNvSpPr>
            <a:spLocks noChangeAspect="1" noEditPoints="1" noChangeArrowheads="1"/>
          </p:cNvSpPr>
          <p:nvPr/>
        </p:nvSpPr>
        <p:spPr bwMode="auto">
          <a:xfrm>
            <a:off x="4697413" y="5378450"/>
            <a:ext cx="512762"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7894" name="Freeform 44"/>
          <p:cNvSpPr>
            <a:spLocks noChangeAspect="1" noEditPoints="1" noChangeArrowheads="1"/>
          </p:cNvSpPr>
          <p:nvPr/>
        </p:nvSpPr>
        <p:spPr bwMode="auto">
          <a:xfrm>
            <a:off x="1171575" y="5378450"/>
            <a:ext cx="554038"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7895" name="矩形 5"/>
          <p:cNvSpPr>
            <a:spLocks noChangeArrowheads="1"/>
          </p:cNvSpPr>
          <p:nvPr/>
        </p:nvSpPr>
        <p:spPr bwMode="auto">
          <a:xfrm>
            <a:off x="0" y="666750"/>
            <a:ext cx="12192000" cy="1044575"/>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7896" name="文本框 6"/>
          <p:cNvSpPr>
            <a:spLocks noChangeArrowheads="1"/>
          </p:cNvSpPr>
          <p:nvPr/>
        </p:nvSpPr>
        <p:spPr bwMode="auto">
          <a:xfrm>
            <a:off x="1171575" y="835025"/>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37897" name="Freeform 36"/>
          <p:cNvSpPr>
            <a:spLocks noChangeAspect="1" noEditPoints="1" noChangeArrowheads="1"/>
          </p:cNvSpPr>
          <p:nvPr/>
        </p:nvSpPr>
        <p:spPr bwMode="auto">
          <a:xfrm>
            <a:off x="2901950" y="2560638"/>
            <a:ext cx="2276475" cy="1728787"/>
          </a:xfrm>
          <a:custGeom>
            <a:avLst/>
            <a:gdLst>
              <a:gd name="T0" fmla="*/ 89 w 286"/>
              <a:gd name="T1" fmla="*/ 53 h 217"/>
              <a:gd name="T2" fmla="*/ 197 w 286"/>
              <a:gd name="T3" fmla="*/ 51 h 217"/>
              <a:gd name="T4" fmla="*/ 187 w 286"/>
              <a:gd name="T5" fmla="*/ 60 h 217"/>
              <a:gd name="T6" fmla="*/ 100 w 286"/>
              <a:gd name="T7" fmla="*/ 62 h 217"/>
              <a:gd name="T8" fmla="*/ 120 w 286"/>
              <a:gd name="T9" fmla="*/ 80 h 217"/>
              <a:gd name="T10" fmla="*/ 166 w 286"/>
              <a:gd name="T11" fmla="*/ 78 h 217"/>
              <a:gd name="T12" fmla="*/ 144 w 286"/>
              <a:gd name="T13" fmla="*/ 55 h 217"/>
              <a:gd name="T14" fmla="*/ 144 w 286"/>
              <a:gd name="T15" fmla="*/ 82 h 217"/>
              <a:gd name="T16" fmla="*/ 144 w 286"/>
              <a:gd name="T17" fmla="*/ 115 h 217"/>
              <a:gd name="T18" fmla="*/ 144 w 286"/>
              <a:gd name="T19" fmla="*/ 82 h 217"/>
              <a:gd name="T20" fmla="*/ 11 w 286"/>
              <a:gd name="T21" fmla="*/ 206 h 217"/>
              <a:gd name="T22" fmla="*/ 11 w 286"/>
              <a:gd name="T23" fmla="*/ 217 h 217"/>
              <a:gd name="T24" fmla="*/ 284 w 286"/>
              <a:gd name="T25" fmla="*/ 204 h 217"/>
              <a:gd name="T26" fmla="*/ 282 w 286"/>
              <a:gd name="T27" fmla="*/ 177 h 217"/>
              <a:gd name="T28" fmla="*/ 255 w 286"/>
              <a:gd name="T29" fmla="*/ 21 h 217"/>
              <a:gd name="T30" fmla="*/ 52 w 286"/>
              <a:gd name="T31" fmla="*/ 0 h 217"/>
              <a:gd name="T32" fmla="*/ 31 w 286"/>
              <a:gd name="T33" fmla="*/ 134 h 217"/>
              <a:gd name="T34" fmla="*/ 2 w 286"/>
              <a:gd name="T35" fmla="*/ 189 h 217"/>
              <a:gd name="T36" fmla="*/ 275 w 286"/>
              <a:gd name="T37" fmla="*/ 194 h 217"/>
              <a:gd name="T38" fmla="*/ 282 w 286"/>
              <a:gd name="T39" fmla="*/ 177 h 217"/>
              <a:gd name="T40" fmla="*/ 49 w 286"/>
              <a:gd name="T41" fmla="*/ 17 h 217"/>
              <a:gd name="T42" fmla="*/ 230 w 286"/>
              <a:gd name="T43" fmla="*/ 14 h 217"/>
              <a:gd name="T44" fmla="*/ 240 w 286"/>
              <a:gd name="T45" fmla="*/ 24 h 217"/>
              <a:gd name="T46" fmla="*/ 237 w 286"/>
              <a:gd name="T47" fmla="*/ 127 h 217"/>
              <a:gd name="T48" fmla="*/ 56 w 286"/>
              <a:gd name="T49" fmla="*/ 130 h 217"/>
              <a:gd name="T50" fmla="*/ 46 w 286"/>
              <a:gd name="T51" fmla="*/ 120 h 217"/>
              <a:gd name="T52" fmla="*/ 43 w 286"/>
              <a:gd name="T53" fmla="*/ 143 h 217"/>
              <a:gd name="T54" fmla="*/ 248 w 286"/>
              <a:gd name="T55" fmla="*/ 151 h 217"/>
              <a:gd name="T56" fmla="*/ 43 w 286"/>
              <a:gd name="T57" fmla="*/ 143 h 217"/>
              <a:gd name="T58" fmla="*/ 252 w 286"/>
              <a:gd name="T59" fmla="*/ 157 h 217"/>
              <a:gd name="T60" fmla="*/ 29 w 286"/>
              <a:gd name="T61" fmla="*/ 165 h 217"/>
              <a:gd name="T62" fmla="*/ 97 w 286"/>
              <a:gd name="T63" fmla="*/ 179 h 217"/>
              <a:gd name="T64" fmla="*/ 25 w 286"/>
              <a:gd name="T65" fmla="*/ 171 h 217"/>
              <a:gd name="T66" fmla="*/ 97 w 286"/>
              <a:gd name="T67" fmla="*/ 179 h 217"/>
              <a:gd name="T68" fmla="*/ 186 w 286"/>
              <a:gd name="T69" fmla="*/ 171 h 217"/>
              <a:gd name="T70" fmla="*/ 266 w 286"/>
              <a:gd name="T71" fmla="*/ 17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7898" name="直接连接符 9"/>
          <p:cNvSpPr>
            <a:spLocks noChangeShapeType="1"/>
          </p:cNvSpPr>
          <p:nvPr/>
        </p:nvSpPr>
        <p:spPr bwMode="auto">
          <a:xfrm>
            <a:off x="4222750" y="3181350"/>
            <a:ext cx="1090613" cy="474663"/>
          </a:xfrm>
          <a:prstGeom prst="line">
            <a:avLst/>
          </a:prstGeom>
          <a:noFill/>
          <a:ln w="6350" cap="rnd">
            <a:solidFill>
              <a:srgbClr val="AECB01"/>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7899" name="直接连接符 11"/>
          <p:cNvSpPr>
            <a:spLocks noChangeShapeType="1"/>
          </p:cNvSpPr>
          <p:nvPr/>
        </p:nvSpPr>
        <p:spPr bwMode="auto">
          <a:xfrm flipV="1">
            <a:off x="5330825" y="2759075"/>
            <a:ext cx="977900" cy="914400"/>
          </a:xfrm>
          <a:prstGeom prst="line">
            <a:avLst/>
          </a:prstGeom>
          <a:noFill/>
          <a:ln w="6350" cap="rnd">
            <a:solidFill>
              <a:srgbClr val="AECB01"/>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7900" name="直接连接符 13"/>
          <p:cNvSpPr>
            <a:spLocks noChangeShapeType="1"/>
          </p:cNvSpPr>
          <p:nvPr/>
        </p:nvSpPr>
        <p:spPr bwMode="auto">
          <a:xfrm>
            <a:off x="6308725" y="2740025"/>
            <a:ext cx="850900" cy="677863"/>
          </a:xfrm>
          <a:prstGeom prst="line">
            <a:avLst/>
          </a:prstGeom>
          <a:noFill/>
          <a:ln w="6350" cap="rnd">
            <a:solidFill>
              <a:srgbClr val="AECB01"/>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7901" name="直接连接符 15"/>
          <p:cNvSpPr>
            <a:spLocks noChangeShapeType="1"/>
          </p:cNvSpPr>
          <p:nvPr/>
        </p:nvSpPr>
        <p:spPr bwMode="auto">
          <a:xfrm flipV="1">
            <a:off x="7159625" y="2362200"/>
            <a:ext cx="1919288" cy="1081088"/>
          </a:xfrm>
          <a:prstGeom prst="line">
            <a:avLst/>
          </a:prstGeom>
          <a:noFill/>
          <a:ln w="6350" cap="rnd">
            <a:solidFill>
              <a:srgbClr val="AECB01"/>
            </a:solidFill>
            <a:prstDash val="dash"/>
            <a:bevel/>
            <a:headEnd type="oval" w="med" len="med"/>
            <a:tailEnd type="stealth" w="med" len="med"/>
          </a:ln>
          <a:extLst>
            <a:ext uri="{909E8E84-426E-40DD-AFC4-6F175D3DCCD1}">
              <a14:hiddenFill xmlns:a14="http://schemas.microsoft.com/office/drawing/2010/main">
                <a:noFill/>
              </a14:hiddenFill>
            </a:ext>
          </a:extLst>
        </p:spPr>
        <p:txBody>
          <a:bodyPr/>
          <a:lstStyle/>
          <a:p>
            <a:endParaRPr lang="zh-CN" altLang="en-US"/>
          </a:p>
        </p:txBody>
      </p:sp>
      <p:sp>
        <p:nvSpPr>
          <p:cNvPr id="37902" name="椭圆 16"/>
          <p:cNvSpPr>
            <a:spLocks noChangeArrowheads="1"/>
          </p:cNvSpPr>
          <p:nvPr/>
        </p:nvSpPr>
        <p:spPr bwMode="auto">
          <a:xfrm>
            <a:off x="8740775" y="2046288"/>
            <a:ext cx="673100" cy="673100"/>
          </a:xfrm>
          <a:prstGeom prst="ellipse">
            <a:avLst/>
          </a:prstGeom>
          <a:noFill/>
          <a:ln w="6350" cap="rnd">
            <a:solidFill>
              <a:srgbClr val="AECB01"/>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37903" name="文本框 19"/>
          <p:cNvSpPr>
            <a:spLocks noChangeArrowheads="1"/>
          </p:cNvSpPr>
          <p:nvPr/>
        </p:nvSpPr>
        <p:spPr bwMode="auto">
          <a:xfrm>
            <a:off x="5313363" y="3821113"/>
            <a:ext cx="48021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7904" name="文本框 20"/>
          <p:cNvSpPr>
            <a:spLocks noChangeArrowheads="1"/>
          </p:cNvSpPr>
          <p:nvPr/>
        </p:nvSpPr>
        <p:spPr bwMode="auto">
          <a:xfrm>
            <a:off x="8716963" y="5324475"/>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7905" name="Freeform 38"/>
          <p:cNvSpPr>
            <a:spLocks noChangeAspect="1" noEditPoints="1" noChangeArrowheads="1"/>
          </p:cNvSpPr>
          <p:nvPr/>
        </p:nvSpPr>
        <p:spPr bwMode="auto">
          <a:xfrm>
            <a:off x="8091488" y="5378450"/>
            <a:ext cx="649287" cy="539750"/>
          </a:xfrm>
          <a:custGeom>
            <a:avLst/>
            <a:gdLst>
              <a:gd name="T0" fmla="*/ 28 w 282"/>
              <a:gd name="T1" fmla="*/ 131 h 235"/>
              <a:gd name="T2" fmla="*/ 28 w 282"/>
              <a:gd name="T3" fmla="*/ 53 h 235"/>
              <a:gd name="T4" fmla="*/ 46 w 282"/>
              <a:gd name="T5" fmla="*/ 36 h 235"/>
              <a:gd name="T6" fmla="*/ 62 w 282"/>
              <a:gd name="T7" fmla="*/ 36 h 235"/>
              <a:gd name="T8" fmla="*/ 62 w 282"/>
              <a:gd name="T9" fmla="*/ 148 h 235"/>
              <a:gd name="T10" fmla="*/ 46 w 282"/>
              <a:gd name="T11" fmla="*/ 148 h 235"/>
              <a:gd name="T12" fmla="*/ 28 w 282"/>
              <a:gd name="T13" fmla="*/ 131 h 235"/>
              <a:gd name="T14" fmla="*/ 214 w 282"/>
              <a:gd name="T15" fmla="*/ 131 h 235"/>
              <a:gd name="T16" fmla="*/ 214 w 282"/>
              <a:gd name="T17" fmla="*/ 53 h 235"/>
              <a:gd name="T18" fmla="*/ 197 w 282"/>
              <a:gd name="T19" fmla="*/ 36 h 235"/>
              <a:gd name="T20" fmla="*/ 180 w 282"/>
              <a:gd name="T21" fmla="*/ 36 h 235"/>
              <a:gd name="T22" fmla="*/ 180 w 282"/>
              <a:gd name="T23" fmla="*/ 148 h 235"/>
              <a:gd name="T24" fmla="*/ 197 w 282"/>
              <a:gd name="T25" fmla="*/ 148 h 235"/>
              <a:gd name="T26" fmla="*/ 214 w 282"/>
              <a:gd name="T27" fmla="*/ 131 h 235"/>
              <a:gd name="T28" fmla="*/ 154 w 282"/>
              <a:gd name="T29" fmla="*/ 36 h 235"/>
              <a:gd name="T30" fmla="*/ 131 w 282"/>
              <a:gd name="T31" fmla="*/ 13 h 235"/>
              <a:gd name="T32" fmla="*/ 112 w 282"/>
              <a:gd name="T33" fmla="*/ 13 h 235"/>
              <a:gd name="T34" fmla="*/ 89 w 282"/>
              <a:gd name="T35" fmla="*/ 36 h 235"/>
              <a:gd name="T36" fmla="*/ 77 w 282"/>
              <a:gd name="T37" fmla="*/ 36 h 235"/>
              <a:gd name="T38" fmla="*/ 77 w 282"/>
              <a:gd name="T39" fmla="*/ 148 h 235"/>
              <a:gd name="T40" fmla="*/ 166 w 282"/>
              <a:gd name="T41" fmla="*/ 148 h 235"/>
              <a:gd name="T42" fmla="*/ 166 w 282"/>
              <a:gd name="T43" fmla="*/ 36 h 235"/>
              <a:gd name="T44" fmla="*/ 154 w 282"/>
              <a:gd name="T45" fmla="*/ 36 h 235"/>
              <a:gd name="T46" fmla="*/ 101 w 282"/>
              <a:gd name="T47" fmla="*/ 36 h 235"/>
              <a:gd name="T48" fmla="*/ 112 w 282"/>
              <a:gd name="T49" fmla="*/ 23 h 235"/>
              <a:gd name="T50" fmla="*/ 131 w 282"/>
              <a:gd name="T51" fmla="*/ 23 h 235"/>
              <a:gd name="T52" fmla="*/ 142 w 282"/>
              <a:gd name="T53" fmla="*/ 36 h 235"/>
              <a:gd name="T54" fmla="*/ 101 w 282"/>
              <a:gd name="T55" fmla="*/ 36 h 235"/>
              <a:gd name="T56" fmla="*/ 42 w 282"/>
              <a:gd name="T57" fmla="*/ 187 h 235"/>
              <a:gd name="T58" fmla="*/ 17 w 282"/>
              <a:gd name="T59" fmla="*/ 211 h 235"/>
              <a:gd name="T60" fmla="*/ 42 w 282"/>
              <a:gd name="T61" fmla="*/ 235 h 235"/>
              <a:gd name="T62" fmla="*/ 66 w 282"/>
              <a:gd name="T63" fmla="*/ 211 h 235"/>
              <a:gd name="T64" fmla="*/ 42 w 282"/>
              <a:gd name="T65" fmla="*/ 187 h 235"/>
              <a:gd name="T66" fmla="*/ 42 w 282"/>
              <a:gd name="T67" fmla="*/ 224 h 235"/>
              <a:gd name="T68" fmla="*/ 29 w 282"/>
              <a:gd name="T69" fmla="*/ 211 h 235"/>
              <a:gd name="T70" fmla="*/ 42 w 282"/>
              <a:gd name="T71" fmla="*/ 198 h 235"/>
              <a:gd name="T72" fmla="*/ 54 w 282"/>
              <a:gd name="T73" fmla="*/ 211 h 235"/>
              <a:gd name="T74" fmla="*/ 42 w 282"/>
              <a:gd name="T75" fmla="*/ 224 h 235"/>
              <a:gd name="T76" fmla="*/ 202 w 282"/>
              <a:gd name="T77" fmla="*/ 187 h 235"/>
              <a:gd name="T78" fmla="*/ 177 w 282"/>
              <a:gd name="T79" fmla="*/ 211 h 235"/>
              <a:gd name="T80" fmla="*/ 202 w 282"/>
              <a:gd name="T81" fmla="*/ 235 h 235"/>
              <a:gd name="T82" fmla="*/ 226 w 282"/>
              <a:gd name="T83" fmla="*/ 211 h 235"/>
              <a:gd name="T84" fmla="*/ 202 w 282"/>
              <a:gd name="T85" fmla="*/ 187 h 235"/>
              <a:gd name="T86" fmla="*/ 202 w 282"/>
              <a:gd name="T87" fmla="*/ 224 h 235"/>
              <a:gd name="T88" fmla="*/ 189 w 282"/>
              <a:gd name="T89" fmla="*/ 211 h 235"/>
              <a:gd name="T90" fmla="*/ 202 w 282"/>
              <a:gd name="T91" fmla="*/ 198 h 235"/>
              <a:gd name="T92" fmla="*/ 214 w 282"/>
              <a:gd name="T93" fmla="*/ 211 h 235"/>
              <a:gd name="T94" fmla="*/ 202 w 282"/>
              <a:gd name="T95" fmla="*/ 224 h 235"/>
              <a:gd name="T96" fmla="*/ 275 w 282"/>
              <a:gd name="T97" fmla="*/ 20 h 235"/>
              <a:gd name="T98" fmla="*/ 246 w 282"/>
              <a:gd name="T99" fmla="*/ 36 h 235"/>
              <a:gd name="T100" fmla="*/ 246 w 282"/>
              <a:gd name="T101" fmla="*/ 179 h 235"/>
              <a:gd name="T102" fmla="*/ 0 w 282"/>
              <a:gd name="T103" fmla="*/ 179 h 235"/>
              <a:gd name="T104" fmla="*/ 0 w 282"/>
              <a:gd name="T105" fmla="*/ 140 h 235"/>
              <a:gd name="T106" fmla="*/ 19 w 282"/>
              <a:gd name="T107" fmla="*/ 140 h 235"/>
              <a:gd name="T108" fmla="*/ 19 w 282"/>
              <a:gd name="T109" fmla="*/ 160 h 235"/>
              <a:gd name="T110" fmla="*/ 226 w 282"/>
              <a:gd name="T111" fmla="*/ 160 h 235"/>
              <a:gd name="T112" fmla="*/ 226 w 282"/>
              <a:gd name="T113" fmla="*/ 31 h 235"/>
              <a:gd name="T114" fmla="*/ 226 w 282"/>
              <a:gd name="T115" fmla="*/ 29 h 235"/>
              <a:gd name="T116" fmla="*/ 231 w 282"/>
              <a:gd name="T117" fmla="*/ 22 h 235"/>
              <a:gd name="T118" fmla="*/ 266 w 282"/>
              <a:gd name="T119" fmla="*/ 3 h 235"/>
              <a:gd name="T120" fmla="*/ 279 w 282"/>
              <a:gd name="T121" fmla="*/ 7 h 235"/>
              <a:gd name="T122" fmla="*/ 275 w 282"/>
              <a:gd name="T123" fmla="*/ 2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Tree>
  </p:cSld>
  <p:clrMapOvr>
    <a:masterClrMapping/>
  </p:clrMapOvr>
  <p:transition spd="slow" advTm="5000">
    <p:fade/>
  </p:transition>
</p:sld>
</file>

<file path=ppt/slides/slide36.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38914" name="组合 7"/>
          <p:cNvGrpSpPr>
            <a:grpSpLocks/>
          </p:cNvGrpSpPr>
          <p:nvPr/>
        </p:nvGrpSpPr>
        <p:grpSpPr bwMode="auto">
          <a:xfrm>
            <a:off x="9563100" y="263525"/>
            <a:ext cx="1082675" cy="339725"/>
            <a:chOff x="0" y="0"/>
            <a:chExt cx="1082348" cy="340298"/>
          </a:xfrm>
        </p:grpSpPr>
        <p:sp>
          <p:nvSpPr>
            <p:cNvPr id="38915"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38916"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sp>
        <p:nvSpPr>
          <p:cNvPr id="38924" name="矩形 1"/>
          <p:cNvSpPr>
            <a:spLocks noChangeArrowheads="1"/>
          </p:cNvSpPr>
          <p:nvPr/>
        </p:nvSpPr>
        <p:spPr bwMode="auto">
          <a:xfrm>
            <a:off x="0" y="1644650"/>
            <a:ext cx="12192000" cy="3324225"/>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8925" name="文本框 3"/>
          <p:cNvSpPr>
            <a:spLocks noChangeArrowheads="1"/>
          </p:cNvSpPr>
          <p:nvPr/>
        </p:nvSpPr>
        <p:spPr bwMode="auto">
          <a:xfrm>
            <a:off x="1725613" y="5324475"/>
            <a:ext cx="24939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8926" name="文本框 4"/>
          <p:cNvSpPr>
            <a:spLocks noChangeArrowheads="1"/>
          </p:cNvSpPr>
          <p:nvPr/>
        </p:nvSpPr>
        <p:spPr bwMode="auto">
          <a:xfrm>
            <a:off x="5221288" y="5324475"/>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8927" name="Freeform 44"/>
          <p:cNvSpPr>
            <a:spLocks noChangeAspect="1" noEditPoints="1" noChangeArrowheads="1"/>
          </p:cNvSpPr>
          <p:nvPr/>
        </p:nvSpPr>
        <p:spPr bwMode="auto">
          <a:xfrm>
            <a:off x="1171575" y="5378450"/>
            <a:ext cx="554038"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8928" name="文本框 6"/>
          <p:cNvSpPr>
            <a:spLocks noChangeArrowheads="1"/>
          </p:cNvSpPr>
          <p:nvPr/>
        </p:nvSpPr>
        <p:spPr bwMode="auto">
          <a:xfrm>
            <a:off x="8716963" y="5324475"/>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8929" name="Freeform 38"/>
          <p:cNvSpPr>
            <a:spLocks noChangeAspect="1" noEditPoints="1" noChangeArrowheads="1"/>
          </p:cNvSpPr>
          <p:nvPr/>
        </p:nvSpPr>
        <p:spPr bwMode="auto">
          <a:xfrm>
            <a:off x="8091488" y="5378450"/>
            <a:ext cx="649287" cy="539750"/>
          </a:xfrm>
          <a:custGeom>
            <a:avLst/>
            <a:gdLst>
              <a:gd name="T0" fmla="*/ 28 w 282"/>
              <a:gd name="T1" fmla="*/ 131 h 235"/>
              <a:gd name="T2" fmla="*/ 28 w 282"/>
              <a:gd name="T3" fmla="*/ 53 h 235"/>
              <a:gd name="T4" fmla="*/ 46 w 282"/>
              <a:gd name="T5" fmla="*/ 36 h 235"/>
              <a:gd name="T6" fmla="*/ 62 w 282"/>
              <a:gd name="T7" fmla="*/ 36 h 235"/>
              <a:gd name="T8" fmla="*/ 62 w 282"/>
              <a:gd name="T9" fmla="*/ 148 h 235"/>
              <a:gd name="T10" fmla="*/ 46 w 282"/>
              <a:gd name="T11" fmla="*/ 148 h 235"/>
              <a:gd name="T12" fmla="*/ 28 w 282"/>
              <a:gd name="T13" fmla="*/ 131 h 235"/>
              <a:gd name="T14" fmla="*/ 214 w 282"/>
              <a:gd name="T15" fmla="*/ 131 h 235"/>
              <a:gd name="T16" fmla="*/ 214 w 282"/>
              <a:gd name="T17" fmla="*/ 53 h 235"/>
              <a:gd name="T18" fmla="*/ 197 w 282"/>
              <a:gd name="T19" fmla="*/ 36 h 235"/>
              <a:gd name="T20" fmla="*/ 180 w 282"/>
              <a:gd name="T21" fmla="*/ 36 h 235"/>
              <a:gd name="T22" fmla="*/ 180 w 282"/>
              <a:gd name="T23" fmla="*/ 148 h 235"/>
              <a:gd name="T24" fmla="*/ 197 w 282"/>
              <a:gd name="T25" fmla="*/ 148 h 235"/>
              <a:gd name="T26" fmla="*/ 214 w 282"/>
              <a:gd name="T27" fmla="*/ 131 h 235"/>
              <a:gd name="T28" fmla="*/ 154 w 282"/>
              <a:gd name="T29" fmla="*/ 36 h 235"/>
              <a:gd name="T30" fmla="*/ 131 w 282"/>
              <a:gd name="T31" fmla="*/ 13 h 235"/>
              <a:gd name="T32" fmla="*/ 112 w 282"/>
              <a:gd name="T33" fmla="*/ 13 h 235"/>
              <a:gd name="T34" fmla="*/ 89 w 282"/>
              <a:gd name="T35" fmla="*/ 36 h 235"/>
              <a:gd name="T36" fmla="*/ 77 w 282"/>
              <a:gd name="T37" fmla="*/ 36 h 235"/>
              <a:gd name="T38" fmla="*/ 77 w 282"/>
              <a:gd name="T39" fmla="*/ 148 h 235"/>
              <a:gd name="T40" fmla="*/ 166 w 282"/>
              <a:gd name="T41" fmla="*/ 148 h 235"/>
              <a:gd name="T42" fmla="*/ 166 w 282"/>
              <a:gd name="T43" fmla="*/ 36 h 235"/>
              <a:gd name="T44" fmla="*/ 154 w 282"/>
              <a:gd name="T45" fmla="*/ 36 h 235"/>
              <a:gd name="T46" fmla="*/ 101 w 282"/>
              <a:gd name="T47" fmla="*/ 36 h 235"/>
              <a:gd name="T48" fmla="*/ 112 w 282"/>
              <a:gd name="T49" fmla="*/ 23 h 235"/>
              <a:gd name="T50" fmla="*/ 131 w 282"/>
              <a:gd name="T51" fmla="*/ 23 h 235"/>
              <a:gd name="T52" fmla="*/ 142 w 282"/>
              <a:gd name="T53" fmla="*/ 36 h 235"/>
              <a:gd name="T54" fmla="*/ 101 w 282"/>
              <a:gd name="T55" fmla="*/ 36 h 235"/>
              <a:gd name="T56" fmla="*/ 42 w 282"/>
              <a:gd name="T57" fmla="*/ 187 h 235"/>
              <a:gd name="T58" fmla="*/ 17 w 282"/>
              <a:gd name="T59" fmla="*/ 211 h 235"/>
              <a:gd name="T60" fmla="*/ 42 w 282"/>
              <a:gd name="T61" fmla="*/ 235 h 235"/>
              <a:gd name="T62" fmla="*/ 66 w 282"/>
              <a:gd name="T63" fmla="*/ 211 h 235"/>
              <a:gd name="T64" fmla="*/ 42 w 282"/>
              <a:gd name="T65" fmla="*/ 187 h 235"/>
              <a:gd name="T66" fmla="*/ 42 w 282"/>
              <a:gd name="T67" fmla="*/ 224 h 235"/>
              <a:gd name="T68" fmla="*/ 29 w 282"/>
              <a:gd name="T69" fmla="*/ 211 h 235"/>
              <a:gd name="T70" fmla="*/ 42 w 282"/>
              <a:gd name="T71" fmla="*/ 198 h 235"/>
              <a:gd name="T72" fmla="*/ 54 w 282"/>
              <a:gd name="T73" fmla="*/ 211 h 235"/>
              <a:gd name="T74" fmla="*/ 42 w 282"/>
              <a:gd name="T75" fmla="*/ 224 h 235"/>
              <a:gd name="T76" fmla="*/ 202 w 282"/>
              <a:gd name="T77" fmla="*/ 187 h 235"/>
              <a:gd name="T78" fmla="*/ 177 w 282"/>
              <a:gd name="T79" fmla="*/ 211 h 235"/>
              <a:gd name="T80" fmla="*/ 202 w 282"/>
              <a:gd name="T81" fmla="*/ 235 h 235"/>
              <a:gd name="T82" fmla="*/ 226 w 282"/>
              <a:gd name="T83" fmla="*/ 211 h 235"/>
              <a:gd name="T84" fmla="*/ 202 w 282"/>
              <a:gd name="T85" fmla="*/ 187 h 235"/>
              <a:gd name="T86" fmla="*/ 202 w 282"/>
              <a:gd name="T87" fmla="*/ 224 h 235"/>
              <a:gd name="T88" fmla="*/ 189 w 282"/>
              <a:gd name="T89" fmla="*/ 211 h 235"/>
              <a:gd name="T90" fmla="*/ 202 w 282"/>
              <a:gd name="T91" fmla="*/ 198 h 235"/>
              <a:gd name="T92" fmla="*/ 214 w 282"/>
              <a:gd name="T93" fmla="*/ 211 h 235"/>
              <a:gd name="T94" fmla="*/ 202 w 282"/>
              <a:gd name="T95" fmla="*/ 224 h 235"/>
              <a:gd name="T96" fmla="*/ 275 w 282"/>
              <a:gd name="T97" fmla="*/ 20 h 235"/>
              <a:gd name="T98" fmla="*/ 246 w 282"/>
              <a:gd name="T99" fmla="*/ 36 h 235"/>
              <a:gd name="T100" fmla="*/ 246 w 282"/>
              <a:gd name="T101" fmla="*/ 179 h 235"/>
              <a:gd name="T102" fmla="*/ 0 w 282"/>
              <a:gd name="T103" fmla="*/ 179 h 235"/>
              <a:gd name="T104" fmla="*/ 0 w 282"/>
              <a:gd name="T105" fmla="*/ 140 h 235"/>
              <a:gd name="T106" fmla="*/ 19 w 282"/>
              <a:gd name="T107" fmla="*/ 140 h 235"/>
              <a:gd name="T108" fmla="*/ 19 w 282"/>
              <a:gd name="T109" fmla="*/ 160 h 235"/>
              <a:gd name="T110" fmla="*/ 226 w 282"/>
              <a:gd name="T111" fmla="*/ 160 h 235"/>
              <a:gd name="T112" fmla="*/ 226 w 282"/>
              <a:gd name="T113" fmla="*/ 31 h 235"/>
              <a:gd name="T114" fmla="*/ 226 w 282"/>
              <a:gd name="T115" fmla="*/ 29 h 235"/>
              <a:gd name="T116" fmla="*/ 231 w 282"/>
              <a:gd name="T117" fmla="*/ 22 h 235"/>
              <a:gd name="T118" fmla="*/ 266 w 282"/>
              <a:gd name="T119" fmla="*/ 3 h 235"/>
              <a:gd name="T120" fmla="*/ 279 w 282"/>
              <a:gd name="T121" fmla="*/ 7 h 235"/>
              <a:gd name="T122" fmla="*/ 275 w 282"/>
              <a:gd name="T123" fmla="*/ 2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8930" name="Freeform 10"/>
          <p:cNvSpPr>
            <a:spLocks noChangeAspect="1" noEditPoints="1" noChangeArrowheads="1"/>
          </p:cNvSpPr>
          <p:nvPr/>
        </p:nvSpPr>
        <p:spPr bwMode="auto">
          <a:xfrm>
            <a:off x="4697413" y="5378450"/>
            <a:ext cx="512762"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8931" name="文本框 9"/>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38932" name="Freeform 45"/>
          <p:cNvSpPr>
            <a:spLocks noChangeAspect="1" noEditPoints="1" noChangeArrowheads="1"/>
          </p:cNvSpPr>
          <p:nvPr/>
        </p:nvSpPr>
        <p:spPr bwMode="auto">
          <a:xfrm>
            <a:off x="4125913" y="2562225"/>
            <a:ext cx="1839912" cy="1727200"/>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8933" name="文本框 11"/>
          <p:cNvSpPr>
            <a:spLocks noChangeArrowheads="1"/>
          </p:cNvSpPr>
          <p:nvPr/>
        </p:nvSpPr>
        <p:spPr bwMode="auto">
          <a:xfrm>
            <a:off x="1449388" y="2627313"/>
            <a:ext cx="274955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迷你简粗倩" pitchFamily="1" charset="-122"/>
                <a:ea typeface="迷你简粗倩" pitchFamily="1" charset="-122"/>
                <a:sym typeface="迷你简粗倩" pitchFamily="1" charset="-122"/>
              </a:rPr>
              <a:t>点击添加</a:t>
            </a:r>
            <a:endParaRPr lang="en-US" sz="4000">
              <a:solidFill>
                <a:schemeClr val="bg1"/>
              </a:solidFill>
              <a:latin typeface="迷你简粗倩" pitchFamily="1" charset="-122"/>
              <a:ea typeface="迷你简粗倩" pitchFamily="1" charset="-122"/>
              <a:sym typeface="迷你简粗倩" pitchFamily="1" charset="-122"/>
            </a:endParaRPr>
          </a:p>
          <a:p>
            <a:r>
              <a:rPr lang="zh-CN" altLang="en-US" sz="4000">
                <a:solidFill>
                  <a:srgbClr val="757070"/>
                </a:solidFill>
                <a:latin typeface="迷你简粗倩" pitchFamily="1" charset="-122"/>
                <a:ea typeface="迷你简粗倩" pitchFamily="1" charset="-122"/>
                <a:sym typeface="迷你简粗倩" pitchFamily="1" charset="-122"/>
              </a:rPr>
              <a:t>所要的文字</a:t>
            </a:r>
            <a:endParaRPr lang="zh-CN" altLang="en-US"/>
          </a:p>
        </p:txBody>
      </p:sp>
      <p:sp>
        <p:nvSpPr>
          <p:cNvPr id="38934" name="矩形 12"/>
          <p:cNvSpPr>
            <a:spLocks noChangeArrowheads="1"/>
          </p:cNvSpPr>
          <p:nvPr/>
        </p:nvSpPr>
        <p:spPr bwMode="auto">
          <a:xfrm>
            <a:off x="1449388" y="4217988"/>
            <a:ext cx="2676525" cy="71437"/>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8935" name="文本框 13"/>
          <p:cNvSpPr>
            <a:spLocks noChangeArrowheads="1"/>
          </p:cNvSpPr>
          <p:nvPr/>
        </p:nvSpPr>
        <p:spPr bwMode="auto">
          <a:xfrm>
            <a:off x="7075488" y="2813050"/>
            <a:ext cx="249396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8936" name="文本框 14"/>
          <p:cNvSpPr>
            <a:spLocks noChangeArrowheads="1"/>
          </p:cNvSpPr>
          <p:nvPr/>
        </p:nvSpPr>
        <p:spPr bwMode="auto">
          <a:xfrm>
            <a:off x="7075488" y="2413000"/>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F2F2F2"/>
                </a:solidFill>
                <a:latin typeface="迷你简粗倩" pitchFamily="1" charset="-122"/>
                <a:ea typeface="迷你简粗倩" pitchFamily="1" charset="-122"/>
                <a:sym typeface="迷你简粗倩" pitchFamily="1" charset="-122"/>
              </a:rPr>
              <a:t>点击添加标题</a:t>
            </a:r>
          </a:p>
        </p:txBody>
      </p:sp>
    </p:spTree>
  </p:cSld>
  <p:clrMapOvr>
    <a:masterClrMapping/>
  </p:clrMapOvr>
  <p:transition spd="slow" advTm="5000">
    <p:fade/>
  </p:transition>
</p:sld>
</file>

<file path=ppt/slides/slide37.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39938" name="组合 7"/>
          <p:cNvGrpSpPr>
            <a:grpSpLocks/>
          </p:cNvGrpSpPr>
          <p:nvPr/>
        </p:nvGrpSpPr>
        <p:grpSpPr bwMode="auto">
          <a:xfrm>
            <a:off x="9563100" y="263525"/>
            <a:ext cx="1082675" cy="339725"/>
            <a:chOff x="0" y="0"/>
            <a:chExt cx="1082348" cy="340298"/>
          </a:xfrm>
        </p:grpSpPr>
        <p:sp>
          <p:nvSpPr>
            <p:cNvPr id="39939"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39940"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39941" name="Group 4"/>
          <p:cNvGrpSpPr>
            <a:grpSpLocks/>
          </p:cNvGrpSpPr>
          <p:nvPr/>
        </p:nvGrpSpPr>
        <p:grpSpPr bwMode="auto">
          <a:xfrm>
            <a:off x="10625138" y="31750"/>
            <a:ext cx="430212" cy="647700"/>
            <a:chOff x="0" y="0"/>
            <a:chExt cx="376" cy="567"/>
          </a:xfrm>
        </p:grpSpPr>
        <p:sp>
          <p:nvSpPr>
            <p:cNvPr id="39942"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943"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944"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945"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946"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947"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39948"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39949" name="矩形 2"/>
          <p:cNvSpPr>
            <a:spLocks noChangeArrowheads="1"/>
          </p:cNvSpPr>
          <p:nvPr/>
        </p:nvSpPr>
        <p:spPr bwMode="auto">
          <a:xfrm>
            <a:off x="0" y="1644650"/>
            <a:ext cx="12192000" cy="3324225"/>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9950" name="文本框 3"/>
          <p:cNvSpPr>
            <a:spLocks noChangeArrowheads="1"/>
          </p:cNvSpPr>
          <p:nvPr/>
        </p:nvSpPr>
        <p:spPr bwMode="auto">
          <a:xfrm>
            <a:off x="1725613" y="5324475"/>
            <a:ext cx="24939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9951" name="文本框 4"/>
          <p:cNvSpPr>
            <a:spLocks noChangeArrowheads="1"/>
          </p:cNvSpPr>
          <p:nvPr/>
        </p:nvSpPr>
        <p:spPr bwMode="auto">
          <a:xfrm>
            <a:off x="5221288" y="5324475"/>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9952" name="Freeform 44"/>
          <p:cNvSpPr>
            <a:spLocks noChangeAspect="1" noEditPoints="1" noChangeArrowheads="1"/>
          </p:cNvSpPr>
          <p:nvPr/>
        </p:nvSpPr>
        <p:spPr bwMode="auto">
          <a:xfrm>
            <a:off x="1171575" y="5378450"/>
            <a:ext cx="554038"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953" name="文本框 6"/>
          <p:cNvSpPr>
            <a:spLocks noChangeArrowheads="1"/>
          </p:cNvSpPr>
          <p:nvPr/>
        </p:nvSpPr>
        <p:spPr bwMode="auto">
          <a:xfrm>
            <a:off x="8716963" y="5324475"/>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39954" name="Freeform 38"/>
          <p:cNvSpPr>
            <a:spLocks noChangeAspect="1" noEditPoints="1" noChangeArrowheads="1"/>
          </p:cNvSpPr>
          <p:nvPr/>
        </p:nvSpPr>
        <p:spPr bwMode="auto">
          <a:xfrm>
            <a:off x="8091488" y="5378450"/>
            <a:ext cx="649287" cy="539750"/>
          </a:xfrm>
          <a:custGeom>
            <a:avLst/>
            <a:gdLst>
              <a:gd name="T0" fmla="*/ 28 w 282"/>
              <a:gd name="T1" fmla="*/ 131 h 235"/>
              <a:gd name="T2" fmla="*/ 28 w 282"/>
              <a:gd name="T3" fmla="*/ 53 h 235"/>
              <a:gd name="T4" fmla="*/ 46 w 282"/>
              <a:gd name="T5" fmla="*/ 36 h 235"/>
              <a:gd name="T6" fmla="*/ 62 w 282"/>
              <a:gd name="T7" fmla="*/ 36 h 235"/>
              <a:gd name="T8" fmla="*/ 62 w 282"/>
              <a:gd name="T9" fmla="*/ 148 h 235"/>
              <a:gd name="T10" fmla="*/ 46 w 282"/>
              <a:gd name="T11" fmla="*/ 148 h 235"/>
              <a:gd name="T12" fmla="*/ 28 w 282"/>
              <a:gd name="T13" fmla="*/ 131 h 235"/>
              <a:gd name="T14" fmla="*/ 214 w 282"/>
              <a:gd name="T15" fmla="*/ 131 h 235"/>
              <a:gd name="T16" fmla="*/ 214 w 282"/>
              <a:gd name="T17" fmla="*/ 53 h 235"/>
              <a:gd name="T18" fmla="*/ 197 w 282"/>
              <a:gd name="T19" fmla="*/ 36 h 235"/>
              <a:gd name="T20" fmla="*/ 180 w 282"/>
              <a:gd name="T21" fmla="*/ 36 h 235"/>
              <a:gd name="T22" fmla="*/ 180 w 282"/>
              <a:gd name="T23" fmla="*/ 148 h 235"/>
              <a:gd name="T24" fmla="*/ 197 w 282"/>
              <a:gd name="T25" fmla="*/ 148 h 235"/>
              <a:gd name="T26" fmla="*/ 214 w 282"/>
              <a:gd name="T27" fmla="*/ 131 h 235"/>
              <a:gd name="T28" fmla="*/ 154 w 282"/>
              <a:gd name="T29" fmla="*/ 36 h 235"/>
              <a:gd name="T30" fmla="*/ 131 w 282"/>
              <a:gd name="T31" fmla="*/ 13 h 235"/>
              <a:gd name="T32" fmla="*/ 112 w 282"/>
              <a:gd name="T33" fmla="*/ 13 h 235"/>
              <a:gd name="T34" fmla="*/ 89 w 282"/>
              <a:gd name="T35" fmla="*/ 36 h 235"/>
              <a:gd name="T36" fmla="*/ 77 w 282"/>
              <a:gd name="T37" fmla="*/ 36 h 235"/>
              <a:gd name="T38" fmla="*/ 77 w 282"/>
              <a:gd name="T39" fmla="*/ 148 h 235"/>
              <a:gd name="T40" fmla="*/ 166 w 282"/>
              <a:gd name="T41" fmla="*/ 148 h 235"/>
              <a:gd name="T42" fmla="*/ 166 w 282"/>
              <a:gd name="T43" fmla="*/ 36 h 235"/>
              <a:gd name="T44" fmla="*/ 154 w 282"/>
              <a:gd name="T45" fmla="*/ 36 h 235"/>
              <a:gd name="T46" fmla="*/ 101 w 282"/>
              <a:gd name="T47" fmla="*/ 36 h 235"/>
              <a:gd name="T48" fmla="*/ 112 w 282"/>
              <a:gd name="T49" fmla="*/ 23 h 235"/>
              <a:gd name="T50" fmla="*/ 131 w 282"/>
              <a:gd name="T51" fmla="*/ 23 h 235"/>
              <a:gd name="T52" fmla="*/ 142 w 282"/>
              <a:gd name="T53" fmla="*/ 36 h 235"/>
              <a:gd name="T54" fmla="*/ 101 w 282"/>
              <a:gd name="T55" fmla="*/ 36 h 235"/>
              <a:gd name="T56" fmla="*/ 42 w 282"/>
              <a:gd name="T57" fmla="*/ 187 h 235"/>
              <a:gd name="T58" fmla="*/ 17 w 282"/>
              <a:gd name="T59" fmla="*/ 211 h 235"/>
              <a:gd name="T60" fmla="*/ 42 w 282"/>
              <a:gd name="T61" fmla="*/ 235 h 235"/>
              <a:gd name="T62" fmla="*/ 66 w 282"/>
              <a:gd name="T63" fmla="*/ 211 h 235"/>
              <a:gd name="T64" fmla="*/ 42 w 282"/>
              <a:gd name="T65" fmla="*/ 187 h 235"/>
              <a:gd name="T66" fmla="*/ 42 w 282"/>
              <a:gd name="T67" fmla="*/ 224 h 235"/>
              <a:gd name="T68" fmla="*/ 29 w 282"/>
              <a:gd name="T69" fmla="*/ 211 h 235"/>
              <a:gd name="T70" fmla="*/ 42 w 282"/>
              <a:gd name="T71" fmla="*/ 198 h 235"/>
              <a:gd name="T72" fmla="*/ 54 w 282"/>
              <a:gd name="T73" fmla="*/ 211 h 235"/>
              <a:gd name="T74" fmla="*/ 42 w 282"/>
              <a:gd name="T75" fmla="*/ 224 h 235"/>
              <a:gd name="T76" fmla="*/ 202 w 282"/>
              <a:gd name="T77" fmla="*/ 187 h 235"/>
              <a:gd name="T78" fmla="*/ 177 w 282"/>
              <a:gd name="T79" fmla="*/ 211 h 235"/>
              <a:gd name="T80" fmla="*/ 202 w 282"/>
              <a:gd name="T81" fmla="*/ 235 h 235"/>
              <a:gd name="T82" fmla="*/ 226 w 282"/>
              <a:gd name="T83" fmla="*/ 211 h 235"/>
              <a:gd name="T84" fmla="*/ 202 w 282"/>
              <a:gd name="T85" fmla="*/ 187 h 235"/>
              <a:gd name="T86" fmla="*/ 202 w 282"/>
              <a:gd name="T87" fmla="*/ 224 h 235"/>
              <a:gd name="T88" fmla="*/ 189 w 282"/>
              <a:gd name="T89" fmla="*/ 211 h 235"/>
              <a:gd name="T90" fmla="*/ 202 w 282"/>
              <a:gd name="T91" fmla="*/ 198 h 235"/>
              <a:gd name="T92" fmla="*/ 214 w 282"/>
              <a:gd name="T93" fmla="*/ 211 h 235"/>
              <a:gd name="T94" fmla="*/ 202 w 282"/>
              <a:gd name="T95" fmla="*/ 224 h 235"/>
              <a:gd name="T96" fmla="*/ 275 w 282"/>
              <a:gd name="T97" fmla="*/ 20 h 235"/>
              <a:gd name="T98" fmla="*/ 246 w 282"/>
              <a:gd name="T99" fmla="*/ 36 h 235"/>
              <a:gd name="T100" fmla="*/ 246 w 282"/>
              <a:gd name="T101" fmla="*/ 179 h 235"/>
              <a:gd name="T102" fmla="*/ 0 w 282"/>
              <a:gd name="T103" fmla="*/ 179 h 235"/>
              <a:gd name="T104" fmla="*/ 0 w 282"/>
              <a:gd name="T105" fmla="*/ 140 h 235"/>
              <a:gd name="T106" fmla="*/ 19 w 282"/>
              <a:gd name="T107" fmla="*/ 140 h 235"/>
              <a:gd name="T108" fmla="*/ 19 w 282"/>
              <a:gd name="T109" fmla="*/ 160 h 235"/>
              <a:gd name="T110" fmla="*/ 226 w 282"/>
              <a:gd name="T111" fmla="*/ 160 h 235"/>
              <a:gd name="T112" fmla="*/ 226 w 282"/>
              <a:gd name="T113" fmla="*/ 31 h 235"/>
              <a:gd name="T114" fmla="*/ 226 w 282"/>
              <a:gd name="T115" fmla="*/ 29 h 235"/>
              <a:gd name="T116" fmla="*/ 231 w 282"/>
              <a:gd name="T117" fmla="*/ 22 h 235"/>
              <a:gd name="T118" fmla="*/ 266 w 282"/>
              <a:gd name="T119" fmla="*/ 3 h 235"/>
              <a:gd name="T120" fmla="*/ 279 w 282"/>
              <a:gd name="T121" fmla="*/ 7 h 235"/>
              <a:gd name="T122" fmla="*/ 275 w 282"/>
              <a:gd name="T123" fmla="*/ 2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955" name="Freeform 10"/>
          <p:cNvSpPr>
            <a:spLocks noChangeAspect="1" noEditPoints="1" noChangeArrowheads="1"/>
          </p:cNvSpPr>
          <p:nvPr/>
        </p:nvSpPr>
        <p:spPr bwMode="auto">
          <a:xfrm>
            <a:off x="4697413" y="5378450"/>
            <a:ext cx="512762"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956" name="文本框 9"/>
          <p:cNvSpPr>
            <a:spLocks noChangeArrowheads="1"/>
          </p:cNvSpPr>
          <p:nvPr/>
        </p:nvSpPr>
        <p:spPr bwMode="auto">
          <a:xfrm>
            <a:off x="1449388" y="2627313"/>
            <a:ext cx="274955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迷你简粗倩" pitchFamily="1" charset="-122"/>
                <a:ea typeface="迷你简粗倩" pitchFamily="1" charset="-122"/>
                <a:sym typeface="迷你简粗倩" pitchFamily="1" charset="-122"/>
              </a:rPr>
              <a:t>点击添加</a:t>
            </a:r>
            <a:endParaRPr lang="en-US" sz="4000">
              <a:solidFill>
                <a:schemeClr val="bg1"/>
              </a:solidFill>
              <a:latin typeface="迷你简粗倩" pitchFamily="1" charset="-122"/>
              <a:ea typeface="迷你简粗倩" pitchFamily="1" charset="-122"/>
              <a:sym typeface="迷你简粗倩" pitchFamily="1" charset="-122"/>
            </a:endParaRPr>
          </a:p>
          <a:p>
            <a:r>
              <a:rPr lang="zh-CN" altLang="en-US" sz="4000">
                <a:solidFill>
                  <a:srgbClr val="757070"/>
                </a:solidFill>
                <a:latin typeface="迷你简粗倩" pitchFamily="1" charset="-122"/>
                <a:ea typeface="迷你简粗倩" pitchFamily="1" charset="-122"/>
                <a:sym typeface="迷你简粗倩" pitchFamily="1" charset="-122"/>
              </a:rPr>
              <a:t>所要的文字</a:t>
            </a:r>
            <a:endParaRPr lang="zh-CN" altLang="en-US"/>
          </a:p>
        </p:txBody>
      </p:sp>
      <p:sp>
        <p:nvSpPr>
          <p:cNvPr id="39957" name="矩形 10"/>
          <p:cNvSpPr>
            <a:spLocks noChangeArrowheads="1"/>
          </p:cNvSpPr>
          <p:nvPr/>
        </p:nvSpPr>
        <p:spPr bwMode="auto">
          <a:xfrm>
            <a:off x="1449388" y="4217988"/>
            <a:ext cx="2676525" cy="714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9958" name="Freeform 49"/>
          <p:cNvSpPr>
            <a:spLocks noChangeAspect="1" noEditPoints="1" noChangeArrowheads="1"/>
          </p:cNvSpPr>
          <p:nvPr/>
        </p:nvSpPr>
        <p:spPr bwMode="auto">
          <a:xfrm>
            <a:off x="4732338" y="2489200"/>
            <a:ext cx="1884362" cy="1800225"/>
          </a:xfrm>
          <a:custGeom>
            <a:avLst/>
            <a:gdLst>
              <a:gd name="T0" fmla="*/ 86 w 109"/>
              <a:gd name="T1" fmla="*/ 10 h 104"/>
              <a:gd name="T2" fmla="*/ 94 w 109"/>
              <a:gd name="T3" fmla="*/ 46 h 104"/>
              <a:gd name="T4" fmla="*/ 83 w 109"/>
              <a:gd name="T5" fmla="*/ 58 h 104"/>
              <a:gd name="T6" fmla="*/ 82 w 109"/>
              <a:gd name="T7" fmla="*/ 53 h 104"/>
              <a:gd name="T8" fmla="*/ 85 w 109"/>
              <a:gd name="T9" fmla="*/ 47 h 104"/>
              <a:gd name="T10" fmla="*/ 77 w 109"/>
              <a:gd name="T11" fmla="*/ 51 h 104"/>
              <a:gd name="T12" fmla="*/ 38 w 109"/>
              <a:gd name="T13" fmla="*/ 47 h 104"/>
              <a:gd name="T14" fmla="*/ 39 w 109"/>
              <a:gd name="T15" fmla="*/ 51 h 104"/>
              <a:gd name="T16" fmla="*/ 28 w 109"/>
              <a:gd name="T17" fmla="*/ 34 h 104"/>
              <a:gd name="T18" fmla="*/ 62 w 109"/>
              <a:gd name="T19" fmla="*/ 0 h 104"/>
              <a:gd name="T20" fmla="*/ 37 w 109"/>
              <a:gd name="T21" fmla="*/ 103 h 104"/>
              <a:gd name="T22" fmla="*/ 88 w 109"/>
              <a:gd name="T23" fmla="*/ 84 h 104"/>
              <a:gd name="T24" fmla="*/ 98 w 109"/>
              <a:gd name="T25" fmla="*/ 51 h 104"/>
              <a:gd name="T26" fmla="*/ 49 w 109"/>
              <a:gd name="T27" fmla="*/ 67 h 104"/>
              <a:gd name="T28" fmla="*/ 77 w 109"/>
              <a:gd name="T29" fmla="*/ 58 h 104"/>
              <a:gd name="T30" fmla="*/ 90 w 109"/>
              <a:gd name="T31" fmla="*/ 35 h 104"/>
              <a:gd name="T32" fmla="*/ 79 w 109"/>
              <a:gd name="T33" fmla="*/ 43 h 104"/>
              <a:gd name="T34" fmla="*/ 90 w 109"/>
              <a:gd name="T35" fmla="*/ 35 h 104"/>
              <a:gd name="T36" fmla="*/ 64 w 109"/>
              <a:gd name="T37" fmla="*/ 35 h 104"/>
              <a:gd name="T38" fmla="*/ 73 w 109"/>
              <a:gd name="T39" fmla="*/ 45 h 104"/>
              <a:gd name="T40" fmla="*/ 59 w 109"/>
              <a:gd name="T41" fmla="*/ 35 h 104"/>
              <a:gd name="T42" fmla="*/ 51 w 109"/>
              <a:gd name="T43" fmla="*/ 45 h 104"/>
              <a:gd name="T44" fmla="*/ 59 w 109"/>
              <a:gd name="T45" fmla="*/ 35 h 104"/>
              <a:gd name="T46" fmla="*/ 34 w 109"/>
              <a:gd name="T47" fmla="*/ 35 h 104"/>
              <a:gd name="T48" fmla="*/ 44 w 109"/>
              <a:gd name="T49" fmla="*/ 43 h 104"/>
              <a:gd name="T50" fmla="*/ 35 w 109"/>
              <a:gd name="T51" fmla="*/ 30 h 104"/>
              <a:gd name="T52" fmla="*/ 44 w 109"/>
              <a:gd name="T53" fmla="*/ 24 h 104"/>
              <a:gd name="T54" fmla="*/ 35 w 109"/>
              <a:gd name="T55" fmla="*/ 30 h 104"/>
              <a:gd name="T56" fmla="*/ 59 w 109"/>
              <a:gd name="T57" fmla="*/ 30 h 104"/>
              <a:gd name="T58" fmla="*/ 51 w 109"/>
              <a:gd name="T59" fmla="*/ 22 h 104"/>
              <a:gd name="T60" fmla="*/ 64 w 109"/>
              <a:gd name="T61" fmla="*/ 30 h 104"/>
              <a:gd name="T62" fmla="*/ 73 w 109"/>
              <a:gd name="T63" fmla="*/ 22 h 104"/>
              <a:gd name="T64" fmla="*/ 64 w 109"/>
              <a:gd name="T65" fmla="*/ 30 h 104"/>
              <a:gd name="T66" fmla="*/ 89 w 109"/>
              <a:gd name="T67" fmla="*/ 30 h 104"/>
              <a:gd name="T68" fmla="*/ 79 w 109"/>
              <a:gd name="T69" fmla="*/ 24 h 104"/>
              <a:gd name="T70" fmla="*/ 64 w 109"/>
              <a:gd name="T71" fmla="*/ 6 h 104"/>
              <a:gd name="T72" fmla="*/ 71 w 109"/>
              <a:gd name="T73" fmla="*/ 16 h 104"/>
              <a:gd name="T74" fmla="*/ 64 w 109"/>
              <a:gd name="T75" fmla="*/ 6 h 104"/>
              <a:gd name="T76" fmla="*/ 59 w 109"/>
              <a:gd name="T77" fmla="*/ 6 h 104"/>
              <a:gd name="T78" fmla="*/ 52 w 109"/>
              <a:gd name="T79" fmla="*/ 16 h 104"/>
              <a:gd name="T80" fmla="*/ 46 w 109"/>
              <a:gd name="T81" fmla="*/ 17 h 104"/>
              <a:gd name="T82" fmla="*/ 50 w 109"/>
              <a:gd name="T83" fmla="*/ 8 h 104"/>
              <a:gd name="T84" fmla="*/ 36 w 109"/>
              <a:gd name="T85" fmla="*/ 21 h 104"/>
              <a:gd name="T86" fmla="*/ 46 w 109"/>
              <a:gd name="T87" fmla="*/ 17 h 104"/>
              <a:gd name="T88" fmla="*/ 75 w 109"/>
              <a:gd name="T89" fmla="*/ 10 h 104"/>
              <a:gd name="T90" fmla="*/ 85 w 109"/>
              <a:gd name="T91" fmla="*/ 20 h 104"/>
              <a:gd name="T92" fmla="*/ 82 w 109"/>
              <a:gd name="T93" fmla="*/ 1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04">
                <a:moveTo>
                  <a:pt x="62" y="0"/>
                </a:moveTo>
                <a:cubicBezTo>
                  <a:pt x="71" y="0"/>
                  <a:pt x="80" y="3"/>
                  <a:pt x="86" y="10"/>
                </a:cubicBezTo>
                <a:cubicBezTo>
                  <a:pt x="92" y="16"/>
                  <a:pt x="96" y="24"/>
                  <a:pt x="96" y="34"/>
                </a:cubicBezTo>
                <a:cubicBezTo>
                  <a:pt x="96" y="38"/>
                  <a:pt x="95" y="42"/>
                  <a:pt x="94" y="46"/>
                </a:cubicBezTo>
                <a:cubicBezTo>
                  <a:pt x="92" y="48"/>
                  <a:pt x="92" y="48"/>
                  <a:pt x="92" y="48"/>
                </a:cubicBezTo>
                <a:cubicBezTo>
                  <a:pt x="89" y="52"/>
                  <a:pt x="86" y="56"/>
                  <a:pt x="83" y="58"/>
                </a:cubicBezTo>
                <a:cubicBezTo>
                  <a:pt x="83" y="53"/>
                  <a:pt x="83" y="53"/>
                  <a:pt x="83" y="53"/>
                </a:cubicBezTo>
                <a:cubicBezTo>
                  <a:pt x="82" y="53"/>
                  <a:pt x="82" y="53"/>
                  <a:pt x="82" y="53"/>
                </a:cubicBezTo>
                <a:cubicBezTo>
                  <a:pt x="84" y="51"/>
                  <a:pt x="86" y="49"/>
                  <a:pt x="87" y="46"/>
                </a:cubicBezTo>
                <a:cubicBezTo>
                  <a:pt x="86" y="46"/>
                  <a:pt x="86" y="47"/>
                  <a:pt x="85" y="47"/>
                </a:cubicBezTo>
                <a:cubicBezTo>
                  <a:pt x="83" y="48"/>
                  <a:pt x="80" y="49"/>
                  <a:pt x="78" y="50"/>
                </a:cubicBezTo>
                <a:cubicBezTo>
                  <a:pt x="78" y="50"/>
                  <a:pt x="77" y="51"/>
                  <a:pt x="77" y="51"/>
                </a:cubicBezTo>
                <a:cubicBezTo>
                  <a:pt x="65" y="47"/>
                  <a:pt x="54" y="47"/>
                  <a:pt x="44" y="49"/>
                </a:cubicBezTo>
                <a:cubicBezTo>
                  <a:pt x="42" y="49"/>
                  <a:pt x="40" y="48"/>
                  <a:pt x="38" y="47"/>
                </a:cubicBezTo>
                <a:cubicBezTo>
                  <a:pt x="38" y="47"/>
                  <a:pt x="37" y="46"/>
                  <a:pt x="36" y="46"/>
                </a:cubicBezTo>
                <a:cubicBezTo>
                  <a:pt x="37" y="48"/>
                  <a:pt x="38" y="49"/>
                  <a:pt x="39" y="51"/>
                </a:cubicBezTo>
                <a:cubicBezTo>
                  <a:pt x="38" y="52"/>
                  <a:pt x="36" y="52"/>
                  <a:pt x="34" y="53"/>
                </a:cubicBezTo>
                <a:cubicBezTo>
                  <a:pt x="30" y="48"/>
                  <a:pt x="28" y="41"/>
                  <a:pt x="28" y="34"/>
                </a:cubicBezTo>
                <a:cubicBezTo>
                  <a:pt x="28" y="24"/>
                  <a:pt x="31" y="16"/>
                  <a:pt x="38" y="10"/>
                </a:cubicBezTo>
                <a:cubicBezTo>
                  <a:pt x="44" y="3"/>
                  <a:pt x="52" y="0"/>
                  <a:pt x="62" y="0"/>
                </a:cubicBezTo>
                <a:close/>
                <a:moveTo>
                  <a:pt x="0" y="104"/>
                </a:moveTo>
                <a:cubicBezTo>
                  <a:pt x="37" y="103"/>
                  <a:pt x="37" y="103"/>
                  <a:pt x="37" y="103"/>
                </a:cubicBezTo>
                <a:cubicBezTo>
                  <a:pt x="42" y="86"/>
                  <a:pt x="42" y="86"/>
                  <a:pt x="42" y="86"/>
                </a:cubicBezTo>
                <a:cubicBezTo>
                  <a:pt x="88" y="84"/>
                  <a:pt x="88" y="84"/>
                  <a:pt x="88" y="84"/>
                </a:cubicBezTo>
                <a:cubicBezTo>
                  <a:pt x="109" y="52"/>
                  <a:pt x="109" y="52"/>
                  <a:pt x="109" y="52"/>
                </a:cubicBezTo>
                <a:cubicBezTo>
                  <a:pt x="98" y="51"/>
                  <a:pt x="98" y="51"/>
                  <a:pt x="98" y="51"/>
                </a:cubicBezTo>
                <a:cubicBezTo>
                  <a:pt x="83" y="72"/>
                  <a:pt x="70" y="74"/>
                  <a:pt x="49" y="68"/>
                </a:cubicBezTo>
                <a:cubicBezTo>
                  <a:pt x="49" y="67"/>
                  <a:pt x="49" y="67"/>
                  <a:pt x="49" y="67"/>
                </a:cubicBezTo>
                <a:cubicBezTo>
                  <a:pt x="66" y="70"/>
                  <a:pt x="73" y="68"/>
                  <a:pt x="77" y="64"/>
                </a:cubicBezTo>
                <a:cubicBezTo>
                  <a:pt x="77" y="58"/>
                  <a:pt x="77" y="58"/>
                  <a:pt x="77" y="58"/>
                </a:cubicBezTo>
                <a:cubicBezTo>
                  <a:pt x="38" y="44"/>
                  <a:pt x="15" y="73"/>
                  <a:pt x="0" y="104"/>
                </a:cubicBezTo>
                <a:close/>
                <a:moveTo>
                  <a:pt x="90" y="35"/>
                </a:moveTo>
                <a:cubicBezTo>
                  <a:pt x="80" y="35"/>
                  <a:pt x="80" y="35"/>
                  <a:pt x="80" y="35"/>
                </a:cubicBezTo>
                <a:cubicBezTo>
                  <a:pt x="80" y="38"/>
                  <a:pt x="80" y="41"/>
                  <a:pt x="79" y="43"/>
                </a:cubicBezTo>
                <a:cubicBezTo>
                  <a:pt x="80" y="43"/>
                  <a:pt x="81" y="42"/>
                  <a:pt x="83" y="42"/>
                </a:cubicBezTo>
                <a:cubicBezTo>
                  <a:pt x="86" y="40"/>
                  <a:pt x="89" y="38"/>
                  <a:pt x="90" y="35"/>
                </a:cubicBezTo>
                <a:close/>
                <a:moveTo>
                  <a:pt x="74" y="35"/>
                </a:moveTo>
                <a:cubicBezTo>
                  <a:pt x="64" y="35"/>
                  <a:pt x="64" y="35"/>
                  <a:pt x="64" y="35"/>
                </a:cubicBezTo>
                <a:cubicBezTo>
                  <a:pt x="64" y="46"/>
                  <a:pt x="64" y="46"/>
                  <a:pt x="64" y="46"/>
                </a:cubicBezTo>
                <a:cubicBezTo>
                  <a:pt x="67" y="46"/>
                  <a:pt x="70" y="46"/>
                  <a:pt x="73" y="45"/>
                </a:cubicBezTo>
                <a:cubicBezTo>
                  <a:pt x="74" y="42"/>
                  <a:pt x="74" y="39"/>
                  <a:pt x="74" y="35"/>
                </a:cubicBezTo>
                <a:close/>
                <a:moveTo>
                  <a:pt x="59" y="35"/>
                </a:moveTo>
                <a:cubicBezTo>
                  <a:pt x="50" y="35"/>
                  <a:pt x="50" y="35"/>
                  <a:pt x="50" y="35"/>
                </a:cubicBezTo>
                <a:cubicBezTo>
                  <a:pt x="50" y="39"/>
                  <a:pt x="50" y="42"/>
                  <a:pt x="51" y="45"/>
                </a:cubicBezTo>
                <a:cubicBezTo>
                  <a:pt x="53" y="46"/>
                  <a:pt x="56" y="46"/>
                  <a:pt x="59" y="46"/>
                </a:cubicBezTo>
                <a:cubicBezTo>
                  <a:pt x="59" y="35"/>
                  <a:pt x="59" y="35"/>
                  <a:pt x="59" y="35"/>
                </a:cubicBezTo>
                <a:close/>
                <a:moveTo>
                  <a:pt x="44" y="35"/>
                </a:moveTo>
                <a:cubicBezTo>
                  <a:pt x="34" y="35"/>
                  <a:pt x="34" y="35"/>
                  <a:pt x="34" y="35"/>
                </a:cubicBezTo>
                <a:cubicBezTo>
                  <a:pt x="35" y="38"/>
                  <a:pt x="37" y="40"/>
                  <a:pt x="41" y="42"/>
                </a:cubicBezTo>
                <a:cubicBezTo>
                  <a:pt x="42" y="42"/>
                  <a:pt x="43" y="43"/>
                  <a:pt x="44" y="43"/>
                </a:cubicBezTo>
                <a:cubicBezTo>
                  <a:pt x="44" y="41"/>
                  <a:pt x="44" y="38"/>
                  <a:pt x="44" y="35"/>
                </a:cubicBezTo>
                <a:close/>
                <a:moveTo>
                  <a:pt x="35" y="30"/>
                </a:moveTo>
                <a:cubicBezTo>
                  <a:pt x="44" y="30"/>
                  <a:pt x="44" y="30"/>
                  <a:pt x="44" y="30"/>
                </a:cubicBezTo>
                <a:cubicBezTo>
                  <a:pt x="44" y="28"/>
                  <a:pt x="44" y="26"/>
                  <a:pt x="44" y="24"/>
                </a:cubicBezTo>
                <a:cubicBezTo>
                  <a:pt x="43" y="24"/>
                  <a:pt x="42" y="25"/>
                  <a:pt x="41" y="25"/>
                </a:cubicBezTo>
                <a:cubicBezTo>
                  <a:pt x="38" y="27"/>
                  <a:pt x="36" y="28"/>
                  <a:pt x="35" y="30"/>
                </a:cubicBezTo>
                <a:close/>
                <a:moveTo>
                  <a:pt x="50" y="30"/>
                </a:moveTo>
                <a:cubicBezTo>
                  <a:pt x="59" y="30"/>
                  <a:pt x="59" y="30"/>
                  <a:pt x="59" y="30"/>
                </a:cubicBezTo>
                <a:cubicBezTo>
                  <a:pt x="59" y="21"/>
                  <a:pt x="59" y="21"/>
                  <a:pt x="59" y="21"/>
                </a:cubicBezTo>
                <a:cubicBezTo>
                  <a:pt x="56" y="21"/>
                  <a:pt x="53" y="22"/>
                  <a:pt x="51" y="22"/>
                </a:cubicBezTo>
                <a:cubicBezTo>
                  <a:pt x="50" y="25"/>
                  <a:pt x="50" y="27"/>
                  <a:pt x="50" y="30"/>
                </a:cubicBezTo>
                <a:close/>
                <a:moveTo>
                  <a:pt x="64" y="30"/>
                </a:moveTo>
                <a:cubicBezTo>
                  <a:pt x="74" y="30"/>
                  <a:pt x="74" y="30"/>
                  <a:pt x="74" y="30"/>
                </a:cubicBezTo>
                <a:cubicBezTo>
                  <a:pt x="74" y="27"/>
                  <a:pt x="73" y="25"/>
                  <a:pt x="73" y="22"/>
                </a:cubicBezTo>
                <a:cubicBezTo>
                  <a:pt x="70" y="22"/>
                  <a:pt x="67" y="21"/>
                  <a:pt x="64" y="21"/>
                </a:cubicBezTo>
                <a:cubicBezTo>
                  <a:pt x="64" y="30"/>
                  <a:pt x="64" y="30"/>
                  <a:pt x="64" y="30"/>
                </a:cubicBezTo>
                <a:close/>
                <a:moveTo>
                  <a:pt x="80" y="30"/>
                </a:moveTo>
                <a:cubicBezTo>
                  <a:pt x="89" y="30"/>
                  <a:pt x="89" y="30"/>
                  <a:pt x="89" y="30"/>
                </a:cubicBezTo>
                <a:cubicBezTo>
                  <a:pt x="87" y="28"/>
                  <a:pt x="85" y="27"/>
                  <a:pt x="83" y="25"/>
                </a:cubicBezTo>
                <a:cubicBezTo>
                  <a:pt x="81" y="25"/>
                  <a:pt x="80" y="24"/>
                  <a:pt x="79" y="24"/>
                </a:cubicBezTo>
                <a:cubicBezTo>
                  <a:pt x="79" y="26"/>
                  <a:pt x="80" y="28"/>
                  <a:pt x="80" y="30"/>
                </a:cubicBezTo>
                <a:close/>
                <a:moveTo>
                  <a:pt x="64" y="6"/>
                </a:moveTo>
                <a:cubicBezTo>
                  <a:pt x="64" y="15"/>
                  <a:pt x="64" y="15"/>
                  <a:pt x="64" y="15"/>
                </a:cubicBezTo>
                <a:cubicBezTo>
                  <a:pt x="67" y="15"/>
                  <a:pt x="69" y="16"/>
                  <a:pt x="71" y="16"/>
                </a:cubicBezTo>
                <a:cubicBezTo>
                  <a:pt x="71" y="15"/>
                  <a:pt x="70" y="14"/>
                  <a:pt x="70" y="13"/>
                </a:cubicBezTo>
                <a:cubicBezTo>
                  <a:pt x="68" y="10"/>
                  <a:pt x="66" y="7"/>
                  <a:pt x="64" y="6"/>
                </a:cubicBezTo>
                <a:close/>
                <a:moveTo>
                  <a:pt x="59" y="15"/>
                </a:moveTo>
                <a:cubicBezTo>
                  <a:pt x="59" y="6"/>
                  <a:pt x="59" y="6"/>
                  <a:pt x="59" y="6"/>
                </a:cubicBezTo>
                <a:cubicBezTo>
                  <a:pt x="57" y="7"/>
                  <a:pt x="55" y="10"/>
                  <a:pt x="54" y="13"/>
                </a:cubicBezTo>
                <a:cubicBezTo>
                  <a:pt x="53" y="14"/>
                  <a:pt x="53" y="15"/>
                  <a:pt x="52" y="16"/>
                </a:cubicBezTo>
                <a:cubicBezTo>
                  <a:pt x="55" y="16"/>
                  <a:pt x="57" y="15"/>
                  <a:pt x="59" y="15"/>
                </a:cubicBezTo>
                <a:close/>
                <a:moveTo>
                  <a:pt x="46" y="17"/>
                </a:moveTo>
                <a:cubicBezTo>
                  <a:pt x="46" y="15"/>
                  <a:pt x="47" y="12"/>
                  <a:pt x="48" y="10"/>
                </a:cubicBezTo>
                <a:cubicBezTo>
                  <a:pt x="49" y="10"/>
                  <a:pt x="49" y="9"/>
                  <a:pt x="50" y="8"/>
                </a:cubicBezTo>
                <a:cubicBezTo>
                  <a:pt x="47" y="10"/>
                  <a:pt x="44" y="11"/>
                  <a:pt x="42" y="14"/>
                </a:cubicBezTo>
                <a:cubicBezTo>
                  <a:pt x="40" y="16"/>
                  <a:pt x="38" y="18"/>
                  <a:pt x="36" y="21"/>
                </a:cubicBezTo>
                <a:cubicBezTo>
                  <a:pt x="37" y="21"/>
                  <a:pt x="38" y="20"/>
                  <a:pt x="38" y="20"/>
                </a:cubicBezTo>
                <a:cubicBezTo>
                  <a:pt x="41" y="19"/>
                  <a:pt x="43" y="18"/>
                  <a:pt x="46" y="17"/>
                </a:cubicBezTo>
                <a:close/>
                <a:moveTo>
                  <a:pt x="74" y="8"/>
                </a:moveTo>
                <a:cubicBezTo>
                  <a:pt x="74" y="9"/>
                  <a:pt x="75" y="10"/>
                  <a:pt x="75" y="10"/>
                </a:cubicBezTo>
                <a:cubicBezTo>
                  <a:pt x="76" y="12"/>
                  <a:pt x="77" y="15"/>
                  <a:pt x="78" y="17"/>
                </a:cubicBezTo>
                <a:cubicBezTo>
                  <a:pt x="80" y="18"/>
                  <a:pt x="83" y="19"/>
                  <a:pt x="85" y="20"/>
                </a:cubicBezTo>
                <a:cubicBezTo>
                  <a:pt x="86" y="20"/>
                  <a:pt x="86" y="21"/>
                  <a:pt x="87" y="21"/>
                </a:cubicBezTo>
                <a:cubicBezTo>
                  <a:pt x="86" y="18"/>
                  <a:pt x="84" y="16"/>
                  <a:pt x="82" y="14"/>
                </a:cubicBezTo>
                <a:cubicBezTo>
                  <a:pt x="79" y="11"/>
                  <a:pt x="77" y="10"/>
                  <a:pt x="74" y="8"/>
                </a:cubicBezTo>
                <a:close/>
              </a:path>
            </a:pathLst>
          </a:custGeom>
          <a:solidFill>
            <a:srgbClr val="17161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959" name="文本框 12"/>
          <p:cNvSpPr>
            <a:spLocks noChangeArrowheads="1"/>
          </p:cNvSpPr>
          <p:nvPr/>
        </p:nvSpPr>
        <p:spPr bwMode="auto">
          <a:xfrm>
            <a:off x="7075488" y="2413000"/>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F2F2F2"/>
                </a:solidFill>
                <a:latin typeface="迷你简粗倩" pitchFamily="1" charset="-122"/>
                <a:ea typeface="迷你简粗倩" pitchFamily="1" charset="-122"/>
                <a:sym typeface="迷你简粗倩" pitchFamily="1" charset="-122"/>
              </a:rPr>
              <a:t>点击添加标题</a:t>
            </a:r>
          </a:p>
        </p:txBody>
      </p:sp>
      <p:sp>
        <p:nvSpPr>
          <p:cNvPr id="39960" name="矩形 13"/>
          <p:cNvSpPr>
            <a:spLocks noChangeArrowheads="1"/>
          </p:cNvSpPr>
          <p:nvPr/>
        </p:nvSpPr>
        <p:spPr bwMode="auto">
          <a:xfrm>
            <a:off x="7075488" y="2825750"/>
            <a:ext cx="27813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Arial" pitchFamily="34" charset="0"/>
              <a:buChar char="•"/>
            </a:pPr>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pPr marL="285750" indent="-285750">
              <a:buFont typeface="Arial" pitchFamily="34" charset="0"/>
              <a:buChar char="•"/>
            </a:pPr>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pPr marL="285750" indent="-285750">
              <a:buFont typeface="Arial" pitchFamily="34" charset="0"/>
              <a:buChar char="•"/>
            </a:pPr>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pPr marL="285750" indent="-285750">
              <a:buFont typeface="Arial" pitchFamily="34" charset="0"/>
              <a:buChar char="•"/>
            </a:pPr>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fade/>
  </p:transition>
</p:sld>
</file>

<file path=ppt/slides/slide38.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40962" name="组合 7"/>
          <p:cNvGrpSpPr>
            <a:grpSpLocks/>
          </p:cNvGrpSpPr>
          <p:nvPr/>
        </p:nvGrpSpPr>
        <p:grpSpPr bwMode="auto">
          <a:xfrm>
            <a:off x="9563100" y="263525"/>
            <a:ext cx="1082675" cy="339725"/>
            <a:chOff x="0" y="0"/>
            <a:chExt cx="1082348" cy="340298"/>
          </a:xfrm>
        </p:grpSpPr>
        <p:sp>
          <p:nvSpPr>
            <p:cNvPr id="40963"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40964"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40965" name="Group 4"/>
          <p:cNvGrpSpPr>
            <a:grpSpLocks/>
          </p:cNvGrpSpPr>
          <p:nvPr/>
        </p:nvGrpSpPr>
        <p:grpSpPr bwMode="auto">
          <a:xfrm>
            <a:off x="10625138" y="31750"/>
            <a:ext cx="430212" cy="647700"/>
            <a:chOff x="0" y="0"/>
            <a:chExt cx="376" cy="567"/>
          </a:xfrm>
        </p:grpSpPr>
        <p:sp>
          <p:nvSpPr>
            <p:cNvPr id="40966"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0967"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0968"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0969"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0970"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0971"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40972" name="矩形 4"/>
          <p:cNvSpPr>
            <a:spLocks noChangeArrowheads="1"/>
          </p:cNvSpPr>
          <p:nvPr/>
        </p:nvSpPr>
        <p:spPr bwMode="auto">
          <a:xfrm>
            <a:off x="0" y="2492375"/>
            <a:ext cx="12192000" cy="3209925"/>
          </a:xfrm>
          <a:prstGeom prst="rect">
            <a:avLst/>
          </a:prstGeom>
          <a:solidFill>
            <a:srgbClr val="3A383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973" name="椭圆 15"/>
          <p:cNvSpPr>
            <a:spLocks noChangeArrowheads="1"/>
          </p:cNvSpPr>
          <p:nvPr/>
        </p:nvSpPr>
        <p:spPr bwMode="auto">
          <a:xfrm>
            <a:off x="6870700" y="3968750"/>
            <a:ext cx="769938" cy="769938"/>
          </a:xfrm>
          <a:prstGeom prst="ellipse">
            <a:avLst/>
          </a:prstGeom>
          <a:solidFill>
            <a:srgbClr val="AECB0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974" name="椭圆 14"/>
          <p:cNvSpPr>
            <a:spLocks noChangeArrowheads="1"/>
          </p:cNvSpPr>
          <p:nvPr/>
        </p:nvSpPr>
        <p:spPr bwMode="auto">
          <a:xfrm>
            <a:off x="6870700" y="3100388"/>
            <a:ext cx="769938" cy="769937"/>
          </a:xfrm>
          <a:prstGeom prst="ellipse">
            <a:avLst/>
          </a:prstGeom>
          <a:solidFill>
            <a:srgbClr val="AECB0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975" name="矩形 1"/>
          <p:cNvSpPr>
            <a:spLocks noChangeArrowheads="1"/>
          </p:cNvSpPr>
          <p:nvPr/>
        </p:nvSpPr>
        <p:spPr bwMode="auto">
          <a:xfrm>
            <a:off x="0" y="1508125"/>
            <a:ext cx="12192000" cy="984250"/>
          </a:xfrm>
          <a:prstGeom prst="rect">
            <a:avLst/>
          </a:prstGeom>
          <a:solidFill>
            <a:srgbClr val="AECB01">
              <a:alpha val="84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976"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40977" name="文本框 3"/>
          <p:cNvSpPr>
            <a:spLocks noChangeArrowheads="1"/>
          </p:cNvSpPr>
          <p:nvPr/>
        </p:nvSpPr>
        <p:spPr bwMode="auto">
          <a:xfrm>
            <a:off x="1435100" y="1538288"/>
            <a:ext cx="757078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40978" name="Freeform 18"/>
          <p:cNvSpPr>
            <a:spLocks noChangeAspect="1" noEditPoints="1" noChangeArrowheads="1"/>
          </p:cNvSpPr>
          <p:nvPr/>
        </p:nvSpPr>
        <p:spPr bwMode="auto">
          <a:xfrm>
            <a:off x="1435100" y="3222625"/>
            <a:ext cx="1651000" cy="1765300"/>
          </a:xfrm>
          <a:custGeom>
            <a:avLst/>
            <a:gdLst>
              <a:gd name="T0" fmla="*/ 198 w 217"/>
              <a:gd name="T1" fmla="*/ 4 h 232"/>
              <a:gd name="T2" fmla="*/ 1 w 217"/>
              <a:gd name="T3" fmla="*/ 58 h 232"/>
              <a:gd name="T4" fmla="*/ 147 w 217"/>
              <a:gd name="T5" fmla="*/ 151 h 232"/>
              <a:gd name="T6" fmla="*/ 152 w 217"/>
              <a:gd name="T7" fmla="*/ 175 h 232"/>
              <a:gd name="T8" fmla="*/ 3 w 217"/>
              <a:gd name="T9" fmla="*/ 188 h 232"/>
              <a:gd name="T10" fmla="*/ 15 w 217"/>
              <a:gd name="T11" fmla="*/ 198 h 232"/>
              <a:gd name="T12" fmla="*/ 37 w 217"/>
              <a:gd name="T13" fmla="*/ 194 h 232"/>
              <a:gd name="T14" fmla="*/ 62 w 217"/>
              <a:gd name="T15" fmla="*/ 213 h 232"/>
              <a:gd name="T16" fmla="*/ 130 w 217"/>
              <a:gd name="T17" fmla="*/ 191 h 232"/>
              <a:gd name="T18" fmla="*/ 135 w 217"/>
              <a:gd name="T19" fmla="*/ 232 h 232"/>
              <a:gd name="T20" fmla="*/ 141 w 217"/>
              <a:gd name="T21" fmla="*/ 191 h 232"/>
              <a:gd name="T22" fmla="*/ 170 w 217"/>
              <a:gd name="T23" fmla="*/ 163 h 232"/>
              <a:gd name="T24" fmla="*/ 203 w 217"/>
              <a:gd name="T25" fmla="*/ 19 h 232"/>
              <a:gd name="T26" fmla="*/ 51 w 217"/>
              <a:gd name="T27" fmla="*/ 213 h 232"/>
              <a:gd name="T28" fmla="*/ 37 w 217"/>
              <a:gd name="T29" fmla="*/ 207 h 232"/>
              <a:gd name="T30" fmla="*/ 48 w 217"/>
              <a:gd name="T31" fmla="*/ 208 h 232"/>
              <a:gd name="T32" fmla="*/ 143 w 217"/>
              <a:gd name="T33" fmla="*/ 213 h 232"/>
              <a:gd name="T34" fmla="*/ 130 w 217"/>
              <a:gd name="T35" fmla="*/ 207 h 232"/>
              <a:gd name="T36" fmla="*/ 141 w 217"/>
              <a:gd name="T37" fmla="*/ 208 h 232"/>
              <a:gd name="T38" fmla="*/ 146 w 217"/>
              <a:gd name="T39" fmla="*/ 135 h 232"/>
              <a:gd name="T40" fmla="*/ 150 w 217"/>
              <a:gd name="T41" fmla="*/ 121 h 232"/>
              <a:gd name="T42" fmla="*/ 93 w 217"/>
              <a:gd name="T43" fmla="*/ 77 h 232"/>
              <a:gd name="T44" fmla="*/ 92 w 217"/>
              <a:gd name="T45" fmla="*/ 91 h 232"/>
              <a:gd name="T46" fmla="*/ 90 w 217"/>
              <a:gd name="T47" fmla="*/ 114 h 232"/>
              <a:gd name="T48" fmla="*/ 94 w 217"/>
              <a:gd name="T49" fmla="*/ 68 h 232"/>
              <a:gd name="T50" fmla="*/ 126 w 217"/>
              <a:gd name="T51" fmla="*/ 65 h 232"/>
              <a:gd name="T52" fmla="*/ 53 w 217"/>
              <a:gd name="T53" fmla="*/ 72 h 232"/>
              <a:gd name="T54" fmla="*/ 85 w 217"/>
              <a:gd name="T55" fmla="*/ 69 h 232"/>
              <a:gd name="T56" fmla="*/ 53 w 217"/>
              <a:gd name="T57" fmla="*/ 93 h 232"/>
              <a:gd name="T58" fmla="*/ 44 w 217"/>
              <a:gd name="T59" fmla="*/ 94 h 232"/>
              <a:gd name="T60" fmla="*/ 44 w 217"/>
              <a:gd name="T61" fmla="*/ 82 h 232"/>
              <a:gd name="T62" fmla="*/ 45 w 217"/>
              <a:gd name="T63" fmla="*/ 115 h 232"/>
              <a:gd name="T64" fmla="*/ 44 w 217"/>
              <a:gd name="T65" fmla="*/ 103 h 232"/>
              <a:gd name="T66" fmla="*/ 81 w 217"/>
              <a:gd name="T67" fmla="*/ 114 h 232"/>
              <a:gd name="T68" fmla="*/ 80 w 217"/>
              <a:gd name="T69" fmla="*/ 123 h 232"/>
              <a:gd name="T70" fmla="*/ 54 w 217"/>
              <a:gd name="T71" fmla="*/ 123 h 232"/>
              <a:gd name="T72" fmla="*/ 116 w 217"/>
              <a:gd name="T73" fmla="*/ 122 h 232"/>
              <a:gd name="T74" fmla="*/ 89 w 217"/>
              <a:gd name="T75" fmla="*/ 122 h 232"/>
              <a:gd name="T76" fmla="*/ 129 w 217"/>
              <a:gd name="T77" fmla="*/ 98 h 232"/>
              <a:gd name="T78" fmla="*/ 159 w 217"/>
              <a:gd name="T79" fmla="*/ 87 h 232"/>
              <a:gd name="T80" fmla="*/ 164 w 217"/>
              <a:gd name="T81" fmla="*/ 71 h 232"/>
              <a:gd name="T82" fmla="*/ 135 w 217"/>
              <a:gd name="T83" fmla="*/ 64 h 232"/>
              <a:gd name="T84" fmla="*/ 167 w 217"/>
              <a:gd name="T85" fmla="*/ 62 h 232"/>
              <a:gd name="T86" fmla="*/ 18 w 217"/>
              <a:gd name="T87" fmla="*/ 75 h 232"/>
              <a:gd name="T88" fmla="*/ 24 w 217"/>
              <a:gd name="T89" fmla="*/ 124 h 232"/>
              <a:gd name="T90" fmla="*/ 25 w 217"/>
              <a:gd name="T91" fmla="*/ 13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232">
                <a:moveTo>
                  <a:pt x="216" y="6"/>
                </a:moveTo>
                <a:cubicBezTo>
                  <a:pt x="215" y="2"/>
                  <a:pt x="210" y="0"/>
                  <a:pt x="206" y="1"/>
                </a:cubicBezTo>
                <a:cubicBezTo>
                  <a:pt x="198" y="4"/>
                  <a:pt x="198" y="4"/>
                  <a:pt x="198" y="4"/>
                </a:cubicBezTo>
                <a:cubicBezTo>
                  <a:pt x="188" y="8"/>
                  <a:pt x="181" y="14"/>
                  <a:pt x="176" y="29"/>
                </a:cubicBezTo>
                <a:cubicBezTo>
                  <a:pt x="8" y="49"/>
                  <a:pt x="8" y="49"/>
                  <a:pt x="8" y="49"/>
                </a:cubicBezTo>
                <a:cubicBezTo>
                  <a:pt x="4" y="50"/>
                  <a:pt x="1" y="54"/>
                  <a:pt x="1" y="58"/>
                </a:cubicBezTo>
                <a:cubicBezTo>
                  <a:pt x="10" y="144"/>
                  <a:pt x="10" y="144"/>
                  <a:pt x="10" y="144"/>
                </a:cubicBezTo>
                <a:cubicBezTo>
                  <a:pt x="10" y="148"/>
                  <a:pt x="14" y="151"/>
                  <a:pt x="18" y="151"/>
                </a:cubicBezTo>
                <a:cubicBezTo>
                  <a:pt x="147" y="151"/>
                  <a:pt x="147" y="151"/>
                  <a:pt x="147" y="151"/>
                </a:cubicBezTo>
                <a:cubicBezTo>
                  <a:pt x="156" y="169"/>
                  <a:pt x="156" y="169"/>
                  <a:pt x="156" y="169"/>
                </a:cubicBezTo>
                <a:cubicBezTo>
                  <a:pt x="157" y="172"/>
                  <a:pt x="157" y="174"/>
                  <a:pt x="157" y="174"/>
                </a:cubicBezTo>
                <a:cubicBezTo>
                  <a:pt x="156" y="174"/>
                  <a:pt x="155" y="175"/>
                  <a:pt x="152" y="175"/>
                </a:cubicBezTo>
                <a:cubicBezTo>
                  <a:pt x="17" y="175"/>
                  <a:pt x="17" y="175"/>
                  <a:pt x="17" y="175"/>
                </a:cubicBezTo>
                <a:cubicBezTo>
                  <a:pt x="15" y="175"/>
                  <a:pt x="13" y="176"/>
                  <a:pt x="11" y="178"/>
                </a:cubicBezTo>
                <a:cubicBezTo>
                  <a:pt x="3" y="188"/>
                  <a:pt x="3" y="188"/>
                  <a:pt x="3" y="188"/>
                </a:cubicBezTo>
                <a:cubicBezTo>
                  <a:pt x="0" y="192"/>
                  <a:pt x="1" y="196"/>
                  <a:pt x="4" y="199"/>
                </a:cubicBezTo>
                <a:cubicBezTo>
                  <a:pt x="5" y="200"/>
                  <a:pt x="7" y="201"/>
                  <a:pt x="9" y="201"/>
                </a:cubicBezTo>
                <a:cubicBezTo>
                  <a:pt x="11" y="201"/>
                  <a:pt x="13" y="200"/>
                  <a:pt x="15" y="198"/>
                </a:cubicBezTo>
                <a:cubicBezTo>
                  <a:pt x="21" y="191"/>
                  <a:pt x="21" y="191"/>
                  <a:pt x="21" y="191"/>
                </a:cubicBezTo>
                <a:cubicBezTo>
                  <a:pt x="37" y="191"/>
                  <a:pt x="37" y="191"/>
                  <a:pt x="37" y="191"/>
                </a:cubicBezTo>
                <a:cubicBezTo>
                  <a:pt x="37" y="194"/>
                  <a:pt x="37" y="194"/>
                  <a:pt x="37" y="194"/>
                </a:cubicBezTo>
                <a:cubicBezTo>
                  <a:pt x="29" y="197"/>
                  <a:pt x="23" y="204"/>
                  <a:pt x="23" y="213"/>
                </a:cubicBezTo>
                <a:cubicBezTo>
                  <a:pt x="23" y="223"/>
                  <a:pt x="32" y="232"/>
                  <a:pt x="42" y="232"/>
                </a:cubicBezTo>
                <a:cubicBezTo>
                  <a:pt x="53" y="232"/>
                  <a:pt x="62" y="223"/>
                  <a:pt x="62" y="213"/>
                </a:cubicBezTo>
                <a:cubicBezTo>
                  <a:pt x="62" y="204"/>
                  <a:pt x="56" y="197"/>
                  <a:pt x="48" y="194"/>
                </a:cubicBezTo>
                <a:cubicBezTo>
                  <a:pt x="48" y="191"/>
                  <a:pt x="48" y="191"/>
                  <a:pt x="48" y="191"/>
                </a:cubicBezTo>
                <a:cubicBezTo>
                  <a:pt x="130" y="191"/>
                  <a:pt x="130" y="191"/>
                  <a:pt x="130" y="191"/>
                </a:cubicBezTo>
                <a:cubicBezTo>
                  <a:pt x="130" y="194"/>
                  <a:pt x="130" y="194"/>
                  <a:pt x="130" y="194"/>
                </a:cubicBezTo>
                <a:cubicBezTo>
                  <a:pt x="122" y="197"/>
                  <a:pt x="116" y="204"/>
                  <a:pt x="116" y="213"/>
                </a:cubicBezTo>
                <a:cubicBezTo>
                  <a:pt x="116" y="223"/>
                  <a:pt x="124" y="232"/>
                  <a:pt x="135" y="232"/>
                </a:cubicBezTo>
                <a:cubicBezTo>
                  <a:pt x="146" y="232"/>
                  <a:pt x="155" y="223"/>
                  <a:pt x="155" y="213"/>
                </a:cubicBezTo>
                <a:cubicBezTo>
                  <a:pt x="155" y="204"/>
                  <a:pt x="149" y="197"/>
                  <a:pt x="141" y="194"/>
                </a:cubicBezTo>
                <a:cubicBezTo>
                  <a:pt x="141" y="191"/>
                  <a:pt x="141" y="191"/>
                  <a:pt x="141" y="191"/>
                </a:cubicBezTo>
                <a:cubicBezTo>
                  <a:pt x="152" y="191"/>
                  <a:pt x="152" y="191"/>
                  <a:pt x="152" y="191"/>
                </a:cubicBezTo>
                <a:cubicBezTo>
                  <a:pt x="162" y="191"/>
                  <a:pt x="167" y="186"/>
                  <a:pt x="170" y="183"/>
                </a:cubicBezTo>
                <a:cubicBezTo>
                  <a:pt x="172" y="179"/>
                  <a:pt x="174" y="173"/>
                  <a:pt x="170" y="163"/>
                </a:cubicBezTo>
                <a:cubicBezTo>
                  <a:pt x="160" y="142"/>
                  <a:pt x="160" y="142"/>
                  <a:pt x="160" y="142"/>
                </a:cubicBezTo>
                <a:cubicBezTo>
                  <a:pt x="190" y="35"/>
                  <a:pt x="190" y="35"/>
                  <a:pt x="190" y="35"/>
                </a:cubicBezTo>
                <a:cubicBezTo>
                  <a:pt x="194" y="23"/>
                  <a:pt x="198" y="21"/>
                  <a:pt x="203" y="19"/>
                </a:cubicBezTo>
                <a:cubicBezTo>
                  <a:pt x="211" y="16"/>
                  <a:pt x="211" y="16"/>
                  <a:pt x="211" y="16"/>
                </a:cubicBezTo>
                <a:cubicBezTo>
                  <a:pt x="215" y="15"/>
                  <a:pt x="217" y="10"/>
                  <a:pt x="216" y="6"/>
                </a:cubicBezTo>
                <a:close/>
                <a:moveTo>
                  <a:pt x="51" y="213"/>
                </a:moveTo>
                <a:cubicBezTo>
                  <a:pt x="51" y="217"/>
                  <a:pt x="47" y="221"/>
                  <a:pt x="42" y="221"/>
                </a:cubicBezTo>
                <a:cubicBezTo>
                  <a:pt x="38" y="221"/>
                  <a:pt x="34" y="217"/>
                  <a:pt x="34" y="213"/>
                </a:cubicBezTo>
                <a:cubicBezTo>
                  <a:pt x="34" y="210"/>
                  <a:pt x="35" y="208"/>
                  <a:pt x="37" y="207"/>
                </a:cubicBezTo>
                <a:cubicBezTo>
                  <a:pt x="37" y="208"/>
                  <a:pt x="37" y="208"/>
                  <a:pt x="37" y="208"/>
                </a:cubicBezTo>
                <a:cubicBezTo>
                  <a:pt x="37" y="211"/>
                  <a:pt x="39" y="214"/>
                  <a:pt x="42" y="214"/>
                </a:cubicBezTo>
                <a:cubicBezTo>
                  <a:pt x="46" y="214"/>
                  <a:pt x="48" y="211"/>
                  <a:pt x="48" y="208"/>
                </a:cubicBezTo>
                <a:cubicBezTo>
                  <a:pt x="48" y="207"/>
                  <a:pt x="48" y="207"/>
                  <a:pt x="48" y="207"/>
                </a:cubicBezTo>
                <a:cubicBezTo>
                  <a:pt x="50" y="208"/>
                  <a:pt x="51" y="210"/>
                  <a:pt x="51" y="213"/>
                </a:cubicBezTo>
                <a:close/>
                <a:moveTo>
                  <a:pt x="143" y="213"/>
                </a:moveTo>
                <a:cubicBezTo>
                  <a:pt x="143" y="217"/>
                  <a:pt x="140" y="221"/>
                  <a:pt x="135" y="221"/>
                </a:cubicBezTo>
                <a:cubicBezTo>
                  <a:pt x="131" y="221"/>
                  <a:pt x="127" y="217"/>
                  <a:pt x="127" y="213"/>
                </a:cubicBezTo>
                <a:cubicBezTo>
                  <a:pt x="127" y="210"/>
                  <a:pt x="128" y="208"/>
                  <a:pt x="130" y="207"/>
                </a:cubicBezTo>
                <a:cubicBezTo>
                  <a:pt x="130" y="208"/>
                  <a:pt x="130" y="208"/>
                  <a:pt x="130" y="208"/>
                </a:cubicBezTo>
                <a:cubicBezTo>
                  <a:pt x="130" y="211"/>
                  <a:pt x="132" y="214"/>
                  <a:pt x="135" y="214"/>
                </a:cubicBezTo>
                <a:cubicBezTo>
                  <a:pt x="138" y="214"/>
                  <a:pt x="141" y="211"/>
                  <a:pt x="141" y="208"/>
                </a:cubicBezTo>
                <a:cubicBezTo>
                  <a:pt x="141" y="207"/>
                  <a:pt x="141" y="207"/>
                  <a:pt x="141" y="207"/>
                </a:cubicBezTo>
                <a:cubicBezTo>
                  <a:pt x="142" y="208"/>
                  <a:pt x="143" y="210"/>
                  <a:pt x="143" y="213"/>
                </a:cubicBezTo>
                <a:close/>
                <a:moveTo>
                  <a:pt x="146" y="135"/>
                </a:moveTo>
                <a:cubicBezTo>
                  <a:pt x="122" y="135"/>
                  <a:pt x="122" y="135"/>
                  <a:pt x="122" y="135"/>
                </a:cubicBezTo>
                <a:cubicBezTo>
                  <a:pt x="125" y="122"/>
                  <a:pt x="125" y="122"/>
                  <a:pt x="125" y="122"/>
                </a:cubicBezTo>
                <a:cubicBezTo>
                  <a:pt x="150" y="121"/>
                  <a:pt x="150" y="121"/>
                  <a:pt x="150" y="121"/>
                </a:cubicBezTo>
                <a:lnTo>
                  <a:pt x="146" y="135"/>
                </a:lnTo>
                <a:close/>
                <a:moveTo>
                  <a:pt x="92" y="91"/>
                </a:moveTo>
                <a:cubicBezTo>
                  <a:pt x="93" y="77"/>
                  <a:pt x="93" y="77"/>
                  <a:pt x="93" y="77"/>
                </a:cubicBezTo>
                <a:cubicBezTo>
                  <a:pt x="124" y="74"/>
                  <a:pt x="124" y="74"/>
                  <a:pt x="124" y="74"/>
                </a:cubicBezTo>
                <a:cubicBezTo>
                  <a:pt x="122" y="89"/>
                  <a:pt x="122" y="89"/>
                  <a:pt x="122" y="89"/>
                </a:cubicBezTo>
                <a:lnTo>
                  <a:pt x="92" y="91"/>
                </a:lnTo>
                <a:close/>
                <a:moveTo>
                  <a:pt x="120" y="98"/>
                </a:moveTo>
                <a:cubicBezTo>
                  <a:pt x="117" y="113"/>
                  <a:pt x="117" y="113"/>
                  <a:pt x="117" y="113"/>
                </a:cubicBezTo>
                <a:cubicBezTo>
                  <a:pt x="90" y="114"/>
                  <a:pt x="90" y="114"/>
                  <a:pt x="90" y="114"/>
                </a:cubicBezTo>
                <a:cubicBezTo>
                  <a:pt x="91" y="100"/>
                  <a:pt x="91" y="100"/>
                  <a:pt x="91" y="100"/>
                </a:cubicBezTo>
                <a:lnTo>
                  <a:pt x="120" y="98"/>
                </a:lnTo>
                <a:close/>
                <a:moveTo>
                  <a:pt x="94" y="68"/>
                </a:moveTo>
                <a:cubicBezTo>
                  <a:pt x="95" y="54"/>
                  <a:pt x="95" y="54"/>
                  <a:pt x="95" y="54"/>
                </a:cubicBezTo>
                <a:cubicBezTo>
                  <a:pt x="128" y="50"/>
                  <a:pt x="128" y="50"/>
                  <a:pt x="128" y="50"/>
                </a:cubicBezTo>
                <a:cubicBezTo>
                  <a:pt x="126" y="65"/>
                  <a:pt x="126" y="65"/>
                  <a:pt x="126" y="65"/>
                </a:cubicBezTo>
                <a:lnTo>
                  <a:pt x="94" y="68"/>
                </a:lnTo>
                <a:close/>
                <a:moveTo>
                  <a:pt x="85" y="69"/>
                </a:moveTo>
                <a:cubicBezTo>
                  <a:pt x="53" y="72"/>
                  <a:pt x="53" y="72"/>
                  <a:pt x="53" y="72"/>
                </a:cubicBezTo>
                <a:cubicBezTo>
                  <a:pt x="52" y="60"/>
                  <a:pt x="52" y="60"/>
                  <a:pt x="52" y="60"/>
                </a:cubicBezTo>
                <a:cubicBezTo>
                  <a:pt x="86" y="56"/>
                  <a:pt x="86" y="56"/>
                  <a:pt x="86" y="56"/>
                </a:cubicBezTo>
                <a:lnTo>
                  <a:pt x="85" y="69"/>
                </a:lnTo>
                <a:close/>
                <a:moveTo>
                  <a:pt x="84" y="78"/>
                </a:moveTo>
                <a:cubicBezTo>
                  <a:pt x="83" y="92"/>
                  <a:pt x="83" y="92"/>
                  <a:pt x="83" y="92"/>
                </a:cubicBezTo>
                <a:cubicBezTo>
                  <a:pt x="53" y="93"/>
                  <a:pt x="53" y="93"/>
                  <a:pt x="53" y="93"/>
                </a:cubicBezTo>
                <a:cubicBezTo>
                  <a:pt x="53" y="81"/>
                  <a:pt x="53" y="81"/>
                  <a:pt x="53" y="81"/>
                </a:cubicBezTo>
                <a:lnTo>
                  <a:pt x="84" y="78"/>
                </a:lnTo>
                <a:close/>
                <a:moveTo>
                  <a:pt x="44" y="94"/>
                </a:moveTo>
                <a:cubicBezTo>
                  <a:pt x="21" y="95"/>
                  <a:pt x="21" y="95"/>
                  <a:pt x="21" y="95"/>
                </a:cubicBezTo>
                <a:cubicBezTo>
                  <a:pt x="19" y="84"/>
                  <a:pt x="19" y="84"/>
                  <a:pt x="19" y="84"/>
                </a:cubicBezTo>
                <a:cubicBezTo>
                  <a:pt x="44" y="82"/>
                  <a:pt x="44" y="82"/>
                  <a:pt x="44" y="82"/>
                </a:cubicBezTo>
                <a:lnTo>
                  <a:pt x="44" y="94"/>
                </a:lnTo>
                <a:close/>
                <a:moveTo>
                  <a:pt x="44" y="103"/>
                </a:moveTo>
                <a:cubicBezTo>
                  <a:pt x="45" y="115"/>
                  <a:pt x="45" y="115"/>
                  <a:pt x="45" y="115"/>
                </a:cubicBezTo>
                <a:cubicBezTo>
                  <a:pt x="23" y="115"/>
                  <a:pt x="23" y="115"/>
                  <a:pt x="23" y="115"/>
                </a:cubicBezTo>
                <a:cubicBezTo>
                  <a:pt x="21" y="104"/>
                  <a:pt x="21" y="104"/>
                  <a:pt x="21" y="104"/>
                </a:cubicBezTo>
                <a:lnTo>
                  <a:pt x="44" y="103"/>
                </a:lnTo>
                <a:close/>
                <a:moveTo>
                  <a:pt x="53" y="102"/>
                </a:moveTo>
                <a:cubicBezTo>
                  <a:pt x="82" y="100"/>
                  <a:pt x="82" y="100"/>
                  <a:pt x="82" y="100"/>
                </a:cubicBezTo>
                <a:cubicBezTo>
                  <a:pt x="81" y="114"/>
                  <a:pt x="81" y="114"/>
                  <a:pt x="81" y="114"/>
                </a:cubicBezTo>
                <a:cubicBezTo>
                  <a:pt x="54" y="114"/>
                  <a:pt x="54" y="114"/>
                  <a:pt x="54" y="114"/>
                </a:cubicBezTo>
                <a:lnTo>
                  <a:pt x="53" y="102"/>
                </a:lnTo>
                <a:close/>
                <a:moveTo>
                  <a:pt x="80" y="123"/>
                </a:moveTo>
                <a:cubicBezTo>
                  <a:pt x="79" y="135"/>
                  <a:pt x="79" y="135"/>
                  <a:pt x="79" y="135"/>
                </a:cubicBezTo>
                <a:cubicBezTo>
                  <a:pt x="54" y="135"/>
                  <a:pt x="54" y="135"/>
                  <a:pt x="54" y="135"/>
                </a:cubicBezTo>
                <a:cubicBezTo>
                  <a:pt x="54" y="123"/>
                  <a:pt x="54" y="123"/>
                  <a:pt x="54" y="123"/>
                </a:cubicBezTo>
                <a:lnTo>
                  <a:pt x="80" y="123"/>
                </a:lnTo>
                <a:close/>
                <a:moveTo>
                  <a:pt x="89" y="122"/>
                </a:moveTo>
                <a:cubicBezTo>
                  <a:pt x="116" y="122"/>
                  <a:pt x="116" y="122"/>
                  <a:pt x="116" y="122"/>
                </a:cubicBezTo>
                <a:cubicBezTo>
                  <a:pt x="113" y="135"/>
                  <a:pt x="113" y="135"/>
                  <a:pt x="113" y="135"/>
                </a:cubicBezTo>
                <a:cubicBezTo>
                  <a:pt x="88" y="135"/>
                  <a:pt x="88" y="135"/>
                  <a:pt x="88" y="135"/>
                </a:cubicBezTo>
                <a:lnTo>
                  <a:pt x="89" y="122"/>
                </a:lnTo>
                <a:close/>
                <a:moveTo>
                  <a:pt x="152" y="112"/>
                </a:moveTo>
                <a:cubicBezTo>
                  <a:pt x="126" y="113"/>
                  <a:pt x="126" y="113"/>
                  <a:pt x="126" y="113"/>
                </a:cubicBezTo>
                <a:cubicBezTo>
                  <a:pt x="129" y="98"/>
                  <a:pt x="129" y="98"/>
                  <a:pt x="129" y="98"/>
                </a:cubicBezTo>
                <a:cubicBezTo>
                  <a:pt x="157" y="96"/>
                  <a:pt x="157" y="96"/>
                  <a:pt x="157" y="96"/>
                </a:cubicBezTo>
                <a:lnTo>
                  <a:pt x="152" y="112"/>
                </a:lnTo>
                <a:close/>
                <a:moveTo>
                  <a:pt x="159" y="87"/>
                </a:moveTo>
                <a:cubicBezTo>
                  <a:pt x="131" y="89"/>
                  <a:pt x="131" y="89"/>
                  <a:pt x="131" y="89"/>
                </a:cubicBezTo>
                <a:cubicBezTo>
                  <a:pt x="133" y="74"/>
                  <a:pt x="133" y="74"/>
                  <a:pt x="133" y="74"/>
                </a:cubicBezTo>
                <a:cubicBezTo>
                  <a:pt x="164" y="71"/>
                  <a:pt x="164" y="71"/>
                  <a:pt x="164" y="71"/>
                </a:cubicBezTo>
                <a:lnTo>
                  <a:pt x="159" y="87"/>
                </a:lnTo>
                <a:close/>
                <a:moveTo>
                  <a:pt x="167" y="62"/>
                </a:moveTo>
                <a:cubicBezTo>
                  <a:pt x="135" y="64"/>
                  <a:pt x="135" y="64"/>
                  <a:pt x="135" y="64"/>
                </a:cubicBezTo>
                <a:cubicBezTo>
                  <a:pt x="138" y="49"/>
                  <a:pt x="138" y="49"/>
                  <a:pt x="138" y="49"/>
                </a:cubicBezTo>
                <a:cubicBezTo>
                  <a:pt x="171" y="45"/>
                  <a:pt x="171" y="45"/>
                  <a:pt x="171" y="45"/>
                </a:cubicBezTo>
                <a:lnTo>
                  <a:pt x="167" y="62"/>
                </a:lnTo>
                <a:close/>
                <a:moveTo>
                  <a:pt x="44" y="61"/>
                </a:moveTo>
                <a:cubicBezTo>
                  <a:pt x="44" y="73"/>
                  <a:pt x="44" y="73"/>
                  <a:pt x="44" y="73"/>
                </a:cubicBezTo>
                <a:cubicBezTo>
                  <a:pt x="18" y="75"/>
                  <a:pt x="18" y="75"/>
                  <a:pt x="18" y="75"/>
                </a:cubicBezTo>
                <a:cubicBezTo>
                  <a:pt x="17" y="64"/>
                  <a:pt x="17" y="64"/>
                  <a:pt x="17" y="64"/>
                </a:cubicBezTo>
                <a:lnTo>
                  <a:pt x="44" y="61"/>
                </a:lnTo>
                <a:close/>
                <a:moveTo>
                  <a:pt x="24" y="124"/>
                </a:moveTo>
                <a:cubicBezTo>
                  <a:pt x="45" y="124"/>
                  <a:pt x="45" y="124"/>
                  <a:pt x="45" y="124"/>
                </a:cubicBezTo>
                <a:cubicBezTo>
                  <a:pt x="45" y="135"/>
                  <a:pt x="45" y="135"/>
                  <a:pt x="45" y="135"/>
                </a:cubicBezTo>
                <a:cubicBezTo>
                  <a:pt x="25" y="135"/>
                  <a:pt x="25" y="135"/>
                  <a:pt x="25" y="135"/>
                </a:cubicBezTo>
                <a:lnTo>
                  <a:pt x="24" y="12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0979" name="文本框 6"/>
          <p:cNvSpPr>
            <a:spLocks noChangeArrowheads="1"/>
          </p:cNvSpPr>
          <p:nvPr/>
        </p:nvSpPr>
        <p:spPr bwMode="auto">
          <a:xfrm>
            <a:off x="3530600" y="2914650"/>
            <a:ext cx="1979613"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a:solidFill>
                  <a:schemeClr val="bg1"/>
                </a:solidFill>
                <a:latin typeface="迷你简粗倩" pitchFamily="1" charset="-122"/>
                <a:ea typeface="迷你简粗倩" pitchFamily="1" charset="-122"/>
                <a:sym typeface="迷你简粗倩" pitchFamily="1" charset="-122"/>
              </a:rPr>
              <a:t>点击添加</a:t>
            </a:r>
            <a:endParaRPr lang="en-US" sz="2800">
              <a:solidFill>
                <a:schemeClr val="bg1"/>
              </a:solidFill>
              <a:latin typeface="迷你简粗倩" pitchFamily="1" charset="-122"/>
              <a:ea typeface="迷你简粗倩" pitchFamily="1" charset="-122"/>
              <a:sym typeface="迷你简粗倩" pitchFamily="1" charset="-122"/>
            </a:endParaRPr>
          </a:p>
          <a:p>
            <a:r>
              <a:rPr lang="zh-CN" altLang="en-US" sz="2800">
                <a:solidFill>
                  <a:srgbClr val="AEABAB"/>
                </a:solidFill>
                <a:latin typeface="迷你简粗倩" pitchFamily="1" charset="-122"/>
                <a:ea typeface="迷你简粗倩" pitchFamily="1" charset="-122"/>
                <a:sym typeface="迷你简粗倩" pitchFamily="1" charset="-122"/>
              </a:rPr>
              <a:t>所要的文字</a:t>
            </a:r>
            <a:endParaRPr lang="zh-CN" altLang="en-US"/>
          </a:p>
        </p:txBody>
      </p:sp>
      <p:sp>
        <p:nvSpPr>
          <p:cNvPr id="40980" name="文本框 7"/>
          <p:cNvSpPr>
            <a:spLocks noChangeArrowheads="1"/>
          </p:cNvSpPr>
          <p:nvPr/>
        </p:nvSpPr>
        <p:spPr bwMode="auto">
          <a:xfrm>
            <a:off x="3408363" y="3970338"/>
            <a:ext cx="249396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时尚中黑简体" pitchFamily="2" charset="-122"/>
                <a:ea typeface="时尚中黑简体" pitchFamily="2" charset="-122"/>
                <a:sym typeface="时尚中黑简体" pitchFamily="2" charset="-122"/>
              </a:rPr>
              <a:t>点击添加文本文字点击</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点击添加文本文字点击</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点击添加文本文字点击</a:t>
            </a:r>
            <a:endParaRPr lang="en-US">
              <a:solidFill>
                <a:schemeClr val="bg1"/>
              </a:solidFill>
              <a:latin typeface="时尚中黑简体" pitchFamily="2" charset="-122"/>
              <a:ea typeface="时尚中黑简体" pitchFamily="2" charset="-122"/>
              <a:sym typeface="时尚中黑简体" pitchFamily="2" charset="-122"/>
            </a:endParaRPr>
          </a:p>
        </p:txBody>
      </p:sp>
      <p:sp>
        <p:nvSpPr>
          <p:cNvPr id="40981" name="文本框 8"/>
          <p:cNvSpPr>
            <a:spLocks noChangeArrowheads="1"/>
          </p:cNvSpPr>
          <p:nvPr/>
        </p:nvSpPr>
        <p:spPr bwMode="auto">
          <a:xfrm>
            <a:off x="1171575" y="5795963"/>
            <a:ext cx="4802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40982" name="直接连接符 9"/>
          <p:cNvSpPr>
            <a:spLocks noChangeShapeType="1"/>
          </p:cNvSpPr>
          <p:nvPr/>
        </p:nvSpPr>
        <p:spPr bwMode="auto">
          <a:xfrm>
            <a:off x="6416675" y="2987675"/>
            <a:ext cx="1588" cy="2178050"/>
          </a:xfrm>
          <a:prstGeom prst="line">
            <a:avLst/>
          </a:prstGeom>
          <a:noFill/>
          <a:ln w="28575">
            <a:solidFill>
              <a:srgbClr val="75707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83" name="文本框 10"/>
          <p:cNvSpPr>
            <a:spLocks noChangeArrowheads="1"/>
          </p:cNvSpPr>
          <p:nvPr/>
        </p:nvSpPr>
        <p:spPr bwMode="auto">
          <a:xfrm>
            <a:off x="7793038" y="4043363"/>
            <a:ext cx="24939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2"/>
                </a:solidFill>
                <a:latin typeface="时尚中黑简体" pitchFamily="2" charset="-122"/>
                <a:ea typeface="时尚中黑简体" pitchFamily="2" charset="-122"/>
                <a:sym typeface="时尚中黑简体" pitchFamily="2" charset="-122"/>
              </a:rPr>
              <a:t>点击添加文本文字点击</a:t>
            </a:r>
            <a:endParaRPr lang="en-US">
              <a:solidFill>
                <a:schemeClr val="bg2"/>
              </a:solidFill>
              <a:latin typeface="时尚中黑简体" pitchFamily="2" charset="-122"/>
              <a:ea typeface="时尚中黑简体" pitchFamily="2" charset="-122"/>
              <a:sym typeface="时尚中黑简体" pitchFamily="2" charset="-122"/>
            </a:endParaRPr>
          </a:p>
          <a:p>
            <a:r>
              <a:rPr lang="zh-CN" altLang="en-US">
                <a:solidFill>
                  <a:schemeClr val="bg2"/>
                </a:solidFill>
                <a:latin typeface="时尚中黑简体" pitchFamily="2" charset="-122"/>
                <a:ea typeface="时尚中黑简体" pitchFamily="2" charset="-122"/>
                <a:sym typeface="时尚中黑简体" pitchFamily="2" charset="-122"/>
              </a:rPr>
              <a:t>点击添加文本文字点击</a:t>
            </a:r>
            <a:endParaRPr lang="en-US">
              <a:solidFill>
                <a:schemeClr val="bg2"/>
              </a:solidFill>
              <a:latin typeface="时尚中黑简体" pitchFamily="2" charset="-122"/>
              <a:ea typeface="时尚中黑简体" pitchFamily="2" charset="-122"/>
              <a:sym typeface="时尚中黑简体" pitchFamily="2" charset="-122"/>
            </a:endParaRPr>
          </a:p>
        </p:txBody>
      </p:sp>
      <p:sp>
        <p:nvSpPr>
          <p:cNvPr id="40984" name="文本框 11"/>
          <p:cNvSpPr>
            <a:spLocks noChangeArrowheads="1"/>
          </p:cNvSpPr>
          <p:nvPr/>
        </p:nvSpPr>
        <p:spPr bwMode="auto">
          <a:xfrm>
            <a:off x="7793038" y="3203575"/>
            <a:ext cx="24939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2"/>
                </a:solidFill>
                <a:latin typeface="时尚中黑简体" pitchFamily="2" charset="-122"/>
                <a:ea typeface="时尚中黑简体" pitchFamily="2" charset="-122"/>
                <a:sym typeface="时尚中黑简体" pitchFamily="2" charset="-122"/>
              </a:rPr>
              <a:t>点击添加文本文字点击</a:t>
            </a:r>
            <a:endParaRPr lang="en-US">
              <a:solidFill>
                <a:schemeClr val="bg2"/>
              </a:solidFill>
              <a:latin typeface="时尚中黑简体" pitchFamily="2" charset="-122"/>
              <a:ea typeface="时尚中黑简体" pitchFamily="2" charset="-122"/>
              <a:sym typeface="时尚中黑简体" pitchFamily="2" charset="-122"/>
            </a:endParaRPr>
          </a:p>
          <a:p>
            <a:r>
              <a:rPr lang="zh-CN" altLang="en-US">
                <a:solidFill>
                  <a:schemeClr val="bg2"/>
                </a:solidFill>
                <a:latin typeface="时尚中黑简体" pitchFamily="2" charset="-122"/>
                <a:ea typeface="时尚中黑简体" pitchFamily="2" charset="-122"/>
                <a:sym typeface="时尚中黑简体" pitchFamily="2" charset="-122"/>
              </a:rPr>
              <a:t>点击添加文本文字点击</a:t>
            </a:r>
            <a:endParaRPr lang="en-US">
              <a:solidFill>
                <a:schemeClr val="bg2"/>
              </a:solidFill>
              <a:latin typeface="时尚中黑简体" pitchFamily="2" charset="-122"/>
              <a:ea typeface="时尚中黑简体" pitchFamily="2" charset="-122"/>
              <a:sym typeface="时尚中黑简体" pitchFamily="2" charset="-122"/>
            </a:endParaRPr>
          </a:p>
        </p:txBody>
      </p:sp>
      <p:sp>
        <p:nvSpPr>
          <p:cNvPr id="40985" name="Freeform 10"/>
          <p:cNvSpPr>
            <a:spLocks noChangeAspect="1" noEditPoints="1" noChangeArrowheads="1"/>
          </p:cNvSpPr>
          <p:nvPr/>
        </p:nvSpPr>
        <p:spPr bwMode="auto">
          <a:xfrm>
            <a:off x="6999288" y="3214688"/>
            <a:ext cx="512762"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chemeClr val="bg1"/>
              </a:solidFill>
              <a:latin typeface="Calibri" pitchFamily="34" charset="0"/>
              <a:sym typeface="宋体" pitchFamily="2" charset="-122"/>
            </a:endParaRPr>
          </a:p>
        </p:txBody>
      </p:sp>
      <p:sp>
        <p:nvSpPr>
          <p:cNvPr id="40986" name="Freeform 44"/>
          <p:cNvSpPr>
            <a:spLocks noChangeAspect="1" noEditPoints="1" noChangeArrowheads="1"/>
          </p:cNvSpPr>
          <p:nvPr/>
        </p:nvSpPr>
        <p:spPr bwMode="auto">
          <a:xfrm>
            <a:off x="6978650" y="4083050"/>
            <a:ext cx="554038"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chemeClr val="bg1"/>
              </a:solidFill>
              <a:latin typeface="Calibri" pitchFamily="34" charset="0"/>
              <a:sym typeface="宋体" pitchFamily="2" charset="-122"/>
            </a:endParaRPr>
          </a:p>
        </p:txBody>
      </p:sp>
    </p:spTree>
  </p:cSld>
  <p:clrMapOvr>
    <a:masterClrMapping/>
  </p:clrMapOvr>
  <p:transition spd="slow" advTm="5000">
    <p:fade/>
  </p:transition>
</p:sld>
</file>

<file path=ppt/slides/slide39.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41986" name="图片 7"/>
          <p:cNvPicPr>
            <a:picLocks noChangeAspect="1" noChangeArrowheads="1"/>
          </p:cNvPicPr>
          <p:nvPr/>
        </p:nvPicPr>
        <p:blipFill>
          <a:blip r:embed="rId2">
            <a:extLst>
              <a:ext uri="{28A0092B-C50C-407E-A947-70E740481C1C}">
                <a14:useLocalDpi xmlns:a14="http://schemas.microsoft.com/office/drawing/2010/main" val="0"/>
              </a:ext>
            </a:extLst>
          </a:blip>
          <a:srcRect b="15825"/>
          <a:stretch>
            <a:fillRect/>
          </a:stretch>
        </p:blipFill>
        <p:spPr bwMode="auto">
          <a:xfrm>
            <a:off x="0" y="-34925"/>
            <a:ext cx="12360275" cy="693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987" name="组合 9"/>
          <p:cNvGrpSpPr>
            <a:grpSpLocks/>
          </p:cNvGrpSpPr>
          <p:nvPr/>
        </p:nvGrpSpPr>
        <p:grpSpPr bwMode="auto">
          <a:xfrm>
            <a:off x="2063750" y="4321175"/>
            <a:ext cx="2546350" cy="2546350"/>
            <a:chOff x="0" y="0"/>
            <a:chExt cx="1581150" cy="1581150"/>
          </a:xfrm>
        </p:grpSpPr>
        <p:sp>
          <p:nvSpPr>
            <p:cNvPr id="41988" name="椭圆 10"/>
            <p:cNvSpPr>
              <a:spLocks noChangeArrowheads="1"/>
            </p:cNvSpPr>
            <p:nvPr/>
          </p:nvSpPr>
          <p:spPr bwMode="auto">
            <a:xfrm>
              <a:off x="117475" y="117475"/>
              <a:ext cx="1346200" cy="1346200"/>
            </a:xfrm>
            <a:prstGeom prst="ellipse">
              <a:avLst/>
            </a:prstGeom>
            <a:solidFill>
              <a:srgbClr val="AECB01">
                <a:alpha val="84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989" name="椭圆 11"/>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41990" name="椭圆 3"/>
          <p:cNvSpPr>
            <a:spLocks noChangeArrowheads="1"/>
          </p:cNvSpPr>
          <p:nvPr/>
        </p:nvSpPr>
        <p:spPr bwMode="auto">
          <a:xfrm>
            <a:off x="-120650" y="3911600"/>
            <a:ext cx="2719388" cy="2717800"/>
          </a:xfrm>
          <a:prstGeom prst="ellipse">
            <a:avLst/>
          </a:prstGeom>
          <a:solidFill>
            <a:srgbClr val="F2F2F2">
              <a:alpha val="89000"/>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991" name="椭圆 4"/>
          <p:cNvSpPr>
            <a:spLocks noChangeArrowheads="1"/>
          </p:cNvSpPr>
          <p:nvPr/>
        </p:nvSpPr>
        <p:spPr bwMode="auto">
          <a:xfrm>
            <a:off x="-357188" y="3673475"/>
            <a:ext cx="3192463" cy="31940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992" name="文本框 12"/>
          <p:cNvSpPr>
            <a:spLocks noChangeArrowheads="1"/>
          </p:cNvSpPr>
          <p:nvPr/>
        </p:nvSpPr>
        <p:spPr bwMode="auto">
          <a:xfrm>
            <a:off x="174625" y="4659313"/>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41993" name="燕尾形 2"/>
          <p:cNvSpPr>
            <a:spLocks noChangeArrowheads="1"/>
          </p:cNvSpPr>
          <p:nvPr/>
        </p:nvSpPr>
        <p:spPr bwMode="auto">
          <a:xfrm>
            <a:off x="3032125" y="5518150"/>
            <a:ext cx="706438" cy="417513"/>
          </a:xfrm>
          <a:prstGeom prst="chevron">
            <a:avLst>
              <a:gd name="adj" fmla="val 80731"/>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Tree>
  </p:cSld>
  <p:clrMapOvr>
    <a:masterClrMapping/>
  </p:clrMapOvr>
  <p:transition spd="slow" advTm="5000">
    <p:fade/>
  </p:transition>
</p:sld>
</file>

<file path=ppt/slides/slide4.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6146" name="组合 7"/>
          <p:cNvGrpSpPr>
            <a:grpSpLocks/>
          </p:cNvGrpSpPr>
          <p:nvPr/>
        </p:nvGrpSpPr>
        <p:grpSpPr bwMode="auto">
          <a:xfrm>
            <a:off x="9563100" y="263525"/>
            <a:ext cx="1082675" cy="339725"/>
            <a:chOff x="0" y="0"/>
            <a:chExt cx="1082348" cy="340298"/>
          </a:xfrm>
        </p:grpSpPr>
        <p:sp>
          <p:nvSpPr>
            <p:cNvPr id="6147"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6148"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6149" name="Group 4"/>
          <p:cNvGrpSpPr>
            <a:grpSpLocks/>
          </p:cNvGrpSpPr>
          <p:nvPr/>
        </p:nvGrpSpPr>
        <p:grpSpPr bwMode="auto">
          <a:xfrm>
            <a:off x="10625138" y="31750"/>
            <a:ext cx="430212" cy="647700"/>
            <a:chOff x="0" y="0"/>
            <a:chExt cx="376" cy="567"/>
          </a:xfrm>
        </p:grpSpPr>
        <p:sp>
          <p:nvSpPr>
            <p:cNvPr id="6150"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151"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152"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153"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154"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155"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6156" name="矩形 59"/>
          <p:cNvSpPr>
            <a:spLocks noChangeArrowheads="1"/>
          </p:cNvSpPr>
          <p:nvPr/>
        </p:nvSpPr>
        <p:spPr bwMode="auto">
          <a:xfrm>
            <a:off x="5033963" y="-3175"/>
            <a:ext cx="2124075" cy="147638"/>
          </a:xfrm>
          <a:prstGeom prst="rect">
            <a:avLst/>
          </a:prstGeom>
          <a:solidFill>
            <a:srgbClr val="AECB01">
              <a:alpha val="81000"/>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57" name="矩形 60"/>
          <p:cNvSpPr>
            <a:spLocks noChangeArrowheads="1"/>
          </p:cNvSpPr>
          <p:nvPr/>
        </p:nvSpPr>
        <p:spPr bwMode="auto">
          <a:xfrm>
            <a:off x="5072063" y="6748463"/>
            <a:ext cx="2122487" cy="147637"/>
          </a:xfrm>
          <a:prstGeom prst="rect">
            <a:avLst/>
          </a:prstGeom>
          <a:solidFill>
            <a:srgbClr val="AECB01">
              <a:alpha val="81000"/>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6158" name="组合 61"/>
          <p:cNvGrpSpPr>
            <a:grpSpLocks/>
          </p:cNvGrpSpPr>
          <p:nvPr/>
        </p:nvGrpSpPr>
        <p:grpSpPr bwMode="auto">
          <a:xfrm>
            <a:off x="5381625" y="2652713"/>
            <a:ext cx="1552575" cy="1552575"/>
            <a:chOff x="0" y="0"/>
            <a:chExt cx="1553450" cy="1553450"/>
          </a:xfrm>
        </p:grpSpPr>
        <p:sp>
          <p:nvSpPr>
            <p:cNvPr id="6159" name="椭圆 62"/>
            <p:cNvSpPr>
              <a:spLocks noChangeArrowheads="1"/>
            </p:cNvSpPr>
            <p:nvPr/>
          </p:nvSpPr>
          <p:spPr bwMode="auto">
            <a:xfrm>
              <a:off x="0" y="0"/>
              <a:ext cx="1553450" cy="1553450"/>
            </a:xfrm>
            <a:prstGeom prst="ellipse">
              <a:avLst/>
            </a:prstGeom>
            <a:solidFill>
              <a:srgbClr val="A5A5A5"/>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0" name="椭圆 63"/>
            <p:cNvSpPr>
              <a:spLocks noChangeArrowheads="1"/>
            </p:cNvSpPr>
            <p:nvPr/>
          </p:nvSpPr>
          <p:spPr bwMode="auto">
            <a:xfrm>
              <a:off x="75343" y="68664"/>
              <a:ext cx="1272286" cy="127228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1" name="Freeform 367"/>
            <p:cNvSpPr>
              <a:spLocks noChangeAspect="1" noEditPoints="1" noChangeArrowheads="1"/>
            </p:cNvSpPr>
            <p:nvPr/>
          </p:nvSpPr>
          <p:spPr bwMode="auto">
            <a:xfrm>
              <a:off x="367224" y="236807"/>
              <a:ext cx="819001" cy="936000"/>
            </a:xfrm>
            <a:custGeom>
              <a:avLst/>
              <a:gdLst>
                <a:gd name="T0" fmla="*/ 8 w 56"/>
                <a:gd name="T1" fmla="*/ 37 h 64"/>
                <a:gd name="T2" fmla="*/ 14 w 56"/>
                <a:gd name="T3" fmla="*/ 37 h 64"/>
                <a:gd name="T4" fmla="*/ 18 w 56"/>
                <a:gd name="T5" fmla="*/ 35 h 64"/>
                <a:gd name="T6" fmla="*/ 25 w 56"/>
                <a:gd name="T7" fmla="*/ 51 h 64"/>
                <a:gd name="T8" fmla="*/ 27 w 56"/>
                <a:gd name="T9" fmla="*/ 41 h 64"/>
                <a:gd name="T10" fmla="*/ 26 w 56"/>
                <a:gd name="T11" fmla="*/ 40 h 64"/>
                <a:gd name="T12" fmla="*/ 26 w 56"/>
                <a:gd name="T13" fmla="*/ 39 h 64"/>
                <a:gd name="T14" fmla="*/ 31 w 56"/>
                <a:gd name="T15" fmla="*/ 39 h 64"/>
                <a:gd name="T16" fmla="*/ 31 w 56"/>
                <a:gd name="T17" fmla="*/ 40 h 64"/>
                <a:gd name="T18" fmla="*/ 30 w 56"/>
                <a:gd name="T19" fmla="*/ 41 h 64"/>
                <a:gd name="T20" fmla="*/ 32 w 56"/>
                <a:gd name="T21" fmla="*/ 50 h 64"/>
                <a:gd name="T22" fmla="*/ 38 w 56"/>
                <a:gd name="T23" fmla="*/ 36 h 64"/>
                <a:gd name="T24" fmla="*/ 42 w 56"/>
                <a:gd name="T25" fmla="*/ 36 h 64"/>
                <a:gd name="T26" fmla="*/ 47 w 56"/>
                <a:gd name="T27" fmla="*/ 36 h 64"/>
                <a:gd name="T28" fmla="*/ 55 w 56"/>
                <a:gd name="T29" fmla="*/ 60 h 64"/>
                <a:gd name="T30" fmla="*/ 47 w 56"/>
                <a:gd name="T31" fmla="*/ 62 h 64"/>
                <a:gd name="T32" fmla="*/ 46 w 56"/>
                <a:gd name="T33" fmla="*/ 59 h 64"/>
                <a:gd name="T34" fmla="*/ 44 w 56"/>
                <a:gd name="T35" fmla="*/ 63 h 64"/>
                <a:gd name="T36" fmla="*/ 11 w 56"/>
                <a:gd name="T37" fmla="*/ 63 h 64"/>
                <a:gd name="T38" fmla="*/ 8 w 56"/>
                <a:gd name="T39" fmla="*/ 59 h 64"/>
                <a:gd name="T40" fmla="*/ 7 w 56"/>
                <a:gd name="T41" fmla="*/ 62 h 64"/>
                <a:gd name="T42" fmla="*/ 0 w 56"/>
                <a:gd name="T43" fmla="*/ 60 h 64"/>
                <a:gd name="T44" fmla="*/ 8 w 56"/>
                <a:gd name="T45" fmla="*/ 37 h 64"/>
                <a:gd name="T46" fmla="*/ 16 w 56"/>
                <a:gd name="T47" fmla="*/ 25 h 64"/>
                <a:gd name="T48" fmla="*/ 14 w 56"/>
                <a:gd name="T49" fmla="*/ 23 h 64"/>
                <a:gd name="T50" fmla="*/ 14 w 56"/>
                <a:gd name="T51" fmla="*/ 19 h 64"/>
                <a:gd name="T52" fmla="*/ 14 w 56"/>
                <a:gd name="T53" fmla="*/ 18 h 64"/>
                <a:gd name="T54" fmla="*/ 14 w 56"/>
                <a:gd name="T55" fmla="*/ 18 h 64"/>
                <a:gd name="T56" fmla="*/ 14 w 56"/>
                <a:gd name="T57" fmla="*/ 18 h 64"/>
                <a:gd name="T58" fmla="*/ 17 w 56"/>
                <a:gd name="T59" fmla="*/ 4 h 64"/>
                <a:gd name="T60" fmla="*/ 37 w 56"/>
                <a:gd name="T61" fmla="*/ 4 h 64"/>
                <a:gd name="T62" fmla="*/ 41 w 56"/>
                <a:gd name="T63" fmla="*/ 17 h 64"/>
                <a:gd name="T64" fmla="*/ 41 w 56"/>
                <a:gd name="T65" fmla="*/ 18 h 64"/>
                <a:gd name="T66" fmla="*/ 41 w 56"/>
                <a:gd name="T67" fmla="*/ 18 h 64"/>
                <a:gd name="T68" fmla="*/ 41 w 56"/>
                <a:gd name="T69" fmla="*/ 19 h 64"/>
                <a:gd name="T70" fmla="*/ 41 w 56"/>
                <a:gd name="T71" fmla="*/ 23 h 64"/>
                <a:gd name="T72" fmla="*/ 39 w 56"/>
                <a:gd name="T73" fmla="*/ 25 h 64"/>
                <a:gd name="T74" fmla="*/ 29 w 56"/>
                <a:gd name="T75" fmla="*/ 34 h 64"/>
                <a:gd name="T76" fmla="*/ 26 w 56"/>
                <a:gd name="T77" fmla="*/ 34 h 64"/>
                <a:gd name="T78" fmla="*/ 16 w 56"/>
                <a:gd name="T79" fmla="*/ 2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4">
                  <a:moveTo>
                    <a:pt x="8" y="37"/>
                  </a:moveTo>
                  <a:cubicBezTo>
                    <a:pt x="10" y="37"/>
                    <a:pt x="12" y="37"/>
                    <a:pt x="14" y="37"/>
                  </a:cubicBezTo>
                  <a:cubicBezTo>
                    <a:pt x="16" y="37"/>
                    <a:pt x="17" y="36"/>
                    <a:pt x="18" y="35"/>
                  </a:cubicBezTo>
                  <a:cubicBezTo>
                    <a:pt x="25" y="51"/>
                    <a:pt x="25" y="51"/>
                    <a:pt x="25" y="51"/>
                  </a:cubicBezTo>
                  <a:cubicBezTo>
                    <a:pt x="27" y="41"/>
                    <a:pt x="27" y="41"/>
                    <a:pt x="27" y="41"/>
                  </a:cubicBezTo>
                  <a:cubicBezTo>
                    <a:pt x="26" y="40"/>
                    <a:pt x="26" y="40"/>
                    <a:pt x="26" y="40"/>
                  </a:cubicBezTo>
                  <a:cubicBezTo>
                    <a:pt x="26" y="39"/>
                    <a:pt x="26" y="39"/>
                    <a:pt x="26" y="39"/>
                  </a:cubicBezTo>
                  <a:cubicBezTo>
                    <a:pt x="31" y="39"/>
                    <a:pt x="31" y="39"/>
                    <a:pt x="31" y="39"/>
                  </a:cubicBezTo>
                  <a:cubicBezTo>
                    <a:pt x="31" y="40"/>
                    <a:pt x="31" y="40"/>
                    <a:pt x="31" y="40"/>
                  </a:cubicBezTo>
                  <a:cubicBezTo>
                    <a:pt x="30" y="41"/>
                    <a:pt x="30" y="41"/>
                    <a:pt x="30" y="41"/>
                  </a:cubicBezTo>
                  <a:cubicBezTo>
                    <a:pt x="32" y="50"/>
                    <a:pt x="32" y="50"/>
                    <a:pt x="32" y="50"/>
                  </a:cubicBezTo>
                  <a:cubicBezTo>
                    <a:pt x="38" y="36"/>
                    <a:pt x="38" y="36"/>
                    <a:pt x="38" y="36"/>
                  </a:cubicBezTo>
                  <a:cubicBezTo>
                    <a:pt x="39" y="36"/>
                    <a:pt x="40" y="36"/>
                    <a:pt x="42" y="36"/>
                  </a:cubicBezTo>
                  <a:cubicBezTo>
                    <a:pt x="44" y="36"/>
                    <a:pt x="45" y="36"/>
                    <a:pt x="47" y="36"/>
                  </a:cubicBezTo>
                  <a:cubicBezTo>
                    <a:pt x="52" y="41"/>
                    <a:pt x="56" y="52"/>
                    <a:pt x="55" y="60"/>
                  </a:cubicBezTo>
                  <a:cubicBezTo>
                    <a:pt x="53" y="61"/>
                    <a:pt x="51" y="62"/>
                    <a:pt x="47" y="62"/>
                  </a:cubicBezTo>
                  <a:cubicBezTo>
                    <a:pt x="46" y="59"/>
                    <a:pt x="46" y="59"/>
                    <a:pt x="46" y="59"/>
                  </a:cubicBezTo>
                  <a:cubicBezTo>
                    <a:pt x="44" y="63"/>
                    <a:pt x="44" y="63"/>
                    <a:pt x="44" y="63"/>
                  </a:cubicBezTo>
                  <a:cubicBezTo>
                    <a:pt x="34" y="64"/>
                    <a:pt x="20" y="64"/>
                    <a:pt x="11" y="63"/>
                  </a:cubicBezTo>
                  <a:cubicBezTo>
                    <a:pt x="8" y="59"/>
                    <a:pt x="8" y="59"/>
                    <a:pt x="8" y="59"/>
                  </a:cubicBezTo>
                  <a:cubicBezTo>
                    <a:pt x="7" y="62"/>
                    <a:pt x="7" y="62"/>
                    <a:pt x="7" y="62"/>
                  </a:cubicBezTo>
                  <a:cubicBezTo>
                    <a:pt x="4" y="62"/>
                    <a:pt x="2" y="61"/>
                    <a:pt x="0" y="60"/>
                  </a:cubicBezTo>
                  <a:cubicBezTo>
                    <a:pt x="1" y="53"/>
                    <a:pt x="2" y="42"/>
                    <a:pt x="8" y="37"/>
                  </a:cubicBezTo>
                  <a:close/>
                  <a:moveTo>
                    <a:pt x="16" y="25"/>
                  </a:moveTo>
                  <a:cubicBezTo>
                    <a:pt x="15" y="25"/>
                    <a:pt x="15" y="24"/>
                    <a:pt x="14" y="23"/>
                  </a:cubicBezTo>
                  <a:cubicBezTo>
                    <a:pt x="14" y="22"/>
                    <a:pt x="14" y="20"/>
                    <a:pt x="14" y="19"/>
                  </a:cubicBezTo>
                  <a:cubicBezTo>
                    <a:pt x="14" y="18"/>
                    <a:pt x="14" y="18"/>
                    <a:pt x="14" y="18"/>
                  </a:cubicBezTo>
                  <a:cubicBezTo>
                    <a:pt x="14" y="18"/>
                    <a:pt x="14" y="18"/>
                    <a:pt x="14" y="18"/>
                  </a:cubicBezTo>
                  <a:cubicBezTo>
                    <a:pt x="14" y="18"/>
                    <a:pt x="14" y="18"/>
                    <a:pt x="14" y="18"/>
                  </a:cubicBezTo>
                  <a:cubicBezTo>
                    <a:pt x="13" y="10"/>
                    <a:pt x="14" y="7"/>
                    <a:pt x="17" y="4"/>
                  </a:cubicBezTo>
                  <a:cubicBezTo>
                    <a:pt x="22" y="0"/>
                    <a:pt x="32" y="0"/>
                    <a:pt x="37" y="4"/>
                  </a:cubicBezTo>
                  <a:cubicBezTo>
                    <a:pt x="40" y="6"/>
                    <a:pt x="41" y="11"/>
                    <a:pt x="41" y="17"/>
                  </a:cubicBezTo>
                  <a:cubicBezTo>
                    <a:pt x="41" y="17"/>
                    <a:pt x="41" y="18"/>
                    <a:pt x="41" y="18"/>
                  </a:cubicBezTo>
                  <a:cubicBezTo>
                    <a:pt x="41" y="18"/>
                    <a:pt x="41" y="18"/>
                    <a:pt x="41" y="18"/>
                  </a:cubicBezTo>
                  <a:cubicBezTo>
                    <a:pt x="41" y="19"/>
                    <a:pt x="41" y="19"/>
                    <a:pt x="41" y="19"/>
                  </a:cubicBezTo>
                  <a:cubicBezTo>
                    <a:pt x="42" y="20"/>
                    <a:pt x="41" y="22"/>
                    <a:pt x="41" y="23"/>
                  </a:cubicBezTo>
                  <a:cubicBezTo>
                    <a:pt x="40" y="24"/>
                    <a:pt x="40" y="25"/>
                    <a:pt x="39" y="25"/>
                  </a:cubicBezTo>
                  <a:cubicBezTo>
                    <a:pt x="38" y="29"/>
                    <a:pt x="33" y="34"/>
                    <a:pt x="29" y="34"/>
                  </a:cubicBezTo>
                  <a:cubicBezTo>
                    <a:pt x="28" y="34"/>
                    <a:pt x="27" y="34"/>
                    <a:pt x="26" y="34"/>
                  </a:cubicBezTo>
                  <a:cubicBezTo>
                    <a:pt x="21" y="32"/>
                    <a:pt x="18" y="30"/>
                    <a:pt x="16" y="25"/>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6162" name="组合 65"/>
          <p:cNvGrpSpPr>
            <a:grpSpLocks/>
          </p:cNvGrpSpPr>
          <p:nvPr/>
        </p:nvGrpSpPr>
        <p:grpSpPr bwMode="auto">
          <a:xfrm>
            <a:off x="4311650" y="1536700"/>
            <a:ext cx="549275" cy="549275"/>
            <a:chOff x="0" y="0"/>
            <a:chExt cx="548926" cy="548926"/>
          </a:xfrm>
        </p:grpSpPr>
        <p:sp>
          <p:nvSpPr>
            <p:cNvPr id="6163" name="椭圆 66"/>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64" name="椭圆 67"/>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5" name="Freeform 354"/>
            <p:cNvSpPr>
              <a:spLocks noChangeAspect="1" noEditPoints="1" noChangeArrowheads="1"/>
            </p:cNvSpPr>
            <p:nvPr/>
          </p:nvSpPr>
          <p:spPr bwMode="auto">
            <a:xfrm>
              <a:off x="135321" y="148392"/>
              <a:ext cx="350000" cy="288000"/>
            </a:xfrm>
            <a:custGeom>
              <a:avLst/>
              <a:gdLst>
                <a:gd name="T0" fmla="*/ 28 w 74"/>
                <a:gd name="T1" fmla="*/ 0 h 61"/>
                <a:gd name="T2" fmla="*/ 30 w 74"/>
                <a:gd name="T3" fmla="*/ 16 h 61"/>
                <a:gd name="T4" fmla="*/ 33 w 74"/>
                <a:gd name="T5" fmla="*/ 22 h 61"/>
                <a:gd name="T6" fmla="*/ 0 w 74"/>
                <a:gd name="T7" fmla="*/ 24 h 61"/>
                <a:gd name="T8" fmla="*/ 5 w 74"/>
                <a:gd name="T9" fmla="*/ 19 h 61"/>
                <a:gd name="T10" fmla="*/ 3 w 74"/>
                <a:gd name="T11" fmla="*/ 16 h 61"/>
                <a:gd name="T12" fmla="*/ 5 w 74"/>
                <a:gd name="T13" fmla="*/ 0 h 61"/>
                <a:gd name="T14" fmla="*/ 32 w 74"/>
                <a:gd name="T15" fmla="*/ 44 h 61"/>
                <a:gd name="T16" fmla="*/ 38 w 74"/>
                <a:gd name="T17" fmla="*/ 43 h 61"/>
                <a:gd name="T18" fmla="*/ 19 w 74"/>
                <a:gd name="T19" fmla="*/ 26 h 61"/>
                <a:gd name="T20" fmla="*/ 15 w 74"/>
                <a:gd name="T21" fmla="*/ 35 h 61"/>
                <a:gd name="T22" fmla="*/ 19 w 74"/>
                <a:gd name="T23" fmla="*/ 26 h 61"/>
                <a:gd name="T24" fmla="*/ 32 w 74"/>
                <a:gd name="T25" fmla="*/ 8 h 61"/>
                <a:gd name="T26" fmla="*/ 42 w 74"/>
                <a:gd name="T27" fmla="*/ 24 h 61"/>
                <a:gd name="T28" fmla="*/ 32 w 74"/>
                <a:gd name="T29" fmla="*/ 8 h 61"/>
                <a:gd name="T30" fmla="*/ 69 w 74"/>
                <a:gd name="T31" fmla="*/ 14 h 61"/>
                <a:gd name="T32" fmla="*/ 71 w 74"/>
                <a:gd name="T33" fmla="*/ 30 h 61"/>
                <a:gd name="T34" fmla="*/ 74 w 74"/>
                <a:gd name="T35" fmla="*/ 36 h 61"/>
                <a:gd name="T36" fmla="*/ 41 w 74"/>
                <a:gd name="T37" fmla="*/ 38 h 61"/>
                <a:gd name="T38" fmla="*/ 45 w 74"/>
                <a:gd name="T39" fmla="*/ 32 h 61"/>
                <a:gd name="T40" fmla="*/ 44 w 74"/>
                <a:gd name="T41" fmla="*/ 30 h 61"/>
                <a:gd name="T42" fmla="*/ 46 w 74"/>
                <a:gd name="T43" fmla="*/ 14 h 61"/>
                <a:gd name="T44" fmla="*/ 55 w 74"/>
                <a:gd name="T45" fmla="*/ 36 h 61"/>
                <a:gd name="T46" fmla="*/ 59 w 74"/>
                <a:gd name="T47" fmla="*/ 34 h 61"/>
                <a:gd name="T48" fmla="*/ 47 w 74"/>
                <a:gd name="T49" fmla="*/ 18 h 61"/>
                <a:gd name="T50" fmla="*/ 68 w 74"/>
                <a:gd name="T51" fmla="*/ 29 h 61"/>
                <a:gd name="T52" fmla="*/ 47 w 74"/>
                <a:gd name="T53" fmla="*/ 18 h 61"/>
                <a:gd name="T54" fmla="*/ 28 w 74"/>
                <a:gd name="T55" fmla="*/ 37 h 61"/>
                <a:gd name="T56" fmla="*/ 30 w 74"/>
                <a:gd name="T57" fmla="*/ 53 h 61"/>
                <a:gd name="T58" fmla="*/ 33 w 74"/>
                <a:gd name="T59" fmla="*/ 59 h 61"/>
                <a:gd name="T60" fmla="*/ 0 w 74"/>
                <a:gd name="T61" fmla="*/ 61 h 61"/>
                <a:gd name="T62" fmla="*/ 5 w 74"/>
                <a:gd name="T63" fmla="*/ 55 h 61"/>
                <a:gd name="T64" fmla="*/ 3 w 74"/>
                <a:gd name="T65" fmla="*/ 53 h 61"/>
                <a:gd name="T66" fmla="*/ 5 w 74"/>
                <a:gd name="T67" fmla="*/ 37 h 61"/>
                <a:gd name="T68" fmla="*/ 14 w 74"/>
                <a:gd name="T69" fmla="*/ 59 h 61"/>
                <a:gd name="T70" fmla="*/ 18 w 74"/>
                <a:gd name="T71" fmla="*/ 57 h 61"/>
                <a:gd name="T72" fmla="*/ 6 w 74"/>
                <a:gd name="T73" fmla="*/ 40 h 61"/>
                <a:gd name="T74" fmla="*/ 27 w 74"/>
                <a:gd name="T75" fmla="*/ 52 h 61"/>
                <a:gd name="T76" fmla="*/ 6 w 74"/>
                <a:gd name="T77" fmla="*/ 40 h 61"/>
                <a:gd name="T78" fmla="*/ 14 w 74"/>
                <a:gd name="T79" fmla="*/ 22 h 61"/>
                <a:gd name="T80" fmla="*/ 18 w 74"/>
                <a:gd name="T81" fmla="*/ 20 h 61"/>
                <a:gd name="T82" fmla="*/ 6 w 74"/>
                <a:gd name="T83" fmla="*/ 4 h 61"/>
                <a:gd name="T84" fmla="*/ 27 w 74"/>
                <a:gd name="T85" fmla="*/ 15 h 61"/>
                <a:gd name="T86" fmla="*/ 6 w 74"/>
                <a:gd name="T87" fmla="*/ 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 h="61">
                  <a:moveTo>
                    <a:pt x="5" y="0"/>
                  </a:moveTo>
                  <a:cubicBezTo>
                    <a:pt x="28" y="0"/>
                    <a:pt x="28" y="0"/>
                    <a:pt x="28" y="0"/>
                  </a:cubicBezTo>
                  <a:cubicBezTo>
                    <a:pt x="29" y="0"/>
                    <a:pt x="30" y="1"/>
                    <a:pt x="30" y="3"/>
                  </a:cubicBezTo>
                  <a:cubicBezTo>
                    <a:pt x="30" y="16"/>
                    <a:pt x="30" y="16"/>
                    <a:pt x="30" y="16"/>
                  </a:cubicBezTo>
                  <a:cubicBezTo>
                    <a:pt x="30" y="17"/>
                    <a:pt x="30" y="18"/>
                    <a:pt x="28" y="19"/>
                  </a:cubicBezTo>
                  <a:cubicBezTo>
                    <a:pt x="33" y="22"/>
                    <a:pt x="33" y="22"/>
                    <a:pt x="33" y="22"/>
                  </a:cubicBezTo>
                  <a:cubicBezTo>
                    <a:pt x="33" y="24"/>
                    <a:pt x="33" y="24"/>
                    <a:pt x="33" y="24"/>
                  </a:cubicBezTo>
                  <a:cubicBezTo>
                    <a:pt x="0" y="24"/>
                    <a:pt x="0" y="24"/>
                    <a:pt x="0" y="24"/>
                  </a:cubicBezTo>
                  <a:cubicBezTo>
                    <a:pt x="0" y="22"/>
                    <a:pt x="0" y="22"/>
                    <a:pt x="0" y="22"/>
                  </a:cubicBezTo>
                  <a:cubicBezTo>
                    <a:pt x="5" y="19"/>
                    <a:pt x="5" y="19"/>
                    <a:pt x="5" y="19"/>
                  </a:cubicBezTo>
                  <a:cubicBezTo>
                    <a:pt x="5" y="19"/>
                    <a:pt x="5" y="19"/>
                    <a:pt x="5" y="19"/>
                  </a:cubicBezTo>
                  <a:cubicBezTo>
                    <a:pt x="4" y="18"/>
                    <a:pt x="3" y="17"/>
                    <a:pt x="3" y="16"/>
                  </a:cubicBezTo>
                  <a:cubicBezTo>
                    <a:pt x="3" y="3"/>
                    <a:pt x="3" y="3"/>
                    <a:pt x="3" y="3"/>
                  </a:cubicBezTo>
                  <a:cubicBezTo>
                    <a:pt x="3" y="1"/>
                    <a:pt x="4" y="0"/>
                    <a:pt x="5" y="0"/>
                  </a:cubicBezTo>
                  <a:close/>
                  <a:moveTo>
                    <a:pt x="38" y="38"/>
                  </a:moveTo>
                  <a:cubicBezTo>
                    <a:pt x="32" y="44"/>
                    <a:pt x="32" y="44"/>
                    <a:pt x="32" y="44"/>
                  </a:cubicBezTo>
                  <a:cubicBezTo>
                    <a:pt x="32" y="50"/>
                    <a:pt x="32" y="50"/>
                    <a:pt x="32" y="50"/>
                  </a:cubicBezTo>
                  <a:cubicBezTo>
                    <a:pt x="38" y="43"/>
                    <a:pt x="38" y="43"/>
                    <a:pt x="38" y="43"/>
                  </a:cubicBezTo>
                  <a:cubicBezTo>
                    <a:pt x="38" y="38"/>
                    <a:pt x="38" y="38"/>
                    <a:pt x="38" y="38"/>
                  </a:cubicBezTo>
                  <a:close/>
                  <a:moveTo>
                    <a:pt x="19" y="26"/>
                  </a:moveTo>
                  <a:cubicBezTo>
                    <a:pt x="19" y="35"/>
                    <a:pt x="19" y="35"/>
                    <a:pt x="19" y="35"/>
                  </a:cubicBezTo>
                  <a:cubicBezTo>
                    <a:pt x="15" y="35"/>
                    <a:pt x="15" y="35"/>
                    <a:pt x="15" y="35"/>
                  </a:cubicBezTo>
                  <a:cubicBezTo>
                    <a:pt x="15" y="26"/>
                    <a:pt x="15" y="26"/>
                    <a:pt x="15" y="26"/>
                  </a:cubicBezTo>
                  <a:cubicBezTo>
                    <a:pt x="19" y="26"/>
                    <a:pt x="19" y="26"/>
                    <a:pt x="19" y="26"/>
                  </a:cubicBezTo>
                  <a:close/>
                  <a:moveTo>
                    <a:pt x="32" y="8"/>
                  </a:moveTo>
                  <a:cubicBezTo>
                    <a:pt x="32" y="8"/>
                    <a:pt x="32" y="8"/>
                    <a:pt x="32" y="8"/>
                  </a:cubicBezTo>
                  <a:cubicBezTo>
                    <a:pt x="32" y="14"/>
                    <a:pt x="32" y="14"/>
                    <a:pt x="32" y="14"/>
                  </a:cubicBezTo>
                  <a:cubicBezTo>
                    <a:pt x="42" y="24"/>
                    <a:pt x="42" y="24"/>
                    <a:pt x="42" y="24"/>
                  </a:cubicBezTo>
                  <a:cubicBezTo>
                    <a:pt x="42" y="18"/>
                    <a:pt x="42" y="18"/>
                    <a:pt x="42" y="18"/>
                  </a:cubicBezTo>
                  <a:cubicBezTo>
                    <a:pt x="32" y="8"/>
                    <a:pt x="32" y="8"/>
                    <a:pt x="32" y="8"/>
                  </a:cubicBezTo>
                  <a:close/>
                  <a:moveTo>
                    <a:pt x="46" y="14"/>
                  </a:moveTo>
                  <a:cubicBezTo>
                    <a:pt x="69" y="14"/>
                    <a:pt x="69" y="14"/>
                    <a:pt x="69" y="14"/>
                  </a:cubicBezTo>
                  <a:cubicBezTo>
                    <a:pt x="70" y="14"/>
                    <a:pt x="71" y="15"/>
                    <a:pt x="71" y="16"/>
                  </a:cubicBezTo>
                  <a:cubicBezTo>
                    <a:pt x="71" y="30"/>
                    <a:pt x="71" y="30"/>
                    <a:pt x="71" y="30"/>
                  </a:cubicBezTo>
                  <a:cubicBezTo>
                    <a:pt x="71" y="31"/>
                    <a:pt x="70" y="32"/>
                    <a:pt x="69" y="32"/>
                  </a:cubicBezTo>
                  <a:cubicBezTo>
                    <a:pt x="74" y="36"/>
                    <a:pt x="74" y="36"/>
                    <a:pt x="74" y="36"/>
                  </a:cubicBezTo>
                  <a:cubicBezTo>
                    <a:pt x="74" y="38"/>
                    <a:pt x="74" y="38"/>
                    <a:pt x="74" y="38"/>
                  </a:cubicBezTo>
                  <a:cubicBezTo>
                    <a:pt x="41" y="38"/>
                    <a:pt x="41" y="38"/>
                    <a:pt x="41" y="38"/>
                  </a:cubicBezTo>
                  <a:cubicBezTo>
                    <a:pt x="41" y="36"/>
                    <a:pt x="41" y="36"/>
                    <a:pt x="41" y="36"/>
                  </a:cubicBezTo>
                  <a:cubicBezTo>
                    <a:pt x="45" y="32"/>
                    <a:pt x="45" y="32"/>
                    <a:pt x="45" y="32"/>
                  </a:cubicBezTo>
                  <a:cubicBezTo>
                    <a:pt x="45" y="32"/>
                    <a:pt x="45" y="32"/>
                    <a:pt x="45" y="32"/>
                  </a:cubicBezTo>
                  <a:cubicBezTo>
                    <a:pt x="44" y="32"/>
                    <a:pt x="44" y="31"/>
                    <a:pt x="44" y="30"/>
                  </a:cubicBezTo>
                  <a:cubicBezTo>
                    <a:pt x="44" y="16"/>
                    <a:pt x="44" y="16"/>
                    <a:pt x="44" y="16"/>
                  </a:cubicBezTo>
                  <a:cubicBezTo>
                    <a:pt x="44" y="15"/>
                    <a:pt x="45" y="14"/>
                    <a:pt x="46" y="14"/>
                  </a:cubicBezTo>
                  <a:close/>
                  <a:moveTo>
                    <a:pt x="56" y="34"/>
                  </a:moveTo>
                  <a:cubicBezTo>
                    <a:pt x="55" y="36"/>
                    <a:pt x="55" y="36"/>
                    <a:pt x="55" y="36"/>
                  </a:cubicBezTo>
                  <a:cubicBezTo>
                    <a:pt x="60" y="36"/>
                    <a:pt x="60" y="36"/>
                    <a:pt x="60" y="36"/>
                  </a:cubicBezTo>
                  <a:cubicBezTo>
                    <a:pt x="59" y="34"/>
                    <a:pt x="59" y="34"/>
                    <a:pt x="59" y="34"/>
                  </a:cubicBezTo>
                  <a:cubicBezTo>
                    <a:pt x="56" y="34"/>
                    <a:pt x="56" y="34"/>
                    <a:pt x="56" y="34"/>
                  </a:cubicBezTo>
                  <a:close/>
                  <a:moveTo>
                    <a:pt x="47" y="18"/>
                  </a:moveTo>
                  <a:cubicBezTo>
                    <a:pt x="47" y="29"/>
                    <a:pt x="47" y="29"/>
                    <a:pt x="47" y="29"/>
                  </a:cubicBezTo>
                  <a:cubicBezTo>
                    <a:pt x="68" y="29"/>
                    <a:pt x="68" y="29"/>
                    <a:pt x="68" y="29"/>
                  </a:cubicBezTo>
                  <a:cubicBezTo>
                    <a:pt x="68" y="18"/>
                    <a:pt x="68" y="18"/>
                    <a:pt x="68" y="18"/>
                  </a:cubicBezTo>
                  <a:cubicBezTo>
                    <a:pt x="47" y="18"/>
                    <a:pt x="47" y="18"/>
                    <a:pt x="47" y="18"/>
                  </a:cubicBezTo>
                  <a:close/>
                  <a:moveTo>
                    <a:pt x="5" y="37"/>
                  </a:moveTo>
                  <a:cubicBezTo>
                    <a:pt x="28" y="37"/>
                    <a:pt x="28" y="37"/>
                    <a:pt x="28" y="37"/>
                  </a:cubicBezTo>
                  <a:cubicBezTo>
                    <a:pt x="29" y="37"/>
                    <a:pt x="30" y="38"/>
                    <a:pt x="30" y="39"/>
                  </a:cubicBezTo>
                  <a:cubicBezTo>
                    <a:pt x="30" y="53"/>
                    <a:pt x="30" y="53"/>
                    <a:pt x="30" y="53"/>
                  </a:cubicBezTo>
                  <a:cubicBezTo>
                    <a:pt x="30" y="54"/>
                    <a:pt x="30" y="55"/>
                    <a:pt x="28" y="55"/>
                  </a:cubicBezTo>
                  <a:cubicBezTo>
                    <a:pt x="33" y="59"/>
                    <a:pt x="33" y="59"/>
                    <a:pt x="33" y="59"/>
                  </a:cubicBezTo>
                  <a:cubicBezTo>
                    <a:pt x="33" y="61"/>
                    <a:pt x="33" y="61"/>
                    <a:pt x="33" y="61"/>
                  </a:cubicBezTo>
                  <a:cubicBezTo>
                    <a:pt x="0" y="61"/>
                    <a:pt x="0" y="61"/>
                    <a:pt x="0" y="61"/>
                  </a:cubicBezTo>
                  <a:cubicBezTo>
                    <a:pt x="0" y="59"/>
                    <a:pt x="0" y="59"/>
                    <a:pt x="0" y="59"/>
                  </a:cubicBezTo>
                  <a:cubicBezTo>
                    <a:pt x="5" y="55"/>
                    <a:pt x="5" y="55"/>
                    <a:pt x="5" y="55"/>
                  </a:cubicBezTo>
                  <a:cubicBezTo>
                    <a:pt x="5" y="55"/>
                    <a:pt x="5" y="55"/>
                    <a:pt x="5" y="55"/>
                  </a:cubicBezTo>
                  <a:cubicBezTo>
                    <a:pt x="4" y="55"/>
                    <a:pt x="3" y="54"/>
                    <a:pt x="3" y="53"/>
                  </a:cubicBezTo>
                  <a:cubicBezTo>
                    <a:pt x="3" y="39"/>
                    <a:pt x="3" y="39"/>
                    <a:pt x="3" y="39"/>
                  </a:cubicBezTo>
                  <a:cubicBezTo>
                    <a:pt x="3" y="38"/>
                    <a:pt x="4" y="37"/>
                    <a:pt x="5" y="37"/>
                  </a:cubicBezTo>
                  <a:close/>
                  <a:moveTo>
                    <a:pt x="15" y="57"/>
                  </a:moveTo>
                  <a:cubicBezTo>
                    <a:pt x="14" y="59"/>
                    <a:pt x="14" y="59"/>
                    <a:pt x="14" y="59"/>
                  </a:cubicBezTo>
                  <a:cubicBezTo>
                    <a:pt x="20" y="59"/>
                    <a:pt x="20" y="59"/>
                    <a:pt x="20" y="59"/>
                  </a:cubicBezTo>
                  <a:cubicBezTo>
                    <a:pt x="18" y="57"/>
                    <a:pt x="18" y="57"/>
                    <a:pt x="18" y="57"/>
                  </a:cubicBezTo>
                  <a:cubicBezTo>
                    <a:pt x="15" y="57"/>
                    <a:pt x="15" y="57"/>
                    <a:pt x="15" y="57"/>
                  </a:cubicBezTo>
                  <a:close/>
                  <a:moveTo>
                    <a:pt x="6" y="40"/>
                  </a:moveTo>
                  <a:cubicBezTo>
                    <a:pt x="6" y="52"/>
                    <a:pt x="6" y="52"/>
                    <a:pt x="6" y="52"/>
                  </a:cubicBezTo>
                  <a:cubicBezTo>
                    <a:pt x="27" y="52"/>
                    <a:pt x="27" y="52"/>
                    <a:pt x="27" y="52"/>
                  </a:cubicBezTo>
                  <a:cubicBezTo>
                    <a:pt x="27" y="40"/>
                    <a:pt x="27" y="40"/>
                    <a:pt x="27" y="40"/>
                  </a:cubicBezTo>
                  <a:cubicBezTo>
                    <a:pt x="6" y="40"/>
                    <a:pt x="6" y="40"/>
                    <a:pt x="6" y="40"/>
                  </a:cubicBezTo>
                  <a:close/>
                  <a:moveTo>
                    <a:pt x="15" y="20"/>
                  </a:moveTo>
                  <a:cubicBezTo>
                    <a:pt x="14" y="22"/>
                    <a:pt x="14" y="22"/>
                    <a:pt x="14" y="22"/>
                  </a:cubicBezTo>
                  <a:cubicBezTo>
                    <a:pt x="20" y="22"/>
                    <a:pt x="20" y="22"/>
                    <a:pt x="20" y="22"/>
                  </a:cubicBezTo>
                  <a:cubicBezTo>
                    <a:pt x="18" y="20"/>
                    <a:pt x="18" y="20"/>
                    <a:pt x="18" y="20"/>
                  </a:cubicBezTo>
                  <a:cubicBezTo>
                    <a:pt x="15" y="20"/>
                    <a:pt x="15" y="20"/>
                    <a:pt x="15" y="20"/>
                  </a:cubicBezTo>
                  <a:close/>
                  <a:moveTo>
                    <a:pt x="6" y="4"/>
                  </a:moveTo>
                  <a:cubicBezTo>
                    <a:pt x="6" y="15"/>
                    <a:pt x="6" y="15"/>
                    <a:pt x="6" y="15"/>
                  </a:cubicBezTo>
                  <a:cubicBezTo>
                    <a:pt x="27" y="15"/>
                    <a:pt x="27" y="15"/>
                    <a:pt x="27" y="15"/>
                  </a:cubicBezTo>
                  <a:cubicBezTo>
                    <a:pt x="27" y="4"/>
                    <a:pt x="27" y="4"/>
                    <a:pt x="27" y="4"/>
                  </a:cubicBezTo>
                  <a:lnTo>
                    <a:pt x="6" y="4"/>
                  </a:ln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6166" name="组合 69"/>
          <p:cNvGrpSpPr>
            <a:grpSpLocks/>
          </p:cNvGrpSpPr>
          <p:nvPr/>
        </p:nvGrpSpPr>
        <p:grpSpPr bwMode="auto">
          <a:xfrm>
            <a:off x="5857875" y="1092200"/>
            <a:ext cx="549275" cy="547688"/>
            <a:chOff x="0" y="0"/>
            <a:chExt cx="548926" cy="548926"/>
          </a:xfrm>
        </p:grpSpPr>
        <p:sp>
          <p:nvSpPr>
            <p:cNvPr id="6167" name="椭圆 70"/>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68" name="椭圆 71"/>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169" name="Freeform 363"/>
          <p:cNvSpPr>
            <a:spLocks noChangeAspect="1" noEditPoints="1" noChangeArrowheads="1"/>
          </p:cNvSpPr>
          <p:nvPr/>
        </p:nvSpPr>
        <p:spPr bwMode="auto">
          <a:xfrm>
            <a:off x="5999163" y="1222375"/>
            <a:ext cx="268287" cy="287338"/>
          </a:xfrm>
          <a:custGeom>
            <a:avLst/>
            <a:gdLst>
              <a:gd name="T0" fmla="*/ 7 w 61"/>
              <a:gd name="T1" fmla="*/ 7 h 65"/>
              <a:gd name="T2" fmla="*/ 40 w 61"/>
              <a:gd name="T3" fmla="*/ 31 h 65"/>
              <a:gd name="T4" fmla="*/ 41 w 61"/>
              <a:gd name="T5" fmla="*/ 42 h 65"/>
              <a:gd name="T6" fmla="*/ 43 w 61"/>
              <a:gd name="T7" fmla="*/ 42 h 65"/>
              <a:gd name="T8" fmla="*/ 46 w 61"/>
              <a:gd name="T9" fmla="*/ 44 h 65"/>
              <a:gd name="T10" fmla="*/ 49 w 61"/>
              <a:gd name="T11" fmla="*/ 55 h 65"/>
              <a:gd name="T12" fmla="*/ 55 w 61"/>
              <a:gd name="T13" fmla="*/ 58 h 65"/>
              <a:gd name="T14" fmla="*/ 57 w 61"/>
              <a:gd name="T15" fmla="*/ 55 h 65"/>
              <a:gd name="T16" fmla="*/ 52 w 61"/>
              <a:gd name="T17" fmla="*/ 40 h 65"/>
              <a:gd name="T18" fmla="*/ 52 w 61"/>
              <a:gd name="T19" fmla="*/ 33 h 65"/>
              <a:gd name="T20" fmla="*/ 50 w 61"/>
              <a:gd name="T21" fmla="*/ 19 h 65"/>
              <a:gd name="T22" fmla="*/ 52 w 61"/>
              <a:gd name="T23" fmla="*/ 12 h 65"/>
              <a:gd name="T24" fmla="*/ 51 w 61"/>
              <a:gd name="T25" fmla="*/ 5 h 65"/>
              <a:gd name="T26" fmla="*/ 57 w 61"/>
              <a:gd name="T27" fmla="*/ 11 h 65"/>
              <a:gd name="T28" fmla="*/ 57 w 61"/>
              <a:gd name="T29" fmla="*/ 19 h 65"/>
              <a:gd name="T30" fmla="*/ 59 w 61"/>
              <a:gd name="T31" fmla="*/ 33 h 65"/>
              <a:gd name="T32" fmla="*/ 57 w 61"/>
              <a:gd name="T33" fmla="*/ 40 h 65"/>
              <a:gd name="T34" fmla="*/ 61 w 61"/>
              <a:gd name="T35" fmla="*/ 56 h 65"/>
              <a:gd name="T36" fmla="*/ 56 w 61"/>
              <a:gd name="T37" fmla="*/ 62 h 65"/>
              <a:gd name="T38" fmla="*/ 46 w 61"/>
              <a:gd name="T39" fmla="*/ 58 h 65"/>
              <a:gd name="T40" fmla="*/ 42 w 61"/>
              <a:gd name="T41" fmla="*/ 46 h 65"/>
              <a:gd name="T42" fmla="*/ 41 w 61"/>
              <a:gd name="T43" fmla="*/ 65 h 65"/>
              <a:gd name="T44" fmla="*/ 6 w 61"/>
              <a:gd name="T45" fmla="*/ 42 h 65"/>
              <a:gd name="T46" fmla="*/ 20 w 61"/>
              <a:gd name="T47" fmla="*/ 25 h 65"/>
              <a:gd name="T48" fmla="*/ 23 w 61"/>
              <a:gd name="T49" fmla="*/ 24 h 65"/>
              <a:gd name="T50" fmla="*/ 29 w 61"/>
              <a:gd name="T51" fmla="*/ 29 h 65"/>
              <a:gd name="T52" fmla="*/ 20 w 61"/>
              <a:gd name="T53" fmla="*/ 25 h 65"/>
              <a:gd name="T54" fmla="*/ 43 w 61"/>
              <a:gd name="T55" fmla="*/ 0 h 65"/>
              <a:gd name="T56" fmla="*/ 46 w 61"/>
              <a:gd name="T57" fmla="*/ 4 h 65"/>
              <a:gd name="T58" fmla="*/ 46 w 61"/>
              <a:gd name="T59" fmla="*/ 38 h 65"/>
              <a:gd name="T60" fmla="*/ 43 w 61"/>
              <a:gd name="T61" fmla="*/ 38 h 65"/>
              <a:gd name="T62" fmla="*/ 6 w 61"/>
              <a:gd name="T63" fmla="*/ 38 h 65"/>
              <a:gd name="T64" fmla="*/ 4 w 61"/>
              <a:gd name="T65" fmla="*/ 38 h 65"/>
              <a:gd name="T66" fmla="*/ 0 w 61"/>
              <a:gd name="T67" fmla="*/ 34 h 65"/>
              <a:gd name="T68" fmla="*/ 0 w 61"/>
              <a:gd name="T6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 h="65">
                <a:moveTo>
                  <a:pt x="40" y="7"/>
                </a:moveTo>
                <a:cubicBezTo>
                  <a:pt x="7" y="7"/>
                  <a:pt x="7" y="7"/>
                  <a:pt x="7" y="7"/>
                </a:cubicBezTo>
                <a:cubicBezTo>
                  <a:pt x="7" y="31"/>
                  <a:pt x="7" y="31"/>
                  <a:pt x="7" y="31"/>
                </a:cubicBezTo>
                <a:cubicBezTo>
                  <a:pt x="40" y="31"/>
                  <a:pt x="40" y="31"/>
                  <a:pt x="40" y="31"/>
                </a:cubicBezTo>
                <a:cubicBezTo>
                  <a:pt x="40" y="7"/>
                  <a:pt x="40" y="7"/>
                  <a:pt x="40" y="7"/>
                </a:cubicBezTo>
                <a:close/>
                <a:moveTo>
                  <a:pt x="41" y="42"/>
                </a:moveTo>
                <a:cubicBezTo>
                  <a:pt x="43" y="42"/>
                  <a:pt x="43" y="42"/>
                  <a:pt x="43" y="42"/>
                </a:cubicBezTo>
                <a:cubicBezTo>
                  <a:pt x="43" y="42"/>
                  <a:pt x="43" y="42"/>
                  <a:pt x="43" y="42"/>
                </a:cubicBezTo>
                <a:cubicBezTo>
                  <a:pt x="45" y="42"/>
                  <a:pt x="45" y="42"/>
                  <a:pt x="45" y="42"/>
                </a:cubicBezTo>
                <a:cubicBezTo>
                  <a:pt x="46" y="44"/>
                  <a:pt x="46" y="44"/>
                  <a:pt x="46" y="44"/>
                </a:cubicBezTo>
                <a:cubicBezTo>
                  <a:pt x="46" y="47"/>
                  <a:pt x="46" y="49"/>
                  <a:pt x="47" y="51"/>
                </a:cubicBezTo>
                <a:cubicBezTo>
                  <a:pt x="48" y="52"/>
                  <a:pt x="49" y="54"/>
                  <a:pt x="49" y="55"/>
                </a:cubicBezTo>
                <a:cubicBezTo>
                  <a:pt x="50" y="56"/>
                  <a:pt x="52" y="57"/>
                  <a:pt x="53" y="57"/>
                </a:cubicBezTo>
                <a:cubicBezTo>
                  <a:pt x="54" y="58"/>
                  <a:pt x="55" y="58"/>
                  <a:pt x="55" y="58"/>
                </a:cubicBezTo>
                <a:cubicBezTo>
                  <a:pt x="56" y="58"/>
                  <a:pt x="56" y="57"/>
                  <a:pt x="56" y="57"/>
                </a:cubicBezTo>
                <a:cubicBezTo>
                  <a:pt x="57" y="57"/>
                  <a:pt x="57" y="56"/>
                  <a:pt x="57" y="55"/>
                </a:cubicBezTo>
                <a:cubicBezTo>
                  <a:pt x="57" y="54"/>
                  <a:pt x="56" y="52"/>
                  <a:pt x="55" y="50"/>
                </a:cubicBezTo>
                <a:cubicBezTo>
                  <a:pt x="54" y="47"/>
                  <a:pt x="53" y="44"/>
                  <a:pt x="52" y="40"/>
                </a:cubicBezTo>
                <a:cubicBezTo>
                  <a:pt x="52" y="40"/>
                  <a:pt x="52" y="40"/>
                  <a:pt x="52" y="40"/>
                </a:cubicBezTo>
                <a:cubicBezTo>
                  <a:pt x="52" y="33"/>
                  <a:pt x="52" y="33"/>
                  <a:pt x="52" y="33"/>
                </a:cubicBezTo>
                <a:cubicBezTo>
                  <a:pt x="50" y="33"/>
                  <a:pt x="50" y="33"/>
                  <a:pt x="50" y="33"/>
                </a:cubicBezTo>
                <a:cubicBezTo>
                  <a:pt x="50" y="19"/>
                  <a:pt x="50" y="19"/>
                  <a:pt x="50" y="19"/>
                </a:cubicBezTo>
                <a:cubicBezTo>
                  <a:pt x="52" y="19"/>
                  <a:pt x="52" y="19"/>
                  <a:pt x="52" y="19"/>
                </a:cubicBezTo>
                <a:cubicBezTo>
                  <a:pt x="52" y="12"/>
                  <a:pt x="52" y="12"/>
                  <a:pt x="52" y="12"/>
                </a:cubicBezTo>
                <a:cubicBezTo>
                  <a:pt x="48" y="7"/>
                  <a:pt x="48" y="7"/>
                  <a:pt x="48" y="7"/>
                </a:cubicBezTo>
                <a:cubicBezTo>
                  <a:pt x="51" y="5"/>
                  <a:pt x="51" y="5"/>
                  <a:pt x="51" y="5"/>
                </a:cubicBezTo>
                <a:cubicBezTo>
                  <a:pt x="56" y="10"/>
                  <a:pt x="56" y="10"/>
                  <a:pt x="56" y="10"/>
                </a:cubicBezTo>
                <a:cubicBezTo>
                  <a:pt x="57" y="11"/>
                  <a:pt x="57" y="11"/>
                  <a:pt x="57" y="11"/>
                </a:cubicBezTo>
                <a:cubicBezTo>
                  <a:pt x="57" y="11"/>
                  <a:pt x="57" y="11"/>
                  <a:pt x="57" y="11"/>
                </a:cubicBezTo>
                <a:cubicBezTo>
                  <a:pt x="57" y="19"/>
                  <a:pt x="57" y="19"/>
                  <a:pt x="57" y="19"/>
                </a:cubicBezTo>
                <a:cubicBezTo>
                  <a:pt x="59" y="19"/>
                  <a:pt x="59" y="19"/>
                  <a:pt x="59" y="19"/>
                </a:cubicBezTo>
                <a:cubicBezTo>
                  <a:pt x="59" y="33"/>
                  <a:pt x="59" y="33"/>
                  <a:pt x="59" y="33"/>
                </a:cubicBezTo>
                <a:cubicBezTo>
                  <a:pt x="57" y="33"/>
                  <a:pt x="57" y="33"/>
                  <a:pt x="57" y="33"/>
                </a:cubicBezTo>
                <a:cubicBezTo>
                  <a:pt x="57" y="40"/>
                  <a:pt x="57" y="40"/>
                  <a:pt x="57" y="40"/>
                </a:cubicBezTo>
                <a:cubicBezTo>
                  <a:pt x="57" y="43"/>
                  <a:pt x="58" y="45"/>
                  <a:pt x="59" y="48"/>
                </a:cubicBezTo>
                <a:cubicBezTo>
                  <a:pt x="60" y="51"/>
                  <a:pt x="61" y="53"/>
                  <a:pt x="61" y="56"/>
                </a:cubicBezTo>
                <a:cubicBezTo>
                  <a:pt x="61" y="57"/>
                  <a:pt x="61" y="59"/>
                  <a:pt x="60" y="60"/>
                </a:cubicBezTo>
                <a:cubicBezTo>
                  <a:pt x="59" y="61"/>
                  <a:pt x="58" y="62"/>
                  <a:pt x="56" y="62"/>
                </a:cubicBezTo>
                <a:cubicBezTo>
                  <a:pt x="55" y="62"/>
                  <a:pt x="53" y="62"/>
                  <a:pt x="51" y="62"/>
                </a:cubicBezTo>
                <a:cubicBezTo>
                  <a:pt x="49" y="61"/>
                  <a:pt x="47" y="59"/>
                  <a:pt x="46" y="58"/>
                </a:cubicBezTo>
                <a:cubicBezTo>
                  <a:pt x="45" y="56"/>
                  <a:pt x="44" y="54"/>
                  <a:pt x="43" y="52"/>
                </a:cubicBezTo>
                <a:cubicBezTo>
                  <a:pt x="42" y="50"/>
                  <a:pt x="42" y="49"/>
                  <a:pt x="42" y="46"/>
                </a:cubicBezTo>
                <a:cubicBezTo>
                  <a:pt x="41" y="46"/>
                  <a:pt x="41" y="46"/>
                  <a:pt x="41" y="46"/>
                </a:cubicBezTo>
                <a:cubicBezTo>
                  <a:pt x="41" y="65"/>
                  <a:pt x="41" y="65"/>
                  <a:pt x="41" y="65"/>
                </a:cubicBezTo>
                <a:cubicBezTo>
                  <a:pt x="6" y="65"/>
                  <a:pt x="6" y="65"/>
                  <a:pt x="6" y="65"/>
                </a:cubicBezTo>
                <a:cubicBezTo>
                  <a:pt x="6" y="42"/>
                  <a:pt x="6" y="42"/>
                  <a:pt x="6" y="42"/>
                </a:cubicBezTo>
                <a:cubicBezTo>
                  <a:pt x="41" y="42"/>
                  <a:pt x="41" y="42"/>
                  <a:pt x="41" y="42"/>
                </a:cubicBezTo>
                <a:close/>
                <a:moveTo>
                  <a:pt x="20" y="25"/>
                </a:moveTo>
                <a:cubicBezTo>
                  <a:pt x="16" y="12"/>
                  <a:pt x="16" y="12"/>
                  <a:pt x="16" y="12"/>
                </a:cubicBezTo>
                <a:cubicBezTo>
                  <a:pt x="23" y="24"/>
                  <a:pt x="23" y="24"/>
                  <a:pt x="23" y="24"/>
                </a:cubicBezTo>
                <a:cubicBezTo>
                  <a:pt x="23" y="24"/>
                  <a:pt x="24" y="24"/>
                  <a:pt x="24" y="24"/>
                </a:cubicBezTo>
                <a:cubicBezTo>
                  <a:pt x="27" y="24"/>
                  <a:pt x="29" y="26"/>
                  <a:pt x="29" y="29"/>
                </a:cubicBezTo>
                <a:cubicBezTo>
                  <a:pt x="18" y="29"/>
                  <a:pt x="18" y="29"/>
                  <a:pt x="18" y="29"/>
                </a:cubicBezTo>
                <a:cubicBezTo>
                  <a:pt x="18" y="27"/>
                  <a:pt x="19" y="26"/>
                  <a:pt x="20" y="25"/>
                </a:cubicBezTo>
                <a:close/>
                <a:moveTo>
                  <a:pt x="4" y="0"/>
                </a:moveTo>
                <a:cubicBezTo>
                  <a:pt x="43" y="0"/>
                  <a:pt x="43" y="0"/>
                  <a:pt x="43" y="0"/>
                </a:cubicBezTo>
                <a:cubicBezTo>
                  <a:pt x="46" y="0"/>
                  <a:pt x="46" y="0"/>
                  <a:pt x="46" y="0"/>
                </a:cubicBezTo>
                <a:cubicBezTo>
                  <a:pt x="46" y="4"/>
                  <a:pt x="46" y="4"/>
                  <a:pt x="46" y="4"/>
                </a:cubicBezTo>
                <a:cubicBezTo>
                  <a:pt x="46" y="34"/>
                  <a:pt x="46" y="34"/>
                  <a:pt x="46" y="34"/>
                </a:cubicBezTo>
                <a:cubicBezTo>
                  <a:pt x="46" y="38"/>
                  <a:pt x="46" y="38"/>
                  <a:pt x="46" y="38"/>
                </a:cubicBezTo>
                <a:cubicBezTo>
                  <a:pt x="43" y="38"/>
                  <a:pt x="43" y="38"/>
                  <a:pt x="43" y="38"/>
                </a:cubicBezTo>
                <a:cubicBezTo>
                  <a:pt x="43" y="38"/>
                  <a:pt x="43" y="38"/>
                  <a:pt x="43" y="38"/>
                </a:cubicBezTo>
                <a:cubicBezTo>
                  <a:pt x="41" y="38"/>
                  <a:pt x="41" y="38"/>
                  <a:pt x="41" y="38"/>
                </a:cubicBezTo>
                <a:cubicBezTo>
                  <a:pt x="6" y="38"/>
                  <a:pt x="6" y="38"/>
                  <a:pt x="6" y="38"/>
                </a:cubicBezTo>
                <a:cubicBezTo>
                  <a:pt x="5" y="38"/>
                  <a:pt x="5" y="38"/>
                  <a:pt x="5" y="38"/>
                </a:cubicBezTo>
                <a:cubicBezTo>
                  <a:pt x="4" y="38"/>
                  <a:pt x="4" y="38"/>
                  <a:pt x="4" y="38"/>
                </a:cubicBezTo>
                <a:cubicBezTo>
                  <a:pt x="0" y="38"/>
                  <a:pt x="0" y="38"/>
                  <a:pt x="0" y="38"/>
                </a:cubicBezTo>
                <a:cubicBezTo>
                  <a:pt x="0" y="34"/>
                  <a:pt x="0" y="34"/>
                  <a:pt x="0" y="34"/>
                </a:cubicBezTo>
                <a:cubicBezTo>
                  <a:pt x="0" y="4"/>
                  <a:pt x="0" y="4"/>
                  <a:pt x="0" y="4"/>
                </a:cubicBezTo>
                <a:cubicBezTo>
                  <a:pt x="0" y="0"/>
                  <a:pt x="0" y="0"/>
                  <a:pt x="0" y="0"/>
                </a:cubicBezTo>
                <a:lnTo>
                  <a:pt x="4" y="0"/>
                </a:ln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nvGrpSpPr>
          <p:cNvPr id="6170" name="组合 73"/>
          <p:cNvGrpSpPr>
            <a:grpSpLocks/>
          </p:cNvGrpSpPr>
          <p:nvPr/>
        </p:nvGrpSpPr>
        <p:grpSpPr bwMode="auto">
          <a:xfrm>
            <a:off x="7078663" y="1428750"/>
            <a:ext cx="549275" cy="549275"/>
            <a:chOff x="0" y="0"/>
            <a:chExt cx="548926" cy="548926"/>
          </a:xfrm>
        </p:grpSpPr>
        <p:sp>
          <p:nvSpPr>
            <p:cNvPr id="6171" name="椭圆 74"/>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72" name="椭圆 75"/>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6173" name="组合 76"/>
          <p:cNvGrpSpPr>
            <a:grpSpLocks/>
          </p:cNvGrpSpPr>
          <p:nvPr/>
        </p:nvGrpSpPr>
        <p:grpSpPr bwMode="auto">
          <a:xfrm>
            <a:off x="8023225" y="2379663"/>
            <a:ext cx="549275" cy="549275"/>
            <a:chOff x="0" y="0"/>
            <a:chExt cx="548926" cy="548926"/>
          </a:xfrm>
        </p:grpSpPr>
        <p:sp>
          <p:nvSpPr>
            <p:cNvPr id="6174" name="椭圆 77"/>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75" name="椭圆 78"/>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6176" name="组合 79"/>
          <p:cNvGrpSpPr>
            <a:grpSpLocks/>
          </p:cNvGrpSpPr>
          <p:nvPr/>
        </p:nvGrpSpPr>
        <p:grpSpPr bwMode="auto">
          <a:xfrm>
            <a:off x="8204200" y="3851275"/>
            <a:ext cx="547688" cy="549275"/>
            <a:chOff x="0" y="0"/>
            <a:chExt cx="548926" cy="548926"/>
          </a:xfrm>
        </p:grpSpPr>
        <p:sp>
          <p:nvSpPr>
            <p:cNvPr id="6177" name="椭圆 80"/>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78" name="椭圆 81"/>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6179" name="组合 82"/>
          <p:cNvGrpSpPr>
            <a:grpSpLocks/>
          </p:cNvGrpSpPr>
          <p:nvPr/>
        </p:nvGrpSpPr>
        <p:grpSpPr bwMode="auto">
          <a:xfrm>
            <a:off x="7464425" y="4784725"/>
            <a:ext cx="547688" cy="547688"/>
            <a:chOff x="0" y="0"/>
            <a:chExt cx="548926" cy="548926"/>
          </a:xfrm>
        </p:grpSpPr>
        <p:sp>
          <p:nvSpPr>
            <p:cNvPr id="6180" name="椭圆 83"/>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81" name="椭圆 84"/>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6182" name="组合 85"/>
          <p:cNvGrpSpPr>
            <a:grpSpLocks/>
          </p:cNvGrpSpPr>
          <p:nvPr/>
        </p:nvGrpSpPr>
        <p:grpSpPr bwMode="auto">
          <a:xfrm>
            <a:off x="5883275" y="5392738"/>
            <a:ext cx="549275" cy="547687"/>
            <a:chOff x="0" y="0"/>
            <a:chExt cx="548926" cy="548926"/>
          </a:xfrm>
        </p:grpSpPr>
        <p:sp>
          <p:nvSpPr>
            <p:cNvPr id="6183" name="椭圆 86"/>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84" name="椭圆 87"/>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6185" name="组合 88"/>
          <p:cNvGrpSpPr>
            <a:grpSpLocks/>
          </p:cNvGrpSpPr>
          <p:nvPr/>
        </p:nvGrpSpPr>
        <p:grpSpPr bwMode="auto">
          <a:xfrm>
            <a:off x="4175125" y="4784725"/>
            <a:ext cx="549275" cy="547688"/>
            <a:chOff x="0" y="0"/>
            <a:chExt cx="548926" cy="548926"/>
          </a:xfrm>
        </p:grpSpPr>
        <p:sp>
          <p:nvSpPr>
            <p:cNvPr id="6186" name="椭圆 89"/>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87" name="椭圆 90"/>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6188" name="组合 91"/>
          <p:cNvGrpSpPr>
            <a:grpSpLocks/>
          </p:cNvGrpSpPr>
          <p:nvPr/>
        </p:nvGrpSpPr>
        <p:grpSpPr bwMode="auto">
          <a:xfrm>
            <a:off x="3544888" y="2379663"/>
            <a:ext cx="549275" cy="549275"/>
            <a:chOff x="0" y="0"/>
            <a:chExt cx="548926" cy="548926"/>
          </a:xfrm>
        </p:grpSpPr>
        <p:sp>
          <p:nvSpPr>
            <p:cNvPr id="6189" name="椭圆 92"/>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90" name="椭圆 93"/>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6191" name="组合 94"/>
          <p:cNvGrpSpPr>
            <a:grpSpLocks/>
          </p:cNvGrpSpPr>
          <p:nvPr/>
        </p:nvGrpSpPr>
        <p:grpSpPr bwMode="auto">
          <a:xfrm>
            <a:off x="3459163" y="3851275"/>
            <a:ext cx="549275" cy="549275"/>
            <a:chOff x="0" y="0"/>
            <a:chExt cx="548926" cy="548926"/>
          </a:xfrm>
        </p:grpSpPr>
        <p:grpSp>
          <p:nvGrpSpPr>
            <p:cNvPr id="6192" name="组合 95"/>
            <p:cNvGrpSpPr>
              <a:grpSpLocks/>
            </p:cNvGrpSpPr>
            <p:nvPr/>
          </p:nvGrpSpPr>
          <p:grpSpPr bwMode="auto">
            <a:xfrm>
              <a:off x="0" y="0"/>
              <a:ext cx="548926" cy="548926"/>
              <a:chOff x="0" y="0"/>
              <a:chExt cx="548926" cy="548926"/>
            </a:xfrm>
          </p:grpSpPr>
          <p:sp>
            <p:nvSpPr>
              <p:cNvPr id="6193" name="椭圆 97"/>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94" name="椭圆 98"/>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195" name="Freeform 196"/>
            <p:cNvSpPr>
              <a:spLocks noChangeAspect="1" noEditPoints="1" noChangeArrowheads="1"/>
            </p:cNvSpPr>
            <p:nvPr/>
          </p:nvSpPr>
          <p:spPr bwMode="auto">
            <a:xfrm>
              <a:off x="103527" y="130463"/>
              <a:ext cx="341872" cy="288000"/>
            </a:xfrm>
            <a:custGeom>
              <a:avLst/>
              <a:gdLst>
                <a:gd name="T0" fmla="*/ 63 w 70"/>
                <a:gd name="T1" fmla="*/ 25 h 59"/>
                <a:gd name="T2" fmla="*/ 26 w 70"/>
                <a:gd name="T3" fmla="*/ 50 h 59"/>
                <a:gd name="T4" fmla="*/ 16 w 70"/>
                <a:gd name="T5" fmla="*/ 59 h 59"/>
                <a:gd name="T6" fmla="*/ 8 w 70"/>
                <a:gd name="T7" fmla="*/ 39 h 59"/>
                <a:gd name="T8" fmla="*/ 20 w 70"/>
                <a:gd name="T9" fmla="*/ 40 h 59"/>
                <a:gd name="T10" fmla="*/ 33 w 70"/>
                <a:gd name="T11" fmla="*/ 41 h 59"/>
                <a:gd name="T12" fmla="*/ 33 w 70"/>
                <a:gd name="T13" fmla="*/ 39 h 59"/>
                <a:gd name="T14" fmla="*/ 7 w 70"/>
                <a:gd name="T15" fmla="*/ 9 h 59"/>
                <a:gd name="T16" fmla="*/ 30 w 70"/>
                <a:gd name="T17" fmla="*/ 16 h 59"/>
                <a:gd name="T18" fmla="*/ 42 w 70"/>
                <a:gd name="T19" fmla="*/ 27 h 59"/>
                <a:gd name="T20" fmla="*/ 44 w 70"/>
                <a:gd name="T21" fmla="*/ 26 h 59"/>
                <a:gd name="T22" fmla="*/ 48 w 70"/>
                <a:gd name="T23" fmla="*/ 15 h 59"/>
                <a:gd name="T24" fmla="*/ 62 w 70"/>
                <a:gd name="T25" fmla="*/ 17 h 59"/>
                <a:gd name="T26" fmla="*/ 62 w 70"/>
                <a:gd name="T27" fmla="*/ 17 h 59"/>
                <a:gd name="T28" fmla="*/ 70 w 70"/>
                <a:gd name="T29" fmla="*/ 24 h 59"/>
                <a:gd name="T30" fmla="*/ 63 w 70"/>
                <a:gd name="T31" fmla="*/ 25 h 59"/>
                <a:gd name="T32" fmla="*/ 56 w 70"/>
                <a:gd name="T33" fmla="*/ 19 h 59"/>
                <a:gd name="T34" fmla="*/ 54 w 70"/>
                <a:gd name="T35" fmla="*/ 21 h 59"/>
                <a:gd name="T36" fmla="*/ 56 w 70"/>
                <a:gd name="T37" fmla="*/ 23 h 59"/>
                <a:gd name="T38" fmla="*/ 58 w 70"/>
                <a:gd name="T39" fmla="*/ 21 h 59"/>
                <a:gd name="T40" fmla="*/ 56 w 70"/>
                <a:gd name="T41" fmla="*/ 19 h 59"/>
                <a:gd name="T42" fmla="*/ 42 w 70"/>
                <a:gd name="T43" fmla="*/ 21 h 59"/>
                <a:gd name="T44" fmla="*/ 28 w 70"/>
                <a:gd name="T45" fmla="*/ 0 h 59"/>
                <a:gd name="T46" fmla="*/ 26 w 70"/>
                <a:gd name="T47" fmla="*/ 10 h 59"/>
                <a:gd name="T48" fmla="*/ 32 w 70"/>
                <a:gd name="T49" fmla="*/ 12 h 59"/>
                <a:gd name="T50" fmla="*/ 42 w 70"/>
                <a:gd name="T51"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59">
                  <a:moveTo>
                    <a:pt x="63" y="25"/>
                  </a:moveTo>
                  <a:cubicBezTo>
                    <a:pt x="62" y="52"/>
                    <a:pt x="44" y="49"/>
                    <a:pt x="26" y="50"/>
                  </a:cubicBezTo>
                  <a:cubicBezTo>
                    <a:pt x="16" y="59"/>
                    <a:pt x="16" y="59"/>
                    <a:pt x="16" y="59"/>
                  </a:cubicBezTo>
                  <a:cubicBezTo>
                    <a:pt x="8" y="39"/>
                    <a:pt x="8" y="39"/>
                    <a:pt x="8" y="39"/>
                  </a:cubicBezTo>
                  <a:cubicBezTo>
                    <a:pt x="20" y="40"/>
                    <a:pt x="20" y="40"/>
                    <a:pt x="20" y="40"/>
                  </a:cubicBezTo>
                  <a:cubicBezTo>
                    <a:pt x="24" y="41"/>
                    <a:pt x="29" y="41"/>
                    <a:pt x="33" y="41"/>
                  </a:cubicBezTo>
                  <a:cubicBezTo>
                    <a:pt x="33" y="40"/>
                    <a:pt x="33" y="40"/>
                    <a:pt x="33" y="39"/>
                  </a:cubicBezTo>
                  <a:cubicBezTo>
                    <a:pt x="18" y="39"/>
                    <a:pt x="0" y="25"/>
                    <a:pt x="7" y="9"/>
                  </a:cubicBezTo>
                  <a:cubicBezTo>
                    <a:pt x="7" y="9"/>
                    <a:pt x="24" y="11"/>
                    <a:pt x="30" y="16"/>
                  </a:cubicBezTo>
                  <a:cubicBezTo>
                    <a:pt x="34" y="18"/>
                    <a:pt x="38" y="23"/>
                    <a:pt x="42" y="27"/>
                  </a:cubicBezTo>
                  <a:cubicBezTo>
                    <a:pt x="44" y="26"/>
                    <a:pt x="44" y="26"/>
                    <a:pt x="44" y="26"/>
                  </a:cubicBezTo>
                  <a:cubicBezTo>
                    <a:pt x="44" y="26"/>
                    <a:pt x="46" y="17"/>
                    <a:pt x="48" y="15"/>
                  </a:cubicBezTo>
                  <a:cubicBezTo>
                    <a:pt x="56" y="11"/>
                    <a:pt x="60" y="15"/>
                    <a:pt x="62" y="17"/>
                  </a:cubicBezTo>
                  <a:cubicBezTo>
                    <a:pt x="62" y="17"/>
                    <a:pt x="62" y="17"/>
                    <a:pt x="62" y="17"/>
                  </a:cubicBezTo>
                  <a:cubicBezTo>
                    <a:pt x="70" y="24"/>
                    <a:pt x="70" y="24"/>
                    <a:pt x="70" y="24"/>
                  </a:cubicBezTo>
                  <a:cubicBezTo>
                    <a:pt x="63" y="25"/>
                    <a:pt x="63" y="25"/>
                    <a:pt x="63" y="25"/>
                  </a:cubicBezTo>
                  <a:close/>
                  <a:moveTo>
                    <a:pt x="56" y="19"/>
                  </a:moveTo>
                  <a:cubicBezTo>
                    <a:pt x="55" y="19"/>
                    <a:pt x="54" y="19"/>
                    <a:pt x="54" y="21"/>
                  </a:cubicBezTo>
                  <a:cubicBezTo>
                    <a:pt x="54" y="22"/>
                    <a:pt x="55" y="23"/>
                    <a:pt x="56" y="23"/>
                  </a:cubicBezTo>
                  <a:cubicBezTo>
                    <a:pt x="58" y="23"/>
                    <a:pt x="58" y="22"/>
                    <a:pt x="58" y="21"/>
                  </a:cubicBezTo>
                  <a:cubicBezTo>
                    <a:pt x="58" y="19"/>
                    <a:pt x="58" y="19"/>
                    <a:pt x="56" y="19"/>
                  </a:cubicBezTo>
                  <a:close/>
                  <a:moveTo>
                    <a:pt x="42" y="21"/>
                  </a:moveTo>
                  <a:cubicBezTo>
                    <a:pt x="40" y="12"/>
                    <a:pt x="38" y="4"/>
                    <a:pt x="28" y="0"/>
                  </a:cubicBezTo>
                  <a:cubicBezTo>
                    <a:pt x="26" y="10"/>
                    <a:pt x="26" y="10"/>
                    <a:pt x="26" y="10"/>
                  </a:cubicBezTo>
                  <a:cubicBezTo>
                    <a:pt x="26" y="10"/>
                    <a:pt x="30" y="11"/>
                    <a:pt x="32" y="12"/>
                  </a:cubicBezTo>
                  <a:cubicBezTo>
                    <a:pt x="34" y="14"/>
                    <a:pt x="42" y="21"/>
                    <a:pt x="42" y="21"/>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6196" name="Freeform 222"/>
          <p:cNvSpPr>
            <a:spLocks noChangeAspect="1" noEditPoints="1" noChangeArrowheads="1"/>
          </p:cNvSpPr>
          <p:nvPr/>
        </p:nvSpPr>
        <p:spPr bwMode="auto">
          <a:xfrm>
            <a:off x="3646488" y="2511425"/>
            <a:ext cx="344487" cy="287338"/>
          </a:xfrm>
          <a:custGeom>
            <a:avLst/>
            <a:gdLst>
              <a:gd name="T0" fmla="*/ 36 w 64"/>
              <a:gd name="T1" fmla="*/ 28 h 54"/>
              <a:gd name="T2" fmla="*/ 38 w 64"/>
              <a:gd name="T3" fmla="*/ 27 h 54"/>
              <a:gd name="T4" fmla="*/ 38 w 64"/>
              <a:gd name="T5" fmla="*/ 14 h 54"/>
              <a:gd name="T6" fmla="*/ 36 w 64"/>
              <a:gd name="T7" fmla="*/ 12 h 54"/>
              <a:gd name="T8" fmla="*/ 36 w 64"/>
              <a:gd name="T9" fmla="*/ 8 h 54"/>
              <a:gd name="T10" fmla="*/ 52 w 64"/>
              <a:gd name="T11" fmla="*/ 8 h 54"/>
              <a:gd name="T12" fmla="*/ 54 w 64"/>
              <a:gd name="T13" fmla="*/ 9 h 54"/>
              <a:gd name="T14" fmla="*/ 54 w 64"/>
              <a:gd name="T15" fmla="*/ 14 h 54"/>
              <a:gd name="T16" fmla="*/ 52 w 64"/>
              <a:gd name="T17" fmla="*/ 27 h 54"/>
              <a:gd name="T18" fmla="*/ 57 w 64"/>
              <a:gd name="T19" fmla="*/ 34 h 54"/>
              <a:gd name="T20" fmla="*/ 63 w 64"/>
              <a:gd name="T21" fmla="*/ 45 h 54"/>
              <a:gd name="T22" fmla="*/ 63 w 64"/>
              <a:gd name="T23" fmla="*/ 51 h 54"/>
              <a:gd name="T24" fmla="*/ 59 w 64"/>
              <a:gd name="T25" fmla="*/ 54 h 54"/>
              <a:gd name="T26" fmla="*/ 45 w 64"/>
              <a:gd name="T27" fmla="*/ 54 h 54"/>
              <a:gd name="T28" fmla="*/ 32 w 64"/>
              <a:gd name="T29" fmla="*/ 54 h 54"/>
              <a:gd name="T30" fmla="*/ 32 w 64"/>
              <a:gd name="T31" fmla="*/ 54 h 54"/>
              <a:gd name="T32" fmla="*/ 8 w 64"/>
              <a:gd name="T33" fmla="*/ 54 h 54"/>
              <a:gd name="T34" fmla="*/ 7 w 64"/>
              <a:gd name="T35" fmla="*/ 53 h 54"/>
              <a:gd name="T36" fmla="*/ 0 w 64"/>
              <a:gd name="T37" fmla="*/ 39 h 54"/>
              <a:gd name="T38" fmla="*/ 11 w 64"/>
              <a:gd name="T39" fmla="*/ 21 h 54"/>
              <a:gd name="T40" fmla="*/ 9 w 64"/>
              <a:gd name="T41" fmla="*/ 10 h 54"/>
              <a:gd name="T42" fmla="*/ 7 w 64"/>
              <a:gd name="T43" fmla="*/ 8 h 54"/>
              <a:gd name="T44" fmla="*/ 7 w 64"/>
              <a:gd name="T45" fmla="*/ 0 h 54"/>
              <a:gd name="T46" fmla="*/ 30 w 64"/>
              <a:gd name="T47" fmla="*/ 0 h 54"/>
              <a:gd name="T48" fmla="*/ 32 w 64"/>
              <a:gd name="T49" fmla="*/ 2 h 54"/>
              <a:gd name="T50" fmla="*/ 32 w 64"/>
              <a:gd name="T51" fmla="*/ 10 h 54"/>
              <a:gd name="T52" fmla="*/ 28 w 64"/>
              <a:gd name="T53" fmla="*/ 10 h 54"/>
              <a:gd name="T54" fmla="*/ 49 w 64"/>
              <a:gd name="T55" fmla="*/ 35 h 54"/>
              <a:gd name="T56" fmla="*/ 57 w 64"/>
              <a:gd name="T57" fmla="*/ 47 h 54"/>
              <a:gd name="T58" fmla="*/ 37 w 64"/>
              <a:gd name="T59" fmla="*/ 47 h 54"/>
              <a:gd name="T60" fmla="*/ 45 w 64"/>
              <a:gd name="T61" fmla="*/ 50 h 54"/>
              <a:gd name="T62" fmla="*/ 59 w 64"/>
              <a:gd name="T63" fmla="*/ 50 h 54"/>
              <a:gd name="T64" fmla="*/ 60 w 64"/>
              <a:gd name="T65" fmla="*/ 49 h 54"/>
              <a:gd name="T66" fmla="*/ 60 w 64"/>
              <a:gd name="T67" fmla="*/ 47 h 54"/>
              <a:gd name="T68" fmla="*/ 53 w 64"/>
              <a:gd name="T69" fmla="*/ 36 h 54"/>
              <a:gd name="T70" fmla="*/ 48 w 64"/>
              <a:gd name="T71" fmla="*/ 28 h 54"/>
              <a:gd name="T72" fmla="*/ 48 w 64"/>
              <a:gd name="T73" fmla="*/ 12 h 54"/>
              <a:gd name="T74" fmla="*/ 42 w 64"/>
              <a:gd name="T75" fmla="*/ 11 h 54"/>
              <a:gd name="T76" fmla="*/ 42 w 64"/>
              <a:gd name="T77" fmla="*/ 28 h 54"/>
              <a:gd name="T78" fmla="*/ 42 w 64"/>
              <a:gd name="T79" fmla="*/ 29 h 54"/>
              <a:gd name="T80" fmla="*/ 39 w 64"/>
              <a:gd name="T81" fmla="*/ 38 h 54"/>
              <a:gd name="T82" fmla="*/ 41 w 64"/>
              <a:gd name="T83" fmla="*/ 35 h 54"/>
              <a:gd name="T84" fmla="*/ 27 w 64"/>
              <a:gd name="T85" fmla="*/ 46 h 54"/>
              <a:gd name="T86" fmla="*/ 31 w 64"/>
              <a:gd name="T87" fmla="*/ 39 h 54"/>
              <a:gd name="T88" fmla="*/ 30 w 64"/>
              <a:gd name="T89" fmla="*/ 35 h 54"/>
              <a:gd name="T90" fmla="*/ 9 w 64"/>
              <a:gd name="T91" fmla="*/ 36 h 54"/>
              <a:gd name="T92" fmla="*/ 10 w 64"/>
              <a:gd name="T93" fmla="*/ 43 h 54"/>
              <a:gd name="T94" fmla="*/ 27 w 64"/>
              <a:gd name="T95" fmla="*/ 46 h 54"/>
              <a:gd name="T96" fmla="*/ 8 w 64"/>
              <a:gd name="T97" fmla="*/ 29 h 54"/>
              <a:gd name="T98" fmla="*/ 32 w 64"/>
              <a:gd name="T99" fmla="*/ 29 h 54"/>
              <a:gd name="T100" fmla="*/ 24 w 64"/>
              <a:gd name="T101" fmla="*/ 24 h 54"/>
              <a:gd name="T102" fmla="*/ 24 w 64"/>
              <a:gd name="T103" fmla="*/ 8 h 54"/>
              <a:gd name="T104" fmla="*/ 26 w 64"/>
              <a:gd name="T105" fmla="*/ 6 h 54"/>
              <a:gd name="T106" fmla="*/ 28 w 64"/>
              <a:gd name="T107" fmla="*/ 4 h 54"/>
              <a:gd name="T108" fmla="*/ 11 w 64"/>
              <a:gd name="T109" fmla="*/ 6 h 54"/>
              <a:gd name="T110" fmla="*/ 15 w 64"/>
              <a:gd name="T111" fmla="*/ 6 h 54"/>
              <a:gd name="T112" fmla="*/ 15 w 64"/>
              <a:gd name="T113" fmla="*/ 22 h 54"/>
              <a:gd name="T114" fmla="*/ 14 w 64"/>
              <a:gd name="T115" fmla="*/ 2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 h="54">
                <a:moveTo>
                  <a:pt x="28" y="21"/>
                </a:moveTo>
                <a:cubicBezTo>
                  <a:pt x="31" y="23"/>
                  <a:pt x="34" y="25"/>
                  <a:pt x="36" y="28"/>
                </a:cubicBezTo>
                <a:cubicBezTo>
                  <a:pt x="36" y="28"/>
                  <a:pt x="37" y="29"/>
                  <a:pt x="37" y="29"/>
                </a:cubicBezTo>
                <a:cubicBezTo>
                  <a:pt x="38" y="27"/>
                  <a:pt x="38" y="27"/>
                  <a:pt x="38" y="27"/>
                </a:cubicBezTo>
                <a:cubicBezTo>
                  <a:pt x="38" y="14"/>
                  <a:pt x="38" y="14"/>
                  <a:pt x="38" y="14"/>
                </a:cubicBezTo>
                <a:cubicBezTo>
                  <a:pt x="38" y="14"/>
                  <a:pt x="38" y="14"/>
                  <a:pt x="38" y="14"/>
                </a:cubicBezTo>
                <a:cubicBezTo>
                  <a:pt x="36" y="14"/>
                  <a:pt x="36" y="14"/>
                  <a:pt x="36" y="14"/>
                </a:cubicBezTo>
                <a:cubicBezTo>
                  <a:pt x="36" y="12"/>
                  <a:pt x="36" y="12"/>
                  <a:pt x="36" y="12"/>
                </a:cubicBezTo>
                <a:cubicBezTo>
                  <a:pt x="36" y="9"/>
                  <a:pt x="36" y="9"/>
                  <a:pt x="36" y="9"/>
                </a:cubicBezTo>
                <a:cubicBezTo>
                  <a:pt x="36" y="8"/>
                  <a:pt x="36" y="8"/>
                  <a:pt x="36" y="8"/>
                </a:cubicBezTo>
                <a:cubicBezTo>
                  <a:pt x="38" y="8"/>
                  <a:pt x="38" y="8"/>
                  <a:pt x="38" y="8"/>
                </a:cubicBezTo>
                <a:cubicBezTo>
                  <a:pt x="52" y="8"/>
                  <a:pt x="52" y="8"/>
                  <a:pt x="52" y="8"/>
                </a:cubicBezTo>
                <a:cubicBezTo>
                  <a:pt x="54" y="8"/>
                  <a:pt x="54" y="8"/>
                  <a:pt x="54" y="8"/>
                </a:cubicBezTo>
                <a:cubicBezTo>
                  <a:pt x="54" y="9"/>
                  <a:pt x="54" y="9"/>
                  <a:pt x="54" y="9"/>
                </a:cubicBezTo>
                <a:cubicBezTo>
                  <a:pt x="54" y="12"/>
                  <a:pt x="54" y="12"/>
                  <a:pt x="54" y="12"/>
                </a:cubicBezTo>
                <a:cubicBezTo>
                  <a:pt x="54" y="14"/>
                  <a:pt x="54" y="14"/>
                  <a:pt x="54" y="14"/>
                </a:cubicBezTo>
                <a:cubicBezTo>
                  <a:pt x="52" y="14"/>
                  <a:pt x="52" y="14"/>
                  <a:pt x="52" y="14"/>
                </a:cubicBezTo>
                <a:cubicBezTo>
                  <a:pt x="52" y="27"/>
                  <a:pt x="52" y="27"/>
                  <a:pt x="52" y="27"/>
                </a:cubicBezTo>
                <a:cubicBezTo>
                  <a:pt x="57" y="34"/>
                  <a:pt x="57" y="34"/>
                  <a:pt x="57" y="34"/>
                </a:cubicBezTo>
                <a:cubicBezTo>
                  <a:pt x="57" y="34"/>
                  <a:pt x="57" y="34"/>
                  <a:pt x="57" y="34"/>
                </a:cubicBezTo>
                <a:cubicBezTo>
                  <a:pt x="63" y="45"/>
                  <a:pt x="63" y="45"/>
                  <a:pt x="63" y="45"/>
                </a:cubicBezTo>
                <a:cubicBezTo>
                  <a:pt x="63" y="45"/>
                  <a:pt x="63" y="45"/>
                  <a:pt x="63" y="45"/>
                </a:cubicBezTo>
                <a:cubicBezTo>
                  <a:pt x="64" y="47"/>
                  <a:pt x="64" y="48"/>
                  <a:pt x="64" y="49"/>
                </a:cubicBezTo>
                <a:cubicBezTo>
                  <a:pt x="64" y="50"/>
                  <a:pt x="64" y="51"/>
                  <a:pt x="63" y="51"/>
                </a:cubicBezTo>
                <a:cubicBezTo>
                  <a:pt x="63" y="52"/>
                  <a:pt x="62" y="53"/>
                  <a:pt x="61" y="53"/>
                </a:cubicBezTo>
                <a:cubicBezTo>
                  <a:pt x="61" y="54"/>
                  <a:pt x="60" y="54"/>
                  <a:pt x="59" y="54"/>
                </a:cubicBezTo>
                <a:cubicBezTo>
                  <a:pt x="59" y="54"/>
                  <a:pt x="59" y="54"/>
                  <a:pt x="59" y="54"/>
                </a:cubicBezTo>
                <a:cubicBezTo>
                  <a:pt x="45" y="54"/>
                  <a:pt x="45" y="54"/>
                  <a:pt x="45" y="54"/>
                </a:cubicBezTo>
                <a:cubicBezTo>
                  <a:pt x="32" y="54"/>
                  <a:pt x="32" y="54"/>
                  <a:pt x="32" y="54"/>
                </a:cubicBezTo>
                <a:cubicBezTo>
                  <a:pt x="32" y="54"/>
                  <a:pt x="32" y="54"/>
                  <a:pt x="32" y="54"/>
                </a:cubicBezTo>
                <a:cubicBezTo>
                  <a:pt x="32" y="54"/>
                  <a:pt x="32" y="54"/>
                  <a:pt x="32" y="54"/>
                </a:cubicBezTo>
                <a:cubicBezTo>
                  <a:pt x="32" y="54"/>
                  <a:pt x="32" y="54"/>
                  <a:pt x="32" y="54"/>
                </a:cubicBezTo>
                <a:cubicBezTo>
                  <a:pt x="31" y="54"/>
                  <a:pt x="31" y="54"/>
                  <a:pt x="31" y="54"/>
                </a:cubicBezTo>
                <a:cubicBezTo>
                  <a:pt x="8" y="54"/>
                  <a:pt x="8" y="54"/>
                  <a:pt x="8" y="54"/>
                </a:cubicBezTo>
                <a:cubicBezTo>
                  <a:pt x="7" y="54"/>
                  <a:pt x="7" y="54"/>
                  <a:pt x="7" y="54"/>
                </a:cubicBezTo>
                <a:cubicBezTo>
                  <a:pt x="7" y="53"/>
                  <a:pt x="7" y="53"/>
                  <a:pt x="7" y="53"/>
                </a:cubicBezTo>
                <a:cubicBezTo>
                  <a:pt x="5" y="51"/>
                  <a:pt x="3" y="49"/>
                  <a:pt x="2" y="47"/>
                </a:cubicBezTo>
                <a:cubicBezTo>
                  <a:pt x="1" y="44"/>
                  <a:pt x="0" y="41"/>
                  <a:pt x="0" y="39"/>
                </a:cubicBezTo>
                <a:cubicBezTo>
                  <a:pt x="0" y="35"/>
                  <a:pt x="1" y="31"/>
                  <a:pt x="3" y="28"/>
                </a:cubicBezTo>
                <a:cubicBezTo>
                  <a:pt x="5" y="25"/>
                  <a:pt x="8" y="23"/>
                  <a:pt x="11" y="21"/>
                </a:cubicBezTo>
                <a:cubicBezTo>
                  <a:pt x="11" y="10"/>
                  <a:pt x="11" y="10"/>
                  <a:pt x="11" y="10"/>
                </a:cubicBezTo>
                <a:cubicBezTo>
                  <a:pt x="9" y="10"/>
                  <a:pt x="9" y="10"/>
                  <a:pt x="9" y="10"/>
                </a:cubicBezTo>
                <a:cubicBezTo>
                  <a:pt x="7" y="10"/>
                  <a:pt x="7" y="10"/>
                  <a:pt x="7" y="10"/>
                </a:cubicBezTo>
                <a:cubicBezTo>
                  <a:pt x="7" y="8"/>
                  <a:pt x="7" y="8"/>
                  <a:pt x="7" y="8"/>
                </a:cubicBezTo>
                <a:cubicBezTo>
                  <a:pt x="7" y="2"/>
                  <a:pt x="7" y="2"/>
                  <a:pt x="7" y="2"/>
                </a:cubicBezTo>
                <a:cubicBezTo>
                  <a:pt x="7" y="0"/>
                  <a:pt x="7" y="0"/>
                  <a:pt x="7" y="0"/>
                </a:cubicBezTo>
                <a:cubicBezTo>
                  <a:pt x="9" y="0"/>
                  <a:pt x="9" y="0"/>
                  <a:pt x="9" y="0"/>
                </a:cubicBezTo>
                <a:cubicBezTo>
                  <a:pt x="30" y="0"/>
                  <a:pt x="30" y="0"/>
                  <a:pt x="30" y="0"/>
                </a:cubicBezTo>
                <a:cubicBezTo>
                  <a:pt x="32" y="0"/>
                  <a:pt x="32" y="0"/>
                  <a:pt x="32" y="0"/>
                </a:cubicBezTo>
                <a:cubicBezTo>
                  <a:pt x="32" y="2"/>
                  <a:pt x="32" y="2"/>
                  <a:pt x="32" y="2"/>
                </a:cubicBezTo>
                <a:cubicBezTo>
                  <a:pt x="32" y="8"/>
                  <a:pt x="32" y="8"/>
                  <a:pt x="32" y="8"/>
                </a:cubicBezTo>
                <a:cubicBezTo>
                  <a:pt x="32" y="10"/>
                  <a:pt x="32" y="10"/>
                  <a:pt x="32" y="10"/>
                </a:cubicBezTo>
                <a:cubicBezTo>
                  <a:pt x="30" y="10"/>
                  <a:pt x="30" y="10"/>
                  <a:pt x="30" y="10"/>
                </a:cubicBezTo>
                <a:cubicBezTo>
                  <a:pt x="28" y="10"/>
                  <a:pt x="28" y="10"/>
                  <a:pt x="28" y="10"/>
                </a:cubicBezTo>
                <a:cubicBezTo>
                  <a:pt x="28" y="21"/>
                  <a:pt x="28" y="21"/>
                  <a:pt x="28" y="21"/>
                </a:cubicBezTo>
                <a:close/>
                <a:moveTo>
                  <a:pt x="49" y="35"/>
                </a:moveTo>
                <a:cubicBezTo>
                  <a:pt x="51" y="38"/>
                  <a:pt x="51" y="38"/>
                  <a:pt x="51" y="38"/>
                </a:cubicBezTo>
                <a:cubicBezTo>
                  <a:pt x="57" y="47"/>
                  <a:pt x="57" y="47"/>
                  <a:pt x="57" y="47"/>
                </a:cubicBezTo>
                <a:cubicBezTo>
                  <a:pt x="45" y="47"/>
                  <a:pt x="45" y="47"/>
                  <a:pt x="45" y="47"/>
                </a:cubicBezTo>
                <a:cubicBezTo>
                  <a:pt x="37" y="47"/>
                  <a:pt x="37" y="47"/>
                  <a:pt x="37" y="47"/>
                </a:cubicBezTo>
                <a:cubicBezTo>
                  <a:pt x="37" y="48"/>
                  <a:pt x="36" y="49"/>
                  <a:pt x="36" y="50"/>
                </a:cubicBezTo>
                <a:cubicBezTo>
                  <a:pt x="45" y="50"/>
                  <a:pt x="45" y="50"/>
                  <a:pt x="45" y="50"/>
                </a:cubicBezTo>
                <a:cubicBezTo>
                  <a:pt x="59" y="50"/>
                  <a:pt x="59" y="50"/>
                  <a:pt x="59" y="50"/>
                </a:cubicBezTo>
                <a:cubicBezTo>
                  <a:pt x="59" y="50"/>
                  <a:pt x="59" y="50"/>
                  <a:pt x="59" y="50"/>
                </a:cubicBezTo>
                <a:cubicBezTo>
                  <a:pt x="59" y="50"/>
                  <a:pt x="59" y="50"/>
                  <a:pt x="60" y="50"/>
                </a:cubicBezTo>
                <a:cubicBezTo>
                  <a:pt x="60" y="50"/>
                  <a:pt x="60" y="50"/>
                  <a:pt x="60" y="49"/>
                </a:cubicBezTo>
                <a:cubicBezTo>
                  <a:pt x="60" y="49"/>
                  <a:pt x="60" y="49"/>
                  <a:pt x="60" y="49"/>
                </a:cubicBezTo>
                <a:cubicBezTo>
                  <a:pt x="60" y="48"/>
                  <a:pt x="60" y="48"/>
                  <a:pt x="60" y="47"/>
                </a:cubicBezTo>
                <a:cubicBezTo>
                  <a:pt x="53" y="36"/>
                  <a:pt x="53" y="36"/>
                  <a:pt x="53" y="36"/>
                </a:cubicBezTo>
                <a:cubicBezTo>
                  <a:pt x="53" y="36"/>
                  <a:pt x="53" y="36"/>
                  <a:pt x="53" y="36"/>
                </a:cubicBezTo>
                <a:cubicBezTo>
                  <a:pt x="49" y="28"/>
                  <a:pt x="49" y="28"/>
                  <a:pt x="49" y="28"/>
                </a:cubicBezTo>
                <a:cubicBezTo>
                  <a:pt x="48" y="28"/>
                  <a:pt x="48" y="28"/>
                  <a:pt x="48" y="28"/>
                </a:cubicBezTo>
                <a:cubicBezTo>
                  <a:pt x="48" y="27"/>
                  <a:pt x="48" y="27"/>
                  <a:pt x="48" y="27"/>
                </a:cubicBezTo>
                <a:cubicBezTo>
                  <a:pt x="48" y="12"/>
                  <a:pt x="48" y="12"/>
                  <a:pt x="48" y="12"/>
                </a:cubicBezTo>
                <a:cubicBezTo>
                  <a:pt x="48" y="11"/>
                  <a:pt x="48" y="11"/>
                  <a:pt x="48" y="11"/>
                </a:cubicBezTo>
                <a:cubicBezTo>
                  <a:pt x="42" y="11"/>
                  <a:pt x="42" y="11"/>
                  <a:pt x="42" y="11"/>
                </a:cubicBezTo>
                <a:cubicBezTo>
                  <a:pt x="42" y="12"/>
                  <a:pt x="42" y="12"/>
                  <a:pt x="42" y="12"/>
                </a:cubicBezTo>
                <a:cubicBezTo>
                  <a:pt x="42" y="28"/>
                  <a:pt x="42" y="28"/>
                  <a:pt x="42" y="28"/>
                </a:cubicBezTo>
                <a:cubicBezTo>
                  <a:pt x="42" y="28"/>
                  <a:pt x="42" y="28"/>
                  <a:pt x="42" y="28"/>
                </a:cubicBezTo>
                <a:cubicBezTo>
                  <a:pt x="42" y="29"/>
                  <a:pt x="42" y="29"/>
                  <a:pt x="42" y="29"/>
                </a:cubicBezTo>
                <a:cubicBezTo>
                  <a:pt x="39" y="34"/>
                  <a:pt x="39" y="34"/>
                  <a:pt x="39" y="34"/>
                </a:cubicBezTo>
                <a:cubicBezTo>
                  <a:pt x="39" y="35"/>
                  <a:pt x="39" y="37"/>
                  <a:pt x="39" y="38"/>
                </a:cubicBezTo>
                <a:cubicBezTo>
                  <a:pt x="40" y="38"/>
                  <a:pt x="40" y="38"/>
                  <a:pt x="40" y="38"/>
                </a:cubicBezTo>
                <a:cubicBezTo>
                  <a:pt x="41" y="35"/>
                  <a:pt x="41" y="35"/>
                  <a:pt x="41" y="35"/>
                </a:cubicBezTo>
                <a:cubicBezTo>
                  <a:pt x="49" y="35"/>
                  <a:pt x="49" y="35"/>
                  <a:pt x="49" y="35"/>
                </a:cubicBezTo>
                <a:close/>
                <a:moveTo>
                  <a:pt x="27" y="46"/>
                </a:moveTo>
                <a:cubicBezTo>
                  <a:pt x="27" y="46"/>
                  <a:pt x="27" y="46"/>
                  <a:pt x="27" y="46"/>
                </a:cubicBezTo>
                <a:cubicBezTo>
                  <a:pt x="31" y="39"/>
                  <a:pt x="31" y="39"/>
                  <a:pt x="31" y="39"/>
                </a:cubicBezTo>
                <a:cubicBezTo>
                  <a:pt x="31" y="38"/>
                  <a:pt x="31" y="37"/>
                  <a:pt x="31" y="36"/>
                </a:cubicBezTo>
                <a:cubicBezTo>
                  <a:pt x="31" y="36"/>
                  <a:pt x="31" y="35"/>
                  <a:pt x="30" y="35"/>
                </a:cubicBezTo>
                <a:cubicBezTo>
                  <a:pt x="10" y="35"/>
                  <a:pt x="10" y="35"/>
                  <a:pt x="10" y="35"/>
                </a:cubicBezTo>
                <a:cubicBezTo>
                  <a:pt x="10" y="35"/>
                  <a:pt x="10" y="36"/>
                  <a:pt x="9" y="36"/>
                </a:cubicBezTo>
                <a:cubicBezTo>
                  <a:pt x="9" y="37"/>
                  <a:pt x="9" y="38"/>
                  <a:pt x="9" y="39"/>
                </a:cubicBezTo>
                <a:cubicBezTo>
                  <a:pt x="9" y="40"/>
                  <a:pt x="9" y="42"/>
                  <a:pt x="10" y="43"/>
                </a:cubicBezTo>
                <a:cubicBezTo>
                  <a:pt x="10" y="44"/>
                  <a:pt x="11" y="45"/>
                  <a:pt x="12" y="46"/>
                </a:cubicBezTo>
                <a:cubicBezTo>
                  <a:pt x="27" y="46"/>
                  <a:pt x="27" y="46"/>
                  <a:pt x="27" y="46"/>
                </a:cubicBezTo>
                <a:close/>
                <a:moveTo>
                  <a:pt x="7" y="29"/>
                </a:moveTo>
                <a:cubicBezTo>
                  <a:pt x="8" y="29"/>
                  <a:pt x="8" y="29"/>
                  <a:pt x="8" y="29"/>
                </a:cubicBezTo>
                <a:cubicBezTo>
                  <a:pt x="32" y="29"/>
                  <a:pt x="32" y="29"/>
                  <a:pt x="32" y="29"/>
                </a:cubicBezTo>
                <a:cubicBezTo>
                  <a:pt x="32" y="29"/>
                  <a:pt x="32" y="29"/>
                  <a:pt x="32" y="29"/>
                </a:cubicBezTo>
                <a:cubicBezTo>
                  <a:pt x="31" y="27"/>
                  <a:pt x="28" y="25"/>
                  <a:pt x="26" y="24"/>
                </a:cubicBezTo>
                <a:cubicBezTo>
                  <a:pt x="24" y="24"/>
                  <a:pt x="24" y="24"/>
                  <a:pt x="24" y="24"/>
                </a:cubicBezTo>
                <a:cubicBezTo>
                  <a:pt x="24" y="22"/>
                  <a:pt x="24" y="22"/>
                  <a:pt x="24" y="22"/>
                </a:cubicBezTo>
                <a:cubicBezTo>
                  <a:pt x="24" y="8"/>
                  <a:pt x="24" y="8"/>
                  <a:pt x="24" y="8"/>
                </a:cubicBezTo>
                <a:cubicBezTo>
                  <a:pt x="24" y="6"/>
                  <a:pt x="24" y="6"/>
                  <a:pt x="24" y="6"/>
                </a:cubicBezTo>
                <a:cubicBezTo>
                  <a:pt x="26" y="6"/>
                  <a:pt x="26" y="6"/>
                  <a:pt x="26" y="6"/>
                </a:cubicBezTo>
                <a:cubicBezTo>
                  <a:pt x="28" y="6"/>
                  <a:pt x="28" y="6"/>
                  <a:pt x="28" y="6"/>
                </a:cubicBezTo>
                <a:cubicBezTo>
                  <a:pt x="28" y="4"/>
                  <a:pt x="28" y="4"/>
                  <a:pt x="28" y="4"/>
                </a:cubicBezTo>
                <a:cubicBezTo>
                  <a:pt x="11" y="4"/>
                  <a:pt x="11" y="4"/>
                  <a:pt x="11" y="4"/>
                </a:cubicBezTo>
                <a:cubicBezTo>
                  <a:pt x="11" y="6"/>
                  <a:pt x="11" y="6"/>
                  <a:pt x="11" y="6"/>
                </a:cubicBezTo>
                <a:cubicBezTo>
                  <a:pt x="13" y="6"/>
                  <a:pt x="13" y="6"/>
                  <a:pt x="13" y="6"/>
                </a:cubicBezTo>
                <a:cubicBezTo>
                  <a:pt x="15" y="6"/>
                  <a:pt x="15" y="6"/>
                  <a:pt x="15" y="6"/>
                </a:cubicBezTo>
                <a:cubicBezTo>
                  <a:pt x="15" y="8"/>
                  <a:pt x="15" y="8"/>
                  <a:pt x="15" y="8"/>
                </a:cubicBezTo>
                <a:cubicBezTo>
                  <a:pt x="15" y="22"/>
                  <a:pt x="15" y="22"/>
                  <a:pt x="15" y="22"/>
                </a:cubicBezTo>
                <a:cubicBezTo>
                  <a:pt x="15" y="24"/>
                  <a:pt x="15" y="24"/>
                  <a:pt x="15" y="24"/>
                </a:cubicBezTo>
                <a:cubicBezTo>
                  <a:pt x="14" y="24"/>
                  <a:pt x="14" y="24"/>
                  <a:pt x="14" y="24"/>
                </a:cubicBezTo>
                <a:cubicBezTo>
                  <a:pt x="11" y="25"/>
                  <a:pt x="9" y="27"/>
                  <a:pt x="7" y="29"/>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197" name="Freeform 283"/>
          <p:cNvSpPr>
            <a:spLocks noChangeAspect="1" noEditPoints="1" noChangeArrowheads="1"/>
          </p:cNvSpPr>
          <p:nvPr/>
        </p:nvSpPr>
        <p:spPr bwMode="auto">
          <a:xfrm>
            <a:off x="7588250" y="4951413"/>
            <a:ext cx="301625" cy="215900"/>
          </a:xfrm>
          <a:custGeom>
            <a:avLst/>
            <a:gdLst>
              <a:gd name="T0" fmla="*/ 7 w 142"/>
              <a:gd name="T1" fmla="*/ 0 h 102"/>
              <a:gd name="T2" fmla="*/ 135 w 142"/>
              <a:gd name="T3" fmla="*/ 0 h 102"/>
              <a:gd name="T4" fmla="*/ 142 w 142"/>
              <a:gd name="T5" fmla="*/ 0 h 102"/>
              <a:gd name="T6" fmla="*/ 142 w 142"/>
              <a:gd name="T7" fmla="*/ 7 h 102"/>
              <a:gd name="T8" fmla="*/ 142 w 142"/>
              <a:gd name="T9" fmla="*/ 95 h 102"/>
              <a:gd name="T10" fmla="*/ 142 w 142"/>
              <a:gd name="T11" fmla="*/ 102 h 102"/>
              <a:gd name="T12" fmla="*/ 135 w 142"/>
              <a:gd name="T13" fmla="*/ 102 h 102"/>
              <a:gd name="T14" fmla="*/ 7 w 142"/>
              <a:gd name="T15" fmla="*/ 102 h 102"/>
              <a:gd name="T16" fmla="*/ 0 w 142"/>
              <a:gd name="T17" fmla="*/ 102 h 102"/>
              <a:gd name="T18" fmla="*/ 0 w 142"/>
              <a:gd name="T19" fmla="*/ 95 h 102"/>
              <a:gd name="T20" fmla="*/ 0 w 142"/>
              <a:gd name="T21" fmla="*/ 7 h 102"/>
              <a:gd name="T22" fmla="*/ 0 w 142"/>
              <a:gd name="T23" fmla="*/ 0 h 102"/>
              <a:gd name="T24" fmla="*/ 7 w 142"/>
              <a:gd name="T25" fmla="*/ 0 h 102"/>
              <a:gd name="T26" fmla="*/ 7 w 142"/>
              <a:gd name="T27" fmla="*/ 0 h 102"/>
              <a:gd name="T28" fmla="*/ 14 w 142"/>
              <a:gd name="T29" fmla="*/ 78 h 102"/>
              <a:gd name="T30" fmla="*/ 42 w 142"/>
              <a:gd name="T31" fmla="*/ 48 h 102"/>
              <a:gd name="T32" fmla="*/ 14 w 142"/>
              <a:gd name="T33" fmla="*/ 22 h 102"/>
              <a:gd name="T34" fmla="*/ 14 w 142"/>
              <a:gd name="T35" fmla="*/ 78 h 102"/>
              <a:gd name="T36" fmla="*/ 14 w 142"/>
              <a:gd name="T37" fmla="*/ 78 h 102"/>
              <a:gd name="T38" fmla="*/ 97 w 142"/>
              <a:gd name="T39" fmla="*/ 48 h 102"/>
              <a:gd name="T40" fmla="*/ 128 w 142"/>
              <a:gd name="T41" fmla="*/ 78 h 102"/>
              <a:gd name="T42" fmla="*/ 128 w 142"/>
              <a:gd name="T43" fmla="*/ 22 h 102"/>
              <a:gd name="T44" fmla="*/ 97 w 142"/>
              <a:gd name="T45" fmla="*/ 48 h 102"/>
              <a:gd name="T46" fmla="*/ 97 w 142"/>
              <a:gd name="T47" fmla="*/ 48 h 102"/>
              <a:gd name="T48" fmla="*/ 118 w 142"/>
              <a:gd name="T49" fmla="*/ 88 h 102"/>
              <a:gd name="T50" fmla="*/ 87 w 142"/>
              <a:gd name="T51" fmla="*/ 55 h 102"/>
              <a:gd name="T52" fmla="*/ 73 w 142"/>
              <a:gd name="T53" fmla="*/ 67 h 102"/>
              <a:gd name="T54" fmla="*/ 68 w 142"/>
              <a:gd name="T55" fmla="*/ 69 h 102"/>
              <a:gd name="T56" fmla="*/ 66 w 142"/>
              <a:gd name="T57" fmla="*/ 67 h 102"/>
              <a:gd name="T58" fmla="*/ 52 w 142"/>
              <a:gd name="T59" fmla="*/ 55 h 102"/>
              <a:gd name="T60" fmla="*/ 21 w 142"/>
              <a:gd name="T61" fmla="*/ 88 h 102"/>
              <a:gd name="T62" fmla="*/ 118 w 142"/>
              <a:gd name="T63" fmla="*/ 88 h 102"/>
              <a:gd name="T64" fmla="*/ 118 w 142"/>
              <a:gd name="T65" fmla="*/ 88 h 102"/>
              <a:gd name="T66" fmla="*/ 23 w 142"/>
              <a:gd name="T67" fmla="*/ 15 h 102"/>
              <a:gd name="T68" fmla="*/ 68 w 142"/>
              <a:gd name="T69" fmla="*/ 55 h 102"/>
              <a:gd name="T70" fmla="*/ 118 w 142"/>
              <a:gd name="T71" fmla="*/ 15 h 102"/>
              <a:gd name="T72" fmla="*/ 23 w 142"/>
              <a:gd name="T73"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02">
                <a:moveTo>
                  <a:pt x="7" y="0"/>
                </a:moveTo>
                <a:lnTo>
                  <a:pt x="135" y="0"/>
                </a:lnTo>
                <a:lnTo>
                  <a:pt x="142" y="0"/>
                </a:lnTo>
                <a:lnTo>
                  <a:pt x="142" y="7"/>
                </a:lnTo>
                <a:lnTo>
                  <a:pt x="142" y="95"/>
                </a:lnTo>
                <a:lnTo>
                  <a:pt x="142" y="102"/>
                </a:lnTo>
                <a:lnTo>
                  <a:pt x="135" y="102"/>
                </a:lnTo>
                <a:lnTo>
                  <a:pt x="7" y="102"/>
                </a:lnTo>
                <a:lnTo>
                  <a:pt x="0" y="102"/>
                </a:lnTo>
                <a:lnTo>
                  <a:pt x="0" y="95"/>
                </a:lnTo>
                <a:lnTo>
                  <a:pt x="0" y="7"/>
                </a:lnTo>
                <a:lnTo>
                  <a:pt x="0" y="0"/>
                </a:lnTo>
                <a:lnTo>
                  <a:pt x="7" y="0"/>
                </a:lnTo>
                <a:close/>
                <a:moveTo>
                  <a:pt x="14" y="78"/>
                </a:moveTo>
                <a:lnTo>
                  <a:pt x="42" y="48"/>
                </a:lnTo>
                <a:lnTo>
                  <a:pt x="14" y="22"/>
                </a:lnTo>
                <a:lnTo>
                  <a:pt x="14" y="78"/>
                </a:lnTo>
                <a:close/>
                <a:moveTo>
                  <a:pt x="97" y="48"/>
                </a:moveTo>
                <a:lnTo>
                  <a:pt x="128" y="78"/>
                </a:lnTo>
                <a:lnTo>
                  <a:pt x="128" y="22"/>
                </a:lnTo>
                <a:lnTo>
                  <a:pt x="97" y="48"/>
                </a:lnTo>
                <a:close/>
                <a:moveTo>
                  <a:pt x="118" y="88"/>
                </a:moveTo>
                <a:lnTo>
                  <a:pt x="87" y="55"/>
                </a:lnTo>
                <a:lnTo>
                  <a:pt x="73" y="67"/>
                </a:lnTo>
                <a:lnTo>
                  <a:pt x="68" y="69"/>
                </a:lnTo>
                <a:lnTo>
                  <a:pt x="66" y="67"/>
                </a:lnTo>
                <a:lnTo>
                  <a:pt x="52" y="55"/>
                </a:lnTo>
                <a:lnTo>
                  <a:pt x="21" y="88"/>
                </a:lnTo>
                <a:lnTo>
                  <a:pt x="118" y="88"/>
                </a:lnTo>
                <a:close/>
                <a:moveTo>
                  <a:pt x="23" y="15"/>
                </a:moveTo>
                <a:lnTo>
                  <a:pt x="68" y="55"/>
                </a:lnTo>
                <a:lnTo>
                  <a:pt x="118" y="15"/>
                </a:lnTo>
                <a:lnTo>
                  <a:pt x="23" y="15"/>
                </a:ln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198" name="Freeform 285"/>
          <p:cNvSpPr>
            <a:spLocks noChangeAspect="1" noEditPoints="1" noChangeArrowheads="1"/>
          </p:cNvSpPr>
          <p:nvPr/>
        </p:nvSpPr>
        <p:spPr bwMode="auto">
          <a:xfrm>
            <a:off x="6075363" y="5522913"/>
            <a:ext cx="165100" cy="288925"/>
          </a:xfrm>
          <a:custGeom>
            <a:avLst/>
            <a:gdLst>
              <a:gd name="T0" fmla="*/ 92 w 92"/>
              <a:gd name="T1" fmla="*/ 0 h 161"/>
              <a:gd name="T2" fmla="*/ 0 w 92"/>
              <a:gd name="T3" fmla="*/ 161 h 161"/>
              <a:gd name="T4" fmla="*/ 0 w 92"/>
              <a:gd name="T5" fmla="*/ 0 h 161"/>
              <a:gd name="T6" fmla="*/ 40 w 92"/>
              <a:gd name="T7" fmla="*/ 92 h 161"/>
              <a:gd name="T8" fmla="*/ 28 w 92"/>
              <a:gd name="T9" fmla="*/ 99 h 161"/>
              <a:gd name="T10" fmla="*/ 40 w 92"/>
              <a:gd name="T11" fmla="*/ 109 h 161"/>
              <a:gd name="T12" fmla="*/ 56 w 92"/>
              <a:gd name="T13" fmla="*/ 99 h 161"/>
              <a:gd name="T14" fmla="*/ 68 w 92"/>
              <a:gd name="T15" fmla="*/ 92 h 161"/>
              <a:gd name="T16" fmla="*/ 56 w 92"/>
              <a:gd name="T17" fmla="*/ 85 h 161"/>
              <a:gd name="T18" fmla="*/ 40 w 92"/>
              <a:gd name="T19" fmla="*/ 85 h 161"/>
              <a:gd name="T20" fmla="*/ 11 w 92"/>
              <a:gd name="T21" fmla="*/ 78 h 161"/>
              <a:gd name="T22" fmla="*/ 82 w 92"/>
              <a:gd name="T23" fmla="*/ 14 h 161"/>
              <a:gd name="T24" fmla="*/ 11 w 92"/>
              <a:gd name="T25" fmla="*/ 14 h 161"/>
              <a:gd name="T26" fmla="*/ 11 w 92"/>
              <a:gd name="T27" fmla="*/ 147 h 161"/>
              <a:gd name="T28" fmla="*/ 30 w 92"/>
              <a:gd name="T29" fmla="*/ 137 h 161"/>
              <a:gd name="T30" fmla="*/ 11 w 92"/>
              <a:gd name="T31" fmla="*/ 137 h 161"/>
              <a:gd name="T32" fmla="*/ 63 w 92"/>
              <a:gd name="T33" fmla="*/ 147 h 161"/>
              <a:gd name="T34" fmla="*/ 80 w 92"/>
              <a:gd name="T35" fmla="*/ 137 h 161"/>
              <a:gd name="T36" fmla="*/ 63 w 92"/>
              <a:gd name="T37" fmla="*/ 137 h 161"/>
              <a:gd name="T38" fmla="*/ 37 w 92"/>
              <a:gd name="T39" fmla="*/ 147 h 161"/>
              <a:gd name="T40" fmla="*/ 56 w 92"/>
              <a:gd name="T41" fmla="*/ 137 h 161"/>
              <a:gd name="T42" fmla="*/ 37 w 92"/>
              <a:gd name="T43" fmla="*/ 137 h 161"/>
              <a:gd name="T44" fmla="*/ 11 w 92"/>
              <a:gd name="T45" fmla="*/ 132 h 161"/>
              <a:gd name="T46" fmla="*/ 30 w 92"/>
              <a:gd name="T47" fmla="*/ 125 h 161"/>
              <a:gd name="T48" fmla="*/ 11 w 92"/>
              <a:gd name="T49" fmla="*/ 125 h 161"/>
              <a:gd name="T50" fmla="*/ 63 w 92"/>
              <a:gd name="T51" fmla="*/ 132 h 161"/>
              <a:gd name="T52" fmla="*/ 80 w 92"/>
              <a:gd name="T53" fmla="*/ 125 h 161"/>
              <a:gd name="T54" fmla="*/ 63 w 92"/>
              <a:gd name="T55" fmla="*/ 125 h 161"/>
              <a:gd name="T56" fmla="*/ 37 w 92"/>
              <a:gd name="T57" fmla="*/ 132 h 161"/>
              <a:gd name="T58" fmla="*/ 56 w 92"/>
              <a:gd name="T59" fmla="*/ 125 h 161"/>
              <a:gd name="T60" fmla="*/ 37 w 92"/>
              <a:gd name="T61" fmla="*/ 125 h 161"/>
              <a:gd name="T62" fmla="*/ 11 w 92"/>
              <a:gd name="T63" fmla="*/ 121 h 161"/>
              <a:gd name="T64" fmla="*/ 30 w 92"/>
              <a:gd name="T65" fmla="*/ 111 h 161"/>
              <a:gd name="T66" fmla="*/ 11 w 92"/>
              <a:gd name="T67" fmla="*/ 111 h 161"/>
              <a:gd name="T68" fmla="*/ 63 w 92"/>
              <a:gd name="T69" fmla="*/ 121 h 161"/>
              <a:gd name="T70" fmla="*/ 80 w 92"/>
              <a:gd name="T71" fmla="*/ 111 h 161"/>
              <a:gd name="T72" fmla="*/ 63 w 92"/>
              <a:gd name="T73" fmla="*/ 111 h 161"/>
              <a:gd name="T74" fmla="*/ 37 w 92"/>
              <a:gd name="T75" fmla="*/ 121 h 161"/>
              <a:gd name="T76" fmla="*/ 56 w 92"/>
              <a:gd name="T77" fmla="*/ 11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161">
                <a:moveTo>
                  <a:pt x="0" y="0"/>
                </a:moveTo>
                <a:lnTo>
                  <a:pt x="92" y="0"/>
                </a:lnTo>
                <a:lnTo>
                  <a:pt x="92" y="161"/>
                </a:lnTo>
                <a:lnTo>
                  <a:pt x="0" y="161"/>
                </a:lnTo>
                <a:lnTo>
                  <a:pt x="0" y="0"/>
                </a:lnTo>
                <a:close/>
                <a:moveTo>
                  <a:pt x="40" y="85"/>
                </a:moveTo>
                <a:lnTo>
                  <a:pt x="40" y="92"/>
                </a:lnTo>
                <a:lnTo>
                  <a:pt x="28" y="92"/>
                </a:lnTo>
                <a:lnTo>
                  <a:pt x="28" y="99"/>
                </a:lnTo>
                <a:lnTo>
                  <a:pt x="40" y="99"/>
                </a:lnTo>
                <a:lnTo>
                  <a:pt x="40" y="109"/>
                </a:lnTo>
                <a:lnTo>
                  <a:pt x="56" y="109"/>
                </a:lnTo>
                <a:lnTo>
                  <a:pt x="56" y="99"/>
                </a:lnTo>
                <a:lnTo>
                  <a:pt x="68" y="99"/>
                </a:lnTo>
                <a:lnTo>
                  <a:pt x="68" y="92"/>
                </a:lnTo>
                <a:lnTo>
                  <a:pt x="56" y="92"/>
                </a:lnTo>
                <a:lnTo>
                  <a:pt x="56" y="85"/>
                </a:lnTo>
                <a:lnTo>
                  <a:pt x="40" y="85"/>
                </a:lnTo>
                <a:close/>
                <a:moveTo>
                  <a:pt x="11" y="14"/>
                </a:moveTo>
                <a:lnTo>
                  <a:pt x="11" y="78"/>
                </a:lnTo>
                <a:lnTo>
                  <a:pt x="82" y="78"/>
                </a:lnTo>
                <a:lnTo>
                  <a:pt x="82" y="14"/>
                </a:lnTo>
                <a:lnTo>
                  <a:pt x="11" y="14"/>
                </a:lnTo>
                <a:close/>
                <a:moveTo>
                  <a:pt x="11" y="137"/>
                </a:moveTo>
                <a:lnTo>
                  <a:pt x="11" y="147"/>
                </a:lnTo>
                <a:lnTo>
                  <a:pt x="30" y="147"/>
                </a:lnTo>
                <a:lnTo>
                  <a:pt x="30" y="137"/>
                </a:lnTo>
                <a:lnTo>
                  <a:pt x="11" y="137"/>
                </a:lnTo>
                <a:close/>
                <a:moveTo>
                  <a:pt x="63" y="137"/>
                </a:moveTo>
                <a:lnTo>
                  <a:pt x="63" y="147"/>
                </a:lnTo>
                <a:lnTo>
                  <a:pt x="80" y="147"/>
                </a:lnTo>
                <a:lnTo>
                  <a:pt x="80" y="137"/>
                </a:lnTo>
                <a:lnTo>
                  <a:pt x="63" y="137"/>
                </a:lnTo>
                <a:close/>
                <a:moveTo>
                  <a:pt x="37" y="137"/>
                </a:moveTo>
                <a:lnTo>
                  <a:pt x="37" y="147"/>
                </a:lnTo>
                <a:lnTo>
                  <a:pt x="56" y="147"/>
                </a:lnTo>
                <a:lnTo>
                  <a:pt x="56" y="137"/>
                </a:lnTo>
                <a:lnTo>
                  <a:pt x="37" y="137"/>
                </a:lnTo>
                <a:close/>
                <a:moveTo>
                  <a:pt x="11" y="125"/>
                </a:moveTo>
                <a:lnTo>
                  <a:pt x="11" y="132"/>
                </a:lnTo>
                <a:lnTo>
                  <a:pt x="30" y="132"/>
                </a:lnTo>
                <a:lnTo>
                  <a:pt x="30" y="125"/>
                </a:lnTo>
                <a:lnTo>
                  <a:pt x="11" y="125"/>
                </a:lnTo>
                <a:close/>
                <a:moveTo>
                  <a:pt x="63" y="125"/>
                </a:moveTo>
                <a:lnTo>
                  <a:pt x="63" y="132"/>
                </a:lnTo>
                <a:lnTo>
                  <a:pt x="80" y="132"/>
                </a:lnTo>
                <a:lnTo>
                  <a:pt x="80" y="125"/>
                </a:lnTo>
                <a:lnTo>
                  <a:pt x="63" y="125"/>
                </a:lnTo>
                <a:close/>
                <a:moveTo>
                  <a:pt x="37" y="125"/>
                </a:moveTo>
                <a:lnTo>
                  <a:pt x="37" y="132"/>
                </a:lnTo>
                <a:lnTo>
                  <a:pt x="56" y="132"/>
                </a:lnTo>
                <a:lnTo>
                  <a:pt x="56" y="125"/>
                </a:lnTo>
                <a:lnTo>
                  <a:pt x="37" y="125"/>
                </a:lnTo>
                <a:close/>
                <a:moveTo>
                  <a:pt x="11" y="111"/>
                </a:moveTo>
                <a:lnTo>
                  <a:pt x="11" y="121"/>
                </a:lnTo>
                <a:lnTo>
                  <a:pt x="30" y="121"/>
                </a:lnTo>
                <a:lnTo>
                  <a:pt x="30" y="111"/>
                </a:lnTo>
                <a:lnTo>
                  <a:pt x="11" y="111"/>
                </a:lnTo>
                <a:close/>
                <a:moveTo>
                  <a:pt x="63" y="111"/>
                </a:moveTo>
                <a:lnTo>
                  <a:pt x="63" y="121"/>
                </a:lnTo>
                <a:lnTo>
                  <a:pt x="80" y="121"/>
                </a:lnTo>
                <a:lnTo>
                  <a:pt x="80" y="111"/>
                </a:lnTo>
                <a:lnTo>
                  <a:pt x="63" y="111"/>
                </a:lnTo>
                <a:close/>
                <a:moveTo>
                  <a:pt x="37" y="111"/>
                </a:moveTo>
                <a:lnTo>
                  <a:pt x="37" y="121"/>
                </a:lnTo>
                <a:lnTo>
                  <a:pt x="56" y="121"/>
                </a:lnTo>
                <a:lnTo>
                  <a:pt x="56" y="111"/>
                </a:lnTo>
                <a:lnTo>
                  <a:pt x="37" y="111"/>
                </a:ln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199" name="Freeform 358"/>
          <p:cNvSpPr>
            <a:spLocks noChangeAspect="1" noEditPoints="1" noChangeArrowheads="1"/>
          </p:cNvSpPr>
          <p:nvPr/>
        </p:nvSpPr>
        <p:spPr bwMode="auto">
          <a:xfrm>
            <a:off x="8299450" y="3981450"/>
            <a:ext cx="355600" cy="288925"/>
          </a:xfrm>
          <a:custGeom>
            <a:avLst/>
            <a:gdLst>
              <a:gd name="T0" fmla="*/ 45 w 64"/>
              <a:gd name="T1" fmla="*/ 22 h 52"/>
              <a:gd name="T2" fmla="*/ 57 w 64"/>
              <a:gd name="T3" fmla="*/ 29 h 52"/>
              <a:gd name="T4" fmla="*/ 64 w 64"/>
              <a:gd name="T5" fmla="*/ 47 h 52"/>
              <a:gd name="T6" fmla="*/ 64 w 64"/>
              <a:gd name="T7" fmla="*/ 52 h 52"/>
              <a:gd name="T8" fmla="*/ 51 w 64"/>
              <a:gd name="T9" fmla="*/ 52 h 52"/>
              <a:gd name="T10" fmla="*/ 51 w 64"/>
              <a:gd name="T11" fmla="*/ 47 h 52"/>
              <a:gd name="T12" fmla="*/ 48 w 64"/>
              <a:gd name="T13" fmla="*/ 38 h 52"/>
              <a:gd name="T14" fmla="*/ 45 w 64"/>
              <a:gd name="T15" fmla="*/ 36 h 52"/>
              <a:gd name="T16" fmla="*/ 45 w 64"/>
              <a:gd name="T17" fmla="*/ 40 h 52"/>
              <a:gd name="T18" fmla="*/ 19 w 64"/>
              <a:gd name="T19" fmla="*/ 40 h 52"/>
              <a:gd name="T20" fmla="*/ 19 w 64"/>
              <a:gd name="T21" fmla="*/ 17 h 52"/>
              <a:gd name="T22" fmla="*/ 24 w 64"/>
              <a:gd name="T23" fmla="*/ 17 h 52"/>
              <a:gd name="T24" fmla="*/ 24 w 64"/>
              <a:gd name="T25" fmla="*/ 13 h 52"/>
              <a:gd name="T26" fmla="*/ 29 w 64"/>
              <a:gd name="T27" fmla="*/ 13 h 52"/>
              <a:gd name="T28" fmla="*/ 29 w 64"/>
              <a:gd name="T29" fmla="*/ 8 h 52"/>
              <a:gd name="T30" fmla="*/ 15 w 64"/>
              <a:gd name="T31" fmla="*/ 8 h 52"/>
              <a:gd name="T32" fmla="*/ 12 w 64"/>
              <a:gd name="T33" fmla="*/ 5 h 52"/>
              <a:gd name="T34" fmla="*/ 12 w 64"/>
              <a:gd name="T35" fmla="*/ 5 h 52"/>
              <a:gd name="T36" fmla="*/ 15 w 64"/>
              <a:gd name="T37" fmla="*/ 2 h 52"/>
              <a:gd name="T38" fmla="*/ 29 w 64"/>
              <a:gd name="T39" fmla="*/ 2 h 52"/>
              <a:gd name="T40" fmla="*/ 29 w 64"/>
              <a:gd name="T41" fmla="*/ 0 h 52"/>
              <a:gd name="T42" fmla="*/ 35 w 64"/>
              <a:gd name="T43" fmla="*/ 0 h 52"/>
              <a:gd name="T44" fmla="*/ 35 w 64"/>
              <a:gd name="T45" fmla="*/ 2 h 52"/>
              <a:gd name="T46" fmla="*/ 50 w 64"/>
              <a:gd name="T47" fmla="*/ 2 h 52"/>
              <a:gd name="T48" fmla="*/ 52 w 64"/>
              <a:gd name="T49" fmla="*/ 5 h 52"/>
              <a:gd name="T50" fmla="*/ 52 w 64"/>
              <a:gd name="T51" fmla="*/ 5 h 52"/>
              <a:gd name="T52" fmla="*/ 50 w 64"/>
              <a:gd name="T53" fmla="*/ 8 h 52"/>
              <a:gd name="T54" fmla="*/ 35 w 64"/>
              <a:gd name="T55" fmla="*/ 8 h 52"/>
              <a:gd name="T56" fmla="*/ 35 w 64"/>
              <a:gd name="T57" fmla="*/ 13 h 52"/>
              <a:gd name="T58" fmla="*/ 41 w 64"/>
              <a:gd name="T59" fmla="*/ 13 h 52"/>
              <a:gd name="T60" fmla="*/ 41 w 64"/>
              <a:gd name="T61" fmla="*/ 17 h 52"/>
              <a:gd name="T62" fmla="*/ 45 w 64"/>
              <a:gd name="T63" fmla="*/ 17 h 52"/>
              <a:gd name="T64" fmla="*/ 45 w 64"/>
              <a:gd name="T65" fmla="*/ 22 h 52"/>
              <a:gd name="T66" fmla="*/ 18 w 64"/>
              <a:gd name="T67" fmla="*/ 37 h 52"/>
              <a:gd name="T68" fmla="*/ 18 w 64"/>
              <a:gd name="T69" fmla="*/ 23 h 52"/>
              <a:gd name="T70" fmla="*/ 7 w 64"/>
              <a:gd name="T71" fmla="*/ 29 h 52"/>
              <a:gd name="T72" fmla="*/ 0 w 64"/>
              <a:gd name="T73" fmla="*/ 47 h 52"/>
              <a:gd name="T74" fmla="*/ 0 w 64"/>
              <a:gd name="T75" fmla="*/ 52 h 52"/>
              <a:gd name="T76" fmla="*/ 13 w 64"/>
              <a:gd name="T77" fmla="*/ 52 h 52"/>
              <a:gd name="T78" fmla="*/ 13 w 64"/>
              <a:gd name="T79" fmla="*/ 47 h 52"/>
              <a:gd name="T80" fmla="*/ 16 w 64"/>
              <a:gd name="T81" fmla="*/ 38 h 52"/>
              <a:gd name="T82" fmla="*/ 18 w 64"/>
              <a:gd name="T83" fmla="*/ 3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 h="52">
                <a:moveTo>
                  <a:pt x="45" y="22"/>
                </a:moveTo>
                <a:cubicBezTo>
                  <a:pt x="50" y="23"/>
                  <a:pt x="54" y="26"/>
                  <a:pt x="57" y="29"/>
                </a:cubicBezTo>
                <a:cubicBezTo>
                  <a:pt x="61" y="33"/>
                  <a:pt x="64" y="40"/>
                  <a:pt x="64" y="47"/>
                </a:cubicBezTo>
                <a:cubicBezTo>
                  <a:pt x="64" y="52"/>
                  <a:pt x="64" y="52"/>
                  <a:pt x="64" y="52"/>
                </a:cubicBezTo>
                <a:cubicBezTo>
                  <a:pt x="51" y="52"/>
                  <a:pt x="51" y="52"/>
                  <a:pt x="51" y="52"/>
                </a:cubicBezTo>
                <a:cubicBezTo>
                  <a:pt x="51" y="47"/>
                  <a:pt x="51" y="47"/>
                  <a:pt x="51" y="47"/>
                </a:cubicBezTo>
                <a:cubicBezTo>
                  <a:pt x="51" y="43"/>
                  <a:pt x="50" y="40"/>
                  <a:pt x="48" y="38"/>
                </a:cubicBezTo>
                <a:cubicBezTo>
                  <a:pt x="47" y="37"/>
                  <a:pt x="46" y="37"/>
                  <a:pt x="45" y="36"/>
                </a:cubicBezTo>
                <a:cubicBezTo>
                  <a:pt x="45" y="40"/>
                  <a:pt x="45" y="40"/>
                  <a:pt x="45" y="40"/>
                </a:cubicBezTo>
                <a:cubicBezTo>
                  <a:pt x="19" y="40"/>
                  <a:pt x="19" y="40"/>
                  <a:pt x="19" y="40"/>
                </a:cubicBezTo>
                <a:cubicBezTo>
                  <a:pt x="19" y="17"/>
                  <a:pt x="19" y="17"/>
                  <a:pt x="19" y="17"/>
                </a:cubicBezTo>
                <a:cubicBezTo>
                  <a:pt x="24" y="17"/>
                  <a:pt x="24" y="17"/>
                  <a:pt x="24" y="17"/>
                </a:cubicBezTo>
                <a:cubicBezTo>
                  <a:pt x="24" y="13"/>
                  <a:pt x="24" y="13"/>
                  <a:pt x="24" y="13"/>
                </a:cubicBezTo>
                <a:cubicBezTo>
                  <a:pt x="29" y="13"/>
                  <a:pt x="29" y="13"/>
                  <a:pt x="29" y="13"/>
                </a:cubicBezTo>
                <a:cubicBezTo>
                  <a:pt x="29" y="8"/>
                  <a:pt x="29" y="8"/>
                  <a:pt x="29" y="8"/>
                </a:cubicBezTo>
                <a:cubicBezTo>
                  <a:pt x="15" y="8"/>
                  <a:pt x="15" y="8"/>
                  <a:pt x="15" y="8"/>
                </a:cubicBezTo>
                <a:cubicBezTo>
                  <a:pt x="14" y="8"/>
                  <a:pt x="12" y="7"/>
                  <a:pt x="12" y="5"/>
                </a:cubicBezTo>
                <a:cubicBezTo>
                  <a:pt x="12" y="5"/>
                  <a:pt x="12" y="5"/>
                  <a:pt x="12" y="5"/>
                </a:cubicBezTo>
                <a:cubicBezTo>
                  <a:pt x="12" y="3"/>
                  <a:pt x="14" y="2"/>
                  <a:pt x="15" y="2"/>
                </a:cubicBezTo>
                <a:cubicBezTo>
                  <a:pt x="29" y="2"/>
                  <a:pt x="29" y="2"/>
                  <a:pt x="29" y="2"/>
                </a:cubicBezTo>
                <a:cubicBezTo>
                  <a:pt x="29" y="0"/>
                  <a:pt x="29" y="0"/>
                  <a:pt x="29" y="0"/>
                </a:cubicBezTo>
                <a:cubicBezTo>
                  <a:pt x="35" y="0"/>
                  <a:pt x="35" y="0"/>
                  <a:pt x="35" y="0"/>
                </a:cubicBezTo>
                <a:cubicBezTo>
                  <a:pt x="35" y="2"/>
                  <a:pt x="35" y="2"/>
                  <a:pt x="35" y="2"/>
                </a:cubicBezTo>
                <a:cubicBezTo>
                  <a:pt x="50" y="2"/>
                  <a:pt x="50" y="2"/>
                  <a:pt x="50" y="2"/>
                </a:cubicBezTo>
                <a:cubicBezTo>
                  <a:pt x="51" y="2"/>
                  <a:pt x="52" y="3"/>
                  <a:pt x="52" y="5"/>
                </a:cubicBezTo>
                <a:cubicBezTo>
                  <a:pt x="52" y="5"/>
                  <a:pt x="52" y="5"/>
                  <a:pt x="52" y="5"/>
                </a:cubicBezTo>
                <a:cubicBezTo>
                  <a:pt x="52" y="7"/>
                  <a:pt x="51" y="8"/>
                  <a:pt x="50" y="8"/>
                </a:cubicBezTo>
                <a:cubicBezTo>
                  <a:pt x="35" y="8"/>
                  <a:pt x="35" y="8"/>
                  <a:pt x="35" y="8"/>
                </a:cubicBezTo>
                <a:cubicBezTo>
                  <a:pt x="35" y="13"/>
                  <a:pt x="35" y="13"/>
                  <a:pt x="35" y="13"/>
                </a:cubicBezTo>
                <a:cubicBezTo>
                  <a:pt x="41" y="13"/>
                  <a:pt x="41" y="13"/>
                  <a:pt x="41" y="13"/>
                </a:cubicBezTo>
                <a:cubicBezTo>
                  <a:pt x="41" y="17"/>
                  <a:pt x="41" y="17"/>
                  <a:pt x="41" y="17"/>
                </a:cubicBezTo>
                <a:cubicBezTo>
                  <a:pt x="45" y="17"/>
                  <a:pt x="45" y="17"/>
                  <a:pt x="45" y="17"/>
                </a:cubicBezTo>
                <a:cubicBezTo>
                  <a:pt x="45" y="22"/>
                  <a:pt x="45" y="22"/>
                  <a:pt x="45" y="22"/>
                </a:cubicBezTo>
                <a:close/>
                <a:moveTo>
                  <a:pt x="18" y="37"/>
                </a:moveTo>
                <a:cubicBezTo>
                  <a:pt x="18" y="23"/>
                  <a:pt x="18" y="23"/>
                  <a:pt x="18" y="23"/>
                </a:cubicBezTo>
                <a:cubicBezTo>
                  <a:pt x="14" y="24"/>
                  <a:pt x="10" y="26"/>
                  <a:pt x="7" y="29"/>
                </a:cubicBezTo>
                <a:cubicBezTo>
                  <a:pt x="3" y="33"/>
                  <a:pt x="0" y="40"/>
                  <a:pt x="0" y="47"/>
                </a:cubicBezTo>
                <a:cubicBezTo>
                  <a:pt x="0" y="52"/>
                  <a:pt x="0" y="52"/>
                  <a:pt x="0" y="52"/>
                </a:cubicBezTo>
                <a:cubicBezTo>
                  <a:pt x="13" y="52"/>
                  <a:pt x="13" y="52"/>
                  <a:pt x="13" y="52"/>
                </a:cubicBezTo>
                <a:cubicBezTo>
                  <a:pt x="13" y="47"/>
                  <a:pt x="13" y="47"/>
                  <a:pt x="13" y="47"/>
                </a:cubicBezTo>
                <a:cubicBezTo>
                  <a:pt x="13" y="43"/>
                  <a:pt x="14" y="40"/>
                  <a:pt x="16" y="38"/>
                </a:cubicBezTo>
                <a:cubicBezTo>
                  <a:pt x="17" y="38"/>
                  <a:pt x="17" y="37"/>
                  <a:pt x="18" y="37"/>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200" name="Freeform 375"/>
          <p:cNvSpPr>
            <a:spLocks noChangeAspect="1" noEditPoints="1" noChangeArrowheads="1"/>
          </p:cNvSpPr>
          <p:nvPr/>
        </p:nvSpPr>
        <p:spPr bwMode="auto">
          <a:xfrm>
            <a:off x="7204075" y="1560513"/>
            <a:ext cx="300038" cy="287337"/>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201" name="Freeform 383"/>
          <p:cNvSpPr>
            <a:spLocks noChangeAspect="1" noEditPoints="1" noChangeArrowheads="1"/>
          </p:cNvSpPr>
          <p:nvPr/>
        </p:nvSpPr>
        <p:spPr bwMode="auto">
          <a:xfrm>
            <a:off x="8170863" y="2511425"/>
            <a:ext cx="255587" cy="287338"/>
          </a:xfrm>
          <a:custGeom>
            <a:avLst/>
            <a:gdLst>
              <a:gd name="T0" fmla="*/ 17 w 63"/>
              <a:gd name="T1" fmla="*/ 5 h 71"/>
              <a:gd name="T2" fmla="*/ 30 w 63"/>
              <a:gd name="T3" fmla="*/ 2 h 71"/>
              <a:gd name="T4" fmla="*/ 31 w 63"/>
              <a:gd name="T5" fmla="*/ 10 h 71"/>
              <a:gd name="T6" fmla="*/ 33 w 63"/>
              <a:gd name="T7" fmla="*/ 10 h 71"/>
              <a:gd name="T8" fmla="*/ 37 w 63"/>
              <a:gd name="T9" fmla="*/ 12 h 71"/>
              <a:gd name="T10" fmla="*/ 60 w 63"/>
              <a:gd name="T11" fmla="*/ 30 h 71"/>
              <a:gd name="T12" fmla="*/ 61 w 63"/>
              <a:gd name="T13" fmla="*/ 31 h 71"/>
              <a:gd name="T14" fmla="*/ 63 w 63"/>
              <a:gd name="T15" fmla="*/ 35 h 71"/>
              <a:gd name="T16" fmla="*/ 39 w 63"/>
              <a:gd name="T17" fmla="*/ 59 h 71"/>
              <a:gd name="T18" fmla="*/ 39 w 63"/>
              <a:gd name="T19" fmla="*/ 59 h 71"/>
              <a:gd name="T20" fmla="*/ 39 w 63"/>
              <a:gd name="T21" fmla="*/ 60 h 71"/>
              <a:gd name="T22" fmla="*/ 43 w 63"/>
              <a:gd name="T23" fmla="*/ 62 h 71"/>
              <a:gd name="T24" fmla="*/ 10 w 63"/>
              <a:gd name="T25" fmla="*/ 71 h 71"/>
              <a:gd name="T26" fmla="*/ 16 w 63"/>
              <a:gd name="T27" fmla="*/ 64 h 71"/>
              <a:gd name="T28" fmla="*/ 18 w 63"/>
              <a:gd name="T29" fmla="*/ 61 h 71"/>
              <a:gd name="T30" fmla="*/ 23 w 63"/>
              <a:gd name="T31" fmla="*/ 57 h 71"/>
              <a:gd name="T32" fmla="*/ 26 w 63"/>
              <a:gd name="T33" fmla="*/ 61 h 71"/>
              <a:gd name="T34" fmla="*/ 31 w 63"/>
              <a:gd name="T35" fmla="*/ 63 h 71"/>
              <a:gd name="T36" fmla="*/ 31 w 63"/>
              <a:gd name="T37" fmla="*/ 56 h 71"/>
              <a:gd name="T38" fmla="*/ 50 w 63"/>
              <a:gd name="T39" fmla="*/ 35 h 71"/>
              <a:gd name="T40" fmla="*/ 30 w 63"/>
              <a:gd name="T41" fmla="*/ 19 h 71"/>
              <a:gd name="T42" fmla="*/ 28 w 63"/>
              <a:gd name="T43" fmla="*/ 16 h 71"/>
              <a:gd name="T44" fmla="*/ 26 w 63"/>
              <a:gd name="T45" fmla="*/ 13 h 71"/>
              <a:gd name="T46" fmla="*/ 17 w 63"/>
              <a:gd name="T47" fmla="*/ 31 h 71"/>
              <a:gd name="T48" fmla="*/ 35 w 63"/>
              <a:gd name="T49" fmla="*/ 14 h 71"/>
              <a:gd name="T50" fmla="*/ 52 w 63"/>
              <a:gd name="T51" fmla="*/ 33 h 71"/>
              <a:gd name="T52" fmla="*/ 55 w 63"/>
              <a:gd name="T53" fmla="*/ 30 h 71"/>
              <a:gd name="T54" fmla="*/ 33 w 63"/>
              <a:gd name="T55" fmla="*/ 55 h 71"/>
              <a:gd name="T56" fmla="*/ 39 w 63"/>
              <a:gd name="T57" fmla="*/ 56 h 71"/>
              <a:gd name="T58" fmla="*/ 54 w 63"/>
              <a:gd name="T59" fmla="*/ 38 h 71"/>
              <a:gd name="T60" fmla="*/ 34 w 63"/>
              <a:gd name="T61" fmla="*/ 54 h 71"/>
              <a:gd name="T62" fmla="*/ 59 w 63"/>
              <a:gd name="T63" fmla="*/ 33 h 71"/>
              <a:gd name="T64" fmla="*/ 56 w 63"/>
              <a:gd name="T65" fmla="*/ 33 h 71"/>
              <a:gd name="T66" fmla="*/ 56 w 63"/>
              <a:gd name="T67" fmla="*/ 36 h 71"/>
              <a:gd name="T68" fmla="*/ 59 w 63"/>
              <a:gd name="T69" fmla="*/ 36 h 71"/>
              <a:gd name="T70" fmla="*/ 60 w 63"/>
              <a:gd name="T71" fmla="*/ 3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3" h="71">
                <a:moveTo>
                  <a:pt x="0" y="3"/>
                </a:moveTo>
                <a:cubicBezTo>
                  <a:pt x="6" y="0"/>
                  <a:pt x="13" y="1"/>
                  <a:pt x="17" y="5"/>
                </a:cubicBezTo>
                <a:cubicBezTo>
                  <a:pt x="24" y="1"/>
                  <a:pt x="24" y="1"/>
                  <a:pt x="24" y="1"/>
                </a:cubicBezTo>
                <a:cubicBezTo>
                  <a:pt x="26" y="0"/>
                  <a:pt x="28" y="0"/>
                  <a:pt x="30" y="2"/>
                </a:cubicBezTo>
                <a:cubicBezTo>
                  <a:pt x="30" y="3"/>
                  <a:pt x="31" y="4"/>
                  <a:pt x="31" y="5"/>
                </a:cubicBezTo>
                <a:cubicBezTo>
                  <a:pt x="32" y="7"/>
                  <a:pt x="32" y="8"/>
                  <a:pt x="31" y="10"/>
                </a:cubicBezTo>
                <a:cubicBezTo>
                  <a:pt x="32" y="10"/>
                  <a:pt x="32" y="10"/>
                  <a:pt x="32" y="10"/>
                </a:cubicBezTo>
                <a:cubicBezTo>
                  <a:pt x="33" y="10"/>
                  <a:pt x="33" y="10"/>
                  <a:pt x="33" y="10"/>
                </a:cubicBezTo>
                <a:cubicBezTo>
                  <a:pt x="34" y="10"/>
                  <a:pt x="36" y="11"/>
                  <a:pt x="37" y="11"/>
                </a:cubicBezTo>
                <a:cubicBezTo>
                  <a:pt x="37" y="12"/>
                  <a:pt x="37" y="12"/>
                  <a:pt x="37" y="12"/>
                </a:cubicBezTo>
                <a:cubicBezTo>
                  <a:pt x="37" y="12"/>
                  <a:pt x="37" y="12"/>
                  <a:pt x="37" y="12"/>
                </a:cubicBezTo>
                <a:cubicBezTo>
                  <a:pt x="60" y="30"/>
                  <a:pt x="60" y="30"/>
                  <a:pt x="60" y="30"/>
                </a:cubicBezTo>
                <a:cubicBezTo>
                  <a:pt x="60" y="30"/>
                  <a:pt x="61" y="30"/>
                  <a:pt x="61" y="31"/>
                </a:cubicBezTo>
                <a:cubicBezTo>
                  <a:pt x="61" y="31"/>
                  <a:pt x="61" y="31"/>
                  <a:pt x="61" y="31"/>
                </a:cubicBezTo>
                <a:cubicBezTo>
                  <a:pt x="61" y="31"/>
                  <a:pt x="61" y="31"/>
                  <a:pt x="61" y="31"/>
                </a:cubicBezTo>
                <a:cubicBezTo>
                  <a:pt x="62" y="32"/>
                  <a:pt x="63" y="33"/>
                  <a:pt x="63" y="35"/>
                </a:cubicBezTo>
                <a:cubicBezTo>
                  <a:pt x="63" y="36"/>
                  <a:pt x="62" y="37"/>
                  <a:pt x="61" y="38"/>
                </a:cubicBezTo>
                <a:cubicBezTo>
                  <a:pt x="39" y="59"/>
                  <a:pt x="39" y="59"/>
                  <a:pt x="39" y="59"/>
                </a:cubicBezTo>
                <a:cubicBezTo>
                  <a:pt x="39" y="59"/>
                  <a:pt x="39" y="59"/>
                  <a:pt x="39" y="59"/>
                </a:cubicBezTo>
                <a:cubicBezTo>
                  <a:pt x="39" y="59"/>
                  <a:pt x="39" y="59"/>
                  <a:pt x="39" y="59"/>
                </a:cubicBezTo>
                <a:cubicBezTo>
                  <a:pt x="39" y="59"/>
                  <a:pt x="39" y="59"/>
                  <a:pt x="39" y="59"/>
                </a:cubicBezTo>
                <a:cubicBezTo>
                  <a:pt x="39" y="60"/>
                  <a:pt x="39" y="60"/>
                  <a:pt x="39" y="60"/>
                </a:cubicBezTo>
                <a:cubicBezTo>
                  <a:pt x="39" y="62"/>
                  <a:pt x="39" y="62"/>
                  <a:pt x="39" y="62"/>
                </a:cubicBezTo>
                <a:cubicBezTo>
                  <a:pt x="43" y="62"/>
                  <a:pt x="43" y="62"/>
                  <a:pt x="43" y="62"/>
                </a:cubicBezTo>
                <a:cubicBezTo>
                  <a:pt x="45" y="71"/>
                  <a:pt x="45" y="71"/>
                  <a:pt x="45" y="71"/>
                </a:cubicBezTo>
                <a:cubicBezTo>
                  <a:pt x="10" y="71"/>
                  <a:pt x="10" y="71"/>
                  <a:pt x="10" y="71"/>
                </a:cubicBezTo>
                <a:cubicBezTo>
                  <a:pt x="11" y="65"/>
                  <a:pt x="11" y="65"/>
                  <a:pt x="11" y="65"/>
                </a:cubicBezTo>
                <a:cubicBezTo>
                  <a:pt x="16" y="64"/>
                  <a:pt x="16" y="64"/>
                  <a:pt x="16" y="64"/>
                </a:cubicBezTo>
                <a:cubicBezTo>
                  <a:pt x="16" y="61"/>
                  <a:pt x="16" y="61"/>
                  <a:pt x="16" y="61"/>
                </a:cubicBezTo>
                <a:cubicBezTo>
                  <a:pt x="18" y="61"/>
                  <a:pt x="18" y="61"/>
                  <a:pt x="18" y="61"/>
                </a:cubicBezTo>
                <a:cubicBezTo>
                  <a:pt x="18" y="57"/>
                  <a:pt x="18" y="57"/>
                  <a:pt x="18" y="57"/>
                </a:cubicBezTo>
                <a:cubicBezTo>
                  <a:pt x="23" y="57"/>
                  <a:pt x="23" y="57"/>
                  <a:pt x="23" y="57"/>
                </a:cubicBezTo>
                <a:cubicBezTo>
                  <a:pt x="23" y="61"/>
                  <a:pt x="23" y="61"/>
                  <a:pt x="23" y="61"/>
                </a:cubicBezTo>
                <a:cubicBezTo>
                  <a:pt x="26" y="61"/>
                  <a:pt x="26" y="61"/>
                  <a:pt x="26" y="61"/>
                </a:cubicBezTo>
                <a:cubicBezTo>
                  <a:pt x="26" y="63"/>
                  <a:pt x="26" y="63"/>
                  <a:pt x="26" y="63"/>
                </a:cubicBezTo>
                <a:cubicBezTo>
                  <a:pt x="31" y="63"/>
                  <a:pt x="31" y="63"/>
                  <a:pt x="31" y="63"/>
                </a:cubicBezTo>
                <a:cubicBezTo>
                  <a:pt x="31" y="58"/>
                  <a:pt x="31" y="58"/>
                  <a:pt x="31" y="58"/>
                </a:cubicBezTo>
                <a:cubicBezTo>
                  <a:pt x="31" y="57"/>
                  <a:pt x="31" y="56"/>
                  <a:pt x="31" y="56"/>
                </a:cubicBezTo>
                <a:cubicBezTo>
                  <a:pt x="31" y="54"/>
                  <a:pt x="31" y="53"/>
                  <a:pt x="32" y="52"/>
                </a:cubicBezTo>
                <a:cubicBezTo>
                  <a:pt x="50" y="35"/>
                  <a:pt x="50" y="35"/>
                  <a:pt x="50" y="35"/>
                </a:cubicBezTo>
                <a:cubicBezTo>
                  <a:pt x="30" y="20"/>
                  <a:pt x="30" y="20"/>
                  <a:pt x="30" y="20"/>
                </a:cubicBezTo>
                <a:cubicBezTo>
                  <a:pt x="30" y="19"/>
                  <a:pt x="30" y="19"/>
                  <a:pt x="30" y="19"/>
                </a:cubicBezTo>
                <a:cubicBezTo>
                  <a:pt x="30" y="19"/>
                  <a:pt x="30" y="19"/>
                  <a:pt x="30" y="19"/>
                </a:cubicBezTo>
                <a:cubicBezTo>
                  <a:pt x="29" y="19"/>
                  <a:pt x="29" y="17"/>
                  <a:pt x="28" y="16"/>
                </a:cubicBezTo>
                <a:cubicBezTo>
                  <a:pt x="28" y="16"/>
                  <a:pt x="28" y="15"/>
                  <a:pt x="28" y="15"/>
                </a:cubicBezTo>
                <a:cubicBezTo>
                  <a:pt x="26" y="13"/>
                  <a:pt x="26" y="13"/>
                  <a:pt x="26" y="13"/>
                </a:cubicBezTo>
                <a:cubicBezTo>
                  <a:pt x="23" y="15"/>
                  <a:pt x="23" y="15"/>
                  <a:pt x="23" y="15"/>
                </a:cubicBezTo>
                <a:cubicBezTo>
                  <a:pt x="25" y="21"/>
                  <a:pt x="22" y="28"/>
                  <a:pt x="17" y="31"/>
                </a:cubicBezTo>
                <a:cubicBezTo>
                  <a:pt x="0" y="3"/>
                  <a:pt x="0" y="3"/>
                  <a:pt x="0" y="3"/>
                </a:cubicBezTo>
                <a:close/>
                <a:moveTo>
                  <a:pt x="35" y="14"/>
                </a:moveTo>
                <a:cubicBezTo>
                  <a:pt x="33" y="18"/>
                  <a:pt x="33" y="18"/>
                  <a:pt x="33" y="18"/>
                </a:cubicBezTo>
                <a:cubicBezTo>
                  <a:pt x="52" y="33"/>
                  <a:pt x="52" y="33"/>
                  <a:pt x="52" y="33"/>
                </a:cubicBezTo>
                <a:cubicBezTo>
                  <a:pt x="54" y="31"/>
                  <a:pt x="54" y="31"/>
                  <a:pt x="54" y="31"/>
                </a:cubicBezTo>
                <a:cubicBezTo>
                  <a:pt x="54" y="30"/>
                  <a:pt x="55" y="30"/>
                  <a:pt x="55" y="30"/>
                </a:cubicBezTo>
                <a:cubicBezTo>
                  <a:pt x="35" y="14"/>
                  <a:pt x="35" y="14"/>
                  <a:pt x="35" y="14"/>
                </a:cubicBezTo>
                <a:close/>
                <a:moveTo>
                  <a:pt x="33" y="55"/>
                </a:moveTo>
                <a:cubicBezTo>
                  <a:pt x="39" y="55"/>
                  <a:pt x="39" y="55"/>
                  <a:pt x="39" y="55"/>
                </a:cubicBezTo>
                <a:cubicBezTo>
                  <a:pt x="39" y="56"/>
                  <a:pt x="39" y="56"/>
                  <a:pt x="39" y="56"/>
                </a:cubicBezTo>
                <a:cubicBezTo>
                  <a:pt x="56" y="39"/>
                  <a:pt x="56" y="39"/>
                  <a:pt x="56" y="39"/>
                </a:cubicBezTo>
                <a:cubicBezTo>
                  <a:pt x="55" y="39"/>
                  <a:pt x="55" y="39"/>
                  <a:pt x="54" y="38"/>
                </a:cubicBezTo>
                <a:cubicBezTo>
                  <a:pt x="52" y="37"/>
                  <a:pt x="52" y="37"/>
                  <a:pt x="52" y="37"/>
                </a:cubicBezTo>
                <a:cubicBezTo>
                  <a:pt x="34" y="54"/>
                  <a:pt x="34" y="54"/>
                  <a:pt x="34" y="54"/>
                </a:cubicBezTo>
                <a:cubicBezTo>
                  <a:pt x="34" y="54"/>
                  <a:pt x="33" y="55"/>
                  <a:pt x="33" y="55"/>
                </a:cubicBezTo>
                <a:close/>
                <a:moveTo>
                  <a:pt x="59" y="33"/>
                </a:moveTo>
                <a:cubicBezTo>
                  <a:pt x="58" y="32"/>
                  <a:pt x="58" y="32"/>
                  <a:pt x="57" y="32"/>
                </a:cubicBezTo>
                <a:cubicBezTo>
                  <a:pt x="57" y="32"/>
                  <a:pt x="56" y="32"/>
                  <a:pt x="56" y="33"/>
                </a:cubicBezTo>
                <a:cubicBezTo>
                  <a:pt x="54" y="35"/>
                  <a:pt x="54" y="35"/>
                  <a:pt x="54" y="35"/>
                </a:cubicBezTo>
                <a:cubicBezTo>
                  <a:pt x="56" y="36"/>
                  <a:pt x="56" y="36"/>
                  <a:pt x="56" y="36"/>
                </a:cubicBezTo>
                <a:cubicBezTo>
                  <a:pt x="56" y="37"/>
                  <a:pt x="57" y="37"/>
                  <a:pt x="58" y="37"/>
                </a:cubicBezTo>
                <a:cubicBezTo>
                  <a:pt x="58" y="37"/>
                  <a:pt x="59" y="36"/>
                  <a:pt x="59" y="36"/>
                </a:cubicBezTo>
                <a:cubicBezTo>
                  <a:pt x="59" y="36"/>
                  <a:pt x="59" y="36"/>
                  <a:pt x="59" y="36"/>
                </a:cubicBezTo>
                <a:cubicBezTo>
                  <a:pt x="60" y="35"/>
                  <a:pt x="60" y="35"/>
                  <a:pt x="60" y="34"/>
                </a:cubicBezTo>
                <a:cubicBezTo>
                  <a:pt x="60" y="34"/>
                  <a:pt x="59" y="33"/>
                  <a:pt x="59" y="33"/>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202" name="Freeform 26"/>
          <p:cNvSpPr>
            <a:spLocks noEditPoints="1" noChangeArrowheads="1"/>
          </p:cNvSpPr>
          <p:nvPr/>
        </p:nvSpPr>
        <p:spPr bwMode="auto">
          <a:xfrm>
            <a:off x="4318000" y="4914900"/>
            <a:ext cx="263525" cy="288925"/>
          </a:xfrm>
          <a:custGeom>
            <a:avLst/>
            <a:gdLst>
              <a:gd name="T0" fmla="*/ 40 w 70"/>
              <a:gd name="T1" fmla="*/ 42 h 74"/>
              <a:gd name="T2" fmla="*/ 41 w 70"/>
              <a:gd name="T3" fmla="*/ 48 h 74"/>
              <a:gd name="T4" fmla="*/ 37 w 70"/>
              <a:gd name="T5" fmla="*/ 59 h 74"/>
              <a:gd name="T6" fmla="*/ 29 w 70"/>
              <a:gd name="T7" fmla="*/ 69 h 74"/>
              <a:gd name="T8" fmla="*/ 18 w 70"/>
              <a:gd name="T9" fmla="*/ 74 h 74"/>
              <a:gd name="T10" fmla="*/ 6 w 70"/>
              <a:gd name="T11" fmla="*/ 70 h 74"/>
              <a:gd name="T12" fmla="*/ 6 w 70"/>
              <a:gd name="T13" fmla="*/ 70 h 74"/>
              <a:gd name="T14" fmla="*/ 1 w 70"/>
              <a:gd name="T15" fmla="*/ 59 h 74"/>
              <a:gd name="T16" fmla="*/ 5 w 70"/>
              <a:gd name="T17" fmla="*/ 47 h 74"/>
              <a:gd name="T18" fmla="*/ 13 w 70"/>
              <a:gd name="T19" fmla="*/ 38 h 74"/>
              <a:gd name="T20" fmla="*/ 24 w 70"/>
              <a:gd name="T21" fmla="*/ 33 h 74"/>
              <a:gd name="T22" fmla="*/ 30 w 70"/>
              <a:gd name="T23" fmla="*/ 33 h 74"/>
              <a:gd name="T24" fmla="*/ 23 w 70"/>
              <a:gd name="T25" fmla="*/ 42 h 74"/>
              <a:gd name="T26" fmla="*/ 19 w 70"/>
              <a:gd name="T27" fmla="*/ 44 h 74"/>
              <a:gd name="T28" fmla="*/ 11 w 70"/>
              <a:gd name="T29" fmla="*/ 53 h 74"/>
              <a:gd name="T30" fmla="*/ 9 w 70"/>
              <a:gd name="T31" fmla="*/ 58 h 74"/>
              <a:gd name="T32" fmla="*/ 12 w 70"/>
              <a:gd name="T33" fmla="*/ 64 h 74"/>
              <a:gd name="T34" fmla="*/ 12 w 70"/>
              <a:gd name="T35" fmla="*/ 64 h 74"/>
              <a:gd name="T36" fmla="*/ 17 w 70"/>
              <a:gd name="T37" fmla="*/ 65 h 74"/>
              <a:gd name="T38" fmla="*/ 23 w 70"/>
              <a:gd name="T39" fmla="*/ 63 h 74"/>
              <a:gd name="T40" fmla="*/ 31 w 70"/>
              <a:gd name="T41" fmla="*/ 54 h 74"/>
              <a:gd name="T42" fmla="*/ 32 w 70"/>
              <a:gd name="T43" fmla="*/ 50 h 74"/>
              <a:gd name="T44" fmla="*/ 40 w 70"/>
              <a:gd name="T45" fmla="*/ 42 h 74"/>
              <a:gd name="T46" fmla="*/ 64 w 70"/>
              <a:gd name="T47" fmla="*/ 4 h 74"/>
              <a:gd name="T48" fmla="*/ 52 w 70"/>
              <a:gd name="T49" fmla="*/ 0 h 74"/>
              <a:gd name="T50" fmla="*/ 41 w 70"/>
              <a:gd name="T51" fmla="*/ 5 h 74"/>
              <a:gd name="T52" fmla="*/ 33 w 70"/>
              <a:gd name="T53" fmla="*/ 15 h 74"/>
              <a:gd name="T54" fmla="*/ 29 w 70"/>
              <a:gd name="T55" fmla="*/ 26 h 74"/>
              <a:gd name="T56" fmla="*/ 31 w 70"/>
              <a:gd name="T57" fmla="*/ 32 h 74"/>
              <a:gd name="T58" fmla="*/ 38 w 70"/>
              <a:gd name="T59" fmla="*/ 24 h 74"/>
              <a:gd name="T60" fmla="*/ 40 w 70"/>
              <a:gd name="T61" fmla="*/ 20 h 74"/>
              <a:gd name="T62" fmla="*/ 47 w 70"/>
              <a:gd name="T63" fmla="*/ 11 h 74"/>
              <a:gd name="T64" fmla="*/ 53 w 70"/>
              <a:gd name="T65" fmla="*/ 9 h 74"/>
              <a:gd name="T66" fmla="*/ 58 w 70"/>
              <a:gd name="T67" fmla="*/ 10 h 74"/>
              <a:gd name="T68" fmla="*/ 58 w 70"/>
              <a:gd name="T69" fmla="*/ 10 h 74"/>
              <a:gd name="T70" fmla="*/ 61 w 70"/>
              <a:gd name="T71" fmla="*/ 16 h 74"/>
              <a:gd name="T72" fmla="*/ 59 w 70"/>
              <a:gd name="T73" fmla="*/ 21 h 74"/>
              <a:gd name="T74" fmla="*/ 51 w 70"/>
              <a:gd name="T75" fmla="*/ 30 h 74"/>
              <a:gd name="T76" fmla="*/ 48 w 70"/>
              <a:gd name="T77" fmla="*/ 32 h 74"/>
              <a:gd name="T78" fmla="*/ 41 w 70"/>
              <a:gd name="T79" fmla="*/ 41 h 74"/>
              <a:gd name="T80" fmla="*/ 46 w 70"/>
              <a:gd name="T81" fmla="*/ 41 h 74"/>
              <a:gd name="T82" fmla="*/ 57 w 70"/>
              <a:gd name="T83" fmla="*/ 36 h 74"/>
              <a:gd name="T84" fmla="*/ 65 w 70"/>
              <a:gd name="T85" fmla="*/ 27 h 74"/>
              <a:gd name="T86" fmla="*/ 69 w 70"/>
              <a:gd name="T87" fmla="*/ 15 h 74"/>
              <a:gd name="T88" fmla="*/ 64 w 70"/>
              <a:gd name="T89" fmla="*/ 4 h 74"/>
              <a:gd name="T90" fmla="*/ 64 w 70"/>
              <a:gd name="T91" fmla="*/ 4 h 74"/>
              <a:gd name="T92" fmla="*/ 49 w 70"/>
              <a:gd name="T93" fmla="*/ 21 h 74"/>
              <a:gd name="T94" fmla="*/ 43 w 70"/>
              <a:gd name="T95" fmla="*/ 21 h 74"/>
              <a:gd name="T96" fmla="*/ 22 w 70"/>
              <a:gd name="T97" fmla="*/ 45 h 74"/>
              <a:gd name="T98" fmla="*/ 23 w 70"/>
              <a:gd name="T99" fmla="*/ 52 h 74"/>
              <a:gd name="T100" fmla="*/ 23 w 70"/>
              <a:gd name="T101" fmla="*/ 52 h 74"/>
              <a:gd name="T102" fmla="*/ 29 w 70"/>
              <a:gd name="T103" fmla="*/ 51 h 74"/>
              <a:gd name="T104" fmla="*/ 50 w 70"/>
              <a:gd name="T105" fmla="*/ 27 h 74"/>
              <a:gd name="T106" fmla="*/ 49 w 70"/>
              <a:gd name="T107" fmla="*/ 2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4">
                <a:moveTo>
                  <a:pt x="40" y="42"/>
                </a:moveTo>
                <a:cubicBezTo>
                  <a:pt x="40" y="44"/>
                  <a:pt x="41" y="46"/>
                  <a:pt x="41" y="48"/>
                </a:cubicBezTo>
                <a:cubicBezTo>
                  <a:pt x="41" y="52"/>
                  <a:pt x="40" y="56"/>
                  <a:pt x="37" y="59"/>
                </a:cubicBezTo>
                <a:cubicBezTo>
                  <a:pt x="29" y="69"/>
                  <a:pt x="29" y="69"/>
                  <a:pt x="29" y="69"/>
                </a:cubicBezTo>
                <a:cubicBezTo>
                  <a:pt x="26" y="72"/>
                  <a:pt x="22" y="74"/>
                  <a:pt x="18" y="74"/>
                </a:cubicBezTo>
                <a:cubicBezTo>
                  <a:pt x="14" y="74"/>
                  <a:pt x="10" y="73"/>
                  <a:pt x="6" y="70"/>
                </a:cubicBezTo>
                <a:cubicBezTo>
                  <a:pt x="6" y="70"/>
                  <a:pt x="6" y="70"/>
                  <a:pt x="6" y="70"/>
                </a:cubicBezTo>
                <a:cubicBezTo>
                  <a:pt x="3" y="67"/>
                  <a:pt x="1" y="63"/>
                  <a:pt x="1" y="59"/>
                </a:cubicBezTo>
                <a:cubicBezTo>
                  <a:pt x="0" y="55"/>
                  <a:pt x="2" y="51"/>
                  <a:pt x="5" y="47"/>
                </a:cubicBezTo>
                <a:cubicBezTo>
                  <a:pt x="13" y="38"/>
                  <a:pt x="13" y="38"/>
                  <a:pt x="13" y="38"/>
                </a:cubicBezTo>
                <a:cubicBezTo>
                  <a:pt x="16" y="35"/>
                  <a:pt x="20" y="33"/>
                  <a:pt x="24" y="33"/>
                </a:cubicBezTo>
                <a:cubicBezTo>
                  <a:pt x="26" y="32"/>
                  <a:pt x="28" y="33"/>
                  <a:pt x="30" y="33"/>
                </a:cubicBezTo>
                <a:cubicBezTo>
                  <a:pt x="23" y="42"/>
                  <a:pt x="23" y="42"/>
                  <a:pt x="23" y="42"/>
                </a:cubicBezTo>
                <a:cubicBezTo>
                  <a:pt x="21" y="42"/>
                  <a:pt x="20" y="43"/>
                  <a:pt x="19" y="44"/>
                </a:cubicBezTo>
                <a:cubicBezTo>
                  <a:pt x="11" y="53"/>
                  <a:pt x="11" y="53"/>
                  <a:pt x="11" y="53"/>
                </a:cubicBezTo>
                <a:cubicBezTo>
                  <a:pt x="10" y="55"/>
                  <a:pt x="9" y="57"/>
                  <a:pt x="9" y="58"/>
                </a:cubicBezTo>
                <a:cubicBezTo>
                  <a:pt x="10" y="60"/>
                  <a:pt x="10" y="62"/>
                  <a:pt x="12" y="64"/>
                </a:cubicBezTo>
                <a:cubicBezTo>
                  <a:pt x="12" y="64"/>
                  <a:pt x="12" y="64"/>
                  <a:pt x="12" y="64"/>
                </a:cubicBezTo>
                <a:cubicBezTo>
                  <a:pt x="14" y="65"/>
                  <a:pt x="16" y="65"/>
                  <a:pt x="17" y="65"/>
                </a:cubicBezTo>
                <a:cubicBezTo>
                  <a:pt x="19" y="65"/>
                  <a:pt x="21" y="64"/>
                  <a:pt x="23" y="63"/>
                </a:cubicBezTo>
                <a:cubicBezTo>
                  <a:pt x="31" y="54"/>
                  <a:pt x="31" y="54"/>
                  <a:pt x="31" y="54"/>
                </a:cubicBezTo>
                <a:cubicBezTo>
                  <a:pt x="31" y="53"/>
                  <a:pt x="32" y="52"/>
                  <a:pt x="32" y="50"/>
                </a:cubicBezTo>
                <a:cubicBezTo>
                  <a:pt x="40" y="42"/>
                  <a:pt x="40" y="42"/>
                  <a:pt x="40" y="42"/>
                </a:cubicBezTo>
                <a:close/>
                <a:moveTo>
                  <a:pt x="64" y="4"/>
                </a:moveTo>
                <a:cubicBezTo>
                  <a:pt x="60" y="1"/>
                  <a:pt x="56" y="0"/>
                  <a:pt x="52" y="0"/>
                </a:cubicBezTo>
                <a:cubicBezTo>
                  <a:pt x="48" y="0"/>
                  <a:pt x="44" y="2"/>
                  <a:pt x="41" y="5"/>
                </a:cubicBezTo>
                <a:cubicBezTo>
                  <a:pt x="33" y="15"/>
                  <a:pt x="33" y="15"/>
                  <a:pt x="33" y="15"/>
                </a:cubicBezTo>
                <a:cubicBezTo>
                  <a:pt x="30" y="18"/>
                  <a:pt x="29" y="22"/>
                  <a:pt x="29" y="26"/>
                </a:cubicBezTo>
                <a:cubicBezTo>
                  <a:pt x="29" y="29"/>
                  <a:pt x="30" y="31"/>
                  <a:pt x="31" y="32"/>
                </a:cubicBezTo>
                <a:cubicBezTo>
                  <a:pt x="38" y="24"/>
                  <a:pt x="38" y="24"/>
                  <a:pt x="38" y="24"/>
                </a:cubicBezTo>
                <a:cubicBezTo>
                  <a:pt x="38" y="23"/>
                  <a:pt x="39" y="21"/>
                  <a:pt x="40" y="20"/>
                </a:cubicBezTo>
                <a:cubicBezTo>
                  <a:pt x="47" y="11"/>
                  <a:pt x="47" y="11"/>
                  <a:pt x="47" y="11"/>
                </a:cubicBezTo>
                <a:cubicBezTo>
                  <a:pt x="49" y="10"/>
                  <a:pt x="51" y="9"/>
                  <a:pt x="53" y="9"/>
                </a:cubicBezTo>
                <a:cubicBezTo>
                  <a:pt x="55" y="9"/>
                  <a:pt x="56" y="9"/>
                  <a:pt x="58" y="10"/>
                </a:cubicBezTo>
                <a:cubicBezTo>
                  <a:pt x="58" y="10"/>
                  <a:pt x="58" y="10"/>
                  <a:pt x="58" y="10"/>
                </a:cubicBezTo>
                <a:cubicBezTo>
                  <a:pt x="60" y="12"/>
                  <a:pt x="60" y="14"/>
                  <a:pt x="61" y="16"/>
                </a:cubicBezTo>
                <a:cubicBezTo>
                  <a:pt x="61" y="17"/>
                  <a:pt x="60" y="19"/>
                  <a:pt x="59" y="21"/>
                </a:cubicBezTo>
                <a:cubicBezTo>
                  <a:pt x="51" y="30"/>
                  <a:pt x="51" y="30"/>
                  <a:pt x="51" y="30"/>
                </a:cubicBezTo>
                <a:cubicBezTo>
                  <a:pt x="50" y="31"/>
                  <a:pt x="49" y="32"/>
                  <a:pt x="48" y="32"/>
                </a:cubicBezTo>
                <a:cubicBezTo>
                  <a:pt x="41" y="41"/>
                  <a:pt x="41" y="41"/>
                  <a:pt x="41" y="41"/>
                </a:cubicBezTo>
                <a:cubicBezTo>
                  <a:pt x="42" y="41"/>
                  <a:pt x="44" y="42"/>
                  <a:pt x="46" y="41"/>
                </a:cubicBezTo>
                <a:cubicBezTo>
                  <a:pt x="50" y="41"/>
                  <a:pt x="55" y="39"/>
                  <a:pt x="57" y="36"/>
                </a:cubicBezTo>
                <a:cubicBezTo>
                  <a:pt x="65" y="27"/>
                  <a:pt x="65" y="27"/>
                  <a:pt x="65" y="27"/>
                </a:cubicBezTo>
                <a:cubicBezTo>
                  <a:pt x="68" y="23"/>
                  <a:pt x="70" y="19"/>
                  <a:pt x="69" y="15"/>
                </a:cubicBezTo>
                <a:cubicBezTo>
                  <a:pt x="69" y="11"/>
                  <a:pt x="67" y="7"/>
                  <a:pt x="64" y="4"/>
                </a:cubicBezTo>
                <a:cubicBezTo>
                  <a:pt x="64" y="4"/>
                  <a:pt x="64" y="4"/>
                  <a:pt x="64" y="4"/>
                </a:cubicBezTo>
                <a:close/>
                <a:moveTo>
                  <a:pt x="49" y="21"/>
                </a:moveTo>
                <a:cubicBezTo>
                  <a:pt x="48" y="19"/>
                  <a:pt x="45" y="19"/>
                  <a:pt x="43" y="21"/>
                </a:cubicBezTo>
                <a:cubicBezTo>
                  <a:pt x="22" y="45"/>
                  <a:pt x="22" y="45"/>
                  <a:pt x="22" y="45"/>
                </a:cubicBezTo>
                <a:cubicBezTo>
                  <a:pt x="21" y="47"/>
                  <a:pt x="21" y="50"/>
                  <a:pt x="23" y="52"/>
                </a:cubicBezTo>
                <a:cubicBezTo>
                  <a:pt x="23" y="52"/>
                  <a:pt x="23" y="52"/>
                  <a:pt x="23" y="52"/>
                </a:cubicBezTo>
                <a:cubicBezTo>
                  <a:pt x="25" y="53"/>
                  <a:pt x="27" y="53"/>
                  <a:pt x="29" y="51"/>
                </a:cubicBezTo>
                <a:cubicBezTo>
                  <a:pt x="50" y="27"/>
                  <a:pt x="50" y="27"/>
                  <a:pt x="50" y="27"/>
                </a:cubicBezTo>
                <a:cubicBezTo>
                  <a:pt x="51" y="25"/>
                  <a:pt x="51" y="22"/>
                  <a:pt x="49" y="21"/>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203" name="文本框 106"/>
          <p:cNvSpPr>
            <a:spLocks noChangeArrowheads="1"/>
          </p:cNvSpPr>
          <p:nvPr/>
        </p:nvSpPr>
        <p:spPr bwMode="auto">
          <a:xfrm>
            <a:off x="2333625" y="24669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6204" name="文本框 107"/>
          <p:cNvSpPr>
            <a:spLocks noChangeArrowheads="1"/>
          </p:cNvSpPr>
          <p:nvPr/>
        </p:nvSpPr>
        <p:spPr bwMode="auto">
          <a:xfrm>
            <a:off x="2333625" y="3971925"/>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6205" name="文本框 108"/>
          <p:cNvSpPr>
            <a:spLocks noChangeArrowheads="1"/>
          </p:cNvSpPr>
          <p:nvPr/>
        </p:nvSpPr>
        <p:spPr bwMode="auto">
          <a:xfrm>
            <a:off x="2959100" y="4903788"/>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6206" name="文本框 109"/>
          <p:cNvSpPr>
            <a:spLocks noChangeArrowheads="1"/>
          </p:cNvSpPr>
          <p:nvPr/>
        </p:nvSpPr>
        <p:spPr bwMode="auto">
          <a:xfrm>
            <a:off x="8210550" y="49403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6207" name="文本框 110"/>
          <p:cNvSpPr>
            <a:spLocks noChangeArrowheads="1"/>
          </p:cNvSpPr>
          <p:nvPr/>
        </p:nvSpPr>
        <p:spPr bwMode="auto">
          <a:xfrm>
            <a:off x="8912225" y="3994150"/>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6208" name="文本框 111"/>
          <p:cNvSpPr>
            <a:spLocks noChangeArrowheads="1"/>
          </p:cNvSpPr>
          <p:nvPr/>
        </p:nvSpPr>
        <p:spPr bwMode="auto">
          <a:xfrm>
            <a:off x="8702675" y="23876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6209" name="文本框 112"/>
          <p:cNvSpPr>
            <a:spLocks noChangeArrowheads="1"/>
          </p:cNvSpPr>
          <p:nvPr/>
        </p:nvSpPr>
        <p:spPr bwMode="auto">
          <a:xfrm>
            <a:off x="7823200" y="1477963"/>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6210" name="文本框 113"/>
          <p:cNvSpPr>
            <a:spLocks noChangeArrowheads="1"/>
          </p:cNvSpPr>
          <p:nvPr/>
        </p:nvSpPr>
        <p:spPr bwMode="auto">
          <a:xfrm>
            <a:off x="6630988" y="10064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6211" name="文本框 114"/>
          <p:cNvSpPr>
            <a:spLocks noChangeArrowheads="1"/>
          </p:cNvSpPr>
          <p:nvPr/>
        </p:nvSpPr>
        <p:spPr bwMode="auto">
          <a:xfrm>
            <a:off x="3079750" y="14732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6212" name="文本框 115"/>
          <p:cNvSpPr>
            <a:spLocks noChangeArrowheads="1"/>
          </p:cNvSpPr>
          <p:nvPr/>
        </p:nvSpPr>
        <p:spPr bwMode="auto">
          <a:xfrm>
            <a:off x="4651375" y="55784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Tree>
  </p:cSld>
  <p:clrMapOvr>
    <a:masterClrMapping/>
  </p:clrMapOvr>
  <p:transition spd="slow" advTm="5000">
    <p:fade/>
  </p:transition>
</p:sld>
</file>

<file path=ppt/slides/slide40.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43010" name="矩形 1"/>
          <p:cNvSpPr>
            <a:spLocks noChangeArrowheads="1"/>
          </p:cNvSpPr>
          <p:nvPr/>
        </p:nvSpPr>
        <p:spPr bwMode="auto">
          <a:xfrm>
            <a:off x="0" y="665163"/>
            <a:ext cx="12192000" cy="1725612"/>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3011"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43012" name="文本框 3"/>
          <p:cNvSpPr>
            <a:spLocks noChangeArrowheads="1"/>
          </p:cNvSpPr>
          <p:nvPr/>
        </p:nvSpPr>
        <p:spPr bwMode="auto">
          <a:xfrm>
            <a:off x="1435100" y="1568450"/>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43013" name="矩形 4"/>
          <p:cNvSpPr>
            <a:spLocks noChangeArrowheads="1"/>
          </p:cNvSpPr>
          <p:nvPr/>
        </p:nvSpPr>
        <p:spPr bwMode="auto">
          <a:xfrm>
            <a:off x="0" y="5075238"/>
            <a:ext cx="12192000" cy="1782762"/>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3014" name="文本框 5"/>
          <p:cNvSpPr>
            <a:spLocks noChangeArrowheads="1"/>
          </p:cNvSpPr>
          <p:nvPr/>
        </p:nvSpPr>
        <p:spPr bwMode="auto">
          <a:xfrm>
            <a:off x="3092450" y="5378450"/>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43015" name="Freeform 44"/>
          <p:cNvSpPr>
            <a:spLocks noChangeAspect="1" noEditPoints="1" noChangeArrowheads="1"/>
          </p:cNvSpPr>
          <p:nvPr/>
        </p:nvSpPr>
        <p:spPr bwMode="auto">
          <a:xfrm>
            <a:off x="2355850" y="5430838"/>
            <a:ext cx="554038"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3016" name="文本框 7"/>
          <p:cNvSpPr>
            <a:spLocks noChangeArrowheads="1"/>
          </p:cNvSpPr>
          <p:nvPr/>
        </p:nvSpPr>
        <p:spPr bwMode="auto">
          <a:xfrm>
            <a:off x="7497763" y="5324475"/>
            <a:ext cx="24939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43017" name="Freeform 38"/>
          <p:cNvSpPr>
            <a:spLocks noChangeAspect="1" noEditPoints="1" noChangeArrowheads="1"/>
          </p:cNvSpPr>
          <p:nvPr/>
        </p:nvSpPr>
        <p:spPr bwMode="auto">
          <a:xfrm>
            <a:off x="6613525" y="5378450"/>
            <a:ext cx="649288" cy="539750"/>
          </a:xfrm>
          <a:custGeom>
            <a:avLst/>
            <a:gdLst>
              <a:gd name="T0" fmla="*/ 28 w 282"/>
              <a:gd name="T1" fmla="*/ 131 h 235"/>
              <a:gd name="T2" fmla="*/ 28 w 282"/>
              <a:gd name="T3" fmla="*/ 53 h 235"/>
              <a:gd name="T4" fmla="*/ 46 w 282"/>
              <a:gd name="T5" fmla="*/ 36 h 235"/>
              <a:gd name="T6" fmla="*/ 62 w 282"/>
              <a:gd name="T7" fmla="*/ 36 h 235"/>
              <a:gd name="T8" fmla="*/ 62 w 282"/>
              <a:gd name="T9" fmla="*/ 148 h 235"/>
              <a:gd name="T10" fmla="*/ 46 w 282"/>
              <a:gd name="T11" fmla="*/ 148 h 235"/>
              <a:gd name="T12" fmla="*/ 28 w 282"/>
              <a:gd name="T13" fmla="*/ 131 h 235"/>
              <a:gd name="T14" fmla="*/ 214 w 282"/>
              <a:gd name="T15" fmla="*/ 131 h 235"/>
              <a:gd name="T16" fmla="*/ 214 w 282"/>
              <a:gd name="T17" fmla="*/ 53 h 235"/>
              <a:gd name="T18" fmla="*/ 197 w 282"/>
              <a:gd name="T19" fmla="*/ 36 h 235"/>
              <a:gd name="T20" fmla="*/ 180 w 282"/>
              <a:gd name="T21" fmla="*/ 36 h 235"/>
              <a:gd name="T22" fmla="*/ 180 w 282"/>
              <a:gd name="T23" fmla="*/ 148 h 235"/>
              <a:gd name="T24" fmla="*/ 197 w 282"/>
              <a:gd name="T25" fmla="*/ 148 h 235"/>
              <a:gd name="T26" fmla="*/ 214 w 282"/>
              <a:gd name="T27" fmla="*/ 131 h 235"/>
              <a:gd name="T28" fmla="*/ 154 w 282"/>
              <a:gd name="T29" fmla="*/ 36 h 235"/>
              <a:gd name="T30" fmla="*/ 131 w 282"/>
              <a:gd name="T31" fmla="*/ 13 h 235"/>
              <a:gd name="T32" fmla="*/ 112 w 282"/>
              <a:gd name="T33" fmla="*/ 13 h 235"/>
              <a:gd name="T34" fmla="*/ 89 w 282"/>
              <a:gd name="T35" fmla="*/ 36 h 235"/>
              <a:gd name="T36" fmla="*/ 77 w 282"/>
              <a:gd name="T37" fmla="*/ 36 h 235"/>
              <a:gd name="T38" fmla="*/ 77 w 282"/>
              <a:gd name="T39" fmla="*/ 148 h 235"/>
              <a:gd name="T40" fmla="*/ 166 w 282"/>
              <a:gd name="T41" fmla="*/ 148 h 235"/>
              <a:gd name="T42" fmla="*/ 166 w 282"/>
              <a:gd name="T43" fmla="*/ 36 h 235"/>
              <a:gd name="T44" fmla="*/ 154 w 282"/>
              <a:gd name="T45" fmla="*/ 36 h 235"/>
              <a:gd name="T46" fmla="*/ 101 w 282"/>
              <a:gd name="T47" fmla="*/ 36 h 235"/>
              <a:gd name="T48" fmla="*/ 112 w 282"/>
              <a:gd name="T49" fmla="*/ 23 h 235"/>
              <a:gd name="T50" fmla="*/ 131 w 282"/>
              <a:gd name="T51" fmla="*/ 23 h 235"/>
              <a:gd name="T52" fmla="*/ 142 w 282"/>
              <a:gd name="T53" fmla="*/ 36 h 235"/>
              <a:gd name="T54" fmla="*/ 101 w 282"/>
              <a:gd name="T55" fmla="*/ 36 h 235"/>
              <a:gd name="T56" fmla="*/ 42 w 282"/>
              <a:gd name="T57" fmla="*/ 187 h 235"/>
              <a:gd name="T58" fmla="*/ 17 w 282"/>
              <a:gd name="T59" fmla="*/ 211 h 235"/>
              <a:gd name="T60" fmla="*/ 42 w 282"/>
              <a:gd name="T61" fmla="*/ 235 h 235"/>
              <a:gd name="T62" fmla="*/ 66 w 282"/>
              <a:gd name="T63" fmla="*/ 211 h 235"/>
              <a:gd name="T64" fmla="*/ 42 w 282"/>
              <a:gd name="T65" fmla="*/ 187 h 235"/>
              <a:gd name="T66" fmla="*/ 42 w 282"/>
              <a:gd name="T67" fmla="*/ 224 h 235"/>
              <a:gd name="T68" fmla="*/ 29 w 282"/>
              <a:gd name="T69" fmla="*/ 211 h 235"/>
              <a:gd name="T70" fmla="*/ 42 w 282"/>
              <a:gd name="T71" fmla="*/ 198 h 235"/>
              <a:gd name="T72" fmla="*/ 54 w 282"/>
              <a:gd name="T73" fmla="*/ 211 h 235"/>
              <a:gd name="T74" fmla="*/ 42 w 282"/>
              <a:gd name="T75" fmla="*/ 224 h 235"/>
              <a:gd name="T76" fmla="*/ 202 w 282"/>
              <a:gd name="T77" fmla="*/ 187 h 235"/>
              <a:gd name="T78" fmla="*/ 177 w 282"/>
              <a:gd name="T79" fmla="*/ 211 h 235"/>
              <a:gd name="T80" fmla="*/ 202 w 282"/>
              <a:gd name="T81" fmla="*/ 235 h 235"/>
              <a:gd name="T82" fmla="*/ 226 w 282"/>
              <a:gd name="T83" fmla="*/ 211 h 235"/>
              <a:gd name="T84" fmla="*/ 202 w 282"/>
              <a:gd name="T85" fmla="*/ 187 h 235"/>
              <a:gd name="T86" fmla="*/ 202 w 282"/>
              <a:gd name="T87" fmla="*/ 224 h 235"/>
              <a:gd name="T88" fmla="*/ 189 w 282"/>
              <a:gd name="T89" fmla="*/ 211 h 235"/>
              <a:gd name="T90" fmla="*/ 202 w 282"/>
              <a:gd name="T91" fmla="*/ 198 h 235"/>
              <a:gd name="T92" fmla="*/ 214 w 282"/>
              <a:gd name="T93" fmla="*/ 211 h 235"/>
              <a:gd name="T94" fmla="*/ 202 w 282"/>
              <a:gd name="T95" fmla="*/ 224 h 235"/>
              <a:gd name="T96" fmla="*/ 275 w 282"/>
              <a:gd name="T97" fmla="*/ 20 h 235"/>
              <a:gd name="T98" fmla="*/ 246 w 282"/>
              <a:gd name="T99" fmla="*/ 36 h 235"/>
              <a:gd name="T100" fmla="*/ 246 w 282"/>
              <a:gd name="T101" fmla="*/ 179 h 235"/>
              <a:gd name="T102" fmla="*/ 0 w 282"/>
              <a:gd name="T103" fmla="*/ 179 h 235"/>
              <a:gd name="T104" fmla="*/ 0 w 282"/>
              <a:gd name="T105" fmla="*/ 140 h 235"/>
              <a:gd name="T106" fmla="*/ 19 w 282"/>
              <a:gd name="T107" fmla="*/ 140 h 235"/>
              <a:gd name="T108" fmla="*/ 19 w 282"/>
              <a:gd name="T109" fmla="*/ 160 h 235"/>
              <a:gd name="T110" fmla="*/ 226 w 282"/>
              <a:gd name="T111" fmla="*/ 160 h 235"/>
              <a:gd name="T112" fmla="*/ 226 w 282"/>
              <a:gd name="T113" fmla="*/ 31 h 235"/>
              <a:gd name="T114" fmla="*/ 226 w 282"/>
              <a:gd name="T115" fmla="*/ 29 h 235"/>
              <a:gd name="T116" fmla="*/ 231 w 282"/>
              <a:gd name="T117" fmla="*/ 22 h 235"/>
              <a:gd name="T118" fmla="*/ 266 w 282"/>
              <a:gd name="T119" fmla="*/ 3 h 235"/>
              <a:gd name="T120" fmla="*/ 279 w 282"/>
              <a:gd name="T121" fmla="*/ 7 h 235"/>
              <a:gd name="T122" fmla="*/ 275 w 282"/>
              <a:gd name="T123" fmla="*/ 2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3018" name="文本框 9"/>
          <p:cNvSpPr>
            <a:spLocks noChangeArrowheads="1"/>
          </p:cNvSpPr>
          <p:nvPr/>
        </p:nvSpPr>
        <p:spPr bwMode="auto">
          <a:xfrm>
            <a:off x="6096000" y="2593975"/>
            <a:ext cx="12938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6000">
                <a:solidFill>
                  <a:srgbClr val="AECB01"/>
                </a:solidFill>
                <a:latin typeface="汉仪菱心体简" pitchFamily="1" charset="-122"/>
                <a:ea typeface="汉仪菱心体简" pitchFamily="1" charset="-122"/>
                <a:sym typeface="汉仪菱心体简" pitchFamily="1" charset="-122"/>
              </a:rPr>
              <a:t>30</a:t>
            </a:r>
            <a:r>
              <a:rPr lang="en-US" sz="3600">
                <a:solidFill>
                  <a:srgbClr val="AECB01"/>
                </a:solidFill>
                <a:latin typeface="Calibri" pitchFamily="34" charset="0"/>
                <a:ea typeface="Calibri" pitchFamily="34" charset="0"/>
                <a:cs typeface="Calibri" pitchFamily="34" charset="0"/>
                <a:sym typeface="Calibri" pitchFamily="34" charset="0"/>
              </a:rPr>
              <a:t>%</a:t>
            </a:r>
            <a:endParaRPr lang="en-US" sz="4800">
              <a:solidFill>
                <a:srgbClr val="AECB01"/>
              </a:solidFill>
              <a:latin typeface="Calibri" pitchFamily="34" charset="0"/>
              <a:ea typeface="Calibri" pitchFamily="34" charset="0"/>
              <a:cs typeface="Calibri" pitchFamily="34" charset="0"/>
              <a:sym typeface="Calibri" pitchFamily="34" charset="0"/>
            </a:endParaRPr>
          </a:p>
        </p:txBody>
      </p:sp>
      <p:sp>
        <p:nvSpPr>
          <p:cNvPr id="43019" name="直接连接符 11"/>
          <p:cNvSpPr>
            <a:spLocks noChangeShapeType="1"/>
          </p:cNvSpPr>
          <p:nvPr/>
        </p:nvSpPr>
        <p:spPr bwMode="auto">
          <a:xfrm>
            <a:off x="6096000" y="3609975"/>
            <a:ext cx="5113338" cy="0"/>
          </a:xfrm>
          <a:prstGeom prst="line">
            <a:avLst/>
          </a:prstGeom>
          <a:noFill/>
          <a:ln w="635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020" name="文本框 12"/>
          <p:cNvSpPr>
            <a:spLocks noChangeArrowheads="1"/>
          </p:cNvSpPr>
          <p:nvPr/>
        </p:nvSpPr>
        <p:spPr bwMode="auto">
          <a:xfrm>
            <a:off x="7497763" y="2779713"/>
            <a:ext cx="24939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43021" name="文本框 13"/>
          <p:cNvSpPr>
            <a:spLocks noChangeArrowheads="1"/>
          </p:cNvSpPr>
          <p:nvPr/>
        </p:nvSpPr>
        <p:spPr bwMode="auto">
          <a:xfrm>
            <a:off x="7497763" y="3716338"/>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3A3838"/>
                </a:solidFill>
                <a:latin typeface="迷你简粗倩" pitchFamily="1" charset="-122"/>
                <a:ea typeface="迷你简粗倩" pitchFamily="1" charset="-122"/>
                <a:sym typeface="迷你简粗倩" pitchFamily="1" charset="-122"/>
              </a:rPr>
              <a:t>点击添加标题</a:t>
            </a:r>
          </a:p>
        </p:txBody>
      </p:sp>
      <p:sp>
        <p:nvSpPr>
          <p:cNvPr id="43022" name="矩形 14"/>
          <p:cNvSpPr>
            <a:spLocks noChangeArrowheads="1"/>
          </p:cNvSpPr>
          <p:nvPr/>
        </p:nvSpPr>
        <p:spPr bwMode="auto">
          <a:xfrm>
            <a:off x="7497763" y="4086225"/>
            <a:ext cx="27813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Arial" pitchFamily="34" charset="0"/>
              <a:buChar char="•"/>
            </a:pPr>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pPr marL="285750" indent="-285750">
              <a:buFont typeface="Arial" pitchFamily="34" charset="0"/>
              <a:buChar char="•"/>
            </a:pPr>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43023" name="Freeform 898"/>
          <p:cNvSpPr>
            <a:spLocks noChangeAspect="1" noEditPoints="1" noChangeArrowheads="1"/>
          </p:cNvSpPr>
          <p:nvPr/>
        </p:nvSpPr>
        <p:spPr bwMode="auto">
          <a:xfrm>
            <a:off x="2355850" y="2794000"/>
            <a:ext cx="2462213" cy="1692275"/>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04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Tree>
  </p:cSld>
  <p:clrMapOvr>
    <a:masterClrMapping/>
  </p:clrMapOvr>
  <p:transition spd="slow" advTm="5000">
    <p:fade/>
  </p:transition>
</p:sld>
</file>

<file path=ppt/slides/slide41.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44034" name="矩形 1"/>
          <p:cNvSpPr>
            <a:spLocks noChangeArrowheads="1"/>
          </p:cNvSpPr>
          <p:nvPr/>
        </p:nvSpPr>
        <p:spPr bwMode="auto">
          <a:xfrm>
            <a:off x="0" y="650875"/>
            <a:ext cx="12192000" cy="1727200"/>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4035"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44036" name="文本框 3"/>
          <p:cNvSpPr>
            <a:spLocks noChangeArrowheads="1"/>
          </p:cNvSpPr>
          <p:nvPr/>
        </p:nvSpPr>
        <p:spPr bwMode="auto">
          <a:xfrm>
            <a:off x="1435100" y="1568450"/>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44037" name="直接连接符 5"/>
          <p:cNvSpPr>
            <a:spLocks noChangeShapeType="1"/>
          </p:cNvSpPr>
          <p:nvPr/>
        </p:nvSpPr>
        <p:spPr bwMode="auto">
          <a:xfrm>
            <a:off x="6096000" y="2905125"/>
            <a:ext cx="0" cy="3101975"/>
          </a:xfrm>
          <a:prstGeom prst="line">
            <a:avLst/>
          </a:prstGeom>
          <a:noFill/>
          <a:ln w="28575">
            <a:solidFill>
              <a:srgbClr val="75707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038" name="文本框 7"/>
          <p:cNvSpPr>
            <a:spLocks noChangeArrowheads="1"/>
          </p:cNvSpPr>
          <p:nvPr/>
        </p:nvSpPr>
        <p:spPr bwMode="auto">
          <a:xfrm>
            <a:off x="6673850" y="2905125"/>
            <a:ext cx="20304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3A3838"/>
                </a:solidFill>
                <a:latin typeface="迷你简粗倩" pitchFamily="1" charset="-122"/>
                <a:ea typeface="迷你简粗倩" pitchFamily="1" charset="-122"/>
                <a:sym typeface="迷你简粗倩" pitchFamily="1" charset="-122"/>
              </a:rPr>
              <a:t>点击添加标题</a:t>
            </a:r>
          </a:p>
        </p:txBody>
      </p:sp>
      <p:sp>
        <p:nvSpPr>
          <p:cNvPr id="44039" name="矩形 8"/>
          <p:cNvSpPr>
            <a:spLocks noChangeArrowheads="1"/>
          </p:cNvSpPr>
          <p:nvPr/>
        </p:nvSpPr>
        <p:spPr bwMode="auto">
          <a:xfrm>
            <a:off x="6673850" y="3433763"/>
            <a:ext cx="2781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Arial" pitchFamily="34" charset="0"/>
              <a:buChar char="•"/>
            </a:pPr>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pPr marL="285750" indent="-285750">
              <a:buFont typeface="Arial" pitchFamily="34" charset="0"/>
              <a:buChar char="•"/>
            </a:pPr>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44040" name="直接连接符 10"/>
          <p:cNvSpPr>
            <a:spLocks noChangeShapeType="1"/>
          </p:cNvSpPr>
          <p:nvPr/>
        </p:nvSpPr>
        <p:spPr bwMode="auto">
          <a:xfrm>
            <a:off x="6673850" y="4356100"/>
            <a:ext cx="3581400" cy="1588"/>
          </a:xfrm>
          <a:prstGeom prst="line">
            <a:avLst/>
          </a:prstGeom>
          <a:noFill/>
          <a:ln w="635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041" name="Freeform 277"/>
          <p:cNvSpPr>
            <a:spLocks noChangeAspect="1" noEditPoints="1" noChangeArrowheads="1"/>
          </p:cNvSpPr>
          <p:nvPr/>
        </p:nvSpPr>
        <p:spPr bwMode="auto">
          <a:xfrm>
            <a:off x="6699250" y="4706938"/>
            <a:ext cx="392113" cy="360362"/>
          </a:xfrm>
          <a:custGeom>
            <a:avLst/>
            <a:gdLst>
              <a:gd name="T0" fmla="*/ 6 w 63"/>
              <a:gd name="T1" fmla="*/ 8 h 58"/>
              <a:gd name="T2" fmla="*/ 22 w 63"/>
              <a:gd name="T3" fmla="*/ 0 h 58"/>
              <a:gd name="T4" fmla="*/ 39 w 63"/>
              <a:gd name="T5" fmla="*/ 6 h 58"/>
              <a:gd name="T6" fmla="*/ 47 w 63"/>
              <a:gd name="T7" fmla="*/ 22 h 58"/>
              <a:gd name="T8" fmla="*/ 44 w 63"/>
              <a:gd name="T9" fmla="*/ 36 h 58"/>
              <a:gd name="T10" fmla="*/ 46 w 63"/>
              <a:gd name="T11" fmla="*/ 38 h 58"/>
              <a:gd name="T12" fmla="*/ 48 w 63"/>
              <a:gd name="T13" fmla="*/ 36 h 58"/>
              <a:gd name="T14" fmla="*/ 63 w 63"/>
              <a:gd name="T15" fmla="*/ 49 h 58"/>
              <a:gd name="T16" fmla="*/ 55 w 63"/>
              <a:gd name="T17" fmla="*/ 58 h 58"/>
              <a:gd name="T18" fmla="*/ 41 w 63"/>
              <a:gd name="T19" fmla="*/ 45 h 58"/>
              <a:gd name="T20" fmla="*/ 42 w 63"/>
              <a:gd name="T21" fmla="*/ 43 h 58"/>
              <a:gd name="T22" fmla="*/ 40 w 63"/>
              <a:gd name="T23" fmla="*/ 41 h 58"/>
              <a:gd name="T24" fmla="*/ 25 w 63"/>
              <a:gd name="T25" fmla="*/ 47 h 58"/>
              <a:gd name="T26" fmla="*/ 8 w 63"/>
              <a:gd name="T27" fmla="*/ 42 h 58"/>
              <a:gd name="T28" fmla="*/ 0 w 63"/>
              <a:gd name="T29" fmla="*/ 25 h 58"/>
              <a:gd name="T30" fmla="*/ 6 w 63"/>
              <a:gd name="T31" fmla="*/ 8 h 58"/>
              <a:gd name="T32" fmla="*/ 13 w 63"/>
              <a:gd name="T33" fmla="*/ 21 h 58"/>
              <a:gd name="T34" fmla="*/ 13 w 63"/>
              <a:gd name="T35" fmla="*/ 28 h 58"/>
              <a:gd name="T36" fmla="*/ 20 w 63"/>
              <a:gd name="T37" fmla="*/ 28 h 58"/>
              <a:gd name="T38" fmla="*/ 20 w 63"/>
              <a:gd name="T39" fmla="*/ 35 h 58"/>
              <a:gd name="T40" fmla="*/ 27 w 63"/>
              <a:gd name="T41" fmla="*/ 35 h 58"/>
              <a:gd name="T42" fmla="*/ 27 w 63"/>
              <a:gd name="T43" fmla="*/ 28 h 58"/>
              <a:gd name="T44" fmla="*/ 34 w 63"/>
              <a:gd name="T45" fmla="*/ 28 h 58"/>
              <a:gd name="T46" fmla="*/ 34 w 63"/>
              <a:gd name="T47" fmla="*/ 21 h 58"/>
              <a:gd name="T48" fmla="*/ 27 w 63"/>
              <a:gd name="T49" fmla="*/ 21 h 58"/>
              <a:gd name="T50" fmla="*/ 27 w 63"/>
              <a:gd name="T51" fmla="*/ 14 h 58"/>
              <a:gd name="T52" fmla="*/ 20 w 63"/>
              <a:gd name="T53" fmla="*/ 14 h 58"/>
              <a:gd name="T54" fmla="*/ 20 w 63"/>
              <a:gd name="T55" fmla="*/ 21 h 58"/>
              <a:gd name="T56" fmla="*/ 13 w 63"/>
              <a:gd name="T57" fmla="*/ 21 h 58"/>
              <a:gd name="T58" fmla="*/ 22 w 63"/>
              <a:gd name="T59" fmla="*/ 8 h 58"/>
              <a:gd name="T60" fmla="*/ 12 w 63"/>
              <a:gd name="T61" fmla="*/ 13 h 58"/>
              <a:gd name="T62" fmla="*/ 8 w 63"/>
              <a:gd name="T63" fmla="*/ 25 h 58"/>
              <a:gd name="T64" fmla="*/ 13 w 63"/>
              <a:gd name="T65" fmla="*/ 36 h 58"/>
              <a:gd name="T66" fmla="*/ 25 w 63"/>
              <a:gd name="T67" fmla="*/ 40 h 58"/>
              <a:gd name="T68" fmla="*/ 36 w 63"/>
              <a:gd name="T69" fmla="*/ 34 h 58"/>
              <a:gd name="T70" fmla="*/ 39 w 63"/>
              <a:gd name="T71" fmla="*/ 23 h 58"/>
              <a:gd name="T72" fmla="*/ 34 w 63"/>
              <a:gd name="T73" fmla="*/ 12 h 58"/>
              <a:gd name="T74" fmla="*/ 22 w 63"/>
              <a:gd name="T75"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8">
                <a:moveTo>
                  <a:pt x="6" y="8"/>
                </a:moveTo>
                <a:cubicBezTo>
                  <a:pt x="10" y="3"/>
                  <a:pt x="16" y="1"/>
                  <a:pt x="22" y="0"/>
                </a:cubicBezTo>
                <a:cubicBezTo>
                  <a:pt x="28" y="0"/>
                  <a:pt x="34" y="2"/>
                  <a:pt x="39" y="6"/>
                </a:cubicBezTo>
                <a:cubicBezTo>
                  <a:pt x="44" y="10"/>
                  <a:pt x="47" y="16"/>
                  <a:pt x="47" y="22"/>
                </a:cubicBezTo>
                <a:cubicBezTo>
                  <a:pt x="47" y="27"/>
                  <a:pt x="46" y="32"/>
                  <a:pt x="44" y="36"/>
                </a:cubicBezTo>
                <a:cubicBezTo>
                  <a:pt x="46" y="38"/>
                  <a:pt x="46" y="38"/>
                  <a:pt x="46" y="38"/>
                </a:cubicBezTo>
                <a:cubicBezTo>
                  <a:pt x="48" y="36"/>
                  <a:pt x="48" y="36"/>
                  <a:pt x="48" y="36"/>
                </a:cubicBezTo>
                <a:cubicBezTo>
                  <a:pt x="63" y="49"/>
                  <a:pt x="63" y="49"/>
                  <a:pt x="63" y="49"/>
                </a:cubicBezTo>
                <a:cubicBezTo>
                  <a:pt x="55" y="58"/>
                  <a:pt x="55" y="58"/>
                  <a:pt x="55" y="58"/>
                </a:cubicBezTo>
                <a:cubicBezTo>
                  <a:pt x="41" y="45"/>
                  <a:pt x="41" y="45"/>
                  <a:pt x="41" y="45"/>
                </a:cubicBezTo>
                <a:cubicBezTo>
                  <a:pt x="42" y="43"/>
                  <a:pt x="42" y="43"/>
                  <a:pt x="42" y="43"/>
                </a:cubicBezTo>
                <a:cubicBezTo>
                  <a:pt x="40" y="41"/>
                  <a:pt x="40" y="41"/>
                  <a:pt x="40" y="41"/>
                </a:cubicBezTo>
                <a:cubicBezTo>
                  <a:pt x="36" y="45"/>
                  <a:pt x="31" y="47"/>
                  <a:pt x="25" y="47"/>
                </a:cubicBezTo>
                <a:cubicBezTo>
                  <a:pt x="19" y="48"/>
                  <a:pt x="13" y="46"/>
                  <a:pt x="8" y="42"/>
                </a:cubicBezTo>
                <a:cubicBezTo>
                  <a:pt x="3" y="37"/>
                  <a:pt x="1" y="32"/>
                  <a:pt x="0" y="25"/>
                </a:cubicBezTo>
                <a:cubicBezTo>
                  <a:pt x="0" y="19"/>
                  <a:pt x="2" y="13"/>
                  <a:pt x="6" y="8"/>
                </a:cubicBezTo>
                <a:close/>
                <a:moveTo>
                  <a:pt x="13" y="21"/>
                </a:moveTo>
                <a:cubicBezTo>
                  <a:pt x="13" y="28"/>
                  <a:pt x="13" y="28"/>
                  <a:pt x="13" y="28"/>
                </a:cubicBezTo>
                <a:cubicBezTo>
                  <a:pt x="20" y="28"/>
                  <a:pt x="20" y="28"/>
                  <a:pt x="20" y="28"/>
                </a:cubicBezTo>
                <a:cubicBezTo>
                  <a:pt x="20" y="35"/>
                  <a:pt x="20" y="35"/>
                  <a:pt x="20" y="35"/>
                </a:cubicBezTo>
                <a:cubicBezTo>
                  <a:pt x="27" y="35"/>
                  <a:pt x="27" y="35"/>
                  <a:pt x="27" y="35"/>
                </a:cubicBezTo>
                <a:cubicBezTo>
                  <a:pt x="27" y="28"/>
                  <a:pt x="27" y="28"/>
                  <a:pt x="27" y="28"/>
                </a:cubicBezTo>
                <a:cubicBezTo>
                  <a:pt x="34" y="28"/>
                  <a:pt x="34" y="28"/>
                  <a:pt x="34" y="28"/>
                </a:cubicBezTo>
                <a:cubicBezTo>
                  <a:pt x="34" y="21"/>
                  <a:pt x="34" y="21"/>
                  <a:pt x="34" y="21"/>
                </a:cubicBezTo>
                <a:cubicBezTo>
                  <a:pt x="27" y="21"/>
                  <a:pt x="27" y="21"/>
                  <a:pt x="27" y="21"/>
                </a:cubicBezTo>
                <a:cubicBezTo>
                  <a:pt x="27" y="14"/>
                  <a:pt x="27" y="14"/>
                  <a:pt x="27" y="14"/>
                </a:cubicBezTo>
                <a:cubicBezTo>
                  <a:pt x="20" y="14"/>
                  <a:pt x="20" y="14"/>
                  <a:pt x="20" y="14"/>
                </a:cubicBezTo>
                <a:cubicBezTo>
                  <a:pt x="20" y="21"/>
                  <a:pt x="20" y="21"/>
                  <a:pt x="20" y="21"/>
                </a:cubicBezTo>
                <a:cubicBezTo>
                  <a:pt x="13" y="21"/>
                  <a:pt x="13" y="21"/>
                  <a:pt x="13" y="21"/>
                </a:cubicBezTo>
                <a:close/>
                <a:moveTo>
                  <a:pt x="22" y="8"/>
                </a:moveTo>
                <a:cubicBezTo>
                  <a:pt x="18" y="8"/>
                  <a:pt x="14" y="10"/>
                  <a:pt x="12" y="13"/>
                </a:cubicBezTo>
                <a:cubicBezTo>
                  <a:pt x="9" y="17"/>
                  <a:pt x="7" y="21"/>
                  <a:pt x="8" y="25"/>
                </a:cubicBezTo>
                <a:cubicBezTo>
                  <a:pt x="8" y="29"/>
                  <a:pt x="10" y="33"/>
                  <a:pt x="13" y="36"/>
                </a:cubicBezTo>
                <a:cubicBezTo>
                  <a:pt x="17" y="39"/>
                  <a:pt x="21" y="40"/>
                  <a:pt x="25" y="40"/>
                </a:cubicBezTo>
                <a:cubicBezTo>
                  <a:pt x="29" y="39"/>
                  <a:pt x="33" y="38"/>
                  <a:pt x="36" y="34"/>
                </a:cubicBezTo>
                <a:cubicBezTo>
                  <a:pt x="39" y="31"/>
                  <a:pt x="40" y="27"/>
                  <a:pt x="39" y="23"/>
                </a:cubicBezTo>
                <a:cubicBezTo>
                  <a:pt x="39" y="19"/>
                  <a:pt x="37" y="15"/>
                  <a:pt x="34" y="12"/>
                </a:cubicBezTo>
                <a:cubicBezTo>
                  <a:pt x="31" y="9"/>
                  <a:pt x="27" y="8"/>
                  <a:pt x="22" y="8"/>
                </a:cubicBezTo>
                <a:close/>
              </a:path>
            </a:pathLst>
          </a:custGeom>
          <a:solidFill>
            <a:srgbClr val="798D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4042" name="文本框 12"/>
          <p:cNvSpPr>
            <a:spLocks noChangeArrowheads="1"/>
          </p:cNvSpPr>
          <p:nvPr/>
        </p:nvSpPr>
        <p:spPr bwMode="auto">
          <a:xfrm>
            <a:off x="7497763" y="4718050"/>
            <a:ext cx="24939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
        <p:nvSpPr>
          <p:cNvPr id="44043" name="Freeform 24"/>
          <p:cNvSpPr>
            <a:spLocks noChangeAspect="1" noEditPoints="1" noChangeArrowheads="1"/>
          </p:cNvSpPr>
          <p:nvPr/>
        </p:nvSpPr>
        <p:spPr bwMode="auto">
          <a:xfrm>
            <a:off x="2416175" y="2965450"/>
            <a:ext cx="2278063" cy="1582738"/>
          </a:xfrm>
          <a:custGeom>
            <a:avLst/>
            <a:gdLst>
              <a:gd name="T0" fmla="*/ 69 w 79"/>
              <a:gd name="T1" fmla="*/ 21 h 55"/>
              <a:gd name="T2" fmla="*/ 77 w 79"/>
              <a:gd name="T3" fmla="*/ 25 h 55"/>
              <a:gd name="T4" fmla="*/ 66 w 79"/>
              <a:gd name="T5" fmla="*/ 36 h 55"/>
              <a:gd name="T6" fmla="*/ 60 w 79"/>
              <a:gd name="T7" fmla="*/ 27 h 55"/>
              <a:gd name="T8" fmla="*/ 55 w 79"/>
              <a:gd name="T9" fmla="*/ 27 h 55"/>
              <a:gd name="T10" fmla="*/ 62 w 79"/>
              <a:gd name="T11" fmla="*/ 24 h 55"/>
              <a:gd name="T12" fmla="*/ 60 w 79"/>
              <a:gd name="T13" fmla="*/ 18 h 55"/>
              <a:gd name="T14" fmla="*/ 60 w 79"/>
              <a:gd name="T15" fmla="*/ 5 h 55"/>
              <a:gd name="T16" fmla="*/ 75 w 79"/>
              <a:gd name="T17" fmla="*/ 17 h 55"/>
              <a:gd name="T18" fmla="*/ 25 w 79"/>
              <a:gd name="T19" fmla="*/ 31 h 55"/>
              <a:gd name="T20" fmla="*/ 64 w 79"/>
              <a:gd name="T21" fmla="*/ 50 h 55"/>
              <a:gd name="T22" fmla="*/ 53 w 79"/>
              <a:gd name="T23" fmla="*/ 31 h 55"/>
              <a:gd name="T24" fmla="*/ 48 w 79"/>
              <a:gd name="T25" fmla="*/ 26 h 55"/>
              <a:gd name="T26" fmla="*/ 53 w 79"/>
              <a:gd name="T27" fmla="*/ 20 h 55"/>
              <a:gd name="T28" fmla="*/ 53 w 79"/>
              <a:gd name="T29" fmla="*/ 16 h 55"/>
              <a:gd name="T30" fmla="*/ 52 w 79"/>
              <a:gd name="T31" fmla="*/ 15 h 55"/>
              <a:gd name="T32" fmla="*/ 33 w 79"/>
              <a:gd name="T33" fmla="*/ 4 h 55"/>
              <a:gd name="T34" fmla="*/ 30 w 79"/>
              <a:gd name="T35" fmla="*/ 15 h 55"/>
              <a:gd name="T36" fmla="*/ 30 w 79"/>
              <a:gd name="T37" fmla="*/ 16 h 55"/>
              <a:gd name="T38" fmla="*/ 32 w 79"/>
              <a:gd name="T39" fmla="*/ 22 h 55"/>
              <a:gd name="T40" fmla="*/ 34 w 79"/>
              <a:gd name="T41" fmla="*/ 30 h 55"/>
              <a:gd name="T42" fmla="*/ 25 w 79"/>
              <a:gd name="T43" fmla="*/ 31 h 55"/>
              <a:gd name="T44" fmla="*/ 8 w 79"/>
              <a:gd name="T45" fmla="*/ 22 h 55"/>
              <a:gd name="T46" fmla="*/ 11 w 79"/>
              <a:gd name="T47" fmla="*/ 18 h 55"/>
              <a:gd name="T48" fmla="*/ 8 w 79"/>
              <a:gd name="T49" fmla="*/ 14 h 55"/>
              <a:gd name="T50" fmla="*/ 8 w 79"/>
              <a:gd name="T51" fmla="*/ 11 h 55"/>
              <a:gd name="T52" fmla="*/ 8 w 79"/>
              <a:gd name="T53" fmla="*/ 11 h 55"/>
              <a:gd name="T54" fmla="*/ 21 w 79"/>
              <a:gd name="T55" fmla="*/ 3 h 55"/>
              <a:gd name="T56" fmla="*/ 24 w 79"/>
              <a:gd name="T57" fmla="*/ 11 h 55"/>
              <a:gd name="T58" fmla="*/ 24 w 79"/>
              <a:gd name="T59" fmla="*/ 11 h 55"/>
              <a:gd name="T60" fmla="*/ 23 w 79"/>
              <a:gd name="T61" fmla="*/ 15 h 55"/>
              <a:gd name="T62" fmla="*/ 22 w 79"/>
              <a:gd name="T63" fmla="*/ 21 h 55"/>
              <a:gd name="T64" fmla="*/ 27 w 79"/>
              <a:gd name="T65" fmla="*/ 21 h 55"/>
              <a:gd name="T66" fmla="*/ 30 w 79"/>
              <a:gd name="T67" fmla="*/ 27 h 55"/>
              <a:gd name="T68" fmla="*/ 25 w 79"/>
              <a:gd name="T69" fmla="*/ 27 h 55"/>
              <a:gd name="T70" fmla="*/ 23 w 79"/>
              <a:gd name="T71" fmla="*/ 28 h 55"/>
              <a:gd name="T72" fmla="*/ 0 w 79"/>
              <a:gd name="T73" fmla="*/ 3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55">
                <a:moveTo>
                  <a:pt x="72" y="18"/>
                </a:moveTo>
                <a:cubicBezTo>
                  <a:pt x="72" y="19"/>
                  <a:pt x="71" y="20"/>
                  <a:pt x="69" y="21"/>
                </a:cubicBezTo>
                <a:cubicBezTo>
                  <a:pt x="70" y="22"/>
                  <a:pt x="70" y="23"/>
                  <a:pt x="70" y="24"/>
                </a:cubicBezTo>
                <a:cubicBezTo>
                  <a:pt x="71" y="24"/>
                  <a:pt x="77" y="24"/>
                  <a:pt x="77" y="25"/>
                </a:cubicBezTo>
                <a:cubicBezTo>
                  <a:pt x="79" y="27"/>
                  <a:pt x="79" y="32"/>
                  <a:pt x="79" y="34"/>
                </a:cubicBezTo>
                <a:cubicBezTo>
                  <a:pt x="76" y="35"/>
                  <a:pt x="71" y="36"/>
                  <a:pt x="66" y="36"/>
                </a:cubicBezTo>
                <a:cubicBezTo>
                  <a:pt x="64" y="33"/>
                  <a:pt x="63" y="30"/>
                  <a:pt x="61" y="28"/>
                </a:cubicBezTo>
                <a:cubicBezTo>
                  <a:pt x="60" y="27"/>
                  <a:pt x="60" y="27"/>
                  <a:pt x="60" y="27"/>
                </a:cubicBezTo>
                <a:cubicBezTo>
                  <a:pt x="58" y="27"/>
                  <a:pt x="58" y="27"/>
                  <a:pt x="58" y="27"/>
                </a:cubicBezTo>
                <a:cubicBezTo>
                  <a:pt x="57" y="27"/>
                  <a:pt x="56" y="27"/>
                  <a:pt x="55" y="27"/>
                </a:cubicBezTo>
                <a:cubicBezTo>
                  <a:pt x="55" y="26"/>
                  <a:pt x="55" y="26"/>
                  <a:pt x="56" y="25"/>
                </a:cubicBezTo>
                <a:cubicBezTo>
                  <a:pt x="56" y="24"/>
                  <a:pt x="62" y="24"/>
                  <a:pt x="62" y="24"/>
                </a:cubicBezTo>
                <a:cubicBezTo>
                  <a:pt x="63" y="23"/>
                  <a:pt x="63" y="22"/>
                  <a:pt x="63" y="21"/>
                </a:cubicBezTo>
                <a:cubicBezTo>
                  <a:pt x="62" y="20"/>
                  <a:pt x="61" y="19"/>
                  <a:pt x="60" y="18"/>
                </a:cubicBezTo>
                <a:cubicBezTo>
                  <a:pt x="60" y="18"/>
                  <a:pt x="58" y="18"/>
                  <a:pt x="58" y="18"/>
                </a:cubicBezTo>
                <a:cubicBezTo>
                  <a:pt x="57" y="13"/>
                  <a:pt x="58" y="6"/>
                  <a:pt x="60" y="5"/>
                </a:cubicBezTo>
                <a:cubicBezTo>
                  <a:pt x="63" y="2"/>
                  <a:pt x="69" y="2"/>
                  <a:pt x="72" y="4"/>
                </a:cubicBezTo>
                <a:cubicBezTo>
                  <a:pt x="74" y="6"/>
                  <a:pt x="76" y="13"/>
                  <a:pt x="75" y="17"/>
                </a:cubicBezTo>
                <a:cubicBezTo>
                  <a:pt x="75" y="18"/>
                  <a:pt x="73" y="18"/>
                  <a:pt x="72" y="18"/>
                </a:cubicBezTo>
                <a:close/>
                <a:moveTo>
                  <a:pt x="25" y="31"/>
                </a:moveTo>
                <a:cubicBezTo>
                  <a:pt x="20" y="36"/>
                  <a:pt x="19" y="45"/>
                  <a:pt x="19" y="50"/>
                </a:cubicBezTo>
                <a:cubicBezTo>
                  <a:pt x="24" y="55"/>
                  <a:pt x="57" y="55"/>
                  <a:pt x="64" y="50"/>
                </a:cubicBezTo>
                <a:cubicBezTo>
                  <a:pt x="65" y="44"/>
                  <a:pt x="62" y="35"/>
                  <a:pt x="58" y="31"/>
                </a:cubicBezTo>
                <a:cubicBezTo>
                  <a:pt x="56" y="31"/>
                  <a:pt x="55" y="31"/>
                  <a:pt x="53" y="31"/>
                </a:cubicBezTo>
                <a:cubicBezTo>
                  <a:pt x="52" y="31"/>
                  <a:pt x="51" y="31"/>
                  <a:pt x="50" y="31"/>
                </a:cubicBezTo>
                <a:cubicBezTo>
                  <a:pt x="49" y="30"/>
                  <a:pt x="49" y="28"/>
                  <a:pt x="48" y="26"/>
                </a:cubicBezTo>
                <a:cubicBezTo>
                  <a:pt x="50" y="25"/>
                  <a:pt x="51" y="23"/>
                  <a:pt x="51" y="22"/>
                </a:cubicBezTo>
                <a:cubicBezTo>
                  <a:pt x="52" y="21"/>
                  <a:pt x="52" y="21"/>
                  <a:pt x="53" y="20"/>
                </a:cubicBezTo>
                <a:cubicBezTo>
                  <a:pt x="53" y="19"/>
                  <a:pt x="53" y="18"/>
                  <a:pt x="53" y="16"/>
                </a:cubicBezTo>
                <a:cubicBezTo>
                  <a:pt x="53" y="16"/>
                  <a:pt x="53" y="16"/>
                  <a:pt x="53" y="16"/>
                </a:cubicBezTo>
                <a:cubicBezTo>
                  <a:pt x="53" y="15"/>
                  <a:pt x="53" y="15"/>
                  <a:pt x="53" y="15"/>
                </a:cubicBezTo>
                <a:cubicBezTo>
                  <a:pt x="53" y="15"/>
                  <a:pt x="52" y="15"/>
                  <a:pt x="52" y="15"/>
                </a:cubicBezTo>
                <a:cubicBezTo>
                  <a:pt x="53" y="10"/>
                  <a:pt x="52" y="6"/>
                  <a:pt x="49" y="4"/>
                </a:cubicBezTo>
                <a:cubicBezTo>
                  <a:pt x="45" y="1"/>
                  <a:pt x="37" y="1"/>
                  <a:pt x="33" y="4"/>
                </a:cubicBezTo>
                <a:cubicBezTo>
                  <a:pt x="30" y="6"/>
                  <a:pt x="30" y="9"/>
                  <a:pt x="31" y="15"/>
                </a:cubicBezTo>
                <a:cubicBezTo>
                  <a:pt x="31" y="15"/>
                  <a:pt x="30" y="15"/>
                  <a:pt x="30" y="15"/>
                </a:cubicBezTo>
                <a:cubicBezTo>
                  <a:pt x="30" y="16"/>
                  <a:pt x="30" y="16"/>
                  <a:pt x="30" y="16"/>
                </a:cubicBezTo>
                <a:cubicBezTo>
                  <a:pt x="30" y="16"/>
                  <a:pt x="30" y="16"/>
                  <a:pt x="30" y="16"/>
                </a:cubicBezTo>
                <a:cubicBezTo>
                  <a:pt x="30" y="18"/>
                  <a:pt x="30" y="19"/>
                  <a:pt x="31" y="20"/>
                </a:cubicBezTo>
                <a:cubicBezTo>
                  <a:pt x="31" y="21"/>
                  <a:pt x="31" y="21"/>
                  <a:pt x="32" y="22"/>
                </a:cubicBezTo>
                <a:cubicBezTo>
                  <a:pt x="33" y="23"/>
                  <a:pt x="34" y="25"/>
                  <a:pt x="35" y="26"/>
                </a:cubicBezTo>
                <a:cubicBezTo>
                  <a:pt x="35" y="28"/>
                  <a:pt x="34" y="29"/>
                  <a:pt x="34" y="30"/>
                </a:cubicBezTo>
                <a:cubicBezTo>
                  <a:pt x="33" y="31"/>
                  <a:pt x="32" y="31"/>
                  <a:pt x="30" y="31"/>
                </a:cubicBezTo>
                <a:cubicBezTo>
                  <a:pt x="29" y="31"/>
                  <a:pt x="27" y="31"/>
                  <a:pt x="25" y="31"/>
                </a:cubicBezTo>
                <a:close/>
                <a:moveTo>
                  <a:pt x="5" y="22"/>
                </a:moveTo>
                <a:cubicBezTo>
                  <a:pt x="6" y="22"/>
                  <a:pt x="7" y="22"/>
                  <a:pt x="8" y="22"/>
                </a:cubicBezTo>
                <a:cubicBezTo>
                  <a:pt x="9" y="22"/>
                  <a:pt x="10" y="21"/>
                  <a:pt x="11" y="21"/>
                </a:cubicBezTo>
                <a:cubicBezTo>
                  <a:pt x="11" y="20"/>
                  <a:pt x="11" y="19"/>
                  <a:pt x="11" y="18"/>
                </a:cubicBezTo>
                <a:cubicBezTo>
                  <a:pt x="11" y="17"/>
                  <a:pt x="10" y="16"/>
                  <a:pt x="9" y="15"/>
                </a:cubicBezTo>
                <a:cubicBezTo>
                  <a:pt x="9" y="15"/>
                  <a:pt x="9" y="14"/>
                  <a:pt x="8" y="14"/>
                </a:cubicBezTo>
                <a:cubicBezTo>
                  <a:pt x="8" y="13"/>
                  <a:pt x="8" y="12"/>
                  <a:pt x="8" y="11"/>
                </a:cubicBezTo>
                <a:cubicBezTo>
                  <a:pt x="8" y="11"/>
                  <a:pt x="8" y="11"/>
                  <a:pt x="8" y="11"/>
                </a:cubicBezTo>
                <a:cubicBezTo>
                  <a:pt x="8" y="11"/>
                  <a:pt x="8" y="11"/>
                  <a:pt x="8" y="11"/>
                </a:cubicBezTo>
                <a:cubicBezTo>
                  <a:pt x="8" y="11"/>
                  <a:pt x="8" y="11"/>
                  <a:pt x="8" y="11"/>
                </a:cubicBezTo>
                <a:cubicBezTo>
                  <a:pt x="8" y="6"/>
                  <a:pt x="8" y="4"/>
                  <a:pt x="10" y="3"/>
                </a:cubicBezTo>
                <a:cubicBezTo>
                  <a:pt x="13" y="0"/>
                  <a:pt x="18" y="0"/>
                  <a:pt x="21" y="3"/>
                </a:cubicBezTo>
                <a:cubicBezTo>
                  <a:pt x="23" y="4"/>
                  <a:pt x="24" y="7"/>
                  <a:pt x="23" y="10"/>
                </a:cubicBezTo>
                <a:cubicBezTo>
                  <a:pt x="24" y="10"/>
                  <a:pt x="24" y="11"/>
                  <a:pt x="24" y="11"/>
                </a:cubicBezTo>
                <a:cubicBezTo>
                  <a:pt x="24" y="11"/>
                  <a:pt x="24" y="11"/>
                  <a:pt x="24" y="11"/>
                </a:cubicBezTo>
                <a:cubicBezTo>
                  <a:pt x="24" y="11"/>
                  <a:pt x="24" y="11"/>
                  <a:pt x="24" y="11"/>
                </a:cubicBezTo>
                <a:cubicBezTo>
                  <a:pt x="24" y="12"/>
                  <a:pt x="24" y="13"/>
                  <a:pt x="24" y="14"/>
                </a:cubicBezTo>
                <a:cubicBezTo>
                  <a:pt x="23" y="14"/>
                  <a:pt x="23" y="15"/>
                  <a:pt x="23" y="15"/>
                </a:cubicBezTo>
                <a:cubicBezTo>
                  <a:pt x="22" y="16"/>
                  <a:pt x="22" y="17"/>
                  <a:pt x="21" y="18"/>
                </a:cubicBezTo>
                <a:cubicBezTo>
                  <a:pt x="21" y="19"/>
                  <a:pt x="22" y="20"/>
                  <a:pt x="22" y="21"/>
                </a:cubicBezTo>
                <a:cubicBezTo>
                  <a:pt x="23" y="21"/>
                  <a:pt x="23" y="21"/>
                  <a:pt x="24" y="21"/>
                </a:cubicBezTo>
                <a:cubicBezTo>
                  <a:pt x="25" y="21"/>
                  <a:pt x="26" y="21"/>
                  <a:pt x="27" y="21"/>
                </a:cubicBezTo>
                <a:cubicBezTo>
                  <a:pt x="27" y="22"/>
                  <a:pt x="28" y="23"/>
                  <a:pt x="29" y="24"/>
                </a:cubicBezTo>
                <a:cubicBezTo>
                  <a:pt x="29" y="25"/>
                  <a:pt x="30" y="26"/>
                  <a:pt x="30" y="27"/>
                </a:cubicBezTo>
                <a:cubicBezTo>
                  <a:pt x="30" y="27"/>
                  <a:pt x="30" y="27"/>
                  <a:pt x="30" y="27"/>
                </a:cubicBezTo>
                <a:cubicBezTo>
                  <a:pt x="29" y="27"/>
                  <a:pt x="27" y="27"/>
                  <a:pt x="25" y="27"/>
                </a:cubicBezTo>
                <a:cubicBezTo>
                  <a:pt x="24" y="27"/>
                  <a:pt x="24" y="27"/>
                  <a:pt x="24" y="27"/>
                </a:cubicBezTo>
                <a:cubicBezTo>
                  <a:pt x="23" y="28"/>
                  <a:pt x="23" y="28"/>
                  <a:pt x="23" y="28"/>
                </a:cubicBezTo>
                <a:cubicBezTo>
                  <a:pt x="20" y="31"/>
                  <a:pt x="18" y="34"/>
                  <a:pt x="17" y="37"/>
                </a:cubicBezTo>
                <a:cubicBezTo>
                  <a:pt x="10" y="38"/>
                  <a:pt x="2" y="37"/>
                  <a:pt x="0" y="35"/>
                </a:cubicBezTo>
                <a:cubicBezTo>
                  <a:pt x="0" y="31"/>
                  <a:pt x="1" y="25"/>
                  <a:pt x="5" y="22"/>
                </a:cubicBez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nvGrpSpPr>
          <p:cNvPr id="44044" name="组合 18"/>
          <p:cNvGrpSpPr>
            <a:grpSpLocks/>
          </p:cNvGrpSpPr>
          <p:nvPr/>
        </p:nvGrpSpPr>
        <p:grpSpPr bwMode="auto">
          <a:xfrm>
            <a:off x="1485900" y="4640263"/>
            <a:ext cx="1079500" cy="1079500"/>
            <a:chOff x="0" y="0"/>
            <a:chExt cx="1080000" cy="1080000"/>
          </a:xfrm>
        </p:grpSpPr>
        <p:sp>
          <p:nvSpPr>
            <p:cNvPr id="44045" name="椭圆 14"/>
            <p:cNvSpPr>
              <a:spLocks noChangeAspect="1" noChangeArrowheads="1"/>
            </p:cNvSpPr>
            <p:nvPr/>
          </p:nvSpPr>
          <p:spPr bwMode="auto">
            <a:xfrm>
              <a:off x="54000" y="54000"/>
              <a:ext cx="972000" cy="972000"/>
            </a:xfrm>
            <a:prstGeom prst="ellipse">
              <a:avLst/>
            </a:prstGeom>
            <a:solidFill>
              <a:srgbClr val="AECB01">
                <a:alpha val="84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4046" name="椭圆 15"/>
            <p:cNvSpPr>
              <a:spLocks noChangeAspect="1" noChangeArrowheads="1"/>
            </p:cNvSpPr>
            <p:nvPr/>
          </p:nvSpPr>
          <p:spPr bwMode="auto">
            <a:xfrm>
              <a:off x="0" y="0"/>
              <a:ext cx="1080000" cy="108000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4047" name="文本框 16"/>
            <p:cNvSpPr>
              <a:spLocks noChangeArrowheads="1"/>
            </p:cNvSpPr>
            <p:nvPr/>
          </p:nvSpPr>
          <p:spPr bwMode="auto">
            <a:xfrm>
              <a:off x="39703" y="186057"/>
              <a:ext cx="10005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a:solidFill>
                    <a:schemeClr val="bg1"/>
                  </a:solidFill>
                  <a:latin typeface="汉仪菱心体简" pitchFamily="1" charset="-122"/>
                  <a:ea typeface="汉仪菱心体简" pitchFamily="1" charset="-122"/>
                </a:rPr>
                <a:t>27</a:t>
              </a:r>
              <a:r>
                <a:rPr lang="en-US" sz="2400">
                  <a:solidFill>
                    <a:schemeClr val="bg1"/>
                  </a:solidFill>
                  <a:latin typeface="汉仪菱心体简" pitchFamily="1" charset="-122"/>
                  <a:ea typeface="汉仪菱心体简" pitchFamily="1" charset="-122"/>
                </a:rPr>
                <a:t>%</a:t>
              </a:r>
              <a:endParaRPr lang="zh-CN" altLang="en-US" sz="6000">
                <a:solidFill>
                  <a:schemeClr val="bg1"/>
                </a:solidFill>
                <a:latin typeface="汉仪菱心体简" pitchFamily="1" charset="-122"/>
                <a:ea typeface="汉仪菱心体简" pitchFamily="1" charset="-122"/>
              </a:endParaRPr>
            </a:p>
          </p:txBody>
        </p:sp>
      </p:grpSp>
      <p:sp>
        <p:nvSpPr>
          <p:cNvPr id="44048" name="文本框 17"/>
          <p:cNvSpPr>
            <a:spLocks noChangeArrowheads="1"/>
          </p:cNvSpPr>
          <p:nvPr/>
        </p:nvSpPr>
        <p:spPr bwMode="auto">
          <a:xfrm>
            <a:off x="2727325" y="4718050"/>
            <a:ext cx="2492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a:p>
            <a:r>
              <a:rPr lang="zh-CN" altLang="en-US">
                <a:solidFill>
                  <a:srgbClr val="757070"/>
                </a:solidFill>
                <a:latin typeface="时尚中黑简体" pitchFamily="2" charset="-122"/>
                <a:ea typeface="时尚中黑简体" pitchFamily="2" charset="-122"/>
                <a:sym typeface="时尚中黑简体" pitchFamily="2" charset="-122"/>
              </a:rPr>
              <a:t>点击添加文本文字点击</a:t>
            </a:r>
            <a:endParaRPr lang="en-US">
              <a:solidFill>
                <a:srgbClr val="757070"/>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blinds dir="vert"/>
  </p:transition>
</p:sld>
</file>

<file path=ppt/slides/slide42.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45058" name="组合 7"/>
          <p:cNvGrpSpPr>
            <a:grpSpLocks/>
          </p:cNvGrpSpPr>
          <p:nvPr/>
        </p:nvGrpSpPr>
        <p:grpSpPr bwMode="auto">
          <a:xfrm>
            <a:off x="9563100" y="263525"/>
            <a:ext cx="1082675" cy="339725"/>
            <a:chOff x="0" y="0"/>
            <a:chExt cx="1082348" cy="340298"/>
          </a:xfrm>
        </p:grpSpPr>
        <p:sp>
          <p:nvSpPr>
            <p:cNvPr id="45059"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45060"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sp>
        <p:nvSpPr>
          <p:cNvPr id="45068"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45069" name="文本框 2"/>
          <p:cNvSpPr>
            <a:spLocks noChangeArrowheads="1"/>
          </p:cNvSpPr>
          <p:nvPr/>
        </p:nvSpPr>
        <p:spPr bwMode="auto">
          <a:xfrm>
            <a:off x="1435100" y="1568450"/>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45070" name="矩形 3"/>
          <p:cNvSpPr>
            <a:spLocks noChangeArrowheads="1"/>
          </p:cNvSpPr>
          <p:nvPr/>
        </p:nvSpPr>
        <p:spPr bwMode="auto">
          <a:xfrm>
            <a:off x="0" y="2274888"/>
            <a:ext cx="12192000" cy="4583112"/>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5071" name="直接连接符 5"/>
          <p:cNvSpPr>
            <a:spLocks noChangeShapeType="1"/>
          </p:cNvSpPr>
          <p:nvPr/>
        </p:nvSpPr>
        <p:spPr bwMode="auto">
          <a:xfrm>
            <a:off x="1171575" y="5146675"/>
            <a:ext cx="10037763" cy="0"/>
          </a:xfrm>
          <a:prstGeom prst="line">
            <a:avLst/>
          </a:prstGeom>
          <a:noFill/>
          <a:ln w="6350">
            <a:solidFill>
              <a:srgbClr val="EBE80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72" name="文本框 6"/>
          <p:cNvSpPr>
            <a:spLocks noChangeArrowheads="1"/>
          </p:cNvSpPr>
          <p:nvPr/>
        </p:nvSpPr>
        <p:spPr bwMode="auto">
          <a:xfrm>
            <a:off x="2116138" y="5267325"/>
            <a:ext cx="75707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45073" name="Freeform 277"/>
          <p:cNvSpPr>
            <a:spLocks noChangeAspect="1" noEditPoints="1" noChangeArrowheads="1"/>
          </p:cNvSpPr>
          <p:nvPr/>
        </p:nvSpPr>
        <p:spPr bwMode="auto">
          <a:xfrm>
            <a:off x="1435100" y="5421313"/>
            <a:ext cx="430213" cy="396875"/>
          </a:xfrm>
          <a:custGeom>
            <a:avLst/>
            <a:gdLst>
              <a:gd name="T0" fmla="*/ 6 w 63"/>
              <a:gd name="T1" fmla="*/ 8 h 58"/>
              <a:gd name="T2" fmla="*/ 22 w 63"/>
              <a:gd name="T3" fmla="*/ 0 h 58"/>
              <a:gd name="T4" fmla="*/ 39 w 63"/>
              <a:gd name="T5" fmla="*/ 6 h 58"/>
              <a:gd name="T6" fmla="*/ 47 w 63"/>
              <a:gd name="T7" fmla="*/ 22 h 58"/>
              <a:gd name="T8" fmla="*/ 44 w 63"/>
              <a:gd name="T9" fmla="*/ 36 h 58"/>
              <a:gd name="T10" fmla="*/ 46 w 63"/>
              <a:gd name="T11" fmla="*/ 38 h 58"/>
              <a:gd name="T12" fmla="*/ 48 w 63"/>
              <a:gd name="T13" fmla="*/ 36 h 58"/>
              <a:gd name="T14" fmla="*/ 63 w 63"/>
              <a:gd name="T15" fmla="*/ 49 h 58"/>
              <a:gd name="T16" fmla="*/ 55 w 63"/>
              <a:gd name="T17" fmla="*/ 58 h 58"/>
              <a:gd name="T18" fmla="*/ 41 w 63"/>
              <a:gd name="T19" fmla="*/ 45 h 58"/>
              <a:gd name="T20" fmla="*/ 42 w 63"/>
              <a:gd name="T21" fmla="*/ 43 h 58"/>
              <a:gd name="T22" fmla="*/ 40 w 63"/>
              <a:gd name="T23" fmla="*/ 41 h 58"/>
              <a:gd name="T24" fmla="*/ 25 w 63"/>
              <a:gd name="T25" fmla="*/ 47 h 58"/>
              <a:gd name="T26" fmla="*/ 8 w 63"/>
              <a:gd name="T27" fmla="*/ 42 h 58"/>
              <a:gd name="T28" fmla="*/ 0 w 63"/>
              <a:gd name="T29" fmla="*/ 25 h 58"/>
              <a:gd name="T30" fmla="*/ 6 w 63"/>
              <a:gd name="T31" fmla="*/ 8 h 58"/>
              <a:gd name="T32" fmla="*/ 13 w 63"/>
              <a:gd name="T33" fmla="*/ 21 h 58"/>
              <a:gd name="T34" fmla="*/ 13 w 63"/>
              <a:gd name="T35" fmla="*/ 28 h 58"/>
              <a:gd name="T36" fmla="*/ 20 w 63"/>
              <a:gd name="T37" fmla="*/ 28 h 58"/>
              <a:gd name="T38" fmla="*/ 20 w 63"/>
              <a:gd name="T39" fmla="*/ 35 h 58"/>
              <a:gd name="T40" fmla="*/ 27 w 63"/>
              <a:gd name="T41" fmla="*/ 35 h 58"/>
              <a:gd name="T42" fmla="*/ 27 w 63"/>
              <a:gd name="T43" fmla="*/ 28 h 58"/>
              <a:gd name="T44" fmla="*/ 34 w 63"/>
              <a:gd name="T45" fmla="*/ 28 h 58"/>
              <a:gd name="T46" fmla="*/ 34 w 63"/>
              <a:gd name="T47" fmla="*/ 21 h 58"/>
              <a:gd name="T48" fmla="*/ 27 w 63"/>
              <a:gd name="T49" fmla="*/ 21 h 58"/>
              <a:gd name="T50" fmla="*/ 27 w 63"/>
              <a:gd name="T51" fmla="*/ 14 h 58"/>
              <a:gd name="T52" fmla="*/ 20 w 63"/>
              <a:gd name="T53" fmla="*/ 14 h 58"/>
              <a:gd name="T54" fmla="*/ 20 w 63"/>
              <a:gd name="T55" fmla="*/ 21 h 58"/>
              <a:gd name="T56" fmla="*/ 13 w 63"/>
              <a:gd name="T57" fmla="*/ 21 h 58"/>
              <a:gd name="T58" fmla="*/ 22 w 63"/>
              <a:gd name="T59" fmla="*/ 8 h 58"/>
              <a:gd name="T60" fmla="*/ 12 w 63"/>
              <a:gd name="T61" fmla="*/ 13 h 58"/>
              <a:gd name="T62" fmla="*/ 8 w 63"/>
              <a:gd name="T63" fmla="*/ 25 h 58"/>
              <a:gd name="T64" fmla="*/ 13 w 63"/>
              <a:gd name="T65" fmla="*/ 36 h 58"/>
              <a:gd name="T66" fmla="*/ 25 w 63"/>
              <a:gd name="T67" fmla="*/ 40 h 58"/>
              <a:gd name="T68" fmla="*/ 36 w 63"/>
              <a:gd name="T69" fmla="*/ 34 h 58"/>
              <a:gd name="T70" fmla="*/ 39 w 63"/>
              <a:gd name="T71" fmla="*/ 23 h 58"/>
              <a:gd name="T72" fmla="*/ 34 w 63"/>
              <a:gd name="T73" fmla="*/ 12 h 58"/>
              <a:gd name="T74" fmla="*/ 22 w 63"/>
              <a:gd name="T75"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8">
                <a:moveTo>
                  <a:pt x="6" y="8"/>
                </a:moveTo>
                <a:cubicBezTo>
                  <a:pt x="10" y="3"/>
                  <a:pt x="16" y="1"/>
                  <a:pt x="22" y="0"/>
                </a:cubicBezTo>
                <a:cubicBezTo>
                  <a:pt x="28" y="0"/>
                  <a:pt x="34" y="2"/>
                  <a:pt x="39" y="6"/>
                </a:cubicBezTo>
                <a:cubicBezTo>
                  <a:pt x="44" y="10"/>
                  <a:pt x="47" y="16"/>
                  <a:pt x="47" y="22"/>
                </a:cubicBezTo>
                <a:cubicBezTo>
                  <a:pt x="47" y="27"/>
                  <a:pt x="46" y="32"/>
                  <a:pt x="44" y="36"/>
                </a:cubicBezTo>
                <a:cubicBezTo>
                  <a:pt x="46" y="38"/>
                  <a:pt x="46" y="38"/>
                  <a:pt x="46" y="38"/>
                </a:cubicBezTo>
                <a:cubicBezTo>
                  <a:pt x="48" y="36"/>
                  <a:pt x="48" y="36"/>
                  <a:pt x="48" y="36"/>
                </a:cubicBezTo>
                <a:cubicBezTo>
                  <a:pt x="63" y="49"/>
                  <a:pt x="63" y="49"/>
                  <a:pt x="63" y="49"/>
                </a:cubicBezTo>
                <a:cubicBezTo>
                  <a:pt x="55" y="58"/>
                  <a:pt x="55" y="58"/>
                  <a:pt x="55" y="58"/>
                </a:cubicBezTo>
                <a:cubicBezTo>
                  <a:pt x="41" y="45"/>
                  <a:pt x="41" y="45"/>
                  <a:pt x="41" y="45"/>
                </a:cubicBezTo>
                <a:cubicBezTo>
                  <a:pt x="42" y="43"/>
                  <a:pt x="42" y="43"/>
                  <a:pt x="42" y="43"/>
                </a:cubicBezTo>
                <a:cubicBezTo>
                  <a:pt x="40" y="41"/>
                  <a:pt x="40" y="41"/>
                  <a:pt x="40" y="41"/>
                </a:cubicBezTo>
                <a:cubicBezTo>
                  <a:pt x="36" y="45"/>
                  <a:pt x="31" y="47"/>
                  <a:pt x="25" y="47"/>
                </a:cubicBezTo>
                <a:cubicBezTo>
                  <a:pt x="19" y="48"/>
                  <a:pt x="13" y="46"/>
                  <a:pt x="8" y="42"/>
                </a:cubicBezTo>
                <a:cubicBezTo>
                  <a:pt x="3" y="37"/>
                  <a:pt x="1" y="32"/>
                  <a:pt x="0" y="25"/>
                </a:cubicBezTo>
                <a:cubicBezTo>
                  <a:pt x="0" y="19"/>
                  <a:pt x="2" y="13"/>
                  <a:pt x="6" y="8"/>
                </a:cubicBezTo>
                <a:close/>
                <a:moveTo>
                  <a:pt x="13" y="21"/>
                </a:moveTo>
                <a:cubicBezTo>
                  <a:pt x="13" y="28"/>
                  <a:pt x="13" y="28"/>
                  <a:pt x="13" y="28"/>
                </a:cubicBezTo>
                <a:cubicBezTo>
                  <a:pt x="20" y="28"/>
                  <a:pt x="20" y="28"/>
                  <a:pt x="20" y="28"/>
                </a:cubicBezTo>
                <a:cubicBezTo>
                  <a:pt x="20" y="35"/>
                  <a:pt x="20" y="35"/>
                  <a:pt x="20" y="35"/>
                </a:cubicBezTo>
                <a:cubicBezTo>
                  <a:pt x="27" y="35"/>
                  <a:pt x="27" y="35"/>
                  <a:pt x="27" y="35"/>
                </a:cubicBezTo>
                <a:cubicBezTo>
                  <a:pt x="27" y="28"/>
                  <a:pt x="27" y="28"/>
                  <a:pt x="27" y="28"/>
                </a:cubicBezTo>
                <a:cubicBezTo>
                  <a:pt x="34" y="28"/>
                  <a:pt x="34" y="28"/>
                  <a:pt x="34" y="28"/>
                </a:cubicBezTo>
                <a:cubicBezTo>
                  <a:pt x="34" y="21"/>
                  <a:pt x="34" y="21"/>
                  <a:pt x="34" y="21"/>
                </a:cubicBezTo>
                <a:cubicBezTo>
                  <a:pt x="27" y="21"/>
                  <a:pt x="27" y="21"/>
                  <a:pt x="27" y="21"/>
                </a:cubicBezTo>
                <a:cubicBezTo>
                  <a:pt x="27" y="14"/>
                  <a:pt x="27" y="14"/>
                  <a:pt x="27" y="14"/>
                </a:cubicBezTo>
                <a:cubicBezTo>
                  <a:pt x="20" y="14"/>
                  <a:pt x="20" y="14"/>
                  <a:pt x="20" y="14"/>
                </a:cubicBezTo>
                <a:cubicBezTo>
                  <a:pt x="20" y="21"/>
                  <a:pt x="20" y="21"/>
                  <a:pt x="20" y="21"/>
                </a:cubicBezTo>
                <a:cubicBezTo>
                  <a:pt x="13" y="21"/>
                  <a:pt x="13" y="21"/>
                  <a:pt x="13" y="21"/>
                </a:cubicBezTo>
                <a:close/>
                <a:moveTo>
                  <a:pt x="22" y="8"/>
                </a:moveTo>
                <a:cubicBezTo>
                  <a:pt x="18" y="8"/>
                  <a:pt x="14" y="10"/>
                  <a:pt x="12" y="13"/>
                </a:cubicBezTo>
                <a:cubicBezTo>
                  <a:pt x="9" y="17"/>
                  <a:pt x="7" y="21"/>
                  <a:pt x="8" y="25"/>
                </a:cubicBezTo>
                <a:cubicBezTo>
                  <a:pt x="8" y="29"/>
                  <a:pt x="10" y="33"/>
                  <a:pt x="13" y="36"/>
                </a:cubicBezTo>
                <a:cubicBezTo>
                  <a:pt x="17" y="39"/>
                  <a:pt x="21" y="40"/>
                  <a:pt x="25" y="40"/>
                </a:cubicBezTo>
                <a:cubicBezTo>
                  <a:pt x="29" y="39"/>
                  <a:pt x="33" y="38"/>
                  <a:pt x="36" y="34"/>
                </a:cubicBezTo>
                <a:cubicBezTo>
                  <a:pt x="39" y="31"/>
                  <a:pt x="40" y="27"/>
                  <a:pt x="39" y="23"/>
                </a:cubicBezTo>
                <a:cubicBezTo>
                  <a:pt x="39" y="19"/>
                  <a:pt x="37" y="15"/>
                  <a:pt x="34" y="12"/>
                </a:cubicBezTo>
                <a:cubicBezTo>
                  <a:pt x="31" y="9"/>
                  <a:pt x="27" y="8"/>
                  <a:pt x="22" y="8"/>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5074" name="文本框 8"/>
          <p:cNvSpPr>
            <a:spLocks noChangeArrowheads="1"/>
          </p:cNvSpPr>
          <p:nvPr/>
        </p:nvSpPr>
        <p:spPr bwMode="auto">
          <a:xfrm>
            <a:off x="6096000" y="2593975"/>
            <a:ext cx="12938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6000">
                <a:solidFill>
                  <a:schemeClr val="bg1"/>
                </a:solidFill>
                <a:latin typeface="汉仪菱心体简" pitchFamily="1" charset="-122"/>
                <a:ea typeface="汉仪菱心体简" pitchFamily="1" charset="-122"/>
                <a:sym typeface="汉仪菱心体简" pitchFamily="1" charset="-122"/>
              </a:rPr>
              <a:t>30</a:t>
            </a:r>
            <a:r>
              <a:rPr lang="en-US" sz="3600">
                <a:solidFill>
                  <a:schemeClr val="bg1"/>
                </a:solidFill>
                <a:latin typeface="Calibri" pitchFamily="34" charset="0"/>
                <a:ea typeface="Calibri" pitchFamily="34" charset="0"/>
                <a:cs typeface="Calibri" pitchFamily="34" charset="0"/>
                <a:sym typeface="Calibri" pitchFamily="34" charset="0"/>
              </a:rPr>
              <a:t>%</a:t>
            </a:r>
            <a:endParaRPr lang="en-US" sz="4800">
              <a:solidFill>
                <a:schemeClr val="bg1"/>
              </a:solidFill>
              <a:latin typeface="Calibri" pitchFamily="34" charset="0"/>
              <a:ea typeface="Calibri" pitchFamily="34" charset="0"/>
              <a:cs typeface="Calibri" pitchFamily="34" charset="0"/>
              <a:sym typeface="Calibri" pitchFamily="34" charset="0"/>
            </a:endParaRPr>
          </a:p>
        </p:txBody>
      </p:sp>
      <p:sp>
        <p:nvSpPr>
          <p:cNvPr id="45075" name="直接连接符 9"/>
          <p:cNvSpPr>
            <a:spLocks noChangeShapeType="1"/>
          </p:cNvSpPr>
          <p:nvPr/>
        </p:nvSpPr>
        <p:spPr bwMode="auto">
          <a:xfrm>
            <a:off x="6096000" y="3609975"/>
            <a:ext cx="5113338" cy="0"/>
          </a:xfrm>
          <a:prstGeom prst="line">
            <a:avLst/>
          </a:prstGeom>
          <a:noFill/>
          <a:ln w="635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76" name="文本框 10"/>
          <p:cNvSpPr>
            <a:spLocks noChangeArrowheads="1"/>
          </p:cNvSpPr>
          <p:nvPr/>
        </p:nvSpPr>
        <p:spPr bwMode="auto">
          <a:xfrm>
            <a:off x="7497763" y="2779713"/>
            <a:ext cx="24939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F2F2F2"/>
                </a:solidFill>
                <a:latin typeface="时尚中黑简体" pitchFamily="2" charset="-122"/>
                <a:ea typeface="时尚中黑简体" pitchFamily="2" charset="-122"/>
                <a:sym typeface="时尚中黑简体" pitchFamily="2" charset="-122"/>
              </a:rPr>
              <a:t>点击添加文本文字点击</a:t>
            </a:r>
            <a:endParaRPr lang="en-US">
              <a:solidFill>
                <a:srgbClr val="F2F2F2"/>
              </a:solidFill>
              <a:latin typeface="时尚中黑简体" pitchFamily="2" charset="-122"/>
              <a:ea typeface="时尚中黑简体" pitchFamily="2" charset="-122"/>
              <a:sym typeface="时尚中黑简体" pitchFamily="2" charset="-122"/>
            </a:endParaRPr>
          </a:p>
          <a:p>
            <a:r>
              <a:rPr lang="zh-CN" altLang="en-US">
                <a:solidFill>
                  <a:srgbClr val="F2F2F2"/>
                </a:solidFill>
                <a:latin typeface="时尚中黑简体" pitchFamily="2" charset="-122"/>
                <a:ea typeface="时尚中黑简体" pitchFamily="2" charset="-122"/>
                <a:sym typeface="时尚中黑简体" pitchFamily="2" charset="-122"/>
              </a:rPr>
              <a:t>点击添加文本文字点击</a:t>
            </a:r>
            <a:endParaRPr lang="en-US">
              <a:solidFill>
                <a:srgbClr val="F2F2F2"/>
              </a:solidFill>
              <a:latin typeface="时尚中黑简体" pitchFamily="2" charset="-122"/>
              <a:ea typeface="时尚中黑简体" pitchFamily="2" charset="-122"/>
              <a:sym typeface="时尚中黑简体" pitchFamily="2" charset="-122"/>
            </a:endParaRPr>
          </a:p>
        </p:txBody>
      </p:sp>
      <p:sp>
        <p:nvSpPr>
          <p:cNvPr id="45077" name="文本框 11"/>
          <p:cNvSpPr>
            <a:spLocks noChangeArrowheads="1"/>
          </p:cNvSpPr>
          <p:nvPr/>
        </p:nvSpPr>
        <p:spPr bwMode="auto">
          <a:xfrm>
            <a:off x="7497763" y="3716338"/>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3A3838"/>
                </a:solidFill>
                <a:latin typeface="迷你简粗倩" pitchFamily="1" charset="-122"/>
                <a:ea typeface="迷你简粗倩" pitchFamily="1" charset="-122"/>
                <a:sym typeface="迷你简粗倩" pitchFamily="1" charset="-122"/>
              </a:rPr>
              <a:t>点击添加标题</a:t>
            </a:r>
          </a:p>
        </p:txBody>
      </p:sp>
      <p:sp>
        <p:nvSpPr>
          <p:cNvPr id="45078" name="矩形 12"/>
          <p:cNvSpPr>
            <a:spLocks noChangeArrowheads="1"/>
          </p:cNvSpPr>
          <p:nvPr/>
        </p:nvSpPr>
        <p:spPr bwMode="auto">
          <a:xfrm>
            <a:off x="7497763" y="4086225"/>
            <a:ext cx="27813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Arial" pitchFamily="34" charset="0"/>
              <a:buChar char="•"/>
            </a:pPr>
            <a:r>
              <a:rPr lang="zh-CN" altLang="en-US">
                <a:solidFill>
                  <a:srgbClr val="F2F2F2"/>
                </a:solidFill>
                <a:latin typeface="时尚中黑简体" pitchFamily="2" charset="-122"/>
                <a:ea typeface="时尚中黑简体" pitchFamily="2" charset="-122"/>
                <a:sym typeface="时尚中黑简体" pitchFamily="2" charset="-122"/>
              </a:rPr>
              <a:t>点击添加文本文字点击</a:t>
            </a:r>
            <a:endParaRPr lang="en-US">
              <a:solidFill>
                <a:srgbClr val="F2F2F2"/>
              </a:solidFill>
              <a:latin typeface="时尚中黑简体" pitchFamily="2" charset="-122"/>
              <a:ea typeface="时尚中黑简体" pitchFamily="2" charset="-122"/>
              <a:sym typeface="时尚中黑简体" pitchFamily="2" charset="-122"/>
            </a:endParaRPr>
          </a:p>
          <a:p>
            <a:pPr marL="285750" indent="-285750">
              <a:buFont typeface="Arial" pitchFamily="34" charset="0"/>
              <a:buChar char="•"/>
            </a:pPr>
            <a:r>
              <a:rPr lang="zh-CN" altLang="en-US">
                <a:solidFill>
                  <a:srgbClr val="F2F2F2"/>
                </a:solidFill>
                <a:latin typeface="时尚中黑简体" pitchFamily="2" charset="-122"/>
                <a:ea typeface="时尚中黑简体" pitchFamily="2" charset="-122"/>
                <a:sym typeface="时尚中黑简体" pitchFamily="2" charset="-122"/>
              </a:rPr>
              <a:t>点击添加文本文字点击</a:t>
            </a:r>
            <a:endParaRPr lang="en-US">
              <a:solidFill>
                <a:srgbClr val="F2F2F2"/>
              </a:solidFill>
              <a:latin typeface="时尚中黑简体" pitchFamily="2" charset="-122"/>
              <a:ea typeface="时尚中黑简体" pitchFamily="2" charset="-122"/>
              <a:sym typeface="时尚中黑简体" pitchFamily="2" charset="-122"/>
            </a:endParaRPr>
          </a:p>
        </p:txBody>
      </p:sp>
      <p:sp>
        <p:nvSpPr>
          <p:cNvPr id="45079" name="Freeform 413"/>
          <p:cNvSpPr>
            <a:spLocks noChangeAspect="1" noEditPoints="1" noChangeArrowheads="1"/>
          </p:cNvSpPr>
          <p:nvPr/>
        </p:nvSpPr>
        <p:spPr bwMode="auto">
          <a:xfrm>
            <a:off x="2733675" y="2792413"/>
            <a:ext cx="1784350" cy="1835150"/>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Tree>
  </p:cSld>
  <p:clrMapOvr>
    <a:masterClrMapping/>
  </p:clrMapOvr>
  <p:transition spd="slow" advTm="5000">
    <p:blinds dir="vert"/>
  </p:transition>
</p:sld>
</file>

<file path=ppt/slides/slide43.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46082" name="矩形 3"/>
          <p:cNvSpPr>
            <a:spLocks noChangeArrowheads="1"/>
          </p:cNvSpPr>
          <p:nvPr/>
        </p:nvSpPr>
        <p:spPr bwMode="auto">
          <a:xfrm>
            <a:off x="0" y="1597025"/>
            <a:ext cx="12192000" cy="3721100"/>
          </a:xfrm>
          <a:prstGeom prst="rect">
            <a:avLst/>
          </a:prstGeom>
          <a:solidFill>
            <a:srgbClr val="D0CECE"/>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6083" name="椭圆 13"/>
          <p:cNvSpPr>
            <a:spLocks noChangeAspect="1" noChangeArrowheads="1"/>
          </p:cNvSpPr>
          <p:nvPr/>
        </p:nvSpPr>
        <p:spPr bwMode="auto">
          <a:xfrm>
            <a:off x="4211638" y="2411413"/>
            <a:ext cx="1187450" cy="1189037"/>
          </a:xfrm>
          <a:prstGeom prst="ellipse">
            <a:avLst/>
          </a:prstGeom>
          <a:solidFill>
            <a:srgbClr val="AECB0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6084" name="矩形 2"/>
          <p:cNvSpPr>
            <a:spLocks noChangeArrowheads="1"/>
          </p:cNvSpPr>
          <p:nvPr/>
        </p:nvSpPr>
        <p:spPr bwMode="auto">
          <a:xfrm>
            <a:off x="0" y="663575"/>
            <a:ext cx="12192000" cy="933450"/>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6085" name="文本框 1"/>
          <p:cNvSpPr>
            <a:spLocks noChangeArrowheads="1"/>
          </p:cNvSpPr>
          <p:nvPr/>
        </p:nvSpPr>
        <p:spPr bwMode="auto">
          <a:xfrm>
            <a:off x="1171575" y="776288"/>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46086" name="文本框 4"/>
          <p:cNvSpPr>
            <a:spLocks noChangeArrowheads="1"/>
          </p:cNvSpPr>
          <p:nvPr/>
        </p:nvSpPr>
        <p:spPr bwMode="auto">
          <a:xfrm>
            <a:off x="2116138" y="5521325"/>
            <a:ext cx="7570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46087" name="Freeform 277"/>
          <p:cNvSpPr>
            <a:spLocks noChangeAspect="1" noEditPoints="1" noChangeArrowheads="1"/>
          </p:cNvSpPr>
          <p:nvPr/>
        </p:nvSpPr>
        <p:spPr bwMode="auto">
          <a:xfrm>
            <a:off x="1435100" y="5676900"/>
            <a:ext cx="430213" cy="396875"/>
          </a:xfrm>
          <a:custGeom>
            <a:avLst/>
            <a:gdLst>
              <a:gd name="T0" fmla="*/ 6 w 63"/>
              <a:gd name="T1" fmla="*/ 8 h 58"/>
              <a:gd name="T2" fmla="*/ 22 w 63"/>
              <a:gd name="T3" fmla="*/ 0 h 58"/>
              <a:gd name="T4" fmla="*/ 39 w 63"/>
              <a:gd name="T5" fmla="*/ 6 h 58"/>
              <a:gd name="T6" fmla="*/ 47 w 63"/>
              <a:gd name="T7" fmla="*/ 22 h 58"/>
              <a:gd name="T8" fmla="*/ 44 w 63"/>
              <a:gd name="T9" fmla="*/ 36 h 58"/>
              <a:gd name="T10" fmla="*/ 46 w 63"/>
              <a:gd name="T11" fmla="*/ 38 h 58"/>
              <a:gd name="T12" fmla="*/ 48 w 63"/>
              <a:gd name="T13" fmla="*/ 36 h 58"/>
              <a:gd name="T14" fmla="*/ 63 w 63"/>
              <a:gd name="T15" fmla="*/ 49 h 58"/>
              <a:gd name="T16" fmla="*/ 55 w 63"/>
              <a:gd name="T17" fmla="*/ 58 h 58"/>
              <a:gd name="T18" fmla="*/ 41 w 63"/>
              <a:gd name="T19" fmla="*/ 45 h 58"/>
              <a:gd name="T20" fmla="*/ 42 w 63"/>
              <a:gd name="T21" fmla="*/ 43 h 58"/>
              <a:gd name="T22" fmla="*/ 40 w 63"/>
              <a:gd name="T23" fmla="*/ 41 h 58"/>
              <a:gd name="T24" fmla="*/ 25 w 63"/>
              <a:gd name="T25" fmla="*/ 47 h 58"/>
              <a:gd name="T26" fmla="*/ 8 w 63"/>
              <a:gd name="T27" fmla="*/ 42 h 58"/>
              <a:gd name="T28" fmla="*/ 0 w 63"/>
              <a:gd name="T29" fmla="*/ 25 h 58"/>
              <a:gd name="T30" fmla="*/ 6 w 63"/>
              <a:gd name="T31" fmla="*/ 8 h 58"/>
              <a:gd name="T32" fmla="*/ 13 w 63"/>
              <a:gd name="T33" fmla="*/ 21 h 58"/>
              <a:gd name="T34" fmla="*/ 13 w 63"/>
              <a:gd name="T35" fmla="*/ 28 h 58"/>
              <a:gd name="T36" fmla="*/ 20 w 63"/>
              <a:gd name="T37" fmla="*/ 28 h 58"/>
              <a:gd name="T38" fmla="*/ 20 w 63"/>
              <a:gd name="T39" fmla="*/ 35 h 58"/>
              <a:gd name="T40" fmla="*/ 27 w 63"/>
              <a:gd name="T41" fmla="*/ 35 h 58"/>
              <a:gd name="T42" fmla="*/ 27 w 63"/>
              <a:gd name="T43" fmla="*/ 28 h 58"/>
              <a:gd name="T44" fmla="*/ 34 w 63"/>
              <a:gd name="T45" fmla="*/ 28 h 58"/>
              <a:gd name="T46" fmla="*/ 34 w 63"/>
              <a:gd name="T47" fmla="*/ 21 h 58"/>
              <a:gd name="T48" fmla="*/ 27 w 63"/>
              <a:gd name="T49" fmla="*/ 21 h 58"/>
              <a:gd name="T50" fmla="*/ 27 w 63"/>
              <a:gd name="T51" fmla="*/ 14 h 58"/>
              <a:gd name="T52" fmla="*/ 20 w 63"/>
              <a:gd name="T53" fmla="*/ 14 h 58"/>
              <a:gd name="T54" fmla="*/ 20 w 63"/>
              <a:gd name="T55" fmla="*/ 21 h 58"/>
              <a:gd name="T56" fmla="*/ 13 w 63"/>
              <a:gd name="T57" fmla="*/ 21 h 58"/>
              <a:gd name="T58" fmla="*/ 22 w 63"/>
              <a:gd name="T59" fmla="*/ 8 h 58"/>
              <a:gd name="T60" fmla="*/ 12 w 63"/>
              <a:gd name="T61" fmla="*/ 13 h 58"/>
              <a:gd name="T62" fmla="*/ 8 w 63"/>
              <a:gd name="T63" fmla="*/ 25 h 58"/>
              <a:gd name="T64" fmla="*/ 13 w 63"/>
              <a:gd name="T65" fmla="*/ 36 h 58"/>
              <a:gd name="T66" fmla="*/ 25 w 63"/>
              <a:gd name="T67" fmla="*/ 40 h 58"/>
              <a:gd name="T68" fmla="*/ 36 w 63"/>
              <a:gd name="T69" fmla="*/ 34 h 58"/>
              <a:gd name="T70" fmla="*/ 39 w 63"/>
              <a:gd name="T71" fmla="*/ 23 h 58"/>
              <a:gd name="T72" fmla="*/ 34 w 63"/>
              <a:gd name="T73" fmla="*/ 12 h 58"/>
              <a:gd name="T74" fmla="*/ 22 w 63"/>
              <a:gd name="T75"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8">
                <a:moveTo>
                  <a:pt x="6" y="8"/>
                </a:moveTo>
                <a:cubicBezTo>
                  <a:pt x="10" y="3"/>
                  <a:pt x="16" y="1"/>
                  <a:pt x="22" y="0"/>
                </a:cubicBezTo>
                <a:cubicBezTo>
                  <a:pt x="28" y="0"/>
                  <a:pt x="34" y="2"/>
                  <a:pt x="39" y="6"/>
                </a:cubicBezTo>
                <a:cubicBezTo>
                  <a:pt x="44" y="10"/>
                  <a:pt x="47" y="16"/>
                  <a:pt x="47" y="22"/>
                </a:cubicBezTo>
                <a:cubicBezTo>
                  <a:pt x="47" y="27"/>
                  <a:pt x="46" y="32"/>
                  <a:pt x="44" y="36"/>
                </a:cubicBezTo>
                <a:cubicBezTo>
                  <a:pt x="46" y="38"/>
                  <a:pt x="46" y="38"/>
                  <a:pt x="46" y="38"/>
                </a:cubicBezTo>
                <a:cubicBezTo>
                  <a:pt x="48" y="36"/>
                  <a:pt x="48" y="36"/>
                  <a:pt x="48" y="36"/>
                </a:cubicBezTo>
                <a:cubicBezTo>
                  <a:pt x="63" y="49"/>
                  <a:pt x="63" y="49"/>
                  <a:pt x="63" y="49"/>
                </a:cubicBezTo>
                <a:cubicBezTo>
                  <a:pt x="55" y="58"/>
                  <a:pt x="55" y="58"/>
                  <a:pt x="55" y="58"/>
                </a:cubicBezTo>
                <a:cubicBezTo>
                  <a:pt x="41" y="45"/>
                  <a:pt x="41" y="45"/>
                  <a:pt x="41" y="45"/>
                </a:cubicBezTo>
                <a:cubicBezTo>
                  <a:pt x="42" y="43"/>
                  <a:pt x="42" y="43"/>
                  <a:pt x="42" y="43"/>
                </a:cubicBezTo>
                <a:cubicBezTo>
                  <a:pt x="40" y="41"/>
                  <a:pt x="40" y="41"/>
                  <a:pt x="40" y="41"/>
                </a:cubicBezTo>
                <a:cubicBezTo>
                  <a:pt x="36" y="45"/>
                  <a:pt x="31" y="47"/>
                  <a:pt x="25" y="47"/>
                </a:cubicBezTo>
                <a:cubicBezTo>
                  <a:pt x="19" y="48"/>
                  <a:pt x="13" y="46"/>
                  <a:pt x="8" y="42"/>
                </a:cubicBezTo>
                <a:cubicBezTo>
                  <a:pt x="3" y="37"/>
                  <a:pt x="1" y="32"/>
                  <a:pt x="0" y="25"/>
                </a:cubicBezTo>
                <a:cubicBezTo>
                  <a:pt x="0" y="19"/>
                  <a:pt x="2" y="13"/>
                  <a:pt x="6" y="8"/>
                </a:cubicBezTo>
                <a:close/>
                <a:moveTo>
                  <a:pt x="13" y="21"/>
                </a:moveTo>
                <a:cubicBezTo>
                  <a:pt x="13" y="28"/>
                  <a:pt x="13" y="28"/>
                  <a:pt x="13" y="28"/>
                </a:cubicBezTo>
                <a:cubicBezTo>
                  <a:pt x="20" y="28"/>
                  <a:pt x="20" y="28"/>
                  <a:pt x="20" y="28"/>
                </a:cubicBezTo>
                <a:cubicBezTo>
                  <a:pt x="20" y="35"/>
                  <a:pt x="20" y="35"/>
                  <a:pt x="20" y="35"/>
                </a:cubicBezTo>
                <a:cubicBezTo>
                  <a:pt x="27" y="35"/>
                  <a:pt x="27" y="35"/>
                  <a:pt x="27" y="35"/>
                </a:cubicBezTo>
                <a:cubicBezTo>
                  <a:pt x="27" y="28"/>
                  <a:pt x="27" y="28"/>
                  <a:pt x="27" y="28"/>
                </a:cubicBezTo>
                <a:cubicBezTo>
                  <a:pt x="34" y="28"/>
                  <a:pt x="34" y="28"/>
                  <a:pt x="34" y="28"/>
                </a:cubicBezTo>
                <a:cubicBezTo>
                  <a:pt x="34" y="21"/>
                  <a:pt x="34" y="21"/>
                  <a:pt x="34" y="21"/>
                </a:cubicBezTo>
                <a:cubicBezTo>
                  <a:pt x="27" y="21"/>
                  <a:pt x="27" y="21"/>
                  <a:pt x="27" y="21"/>
                </a:cubicBezTo>
                <a:cubicBezTo>
                  <a:pt x="27" y="14"/>
                  <a:pt x="27" y="14"/>
                  <a:pt x="27" y="14"/>
                </a:cubicBezTo>
                <a:cubicBezTo>
                  <a:pt x="20" y="14"/>
                  <a:pt x="20" y="14"/>
                  <a:pt x="20" y="14"/>
                </a:cubicBezTo>
                <a:cubicBezTo>
                  <a:pt x="20" y="21"/>
                  <a:pt x="20" y="21"/>
                  <a:pt x="20" y="21"/>
                </a:cubicBezTo>
                <a:cubicBezTo>
                  <a:pt x="13" y="21"/>
                  <a:pt x="13" y="21"/>
                  <a:pt x="13" y="21"/>
                </a:cubicBezTo>
                <a:close/>
                <a:moveTo>
                  <a:pt x="22" y="8"/>
                </a:moveTo>
                <a:cubicBezTo>
                  <a:pt x="18" y="8"/>
                  <a:pt x="14" y="10"/>
                  <a:pt x="12" y="13"/>
                </a:cubicBezTo>
                <a:cubicBezTo>
                  <a:pt x="9" y="17"/>
                  <a:pt x="7" y="21"/>
                  <a:pt x="8" y="25"/>
                </a:cubicBezTo>
                <a:cubicBezTo>
                  <a:pt x="8" y="29"/>
                  <a:pt x="10" y="33"/>
                  <a:pt x="13" y="36"/>
                </a:cubicBezTo>
                <a:cubicBezTo>
                  <a:pt x="17" y="39"/>
                  <a:pt x="21" y="40"/>
                  <a:pt x="25" y="40"/>
                </a:cubicBezTo>
                <a:cubicBezTo>
                  <a:pt x="29" y="39"/>
                  <a:pt x="33" y="38"/>
                  <a:pt x="36" y="34"/>
                </a:cubicBezTo>
                <a:cubicBezTo>
                  <a:pt x="39" y="31"/>
                  <a:pt x="40" y="27"/>
                  <a:pt x="39" y="23"/>
                </a:cubicBezTo>
                <a:cubicBezTo>
                  <a:pt x="39" y="19"/>
                  <a:pt x="37" y="15"/>
                  <a:pt x="34" y="12"/>
                </a:cubicBezTo>
                <a:cubicBezTo>
                  <a:pt x="31" y="9"/>
                  <a:pt x="27" y="8"/>
                  <a:pt x="22" y="8"/>
                </a:cubicBezTo>
                <a:close/>
              </a:path>
            </a:pathLst>
          </a:custGeom>
          <a:solidFill>
            <a:srgbClr val="798D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6088" name="文本框 6"/>
          <p:cNvSpPr>
            <a:spLocks noChangeArrowheads="1"/>
          </p:cNvSpPr>
          <p:nvPr/>
        </p:nvSpPr>
        <p:spPr bwMode="auto">
          <a:xfrm>
            <a:off x="4227513" y="2497138"/>
            <a:ext cx="11557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6000">
                <a:solidFill>
                  <a:srgbClr val="798D01"/>
                </a:solidFill>
                <a:latin typeface="汉仪菱心体简" pitchFamily="1" charset="-122"/>
                <a:ea typeface="汉仪菱心体简" pitchFamily="1" charset="-122"/>
                <a:sym typeface="汉仪菱心体简" pitchFamily="1" charset="-122"/>
              </a:rPr>
              <a:t>18</a:t>
            </a:r>
            <a:r>
              <a:rPr lang="en-US" sz="3600">
                <a:solidFill>
                  <a:srgbClr val="798D01"/>
                </a:solidFill>
                <a:latin typeface="Calibri" pitchFamily="34" charset="0"/>
                <a:ea typeface="Calibri" pitchFamily="34" charset="0"/>
                <a:cs typeface="Calibri" pitchFamily="34" charset="0"/>
                <a:sym typeface="Calibri" pitchFamily="34" charset="0"/>
              </a:rPr>
              <a:t>%</a:t>
            </a:r>
            <a:endParaRPr lang="en-US" sz="4800">
              <a:solidFill>
                <a:srgbClr val="798D01"/>
              </a:solidFill>
              <a:latin typeface="Calibri" pitchFamily="34" charset="0"/>
              <a:ea typeface="Calibri" pitchFamily="34" charset="0"/>
              <a:cs typeface="Calibri" pitchFamily="34" charset="0"/>
              <a:sym typeface="Calibri" pitchFamily="34" charset="0"/>
            </a:endParaRPr>
          </a:p>
        </p:txBody>
      </p:sp>
      <p:sp>
        <p:nvSpPr>
          <p:cNvPr id="46089" name="直接连接符 7"/>
          <p:cNvSpPr>
            <a:spLocks noChangeShapeType="1"/>
          </p:cNvSpPr>
          <p:nvPr/>
        </p:nvSpPr>
        <p:spPr bwMode="auto">
          <a:xfrm>
            <a:off x="6096000" y="3609975"/>
            <a:ext cx="5113338" cy="0"/>
          </a:xfrm>
          <a:prstGeom prst="line">
            <a:avLst/>
          </a:prstGeom>
          <a:noFill/>
          <a:ln w="635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90" name="文本框 8"/>
          <p:cNvSpPr>
            <a:spLocks noChangeArrowheads="1"/>
          </p:cNvSpPr>
          <p:nvPr/>
        </p:nvSpPr>
        <p:spPr bwMode="auto">
          <a:xfrm>
            <a:off x="6096000" y="2828925"/>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595959"/>
                </a:solidFill>
                <a:latin typeface="时尚中黑简体" pitchFamily="2" charset="-122"/>
                <a:ea typeface="时尚中黑简体" pitchFamily="2" charset="-122"/>
                <a:sym typeface="时尚中黑简体" pitchFamily="2" charset="-122"/>
              </a:rPr>
              <a:t>点击添加文本文字点击</a:t>
            </a:r>
            <a:endParaRPr lang="en-US">
              <a:solidFill>
                <a:srgbClr val="595959"/>
              </a:solidFill>
              <a:latin typeface="时尚中黑简体" pitchFamily="2" charset="-122"/>
              <a:ea typeface="时尚中黑简体" pitchFamily="2" charset="-122"/>
              <a:sym typeface="时尚中黑简体" pitchFamily="2" charset="-122"/>
            </a:endParaRPr>
          </a:p>
          <a:p>
            <a:r>
              <a:rPr lang="zh-CN" altLang="en-US">
                <a:solidFill>
                  <a:srgbClr val="595959"/>
                </a:solidFill>
                <a:latin typeface="时尚中黑简体" pitchFamily="2" charset="-122"/>
                <a:ea typeface="时尚中黑简体" pitchFamily="2" charset="-122"/>
                <a:sym typeface="时尚中黑简体" pitchFamily="2" charset="-122"/>
              </a:rPr>
              <a:t>点击添加文本文字点击</a:t>
            </a:r>
            <a:endParaRPr lang="en-US">
              <a:solidFill>
                <a:srgbClr val="595959"/>
              </a:solidFill>
              <a:latin typeface="时尚中黑简体" pitchFamily="2" charset="-122"/>
              <a:ea typeface="时尚中黑简体" pitchFamily="2" charset="-122"/>
              <a:sym typeface="时尚中黑简体" pitchFamily="2" charset="-122"/>
            </a:endParaRPr>
          </a:p>
        </p:txBody>
      </p:sp>
      <p:sp>
        <p:nvSpPr>
          <p:cNvPr id="46091" name="文本框 9"/>
          <p:cNvSpPr>
            <a:spLocks noChangeArrowheads="1"/>
          </p:cNvSpPr>
          <p:nvPr/>
        </p:nvSpPr>
        <p:spPr bwMode="auto">
          <a:xfrm>
            <a:off x="6096000" y="3716338"/>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3A3838"/>
                </a:solidFill>
                <a:latin typeface="迷你简粗倩" pitchFamily="1" charset="-122"/>
                <a:ea typeface="迷你简粗倩" pitchFamily="1" charset="-122"/>
                <a:sym typeface="迷你简粗倩" pitchFamily="1" charset="-122"/>
              </a:rPr>
              <a:t>点击添加标题</a:t>
            </a:r>
          </a:p>
        </p:txBody>
      </p:sp>
      <p:sp>
        <p:nvSpPr>
          <p:cNvPr id="46092" name="矩形 10"/>
          <p:cNvSpPr>
            <a:spLocks noChangeArrowheads="1"/>
          </p:cNvSpPr>
          <p:nvPr/>
        </p:nvSpPr>
        <p:spPr bwMode="auto">
          <a:xfrm>
            <a:off x="6096000" y="4086225"/>
            <a:ext cx="27813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Arial" pitchFamily="34" charset="0"/>
              <a:buChar char="•"/>
            </a:pPr>
            <a:r>
              <a:rPr lang="zh-CN" altLang="en-US">
                <a:solidFill>
                  <a:srgbClr val="595959"/>
                </a:solidFill>
                <a:latin typeface="时尚中黑简体" pitchFamily="2" charset="-122"/>
                <a:ea typeface="时尚中黑简体" pitchFamily="2" charset="-122"/>
                <a:sym typeface="时尚中黑简体" pitchFamily="2" charset="-122"/>
              </a:rPr>
              <a:t>点击添加文本文字点击</a:t>
            </a:r>
            <a:endParaRPr lang="en-US">
              <a:solidFill>
                <a:srgbClr val="595959"/>
              </a:solidFill>
              <a:latin typeface="时尚中黑简体" pitchFamily="2" charset="-122"/>
              <a:ea typeface="时尚中黑简体" pitchFamily="2" charset="-122"/>
              <a:sym typeface="时尚中黑简体" pitchFamily="2" charset="-122"/>
            </a:endParaRPr>
          </a:p>
          <a:p>
            <a:pPr marL="285750" indent="-285750">
              <a:buFont typeface="Arial" pitchFamily="34" charset="0"/>
              <a:buChar char="•"/>
            </a:pPr>
            <a:r>
              <a:rPr lang="zh-CN" altLang="en-US">
                <a:solidFill>
                  <a:srgbClr val="595959"/>
                </a:solidFill>
                <a:latin typeface="时尚中黑简体" pitchFamily="2" charset="-122"/>
                <a:ea typeface="时尚中黑简体" pitchFamily="2" charset="-122"/>
                <a:sym typeface="时尚中黑简体" pitchFamily="2" charset="-122"/>
              </a:rPr>
              <a:t>点击添加文本文字点击</a:t>
            </a:r>
            <a:endParaRPr lang="en-US">
              <a:solidFill>
                <a:srgbClr val="595959"/>
              </a:solidFill>
              <a:latin typeface="时尚中黑简体" pitchFamily="2" charset="-122"/>
              <a:ea typeface="时尚中黑简体" pitchFamily="2" charset="-122"/>
              <a:sym typeface="时尚中黑简体" pitchFamily="2" charset="-122"/>
            </a:endParaRPr>
          </a:p>
        </p:txBody>
      </p:sp>
      <p:sp>
        <p:nvSpPr>
          <p:cNvPr id="46093" name="Freeform 227"/>
          <p:cNvSpPr>
            <a:spLocks noChangeAspect="1" noEditPoints="1" noChangeArrowheads="1"/>
          </p:cNvSpPr>
          <p:nvPr/>
        </p:nvSpPr>
        <p:spPr bwMode="auto">
          <a:xfrm>
            <a:off x="1724025" y="2524125"/>
            <a:ext cx="1684338" cy="1981200"/>
          </a:xfrm>
          <a:custGeom>
            <a:avLst/>
            <a:gdLst>
              <a:gd name="T0" fmla="*/ 49 w 58"/>
              <a:gd name="T1" fmla="*/ 23 h 68"/>
              <a:gd name="T2" fmla="*/ 49 w 58"/>
              <a:gd name="T3" fmla="*/ 24 h 68"/>
              <a:gd name="T4" fmla="*/ 46 w 58"/>
              <a:gd name="T5" fmla="*/ 33 h 68"/>
              <a:gd name="T6" fmla="*/ 31 w 58"/>
              <a:gd name="T7" fmla="*/ 46 h 68"/>
              <a:gd name="T8" fmla="*/ 16 w 58"/>
              <a:gd name="T9" fmla="*/ 33 h 68"/>
              <a:gd name="T10" fmla="*/ 13 w 58"/>
              <a:gd name="T11" fmla="*/ 24 h 68"/>
              <a:gd name="T12" fmla="*/ 14 w 58"/>
              <a:gd name="T13" fmla="*/ 23 h 68"/>
              <a:gd name="T14" fmla="*/ 18 w 58"/>
              <a:gd name="T15" fmla="*/ 6 h 68"/>
              <a:gd name="T16" fmla="*/ 48 w 58"/>
              <a:gd name="T17" fmla="*/ 23 h 68"/>
              <a:gd name="T18" fmla="*/ 17 w 58"/>
              <a:gd name="T19" fmla="*/ 56 h 68"/>
              <a:gd name="T20" fmla="*/ 23 w 58"/>
              <a:gd name="T21" fmla="*/ 50 h 68"/>
              <a:gd name="T22" fmla="*/ 17 w 58"/>
              <a:gd name="T23" fmla="*/ 46 h 68"/>
              <a:gd name="T24" fmla="*/ 7 w 58"/>
              <a:gd name="T25" fmla="*/ 36 h 68"/>
              <a:gd name="T26" fmla="*/ 11 w 58"/>
              <a:gd name="T27" fmla="*/ 34 h 68"/>
              <a:gd name="T28" fmla="*/ 8 w 58"/>
              <a:gd name="T29" fmla="*/ 27 h 68"/>
              <a:gd name="T30" fmla="*/ 1 w 58"/>
              <a:gd name="T31" fmla="*/ 36 h 68"/>
              <a:gd name="T32" fmla="*/ 26 w 58"/>
              <a:gd name="T33" fmla="*/ 50 h 68"/>
              <a:gd name="T34" fmla="*/ 43 w 58"/>
              <a:gd name="T35" fmla="*/ 46 h 68"/>
              <a:gd name="T36" fmla="*/ 57 w 58"/>
              <a:gd name="T37" fmla="*/ 68 h 68"/>
              <a:gd name="T38" fmla="*/ 7 w 58"/>
              <a:gd name="T39" fmla="*/ 54 h 68"/>
              <a:gd name="T40" fmla="*/ 18 w 58"/>
              <a:gd name="T41" fmla="*/ 58 h 68"/>
              <a:gd name="T42" fmla="*/ 18 w 58"/>
              <a:gd name="T43" fmla="*/ 58 h 68"/>
              <a:gd name="T44" fmla="*/ 25 w 58"/>
              <a:gd name="T45" fmla="*/ 53 h 68"/>
              <a:gd name="T46" fmla="*/ 26 w 58"/>
              <a:gd name="T47" fmla="*/ 50 h 68"/>
              <a:gd name="T48" fmla="*/ 44 w 58"/>
              <a:gd name="T49" fmla="*/ 25 h 68"/>
              <a:gd name="T50" fmla="*/ 22 w 58"/>
              <a:gd name="T51" fmla="*/ 21 h 68"/>
              <a:gd name="T52" fmla="*/ 17 w 58"/>
              <a:gd name="T53" fmla="*/ 25 h 68"/>
              <a:gd name="T54" fmla="*/ 16 w 58"/>
              <a:gd name="T55" fmla="*/ 25 h 68"/>
              <a:gd name="T56" fmla="*/ 18 w 58"/>
              <a:gd name="T57" fmla="*/ 31 h 68"/>
              <a:gd name="T58" fmla="*/ 19 w 58"/>
              <a:gd name="T59" fmla="*/ 32 h 68"/>
              <a:gd name="T60" fmla="*/ 31 w 58"/>
              <a:gd name="T61" fmla="*/ 43 h 68"/>
              <a:gd name="T62" fmla="*/ 44 w 58"/>
              <a:gd name="T63" fmla="*/ 32 h 68"/>
              <a:gd name="T64" fmla="*/ 45 w 58"/>
              <a:gd name="T65" fmla="*/ 31 h 68"/>
              <a:gd name="T66" fmla="*/ 47 w 58"/>
              <a:gd name="T67" fmla="*/ 2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 h="68">
                <a:moveTo>
                  <a:pt x="48" y="23"/>
                </a:moveTo>
                <a:cubicBezTo>
                  <a:pt x="48" y="23"/>
                  <a:pt x="48" y="23"/>
                  <a:pt x="49" y="23"/>
                </a:cubicBezTo>
                <a:cubicBezTo>
                  <a:pt x="49" y="24"/>
                  <a:pt x="49" y="24"/>
                  <a:pt x="49" y="24"/>
                </a:cubicBezTo>
                <a:cubicBezTo>
                  <a:pt x="49" y="24"/>
                  <a:pt x="49" y="24"/>
                  <a:pt x="49" y="24"/>
                </a:cubicBezTo>
                <a:cubicBezTo>
                  <a:pt x="49" y="27"/>
                  <a:pt x="49" y="29"/>
                  <a:pt x="49" y="30"/>
                </a:cubicBezTo>
                <a:cubicBezTo>
                  <a:pt x="48" y="31"/>
                  <a:pt x="47" y="32"/>
                  <a:pt x="46" y="33"/>
                </a:cubicBezTo>
                <a:cubicBezTo>
                  <a:pt x="45" y="36"/>
                  <a:pt x="43" y="39"/>
                  <a:pt x="41" y="42"/>
                </a:cubicBezTo>
                <a:cubicBezTo>
                  <a:pt x="38" y="44"/>
                  <a:pt x="35" y="46"/>
                  <a:pt x="31" y="46"/>
                </a:cubicBezTo>
                <a:cubicBezTo>
                  <a:pt x="28" y="46"/>
                  <a:pt x="25" y="44"/>
                  <a:pt x="22" y="42"/>
                </a:cubicBezTo>
                <a:cubicBezTo>
                  <a:pt x="19" y="39"/>
                  <a:pt x="17" y="36"/>
                  <a:pt x="16" y="33"/>
                </a:cubicBezTo>
                <a:cubicBezTo>
                  <a:pt x="15" y="32"/>
                  <a:pt x="14" y="31"/>
                  <a:pt x="14" y="30"/>
                </a:cubicBezTo>
                <a:cubicBezTo>
                  <a:pt x="13" y="29"/>
                  <a:pt x="13" y="27"/>
                  <a:pt x="13" y="24"/>
                </a:cubicBezTo>
                <a:cubicBezTo>
                  <a:pt x="13" y="24"/>
                  <a:pt x="13" y="24"/>
                  <a:pt x="13" y="24"/>
                </a:cubicBezTo>
                <a:cubicBezTo>
                  <a:pt x="14" y="23"/>
                  <a:pt x="14" y="23"/>
                  <a:pt x="14" y="23"/>
                </a:cubicBezTo>
                <a:cubicBezTo>
                  <a:pt x="14" y="23"/>
                  <a:pt x="14" y="23"/>
                  <a:pt x="14" y="23"/>
                </a:cubicBezTo>
                <a:cubicBezTo>
                  <a:pt x="13" y="14"/>
                  <a:pt x="14" y="9"/>
                  <a:pt x="18" y="6"/>
                </a:cubicBezTo>
                <a:cubicBezTo>
                  <a:pt x="24" y="0"/>
                  <a:pt x="37" y="0"/>
                  <a:pt x="43" y="5"/>
                </a:cubicBezTo>
                <a:cubicBezTo>
                  <a:pt x="48" y="8"/>
                  <a:pt x="49" y="14"/>
                  <a:pt x="48" y="23"/>
                </a:cubicBezTo>
                <a:close/>
                <a:moveTo>
                  <a:pt x="12" y="55"/>
                </a:moveTo>
                <a:cubicBezTo>
                  <a:pt x="14" y="56"/>
                  <a:pt x="15" y="56"/>
                  <a:pt x="17" y="56"/>
                </a:cubicBezTo>
                <a:cubicBezTo>
                  <a:pt x="20" y="55"/>
                  <a:pt x="21" y="53"/>
                  <a:pt x="22" y="51"/>
                </a:cubicBezTo>
                <a:cubicBezTo>
                  <a:pt x="23" y="51"/>
                  <a:pt x="23" y="50"/>
                  <a:pt x="23" y="50"/>
                </a:cubicBezTo>
                <a:cubicBezTo>
                  <a:pt x="21" y="48"/>
                  <a:pt x="20" y="47"/>
                  <a:pt x="18" y="46"/>
                </a:cubicBezTo>
                <a:cubicBezTo>
                  <a:pt x="18" y="45"/>
                  <a:pt x="17" y="46"/>
                  <a:pt x="17" y="46"/>
                </a:cubicBezTo>
                <a:cubicBezTo>
                  <a:pt x="15" y="48"/>
                  <a:pt x="15" y="48"/>
                  <a:pt x="15" y="48"/>
                </a:cubicBezTo>
                <a:cubicBezTo>
                  <a:pt x="12" y="45"/>
                  <a:pt x="9" y="40"/>
                  <a:pt x="7" y="36"/>
                </a:cubicBezTo>
                <a:cubicBezTo>
                  <a:pt x="10" y="35"/>
                  <a:pt x="10" y="35"/>
                  <a:pt x="10" y="35"/>
                </a:cubicBezTo>
                <a:cubicBezTo>
                  <a:pt x="11" y="35"/>
                  <a:pt x="11" y="34"/>
                  <a:pt x="11" y="34"/>
                </a:cubicBezTo>
                <a:cubicBezTo>
                  <a:pt x="11" y="32"/>
                  <a:pt x="10" y="30"/>
                  <a:pt x="9" y="28"/>
                </a:cubicBezTo>
                <a:cubicBezTo>
                  <a:pt x="9" y="27"/>
                  <a:pt x="8" y="27"/>
                  <a:pt x="8" y="27"/>
                </a:cubicBezTo>
                <a:cubicBezTo>
                  <a:pt x="6" y="28"/>
                  <a:pt x="4" y="29"/>
                  <a:pt x="2" y="30"/>
                </a:cubicBezTo>
                <a:cubicBezTo>
                  <a:pt x="0" y="33"/>
                  <a:pt x="0" y="34"/>
                  <a:pt x="1" y="36"/>
                </a:cubicBezTo>
                <a:cubicBezTo>
                  <a:pt x="3" y="41"/>
                  <a:pt x="8" y="51"/>
                  <a:pt x="12" y="55"/>
                </a:cubicBezTo>
                <a:close/>
                <a:moveTo>
                  <a:pt x="26" y="50"/>
                </a:moveTo>
                <a:cubicBezTo>
                  <a:pt x="27" y="51"/>
                  <a:pt x="29" y="51"/>
                  <a:pt x="31" y="51"/>
                </a:cubicBezTo>
                <a:cubicBezTo>
                  <a:pt x="36" y="51"/>
                  <a:pt x="40" y="49"/>
                  <a:pt x="43" y="46"/>
                </a:cubicBezTo>
                <a:cubicBezTo>
                  <a:pt x="45" y="46"/>
                  <a:pt x="47" y="46"/>
                  <a:pt x="50" y="46"/>
                </a:cubicBezTo>
                <a:cubicBezTo>
                  <a:pt x="55" y="50"/>
                  <a:pt x="58" y="61"/>
                  <a:pt x="57" y="68"/>
                </a:cubicBezTo>
                <a:cubicBezTo>
                  <a:pt x="40" y="68"/>
                  <a:pt x="22" y="68"/>
                  <a:pt x="5" y="68"/>
                </a:cubicBezTo>
                <a:cubicBezTo>
                  <a:pt x="5" y="64"/>
                  <a:pt x="5" y="59"/>
                  <a:pt x="7" y="54"/>
                </a:cubicBezTo>
                <a:cubicBezTo>
                  <a:pt x="8" y="55"/>
                  <a:pt x="10" y="56"/>
                  <a:pt x="11" y="57"/>
                </a:cubicBezTo>
                <a:cubicBezTo>
                  <a:pt x="13" y="59"/>
                  <a:pt x="15" y="59"/>
                  <a:pt x="18" y="58"/>
                </a:cubicBezTo>
                <a:cubicBezTo>
                  <a:pt x="18" y="58"/>
                  <a:pt x="18" y="58"/>
                  <a:pt x="18" y="58"/>
                </a:cubicBezTo>
                <a:cubicBezTo>
                  <a:pt x="18" y="58"/>
                  <a:pt x="18" y="58"/>
                  <a:pt x="18" y="58"/>
                </a:cubicBezTo>
                <a:cubicBezTo>
                  <a:pt x="21" y="57"/>
                  <a:pt x="23" y="55"/>
                  <a:pt x="25" y="53"/>
                </a:cubicBezTo>
                <a:cubicBezTo>
                  <a:pt x="25" y="53"/>
                  <a:pt x="25" y="53"/>
                  <a:pt x="25" y="53"/>
                </a:cubicBezTo>
                <a:cubicBezTo>
                  <a:pt x="25" y="53"/>
                  <a:pt x="25" y="53"/>
                  <a:pt x="25" y="53"/>
                </a:cubicBezTo>
                <a:cubicBezTo>
                  <a:pt x="25" y="52"/>
                  <a:pt x="26" y="51"/>
                  <a:pt x="26" y="50"/>
                </a:cubicBezTo>
                <a:close/>
                <a:moveTo>
                  <a:pt x="46" y="25"/>
                </a:moveTo>
                <a:cubicBezTo>
                  <a:pt x="45" y="25"/>
                  <a:pt x="44" y="25"/>
                  <a:pt x="44" y="25"/>
                </a:cubicBezTo>
                <a:cubicBezTo>
                  <a:pt x="43" y="24"/>
                  <a:pt x="43" y="23"/>
                  <a:pt x="43" y="22"/>
                </a:cubicBezTo>
                <a:cubicBezTo>
                  <a:pt x="37" y="23"/>
                  <a:pt x="30" y="23"/>
                  <a:pt x="22" y="21"/>
                </a:cubicBezTo>
                <a:cubicBezTo>
                  <a:pt x="21" y="22"/>
                  <a:pt x="20" y="24"/>
                  <a:pt x="19" y="25"/>
                </a:cubicBezTo>
                <a:cubicBezTo>
                  <a:pt x="19" y="25"/>
                  <a:pt x="18" y="25"/>
                  <a:pt x="17" y="25"/>
                </a:cubicBezTo>
                <a:cubicBezTo>
                  <a:pt x="16" y="25"/>
                  <a:pt x="16" y="25"/>
                  <a:pt x="16" y="25"/>
                </a:cubicBezTo>
                <a:cubicBezTo>
                  <a:pt x="16" y="25"/>
                  <a:pt x="16" y="25"/>
                  <a:pt x="16" y="25"/>
                </a:cubicBezTo>
                <a:cubicBezTo>
                  <a:pt x="16" y="27"/>
                  <a:pt x="16" y="28"/>
                  <a:pt x="16" y="29"/>
                </a:cubicBezTo>
                <a:cubicBezTo>
                  <a:pt x="17" y="30"/>
                  <a:pt x="17" y="30"/>
                  <a:pt x="18" y="31"/>
                </a:cubicBezTo>
                <a:cubicBezTo>
                  <a:pt x="19" y="31"/>
                  <a:pt x="19" y="31"/>
                  <a:pt x="19" y="31"/>
                </a:cubicBezTo>
                <a:cubicBezTo>
                  <a:pt x="19" y="32"/>
                  <a:pt x="19" y="32"/>
                  <a:pt x="19" y="32"/>
                </a:cubicBezTo>
                <a:cubicBezTo>
                  <a:pt x="20" y="35"/>
                  <a:pt x="21" y="38"/>
                  <a:pt x="24" y="40"/>
                </a:cubicBezTo>
                <a:cubicBezTo>
                  <a:pt x="26" y="42"/>
                  <a:pt x="29" y="43"/>
                  <a:pt x="31" y="43"/>
                </a:cubicBezTo>
                <a:cubicBezTo>
                  <a:pt x="34" y="43"/>
                  <a:pt x="37" y="42"/>
                  <a:pt x="39" y="40"/>
                </a:cubicBezTo>
                <a:cubicBezTo>
                  <a:pt x="41" y="38"/>
                  <a:pt x="43" y="35"/>
                  <a:pt x="44" y="32"/>
                </a:cubicBezTo>
                <a:cubicBezTo>
                  <a:pt x="44" y="31"/>
                  <a:pt x="44" y="31"/>
                  <a:pt x="44" y="31"/>
                </a:cubicBezTo>
                <a:cubicBezTo>
                  <a:pt x="45" y="31"/>
                  <a:pt x="45" y="31"/>
                  <a:pt x="45" y="31"/>
                </a:cubicBezTo>
                <a:cubicBezTo>
                  <a:pt x="45" y="30"/>
                  <a:pt x="46" y="30"/>
                  <a:pt x="46" y="29"/>
                </a:cubicBezTo>
                <a:cubicBezTo>
                  <a:pt x="46" y="28"/>
                  <a:pt x="47" y="27"/>
                  <a:pt x="47" y="25"/>
                </a:cubicBezTo>
                <a:cubicBezTo>
                  <a:pt x="46" y="25"/>
                  <a:pt x="46" y="25"/>
                  <a:pt x="46" y="25"/>
                </a:cubicBez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6094" name="矩形 12"/>
          <p:cNvSpPr>
            <a:spLocks noChangeArrowheads="1"/>
          </p:cNvSpPr>
          <p:nvPr/>
        </p:nvSpPr>
        <p:spPr bwMode="auto">
          <a:xfrm>
            <a:off x="6096000" y="5375275"/>
            <a:ext cx="6096000" cy="60325"/>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6095" name="椭圆 14"/>
          <p:cNvSpPr>
            <a:spLocks noChangeArrowheads="1"/>
          </p:cNvSpPr>
          <p:nvPr/>
        </p:nvSpPr>
        <p:spPr bwMode="auto">
          <a:xfrm>
            <a:off x="4100513" y="2301875"/>
            <a:ext cx="1409700" cy="1408113"/>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slow" advTm="5000">
    <p:blinds dir="vert"/>
  </p:transition>
</p:sld>
</file>

<file path=ppt/slides/slide44.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47106" name="组合 7"/>
          <p:cNvGrpSpPr>
            <a:grpSpLocks/>
          </p:cNvGrpSpPr>
          <p:nvPr/>
        </p:nvGrpSpPr>
        <p:grpSpPr bwMode="auto">
          <a:xfrm>
            <a:off x="9563100" y="263525"/>
            <a:ext cx="1082675" cy="339725"/>
            <a:chOff x="0" y="0"/>
            <a:chExt cx="1082348" cy="340298"/>
          </a:xfrm>
        </p:grpSpPr>
        <p:sp>
          <p:nvSpPr>
            <p:cNvPr id="47107"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47108"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sp>
        <p:nvSpPr>
          <p:cNvPr id="47116" name="矩形 1"/>
          <p:cNvSpPr>
            <a:spLocks noChangeArrowheads="1"/>
          </p:cNvSpPr>
          <p:nvPr/>
        </p:nvSpPr>
        <p:spPr bwMode="auto">
          <a:xfrm>
            <a:off x="0" y="1508125"/>
            <a:ext cx="12192000" cy="941388"/>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117" name="文本框 2"/>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47118" name="文本框 3"/>
          <p:cNvSpPr>
            <a:spLocks noChangeArrowheads="1"/>
          </p:cNvSpPr>
          <p:nvPr/>
        </p:nvSpPr>
        <p:spPr bwMode="auto">
          <a:xfrm>
            <a:off x="1435100" y="1655763"/>
            <a:ext cx="75707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47119" name="矩形 4"/>
          <p:cNvSpPr>
            <a:spLocks noChangeArrowheads="1"/>
          </p:cNvSpPr>
          <p:nvPr/>
        </p:nvSpPr>
        <p:spPr bwMode="auto">
          <a:xfrm>
            <a:off x="0" y="2451100"/>
            <a:ext cx="12192000" cy="3130550"/>
          </a:xfrm>
          <a:prstGeom prst="rect">
            <a:avLst/>
          </a:prstGeom>
          <a:solidFill>
            <a:srgbClr val="3A383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120" name="文本框 5"/>
          <p:cNvSpPr>
            <a:spLocks noChangeArrowheads="1"/>
          </p:cNvSpPr>
          <p:nvPr/>
        </p:nvSpPr>
        <p:spPr bwMode="auto">
          <a:xfrm>
            <a:off x="2116138" y="5664200"/>
            <a:ext cx="75707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47121" name="Freeform 277"/>
          <p:cNvSpPr>
            <a:spLocks noChangeAspect="1" noEditPoints="1" noChangeArrowheads="1"/>
          </p:cNvSpPr>
          <p:nvPr/>
        </p:nvSpPr>
        <p:spPr bwMode="auto">
          <a:xfrm>
            <a:off x="1435100" y="5651500"/>
            <a:ext cx="430213" cy="395288"/>
          </a:xfrm>
          <a:custGeom>
            <a:avLst/>
            <a:gdLst>
              <a:gd name="T0" fmla="*/ 6 w 63"/>
              <a:gd name="T1" fmla="*/ 8 h 58"/>
              <a:gd name="T2" fmla="*/ 22 w 63"/>
              <a:gd name="T3" fmla="*/ 0 h 58"/>
              <a:gd name="T4" fmla="*/ 39 w 63"/>
              <a:gd name="T5" fmla="*/ 6 h 58"/>
              <a:gd name="T6" fmla="*/ 47 w 63"/>
              <a:gd name="T7" fmla="*/ 22 h 58"/>
              <a:gd name="T8" fmla="*/ 44 w 63"/>
              <a:gd name="T9" fmla="*/ 36 h 58"/>
              <a:gd name="T10" fmla="*/ 46 w 63"/>
              <a:gd name="T11" fmla="*/ 38 h 58"/>
              <a:gd name="T12" fmla="*/ 48 w 63"/>
              <a:gd name="T13" fmla="*/ 36 h 58"/>
              <a:gd name="T14" fmla="*/ 63 w 63"/>
              <a:gd name="T15" fmla="*/ 49 h 58"/>
              <a:gd name="T16" fmla="*/ 55 w 63"/>
              <a:gd name="T17" fmla="*/ 58 h 58"/>
              <a:gd name="T18" fmla="*/ 41 w 63"/>
              <a:gd name="T19" fmla="*/ 45 h 58"/>
              <a:gd name="T20" fmla="*/ 42 w 63"/>
              <a:gd name="T21" fmla="*/ 43 h 58"/>
              <a:gd name="T22" fmla="*/ 40 w 63"/>
              <a:gd name="T23" fmla="*/ 41 h 58"/>
              <a:gd name="T24" fmla="*/ 25 w 63"/>
              <a:gd name="T25" fmla="*/ 47 h 58"/>
              <a:gd name="T26" fmla="*/ 8 w 63"/>
              <a:gd name="T27" fmla="*/ 42 h 58"/>
              <a:gd name="T28" fmla="*/ 0 w 63"/>
              <a:gd name="T29" fmla="*/ 25 h 58"/>
              <a:gd name="T30" fmla="*/ 6 w 63"/>
              <a:gd name="T31" fmla="*/ 8 h 58"/>
              <a:gd name="T32" fmla="*/ 13 w 63"/>
              <a:gd name="T33" fmla="*/ 21 h 58"/>
              <a:gd name="T34" fmla="*/ 13 w 63"/>
              <a:gd name="T35" fmla="*/ 28 h 58"/>
              <a:gd name="T36" fmla="*/ 20 w 63"/>
              <a:gd name="T37" fmla="*/ 28 h 58"/>
              <a:gd name="T38" fmla="*/ 20 w 63"/>
              <a:gd name="T39" fmla="*/ 35 h 58"/>
              <a:gd name="T40" fmla="*/ 27 w 63"/>
              <a:gd name="T41" fmla="*/ 35 h 58"/>
              <a:gd name="T42" fmla="*/ 27 w 63"/>
              <a:gd name="T43" fmla="*/ 28 h 58"/>
              <a:gd name="T44" fmla="*/ 34 w 63"/>
              <a:gd name="T45" fmla="*/ 28 h 58"/>
              <a:gd name="T46" fmla="*/ 34 w 63"/>
              <a:gd name="T47" fmla="*/ 21 h 58"/>
              <a:gd name="T48" fmla="*/ 27 w 63"/>
              <a:gd name="T49" fmla="*/ 21 h 58"/>
              <a:gd name="T50" fmla="*/ 27 w 63"/>
              <a:gd name="T51" fmla="*/ 14 h 58"/>
              <a:gd name="T52" fmla="*/ 20 w 63"/>
              <a:gd name="T53" fmla="*/ 14 h 58"/>
              <a:gd name="T54" fmla="*/ 20 w 63"/>
              <a:gd name="T55" fmla="*/ 21 h 58"/>
              <a:gd name="T56" fmla="*/ 13 w 63"/>
              <a:gd name="T57" fmla="*/ 21 h 58"/>
              <a:gd name="T58" fmla="*/ 22 w 63"/>
              <a:gd name="T59" fmla="*/ 8 h 58"/>
              <a:gd name="T60" fmla="*/ 12 w 63"/>
              <a:gd name="T61" fmla="*/ 13 h 58"/>
              <a:gd name="T62" fmla="*/ 8 w 63"/>
              <a:gd name="T63" fmla="*/ 25 h 58"/>
              <a:gd name="T64" fmla="*/ 13 w 63"/>
              <a:gd name="T65" fmla="*/ 36 h 58"/>
              <a:gd name="T66" fmla="*/ 25 w 63"/>
              <a:gd name="T67" fmla="*/ 40 h 58"/>
              <a:gd name="T68" fmla="*/ 36 w 63"/>
              <a:gd name="T69" fmla="*/ 34 h 58"/>
              <a:gd name="T70" fmla="*/ 39 w 63"/>
              <a:gd name="T71" fmla="*/ 23 h 58"/>
              <a:gd name="T72" fmla="*/ 34 w 63"/>
              <a:gd name="T73" fmla="*/ 12 h 58"/>
              <a:gd name="T74" fmla="*/ 22 w 63"/>
              <a:gd name="T75"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8">
                <a:moveTo>
                  <a:pt x="6" y="8"/>
                </a:moveTo>
                <a:cubicBezTo>
                  <a:pt x="10" y="3"/>
                  <a:pt x="16" y="1"/>
                  <a:pt x="22" y="0"/>
                </a:cubicBezTo>
                <a:cubicBezTo>
                  <a:pt x="28" y="0"/>
                  <a:pt x="34" y="2"/>
                  <a:pt x="39" y="6"/>
                </a:cubicBezTo>
                <a:cubicBezTo>
                  <a:pt x="44" y="10"/>
                  <a:pt x="47" y="16"/>
                  <a:pt x="47" y="22"/>
                </a:cubicBezTo>
                <a:cubicBezTo>
                  <a:pt x="47" y="27"/>
                  <a:pt x="46" y="32"/>
                  <a:pt x="44" y="36"/>
                </a:cubicBezTo>
                <a:cubicBezTo>
                  <a:pt x="46" y="38"/>
                  <a:pt x="46" y="38"/>
                  <a:pt x="46" y="38"/>
                </a:cubicBezTo>
                <a:cubicBezTo>
                  <a:pt x="48" y="36"/>
                  <a:pt x="48" y="36"/>
                  <a:pt x="48" y="36"/>
                </a:cubicBezTo>
                <a:cubicBezTo>
                  <a:pt x="63" y="49"/>
                  <a:pt x="63" y="49"/>
                  <a:pt x="63" y="49"/>
                </a:cubicBezTo>
                <a:cubicBezTo>
                  <a:pt x="55" y="58"/>
                  <a:pt x="55" y="58"/>
                  <a:pt x="55" y="58"/>
                </a:cubicBezTo>
                <a:cubicBezTo>
                  <a:pt x="41" y="45"/>
                  <a:pt x="41" y="45"/>
                  <a:pt x="41" y="45"/>
                </a:cubicBezTo>
                <a:cubicBezTo>
                  <a:pt x="42" y="43"/>
                  <a:pt x="42" y="43"/>
                  <a:pt x="42" y="43"/>
                </a:cubicBezTo>
                <a:cubicBezTo>
                  <a:pt x="40" y="41"/>
                  <a:pt x="40" y="41"/>
                  <a:pt x="40" y="41"/>
                </a:cubicBezTo>
                <a:cubicBezTo>
                  <a:pt x="36" y="45"/>
                  <a:pt x="31" y="47"/>
                  <a:pt x="25" y="47"/>
                </a:cubicBezTo>
                <a:cubicBezTo>
                  <a:pt x="19" y="48"/>
                  <a:pt x="13" y="46"/>
                  <a:pt x="8" y="42"/>
                </a:cubicBezTo>
                <a:cubicBezTo>
                  <a:pt x="3" y="37"/>
                  <a:pt x="1" y="32"/>
                  <a:pt x="0" y="25"/>
                </a:cubicBezTo>
                <a:cubicBezTo>
                  <a:pt x="0" y="19"/>
                  <a:pt x="2" y="13"/>
                  <a:pt x="6" y="8"/>
                </a:cubicBezTo>
                <a:close/>
                <a:moveTo>
                  <a:pt x="13" y="21"/>
                </a:moveTo>
                <a:cubicBezTo>
                  <a:pt x="13" y="28"/>
                  <a:pt x="13" y="28"/>
                  <a:pt x="13" y="28"/>
                </a:cubicBezTo>
                <a:cubicBezTo>
                  <a:pt x="20" y="28"/>
                  <a:pt x="20" y="28"/>
                  <a:pt x="20" y="28"/>
                </a:cubicBezTo>
                <a:cubicBezTo>
                  <a:pt x="20" y="35"/>
                  <a:pt x="20" y="35"/>
                  <a:pt x="20" y="35"/>
                </a:cubicBezTo>
                <a:cubicBezTo>
                  <a:pt x="27" y="35"/>
                  <a:pt x="27" y="35"/>
                  <a:pt x="27" y="35"/>
                </a:cubicBezTo>
                <a:cubicBezTo>
                  <a:pt x="27" y="28"/>
                  <a:pt x="27" y="28"/>
                  <a:pt x="27" y="28"/>
                </a:cubicBezTo>
                <a:cubicBezTo>
                  <a:pt x="34" y="28"/>
                  <a:pt x="34" y="28"/>
                  <a:pt x="34" y="28"/>
                </a:cubicBezTo>
                <a:cubicBezTo>
                  <a:pt x="34" y="21"/>
                  <a:pt x="34" y="21"/>
                  <a:pt x="34" y="21"/>
                </a:cubicBezTo>
                <a:cubicBezTo>
                  <a:pt x="27" y="21"/>
                  <a:pt x="27" y="21"/>
                  <a:pt x="27" y="21"/>
                </a:cubicBezTo>
                <a:cubicBezTo>
                  <a:pt x="27" y="14"/>
                  <a:pt x="27" y="14"/>
                  <a:pt x="27" y="14"/>
                </a:cubicBezTo>
                <a:cubicBezTo>
                  <a:pt x="20" y="14"/>
                  <a:pt x="20" y="14"/>
                  <a:pt x="20" y="14"/>
                </a:cubicBezTo>
                <a:cubicBezTo>
                  <a:pt x="20" y="21"/>
                  <a:pt x="20" y="21"/>
                  <a:pt x="20" y="21"/>
                </a:cubicBezTo>
                <a:cubicBezTo>
                  <a:pt x="13" y="21"/>
                  <a:pt x="13" y="21"/>
                  <a:pt x="13" y="21"/>
                </a:cubicBezTo>
                <a:close/>
                <a:moveTo>
                  <a:pt x="22" y="8"/>
                </a:moveTo>
                <a:cubicBezTo>
                  <a:pt x="18" y="8"/>
                  <a:pt x="14" y="10"/>
                  <a:pt x="12" y="13"/>
                </a:cubicBezTo>
                <a:cubicBezTo>
                  <a:pt x="9" y="17"/>
                  <a:pt x="7" y="21"/>
                  <a:pt x="8" y="25"/>
                </a:cubicBezTo>
                <a:cubicBezTo>
                  <a:pt x="8" y="29"/>
                  <a:pt x="10" y="33"/>
                  <a:pt x="13" y="36"/>
                </a:cubicBezTo>
                <a:cubicBezTo>
                  <a:pt x="17" y="39"/>
                  <a:pt x="21" y="40"/>
                  <a:pt x="25" y="40"/>
                </a:cubicBezTo>
                <a:cubicBezTo>
                  <a:pt x="29" y="39"/>
                  <a:pt x="33" y="38"/>
                  <a:pt x="36" y="34"/>
                </a:cubicBezTo>
                <a:cubicBezTo>
                  <a:pt x="39" y="31"/>
                  <a:pt x="40" y="27"/>
                  <a:pt x="39" y="23"/>
                </a:cubicBezTo>
                <a:cubicBezTo>
                  <a:pt x="39" y="19"/>
                  <a:pt x="37" y="15"/>
                  <a:pt x="34" y="12"/>
                </a:cubicBezTo>
                <a:cubicBezTo>
                  <a:pt x="31" y="9"/>
                  <a:pt x="27" y="8"/>
                  <a:pt x="22" y="8"/>
                </a:cubicBezTo>
                <a:close/>
              </a:path>
            </a:pathLst>
          </a:custGeom>
          <a:solidFill>
            <a:srgbClr val="798D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nvGrpSpPr>
          <p:cNvPr id="47122" name="组合 40"/>
          <p:cNvGrpSpPr>
            <a:grpSpLocks/>
          </p:cNvGrpSpPr>
          <p:nvPr/>
        </p:nvGrpSpPr>
        <p:grpSpPr bwMode="auto">
          <a:xfrm>
            <a:off x="5130800" y="2803525"/>
            <a:ext cx="1195388" cy="1230313"/>
            <a:chOff x="0" y="0"/>
            <a:chExt cx="1196051" cy="1231270"/>
          </a:xfrm>
        </p:grpSpPr>
        <p:sp>
          <p:nvSpPr>
            <p:cNvPr id="47123" name="椭圆 7"/>
            <p:cNvSpPr>
              <a:spLocks noChangeAspect="1" noChangeArrowheads="1"/>
            </p:cNvSpPr>
            <p:nvPr/>
          </p:nvSpPr>
          <p:spPr bwMode="auto">
            <a:xfrm>
              <a:off x="78945" y="96555"/>
              <a:ext cx="1038161" cy="1038161"/>
            </a:xfrm>
            <a:prstGeom prst="ellipse">
              <a:avLst/>
            </a:prstGeom>
            <a:solidFill>
              <a:srgbClr val="AECB0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124" name="文本框 8"/>
            <p:cNvSpPr>
              <a:spLocks noChangeArrowheads="1"/>
            </p:cNvSpPr>
            <p:nvPr/>
          </p:nvSpPr>
          <p:spPr bwMode="auto">
            <a:xfrm>
              <a:off x="107338" y="261692"/>
              <a:ext cx="9813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chemeClr val="bg1"/>
                  </a:solidFill>
                  <a:latin typeface="汉仪菱心体简" pitchFamily="1" charset="-122"/>
                  <a:ea typeface="汉仪菱心体简" pitchFamily="1" charset="-122"/>
                  <a:sym typeface="汉仪菱心体简" pitchFamily="1" charset="-122"/>
                </a:rPr>
                <a:t>16</a:t>
              </a:r>
              <a:r>
                <a:rPr lang="en-US" sz="3600">
                  <a:solidFill>
                    <a:schemeClr val="bg1"/>
                  </a:solidFill>
                  <a:latin typeface="Calibri" pitchFamily="34" charset="0"/>
                  <a:ea typeface="Calibri" pitchFamily="34" charset="0"/>
                  <a:cs typeface="Calibri" pitchFamily="34" charset="0"/>
                  <a:sym typeface="Calibri" pitchFamily="34" charset="0"/>
                </a:rPr>
                <a:t>%</a:t>
              </a:r>
              <a:endParaRPr lang="en-US" sz="4800">
                <a:solidFill>
                  <a:schemeClr val="bg1"/>
                </a:solidFill>
                <a:latin typeface="Calibri" pitchFamily="34" charset="0"/>
                <a:ea typeface="Calibri" pitchFamily="34" charset="0"/>
                <a:cs typeface="Calibri" pitchFamily="34" charset="0"/>
                <a:sym typeface="Calibri" pitchFamily="34" charset="0"/>
              </a:endParaRPr>
            </a:p>
          </p:txBody>
        </p:sp>
        <p:sp>
          <p:nvSpPr>
            <p:cNvPr id="47125" name="椭圆 9"/>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47126" name="组合 41"/>
          <p:cNvGrpSpPr>
            <a:grpSpLocks/>
          </p:cNvGrpSpPr>
          <p:nvPr/>
        </p:nvGrpSpPr>
        <p:grpSpPr bwMode="auto">
          <a:xfrm>
            <a:off x="8137525" y="2578100"/>
            <a:ext cx="1196975" cy="1231900"/>
            <a:chOff x="0" y="0"/>
            <a:chExt cx="1196051" cy="1231270"/>
          </a:xfrm>
        </p:grpSpPr>
        <p:sp>
          <p:nvSpPr>
            <p:cNvPr id="47127" name="椭圆 26"/>
            <p:cNvSpPr>
              <a:spLocks noChangeAspect="1" noChangeArrowheads="1"/>
            </p:cNvSpPr>
            <p:nvPr/>
          </p:nvSpPr>
          <p:spPr bwMode="auto">
            <a:xfrm>
              <a:off x="78945" y="96555"/>
              <a:ext cx="1038161" cy="1038161"/>
            </a:xfrm>
            <a:prstGeom prst="ellipse">
              <a:avLst/>
            </a:prstGeom>
            <a:solidFill>
              <a:srgbClr val="EBE807"/>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128" name="文本框 27"/>
            <p:cNvSpPr>
              <a:spLocks noChangeArrowheads="1"/>
            </p:cNvSpPr>
            <p:nvPr/>
          </p:nvSpPr>
          <p:spPr bwMode="auto">
            <a:xfrm>
              <a:off x="107338" y="261692"/>
              <a:ext cx="9813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chemeClr val="bg1"/>
                  </a:solidFill>
                  <a:latin typeface="汉仪菱心体简" pitchFamily="1" charset="-122"/>
                  <a:ea typeface="汉仪菱心体简" pitchFamily="1" charset="-122"/>
                  <a:sym typeface="汉仪菱心体简" pitchFamily="1" charset="-122"/>
                </a:rPr>
                <a:t>12</a:t>
              </a:r>
              <a:r>
                <a:rPr lang="en-US" sz="3600">
                  <a:solidFill>
                    <a:schemeClr val="bg1"/>
                  </a:solidFill>
                  <a:latin typeface="Calibri" pitchFamily="34" charset="0"/>
                  <a:ea typeface="Calibri" pitchFamily="34" charset="0"/>
                  <a:cs typeface="Calibri" pitchFamily="34" charset="0"/>
                  <a:sym typeface="Calibri" pitchFamily="34" charset="0"/>
                </a:rPr>
                <a:t>%</a:t>
              </a:r>
              <a:endParaRPr lang="en-US" sz="4800">
                <a:solidFill>
                  <a:schemeClr val="bg1"/>
                </a:solidFill>
                <a:latin typeface="Calibri" pitchFamily="34" charset="0"/>
                <a:ea typeface="Calibri" pitchFamily="34" charset="0"/>
                <a:cs typeface="Calibri" pitchFamily="34" charset="0"/>
                <a:sym typeface="Calibri" pitchFamily="34" charset="0"/>
              </a:endParaRPr>
            </a:p>
          </p:txBody>
        </p:sp>
        <p:sp>
          <p:nvSpPr>
            <p:cNvPr id="47129" name="椭圆 28"/>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47130" name="组合 42"/>
          <p:cNvGrpSpPr>
            <a:grpSpLocks/>
          </p:cNvGrpSpPr>
          <p:nvPr/>
        </p:nvGrpSpPr>
        <p:grpSpPr bwMode="auto">
          <a:xfrm>
            <a:off x="4610100" y="4351338"/>
            <a:ext cx="1196975" cy="1230312"/>
            <a:chOff x="0" y="0"/>
            <a:chExt cx="1196051" cy="1231270"/>
          </a:xfrm>
        </p:grpSpPr>
        <p:sp>
          <p:nvSpPr>
            <p:cNvPr id="47131" name="椭圆 30"/>
            <p:cNvSpPr>
              <a:spLocks noChangeAspect="1" noChangeArrowheads="1"/>
            </p:cNvSpPr>
            <p:nvPr/>
          </p:nvSpPr>
          <p:spPr bwMode="auto">
            <a:xfrm>
              <a:off x="78945" y="96555"/>
              <a:ext cx="1038161" cy="1038161"/>
            </a:xfrm>
            <a:prstGeom prst="ellipse">
              <a:avLst/>
            </a:prstGeom>
            <a:solidFill>
              <a:srgbClr val="798D0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132" name="文本框 31"/>
            <p:cNvSpPr>
              <a:spLocks noChangeArrowheads="1"/>
            </p:cNvSpPr>
            <p:nvPr/>
          </p:nvSpPr>
          <p:spPr bwMode="auto">
            <a:xfrm>
              <a:off x="107338" y="261692"/>
              <a:ext cx="9813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chemeClr val="bg1"/>
                  </a:solidFill>
                  <a:latin typeface="汉仪菱心体简" pitchFamily="1" charset="-122"/>
                  <a:ea typeface="汉仪菱心体简" pitchFamily="1" charset="-122"/>
                  <a:sym typeface="汉仪菱心体简" pitchFamily="1" charset="-122"/>
                </a:rPr>
                <a:t>22</a:t>
              </a:r>
              <a:r>
                <a:rPr lang="en-US" sz="3600">
                  <a:solidFill>
                    <a:schemeClr val="bg1"/>
                  </a:solidFill>
                  <a:latin typeface="Calibri" pitchFamily="34" charset="0"/>
                  <a:ea typeface="Calibri" pitchFamily="34" charset="0"/>
                  <a:cs typeface="Calibri" pitchFamily="34" charset="0"/>
                  <a:sym typeface="Calibri" pitchFamily="34" charset="0"/>
                </a:rPr>
                <a:t>%</a:t>
              </a:r>
              <a:endParaRPr lang="en-US" sz="4800">
                <a:solidFill>
                  <a:schemeClr val="bg1"/>
                </a:solidFill>
                <a:latin typeface="Calibri" pitchFamily="34" charset="0"/>
                <a:ea typeface="Calibri" pitchFamily="34" charset="0"/>
                <a:cs typeface="Calibri" pitchFamily="34" charset="0"/>
                <a:sym typeface="Calibri" pitchFamily="34" charset="0"/>
              </a:endParaRPr>
            </a:p>
          </p:txBody>
        </p:sp>
        <p:sp>
          <p:nvSpPr>
            <p:cNvPr id="47133" name="椭圆 32"/>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47134" name="组合 43"/>
          <p:cNvGrpSpPr>
            <a:grpSpLocks/>
          </p:cNvGrpSpPr>
          <p:nvPr/>
        </p:nvGrpSpPr>
        <p:grpSpPr bwMode="auto">
          <a:xfrm>
            <a:off x="7391400" y="3906838"/>
            <a:ext cx="1196975" cy="1230312"/>
            <a:chOff x="0" y="0"/>
            <a:chExt cx="1196051" cy="1231270"/>
          </a:xfrm>
        </p:grpSpPr>
        <p:sp>
          <p:nvSpPr>
            <p:cNvPr id="47135" name="椭圆 33"/>
            <p:cNvSpPr>
              <a:spLocks noChangeAspect="1" noChangeArrowheads="1"/>
            </p:cNvSpPr>
            <p:nvPr/>
          </p:nvSpPr>
          <p:spPr bwMode="auto">
            <a:xfrm>
              <a:off x="78945" y="96555"/>
              <a:ext cx="1038161" cy="1038161"/>
            </a:xfrm>
            <a:prstGeom prst="ellipse">
              <a:avLst/>
            </a:prstGeom>
            <a:solidFill>
              <a:srgbClr val="AECB0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136" name="文本框 34"/>
            <p:cNvSpPr>
              <a:spLocks noChangeArrowheads="1"/>
            </p:cNvSpPr>
            <p:nvPr/>
          </p:nvSpPr>
          <p:spPr bwMode="auto">
            <a:xfrm>
              <a:off x="107338" y="261692"/>
              <a:ext cx="9813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chemeClr val="bg1"/>
                  </a:solidFill>
                  <a:latin typeface="汉仪菱心体简" pitchFamily="1" charset="-122"/>
                  <a:ea typeface="汉仪菱心体简" pitchFamily="1" charset="-122"/>
                  <a:sym typeface="汉仪菱心体简" pitchFamily="1" charset="-122"/>
                </a:rPr>
                <a:t>25</a:t>
              </a:r>
              <a:r>
                <a:rPr lang="en-US" sz="3600">
                  <a:solidFill>
                    <a:schemeClr val="bg1"/>
                  </a:solidFill>
                  <a:latin typeface="Calibri" pitchFamily="34" charset="0"/>
                  <a:ea typeface="Calibri" pitchFamily="34" charset="0"/>
                  <a:cs typeface="Calibri" pitchFamily="34" charset="0"/>
                  <a:sym typeface="Calibri" pitchFamily="34" charset="0"/>
                </a:rPr>
                <a:t>%</a:t>
              </a:r>
              <a:endParaRPr lang="en-US" sz="4800">
                <a:solidFill>
                  <a:schemeClr val="bg1"/>
                </a:solidFill>
                <a:latin typeface="Calibri" pitchFamily="34" charset="0"/>
                <a:ea typeface="Calibri" pitchFamily="34" charset="0"/>
                <a:cs typeface="Calibri" pitchFamily="34" charset="0"/>
                <a:sym typeface="Calibri" pitchFamily="34" charset="0"/>
              </a:endParaRPr>
            </a:p>
          </p:txBody>
        </p:sp>
        <p:sp>
          <p:nvSpPr>
            <p:cNvPr id="47137" name="椭圆 35"/>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47138" name="文本框 36"/>
          <p:cNvSpPr>
            <a:spLocks noChangeArrowheads="1"/>
          </p:cNvSpPr>
          <p:nvPr/>
        </p:nvSpPr>
        <p:spPr bwMode="auto">
          <a:xfrm>
            <a:off x="6245225" y="3127375"/>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时尚中黑简体" pitchFamily="2" charset="-122"/>
                <a:ea typeface="时尚中黑简体" pitchFamily="2" charset="-122"/>
                <a:sym typeface="时尚中黑简体" pitchFamily="2" charset="-122"/>
              </a:rPr>
              <a:t>点击添加文本文字点击</a:t>
            </a:r>
            <a:endParaRPr lang="en-US" sz="1200">
              <a:solidFill>
                <a:schemeClr val="bg1"/>
              </a:solidFill>
              <a:latin typeface="时尚中黑简体" pitchFamily="2" charset="-122"/>
              <a:ea typeface="时尚中黑简体" pitchFamily="2" charset="-122"/>
              <a:sym typeface="时尚中黑简体" pitchFamily="2" charset="-122"/>
            </a:endParaRPr>
          </a:p>
          <a:p>
            <a:r>
              <a:rPr lang="zh-CN" altLang="en-US" sz="1200">
                <a:solidFill>
                  <a:schemeClr val="bg1"/>
                </a:solidFill>
                <a:latin typeface="时尚中黑简体" pitchFamily="2" charset="-122"/>
                <a:ea typeface="时尚中黑简体" pitchFamily="2" charset="-122"/>
                <a:sym typeface="时尚中黑简体" pitchFamily="2" charset="-122"/>
              </a:rPr>
              <a:t>点击添加文本文字点击</a:t>
            </a:r>
            <a:endParaRPr lang="en-US" sz="1200">
              <a:solidFill>
                <a:schemeClr val="bg1"/>
              </a:solidFill>
              <a:latin typeface="时尚中黑简体" pitchFamily="2" charset="-122"/>
              <a:ea typeface="时尚中黑简体" pitchFamily="2" charset="-122"/>
              <a:sym typeface="时尚中黑简体" pitchFamily="2" charset="-122"/>
            </a:endParaRPr>
          </a:p>
        </p:txBody>
      </p:sp>
      <p:sp>
        <p:nvSpPr>
          <p:cNvPr id="47139" name="文本框 37"/>
          <p:cNvSpPr>
            <a:spLocks noChangeArrowheads="1"/>
          </p:cNvSpPr>
          <p:nvPr/>
        </p:nvSpPr>
        <p:spPr bwMode="auto">
          <a:xfrm>
            <a:off x="9459913" y="2803525"/>
            <a:ext cx="17240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时尚中黑简体" pitchFamily="2" charset="-122"/>
                <a:ea typeface="时尚中黑简体" pitchFamily="2" charset="-122"/>
                <a:sym typeface="时尚中黑简体" pitchFamily="2" charset="-122"/>
              </a:rPr>
              <a:t>点击添加文本文字点击</a:t>
            </a:r>
            <a:endParaRPr lang="en-US" sz="1200">
              <a:solidFill>
                <a:schemeClr val="bg1"/>
              </a:solidFill>
              <a:latin typeface="时尚中黑简体" pitchFamily="2" charset="-122"/>
              <a:ea typeface="时尚中黑简体" pitchFamily="2" charset="-122"/>
              <a:sym typeface="时尚中黑简体" pitchFamily="2" charset="-122"/>
            </a:endParaRPr>
          </a:p>
          <a:p>
            <a:r>
              <a:rPr lang="zh-CN" altLang="en-US" sz="1200">
                <a:solidFill>
                  <a:schemeClr val="bg1"/>
                </a:solidFill>
                <a:latin typeface="时尚中黑简体" pitchFamily="2" charset="-122"/>
                <a:ea typeface="时尚中黑简体" pitchFamily="2" charset="-122"/>
                <a:sym typeface="时尚中黑简体" pitchFamily="2" charset="-122"/>
              </a:rPr>
              <a:t>点击添加文本文字点击</a:t>
            </a:r>
            <a:endParaRPr lang="en-US" sz="1200">
              <a:solidFill>
                <a:schemeClr val="bg1"/>
              </a:solidFill>
              <a:latin typeface="时尚中黑简体" pitchFamily="2" charset="-122"/>
              <a:ea typeface="时尚中黑简体" pitchFamily="2" charset="-122"/>
              <a:sym typeface="时尚中黑简体" pitchFamily="2" charset="-122"/>
            </a:endParaRPr>
          </a:p>
        </p:txBody>
      </p:sp>
      <p:sp>
        <p:nvSpPr>
          <p:cNvPr id="47140" name="文本框 38"/>
          <p:cNvSpPr>
            <a:spLocks noChangeArrowheads="1"/>
          </p:cNvSpPr>
          <p:nvPr/>
        </p:nvSpPr>
        <p:spPr bwMode="auto">
          <a:xfrm>
            <a:off x="8789988" y="4352925"/>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时尚中黑简体" pitchFamily="2" charset="-122"/>
                <a:ea typeface="时尚中黑简体" pitchFamily="2" charset="-122"/>
                <a:sym typeface="时尚中黑简体" pitchFamily="2" charset="-122"/>
              </a:rPr>
              <a:t>点击添加文本文字点击</a:t>
            </a:r>
            <a:endParaRPr lang="en-US" sz="1200">
              <a:solidFill>
                <a:schemeClr val="bg1"/>
              </a:solidFill>
              <a:latin typeface="时尚中黑简体" pitchFamily="2" charset="-122"/>
              <a:ea typeface="时尚中黑简体" pitchFamily="2" charset="-122"/>
              <a:sym typeface="时尚中黑简体" pitchFamily="2" charset="-122"/>
            </a:endParaRPr>
          </a:p>
          <a:p>
            <a:r>
              <a:rPr lang="zh-CN" altLang="en-US" sz="1200">
                <a:solidFill>
                  <a:schemeClr val="bg1"/>
                </a:solidFill>
                <a:latin typeface="时尚中黑简体" pitchFamily="2" charset="-122"/>
                <a:ea typeface="时尚中黑简体" pitchFamily="2" charset="-122"/>
                <a:sym typeface="时尚中黑简体" pitchFamily="2" charset="-122"/>
              </a:rPr>
              <a:t>点击添加文本文字点击</a:t>
            </a:r>
            <a:endParaRPr lang="en-US" sz="1200">
              <a:solidFill>
                <a:schemeClr val="bg1"/>
              </a:solidFill>
              <a:latin typeface="时尚中黑简体" pitchFamily="2" charset="-122"/>
              <a:ea typeface="时尚中黑简体" pitchFamily="2" charset="-122"/>
              <a:sym typeface="时尚中黑简体" pitchFamily="2" charset="-122"/>
            </a:endParaRPr>
          </a:p>
        </p:txBody>
      </p:sp>
      <p:sp>
        <p:nvSpPr>
          <p:cNvPr id="47141" name="文本框 39"/>
          <p:cNvSpPr>
            <a:spLocks noChangeArrowheads="1"/>
          </p:cNvSpPr>
          <p:nvPr/>
        </p:nvSpPr>
        <p:spPr bwMode="auto">
          <a:xfrm>
            <a:off x="5835650" y="4800600"/>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时尚中黑简体" pitchFamily="2" charset="-122"/>
                <a:ea typeface="时尚中黑简体" pitchFamily="2" charset="-122"/>
                <a:sym typeface="时尚中黑简体" pitchFamily="2" charset="-122"/>
              </a:rPr>
              <a:t>点击添加文本文字点击</a:t>
            </a:r>
            <a:endParaRPr lang="en-US" sz="1200">
              <a:solidFill>
                <a:schemeClr val="bg1"/>
              </a:solidFill>
              <a:latin typeface="时尚中黑简体" pitchFamily="2" charset="-122"/>
              <a:ea typeface="时尚中黑简体" pitchFamily="2" charset="-122"/>
              <a:sym typeface="时尚中黑简体" pitchFamily="2" charset="-122"/>
            </a:endParaRPr>
          </a:p>
          <a:p>
            <a:r>
              <a:rPr lang="zh-CN" altLang="en-US" sz="1200">
                <a:solidFill>
                  <a:schemeClr val="bg1"/>
                </a:solidFill>
                <a:latin typeface="时尚中黑简体" pitchFamily="2" charset="-122"/>
                <a:ea typeface="时尚中黑简体" pitchFamily="2" charset="-122"/>
                <a:sym typeface="时尚中黑简体" pitchFamily="2" charset="-122"/>
              </a:rPr>
              <a:t>点击添加文本文字点击</a:t>
            </a:r>
            <a:endParaRPr lang="en-US" sz="1200">
              <a:solidFill>
                <a:schemeClr val="bg1"/>
              </a:solidFill>
              <a:latin typeface="时尚中黑简体" pitchFamily="2" charset="-122"/>
              <a:ea typeface="时尚中黑简体" pitchFamily="2" charset="-122"/>
              <a:sym typeface="时尚中黑简体" pitchFamily="2" charset="-122"/>
            </a:endParaRPr>
          </a:p>
        </p:txBody>
      </p:sp>
      <p:sp>
        <p:nvSpPr>
          <p:cNvPr id="47142" name="Freeform 232"/>
          <p:cNvSpPr>
            <a:spLocks noChangeAspect="1" noEditPoints="1" noChangeArrowheads="1"/>
          </p:cNvSpPr>
          <p:nvPr/>
        </p:nvSpPr>
        <p:spPr bwMode="auto">
          <a:xfrm>
            <a:off x="2425700" y="3016250"/>
            <a:ext cx="1760538" cy="1908175"/>
          </a:xfrm>
          <a:custGeom>
            <a:avLst/>
            <a:gdLst>
              <a:gd name="T0" fmla="*/ 57 w 60"/>
              <a:gd name="T1" fmla="*/ 41 h 65"/>
              <a:gd name="T2" fmla="*/ 59 w 60"/>
              <a:gd name="T3" fmla="*/ 38 h 65"/>
              <a:gd name="T4" fmla="*/ 57 w 60"/>
              <a:gd name="T5" fmla="*/ 33 h 65"/>
              <a:gd name="T6" fmla="*/ 49 w 60"/>
              <a:gd name="T7" fmla="*/ 29 h 65"/>
              <a:gd name="T8" fmla="*/ 44 w 60"/>
              <a:gd name="T9" fmla="*/ 31 h 65"/>
              <a:gd name="T10" fmla="*/ 43 w 60"/>
              <a:gd name="T11" fmla="*/ 34 h 65"/>
              <a:gd name="T12" fmla="*/ 57 w 60"/>
              <a:gd name="T13" fmla="*/ 41 h 65"/>
              <a:gd name="T14" fmla="*/ 3 w 60"/>
              <a:gd name="T15" fmla="*/ 39 h 65"/>
              <a:gd name="T16" fmla="*/ 16 w 60"/>
              <a:gd name="T17" fmla="*/ 34 h 65"/>
              <a:gd name="T18" fmla="*/ 19 w 60"/>
              <a:gd name="T19" fmla="*/ 31 h 65"/>
              <a:gd name="T20" fmla="*/ 26 w 60"/>
              <a:gd name="T21" fmla="*/ 45 h 65"/>
              <a:gd name="T22" fmla="*/ 32 w 60"/>
              <a:gd name="T23" fmla="*/ 31 h 65"/>
              <a:gd name="T24" fmla="*/ 35 w 60"/>
              <a:gd name="T25" fmla="*/ 34 h 65"/>
              <a:gd name="T26" fmla="*/ 37 w 60"/>
              <a:gd name="T27" fmla="*/ 35 h 65"/>
              <a:gd name="T28" fmla="*/ 37 w 60"/>
              <a:gd name="T29" fmla="*/ 36 h 65"/>
              <a:gd name="T30" fmla="*/ 30 w 60"/>
              <a:gd name="T31" fmla="*/ 50 h 65"/>
              <a:gd name="T32" fmla="*/ 31 w 60"/>
              <a:gd name="T33" fmla="*/ 58 h 65"/>
              <a:gd name="T34" fmla="*/ 1 w 60"/>
              <a:gd name="T35" fmla="*/ 58 h 65"/>
              <a:gd name="T36" fmla="*/ 3 w 60"/>
              <a:gd name="T37" fmla="*/ 39 h 65"/>
              <a:gd name="T38" fmla="*/ 16 w 60"/>
              <a:gd name="T39" fmla="*/ 22 h 65"/>
              <a:gd name="T40" fmla="*/ 17 w 60"/>
              <a:gd name="T41" fmla="*/ 11 h 65"/>
              <a:gd name="T42" fmla="*/ 34 w 60"/>
              <a:gd name="T43" fmla="*/ 11 h 65"/>
              <a:gd name="T44" fmla="*/ 35 w 60"/>
              <a:gd name="T45" fmla="*/ 22 h 65"/>
              <a:gd name="T46" fmla="*/ 38 w 60"/>
              <a:gd name="T47" fmla="*/ 18 h 65"/>
              <a:gd name="T48" fmla="*/ 37 w 60"/>
              <a:gd name="T49" fmla="*/ 6 h 65"/>
              <a:gd name="T50" fmla="*/ 15 w 60"/>
              <a:gd name="T51" fmla="*/ 5 h 65"/>
              <a:gd name="T52" fmla="*/ 13 w 60"/>
              <a:gd name="T53" fmla="*/ 20 h 65"/>
              <a:gd name="T54" fmla="*/ 16 w 60"/>
              <a:gd name="T55" fmla="*/ 22 h 65"/>
              <a:gd name="T56" fmla="*/ 46 w 60"/>
              <a:gd name="T57" fmla="*/ 37 h 65"/>
              <a:gd name="T58" fmla="*/ 53 w 60"/>
              <a:gd name="T59" fmla="*/ 41 h 65"/>
              <a:gd name="T60" fmla="*/ 56 w 60"/>
              <a:gd name="T61" fmla="*/ 43 h 65"/>
              <a:gd name="T62" fmla="*/ 49 w 60"/>
              <a:gd name="T63" fmla="*/ 57 h 65"/>
              <a:gd name="T64" fmla="*/ 45 w 60"/>
              <a:gd name="T65" fmla="*/ 55 h 65"/>
              <a:gd name="T66" fmla="*/ 39 w 60"/>
              <a:gd name="T67" fmla="*/ 53 h 65"/>
              <a:gd name="T68" fmla="*/ 44 w 60"/>
              <a:gd name="T69" fmla="*/ 43 h 65"/>
              <a:gd name="T70" fmla="*/ 43 w 60"/>
              <a:gd name="T71" fmla="*/ 42 h 65"/>
              <a:gd name="T72" fmla="*/ 37 w 60"/>
              <a:gd name="T73" fmla="*/ 52 h 65"/>
              <a:gd name="T74" fmla="*/ 34 w 60"/>
              <a:gd name="T75" fmla="*/ 50 h 65"/>
              <a:gd name="T76" fmla="*/ 42 w 60"/>
              <a:gd name="T77" fmla="*/ 35 h 65"/>
              <a:gd name="T78" fmla="*/ 46 w 60"/>
              <a:gd name="T79" fmla="*/ 37 h 65"/>
              <a:gd name="T80" fmla="*/ 35 w 60"/>
              <a:gd name="T81" fmla="*/ 57 h 65"/>
              <a:gd name="T82" fmla="*/ 35 w 60"/>
              <a:gd name="T83" fmla="*/ 64 h 65"/>
              <a:gd name="T84" fmla="*/ 38 w 60"/>
              <a:gd name="T85" fmla="*/ 65 h 65"/>
              <a:gd name="T86" fmla="*/ 44 w 60"/>
              <a:gd name="T87" fmla="*/ 62 h 65"/>
              <a:gd name="T88" fmla="*/ 35 w 60"/>
              <a:gd name="T89"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0" h="65">
                <a:moveTo>
                  <a:pt x="57" y="41"/>
                </a:moveTo>
                <a:cubicBezTo>
                  <a:pt x="59" y="38"/>
                  <a:pt x="59" y="38"/>
                  <a:pt x="59" y="38"/>
                </a:cubicBezTo>
                <a:cubicBezTo>
                  <a:pt x="60" y="36"/>
                  <a:pt x="59" y="34"/>
                  <a:pt x="57" y="33"/>
                </a:cubicBezTo>
                <a:cubicBezTo>
                  <a:pt x="49" y="29"/>
                  <a:pt x="49" y="29"/>
                  <a:pt x="49" y="29"/>
                </a:cubicBezTo>
                <a:cubicBezTo>
                  <a:pt x="47" y="28"/>
                  <a:pt x="45" y="29"/>
                  <a:pt x="44" y="31"/>
                </a:cubicBezTo>
                <a:cubicBezTo>
                  <a:pt x="43" y="34"/>
                  <a:pt x="43" y="34"/>
                  <a:pt x="43" y="34"/>
                </a:cubicBezTo>
                <a:cubicBezTo>
                  <a:pt x="57" y="41"/>
                  <a:pt x="57" y="41"/>
                  <a:pt x="57" y="41"/>
                </a:cubicBezTo>
                <a:close/>
                <a:moveTo>
                  <a:pt x="3" y="39"/>
                </a:moveTo>
                <a:cubicBezTo>
                  <a:pt x="7" y="37"/>
                  <a:pt x="11" y="36"/>
                  <a:pt x="16" y="34"/>
                </a:cubicBezTo>
                <a:cubicBezTo>
                  <a:pt x="17" y="33"/>
                  <a:pt x="18" y="32"/>
                  <a:pt x="19" y="31"/>
                </a:cubicBezTo>
                <a:cubicBezTo>
                  <a:pt x="26" y="45"/>
                  <a:pt x="26" y="45"/>
                  <a:pt x="26" y="45"/>
                </a:cubicBezTo>
                <a:cubicBezTo>
                  <a:pt x="32" y="31"/>
                  <a:pt x="32" y="31"/>
                  <a:pt x="32" y="31"/>
                </a:cubicBezTo>
                <a:cubicBezTo>
                  <a:pt x="33" y="32"/>
                  <a:pt x="34" y="33"/>
                  <a:pt x="35" y="34"/>
                </a:cubicBezTo>
                <a:cubicBezTo>
                  <a:pt x="37" y="35"/>
                  <a:pt x="37" y="35"/>
                  <a:pt x="37" y="35"/>
                </a:cubicBezTo>
                <a:cubicBezTo>
                  <a:pt x="37" y="36"/>
                  <a:pt x="37" y="36"/>
                  <a:pt x="37" y="36"/>
                </a:cubicBezTo>
                <a:cubicBezTo>
                  <a:pt x="35" y="40"/>
                  <a:pt x="32" y="45"/>
                  <a:pt x="30" y="50"/>
                </a:cubicBezTo>
                <a:cubicBezTo>
                  <a:pt x="31" y="58"/>
                  <a:pt x="31" y="58"/>
                  <a:pt x="31" y="58"/>
                </a:cubicBezTo>
                <a:cubicBezTo>
                  <a:pt x="1" y="58"/>
                  <a:pt x="1" y="58"/>
                  <a:pt x="1" y="58"/>
                </a:cubicBezTo>
                <a:cubicBezTo>
                  <a:pt x="0" y="49"/>
                  <a:pt x="1" y="42"/>
                  <a:pt x="3" y="39"/>
                </a:cubicBezTo>
                <a:close/>
                <a:moveTo>
                  <a:pt x="16" y="22"/>
                </a:moveTo>
                <a:cubicBezTo>
                  <a:pt x="16" y="18"/>
                  <a:pt x="16" y="15"/>
                  <a:pt x="17" y="11"/>
                </a:cubicBezTo>
                <a:cubicBezTo>
                  <a:pt x="22" y="8"/>
                  <a:pt x="27" y="13"/>
                  <a:pt x="34" y="11"/>
                </a:cubicBezTo>
                <a:cubicBezTo>
                  <a:pt x="35" y="15"/>
                  <a:pt x="35" y="18"/>
                  <a:pt x="35" y="22"/>
                </a:cubicBezTo>
                <a:cubicBezTo>
                  <a:pt x="35" y="22"/>
                  <a:pt x="38" y="20"/>
                  <a:pt x="38" y="18"/>
                </a:cubicBezTo>
                <a:cubicBezTo>
                  <a:pt x="38" y="16"/>
                  <a:pt x="38" y="7"/>
                  <a:pt x="37" y="6"/>
                </a:cubicBezTo>
                <a:cubicBezTo>
                  <a:pt x="33" y="0"/>
                  <a:pt x="19" y="0"/>
                  <a:pt x="15" y="5"/>
                </a:cubicBezTo>
                <a:cubicBezTo>
                  <a:pt x="14" y="6"/>
                  <a:pt x="12" y="18"/>
                  <a:pt x="13" y="20"/>
                </a:cubicBezTo>
                <a:cubicBezTo>
                  <a:pt x="15" y="22"/>
                  <a:pt x="16" y="22"/>
                  <a:pt x="16" y="22"/>
                </a:cubicBezTo>
                <a:close/>
                <a:moveTo>
                  <a:pt x="46" y="37"/>
                </a:moveTo>
                <a:cubicBezTo>
                  <a:pt x="53" y="41"/>
                  <a:pt x="53" y="41"/>
                  <a:pt x="53" y="41"/>
                </a:cubicBezTo>
                <a:cubicBezTo>
                  <a:pt x="56" y="43"/>
                  <a:pt x="56" y="43"/>
                  <a:pt x="56" y="43"/>
                </a:cubicBezTo>
                <a:cubicBezTo>
                  <a:pt x="49" y="57"/>
                  <a:pt x="49" y="57"/>
                  <a:pt x="49" y="57"/>
                </a:cubicBezTo>
                <a:cubicBezTo>
                  <a:pt x="47" y="59"/>
                  <a:pt x="46" y="58"/>
                  <a:pt x="45" y="55"/>
                </a:cubicBezTo>
                <a:cubicBezTo>
                  <a:pt x="42" y="56"/>
                  <a:pt x="40" y="55"/>
                  <a:pt x="39" y="53"/>
                </a:cubicBezTo>
                <a:cubicBezTo>
                  <a:pt x="44" y="43"/>
                  <a:pt x="44" y="43"/>
                  <a:pt x="44" y="43"/>
                </a:cubicBezTo>
                <a:cubicBezTo>
                  <a:pt x="43" y="42"/>
                  <a:pt x="43" y="42"/>
                  <a:pt x="43" y="42"/>
                </a:cubicBezTo>
                <a:cubicBezTo>
                  <a:pt x="37" y="52"/>
                  <a:pt x="37" y="52"/>
                  <a:pt x="37" y="52"/>
                </a:cubicBezTo>
                <a:cubicBezTo>
                  <a:pt x="36" y="53"/>
                  <a:pt x="35" y="52"/>
                  <a:pt x="34" y="50"/>
                </a:cubicBezTo>
                <a:cubicBezTo>
                  <a:pt x="37" y="45"/>
                  <a:pt x="39" y="40"/>
                  <a:pt x="42" y="35"/>
                </a:cubicBezTo>
                <a:cubicBezTo>
                  <a:pt x="46" y="37"/>
                  <a:pt x="46" y="37"/>
                  <a:pt x="46" y="37"/>
                </a:cubicBezTo>
                <a:close/>
                <a:moveTo>
                  <a:pt x="35" y="57"/>
                </a:moveTo>
                <a:cubicBezTo>
                  <a:pt x="35" y="64"/>
                  <a:pt x="35" y="64"/>
                  <a:pt x="35" y="64"/>
                </a:cubicBezTo>
                <a:cubicBezTo>
                  <a:pt x="38" y="65"/>
                  <a:pt x="38" y="65"/>
                  <a:pt x="38" y="65"/>
                </a:cubicBezTo>
                <a:cubicBezTo>
                  <a:pt x="44" y="62"/>
                  <a:pt x="44" y="62"/>
                  <a:pt x="44" y="62"/>
                </a:cubicBezTo>
                <a:lnTo>
                  <a:pt x="35" y="5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Tree>
  </p:cSld>
  <p:clrMapOvr>
    <a:masterClrMapping/>
  </p:clrMapOvr>
  <p:transition spd="slow" advTm="5000">
    <p:blinds dir="vert"/>
  </p:transition>
</p:sld>
</file>

<file path=ppt/slides/slide45.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48130" name="图片 1"/>
          <p:cNvPicPr>
            <a:picLocks noChangeAspect="1" noChangeArrowheads="1"/>
          </p:cNvPicPr>
          <p:nvPr/>
        </p:nvPicPr>
        <p:blipFill>
          <a:blip r:embed="rId2">
            <a:extLst>
              <a:ext uri="{28A0092B-C50C-407E-A947-70E740481C1C}">
                <a14:useLocalDpi xmlns:a14="http://schemas.microsoft.com/office/drawing/2010/main" val="0"/>
              </a:ext>
            </a:extLst>
          </a:blip>
          <a:srcRect b="24194"/>
          <a:stretch>
            <a:fillRect/>
          </a:stretch>
        </p:blipFill>
        <p:spPr bwMode="auto">
          <a:xfrm>
            <a:off x="0" y="-34925"/>
            <a:ext cx="12192000" cy="693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8131" name="组合 9"/>
          <p:cNvGrpSpPr>
            <a:grpSpLocks/>
          </p:cNvGrpSpPr>
          <p:nvPr/>
        </p:nvGrpSpPr>
        <p:grpSpPr bwMode="auto">
          <a:xfrm>
            <a:off x="2063750" y="4321175"/>
            <a:ext cx="2546350" cy="2546350"/>
            <a:chOff x="0" y="0"/>
            <a:chExt cx="1581150" cy="1581150"/>
          </a:xfrm>
        </p:grpSpPr>
        <p:sp>
          <p:nvSpPr>
            <p:cNvPr id="48132" name="椭圆 10"/>
            <p:cNvSpPr>
              <a:spLocks noChangeArrowheads="1"/>
            </p:cNvSpPr>
            <p:nvPr/>
          </p:nvSpPr>
          <p:spPr bwMode="auto">
            <a:xfrm>
              <a:off x="117475" y="117475"/>
              <a:ext cx="1346200" cy="1346200"/>
            </a:xfrm>
            <a:prstGeom prst="ellipse">
              <a:avLst/>
            </a:prstGeom>
            <a:solidFill>
              <a:srgbClr val="AECB01">
                <a:alpha val="84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8133" name="椭圆 11"/>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48134" name="椭圆 3"/>
          <p:cNvSpPr>
            <a:spLocks noChangeArrowheads="1"/>
          </p:cNvSpPr>
          <p:nvPr/>
        </p:nvSpPr>
        <p:spPr bwMode="auto">
          <a:xfrm>
            <a:off x="-120650" y="3911600"/>
            <a:ext cx="2719388" cy="2717800"/>
          </a:xfrm>
          <a:prstGeom prst="ellipse">
            <a:avLst/>
          </a:prstGeom>
          <a:solidFill>
            <a:srgbClr val="F2F2F2">
              <a:alpha val="89000"/>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8135" name="椭圆 4"/>
          <p:cNvSpPr>
            <a:spLocks noChangeArrowheads="1"/>
          </p:cNvSpPr>
          <p:nvPr/>
        </p:nvSpPr>
        <p:spPr bwMode="auto">
          <a:xfrm>
            <a:off x="-357188" y="3673475"/>
            <a:ext cx="3192463" cy="31940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8136" name="文本框 12"/>
          <p:cNvSpPr>
            <a:spLocks noChangeArrowheads="1"/>
          </p:cNvSpPr>
          <p:nvPr/>
        </p:nvSpPr>
        <p:spPr bwMode="auto">
          <a:xfrm>
            <a:off x="174625" y="4659313"/>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48137" name="燕尾形 2"/>
          <p:cNvSpPr>
            <a:spLocks noChangeArrowheads="1"/>
          </p:cNvSpPr>
          <p:nvPr/>
        </p:nvSpPr>
        <p:spPr bwMode="auto">
          <a:xfrm>
            <a:off x="3032125" y="5518150"/>
            <a:ext cx="706438" cy="417513"/>
          </a:xfrm>
          <a:prstGeom prst="chevron">
            <a:avLst>
              <a:gd name="adj" fmla="val 80731"/>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Tree>
  </p:cSld>
  <p:clrMapOvr>
    <a:masterClrMapping/>
  </p:clrMapOvr>
  <p:transition spd="slow" advTm="5000">
    <p:fade/>
  </p:transition>
</p:sld>
</file>

<file path=ppt/slides/slide46.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49154" name="矩形 1"/>
          <p:cNvSpPr>
            <a:spLocks noChangeArrowheads="1"/>
          </p:cNvSpPr>
          <p:nvPr/>
        </p:nvSpPr>
        <p:spPr bwMode="auto">
          <a:xfrm>
            <a:off x="0" y="4819650"/>
            <a:ext cx="12192000" cy="2038350"/>
          </a:xfrm>
          <a:prstGeom prst="rect">
            <a:avLst/>
          </a:prstGeom>
          <a:solidFill>
            <a:srgbClr val="3A383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55" name="矩形 2"/>
          <p:cNvSpPr>
            <a:spLocks noChangeArrowheads="1"/>
          </p:cNvSpPr>
          <p:nvPr/>
        </p:nvSpPr>
        <p:spPr bwMode="auto">
          <a:xfrm>
            <a:off x="0" y="0"/>
            <a:ext cx="12192000" cy="4745038"/>
          </a:xfrm>
          <a:prstGeom prst="rect">
            <a:avLst/>
          </a:prstGeom>
          <a:solidFill>
            <a:srgbClr val="AECB01">
              <a:alpha val="35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56" name="椭圆 4"/>
          <p:cNvSpPr>
            <a:spLocks noChangeArrowheads="1"/>
          </p:cNvSpPr>
          <p:nvPr/>
        </p:nvSpPr>
        <p:spPr bwMode="auto">
          <a:xfrm>
            <a:off x="1476375" y="874713"/>
            <a:ext cx="2995613" cy="2995612"/>
          </a:xfrm>
          <a:prstGeom prst="ellipse">
            <a:avLst/>
          </a:prstGeom>
          <a:solidFill>
            <a:srgbClr val="EBE807">
              <a:alpha val="25000"/>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57" name="椭圆 5"/>
          <p:cNvSpPr>
            <a:spLocks noChangeArrowheads="1"/>
          </p:cNvSpPr>
          <p:nvPr/>
        </p:nvSpPr>
        <p:spPr bwMode="auto">
          <a:xfrm>
            <a:off x="1127125" y="2527300"/>
            <a:ext cx="4154488" cy="4154488"/>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49158"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36750"/>
            <a:ext cx="4225925"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9" name="文本框 6"/>
          <p:cNvSpPr>
            <a:spLocks noChangeArrowheads="1"/>
          </p:cNvSpPr>
          <p:nvPr/>
        </p:nvSpPr>
        <p:spPr bwMode="auto">
          <a:xfrm>
            <a:off x="1981200" y="4954588"/>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AECB01"/>
                </a:solidFill>
                <a:latin typeface="迷你简粗倩" pitchFamily="1" charset="-122"/>
                <a:ea typeface="迷你简粗倩" pitchFamily="1" charset="-122"/>
                <a:sym typeface="迷你简粗倩" pitchFamily="1" charset="-122"/>
              </a:rPr>
              <a:t>点击添加标题</a:t>
            </a:r>
          </a:p>
        </p:txBody>
      </p:sp>
      <p:sp>
        <p:nvSpPr>
          <p:cNvPr id="49160" name="矩形 7"/>
          <p:cNvSpPr>
            <a:spLocks noChangeArrowheads="1"/>
          </p:cNvSpPr>
          <p:nvPr/>
        </p:nvSpPr>
        <p:spPr bwMode="auto">
          <a:xfrm>
            <a:off x="1981200" y="5424488"/>
            <a:ext cx="2781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Arial" pitchFamily="34" charset="0"/>
              <a:buChar char="•"/>
            </a:pPr>
            <a:r>
              <a:rPr lang="zh-CN" altLang="en-US">
                <a:solidFill>
                  <a:schemeClr val="bg1"/>
                </a:solidFill>
                <a:latin typeface="时尚中黑简体" pitchFamily="2" charset="-122"/>
                <a:ea typeface="时尚中黑简体" pitchFamily="2" charset="-122"/>
                <a:sym typeface="时尚中黑简体" pitchFamily="2" charset="-122"/>
              </a:rPr>
              <a:t>点击添加文本文字点击</a:t>
            </a:r>
            <a:endParaRPr lang="en-US">
              <a:solidFill>
                <a:schemeClr val="bg1"/>
              </a:solidFill>
              <a:latin typeface="时尚中黑简体" pitchFamily="2" charset="-122"/>
              <a:ea typeface="时尚中黑简体" pitchFamily="2" charset="-122"/>
              <a:sym typeface="时尚中黑简体" pitchFamily="2" charset="-122"/>
            </a:endParaRPr>
          </a:p>
          <a:p>
            <a:pPr marL="285750" indent="-285750">
              <a:buFont typeface="Arial" pitchFamily="34" charset="0"/>
              <a:buChar char="•"/>
            </a:pPr>
            <a:r>
              <a:rPr lang="zh-CN" altLang="en-US">
                <a:solidFill>
                  <a:schemeClr val="bg1"/>
                </a:solidFill>
                <a:latin typeface="时尚中黑简体" pitchFamily="2" charset="-122"/>
                <a:ea typeface="时尚中黑简体" pitchFamily="2" charset="-122"/>
                <a:sym typeface="时尚中黑简体" pitchFamily="2" charset="-122"/>
              </a:rPr>
              <a:t>点击添加文本文字点击</a:t>
            </a:r>
            <a:endParaRPr lang="en-US">
              <a:solidFill>
                <a:schemeClr val="bg1"/>
              </a:solidFill>
              <a:latin typeface="时尚中黑简体" pitchFamily="2" charset="-122"/>
              <a:ea typeface="时尚中黑简体" pitchFamily="2" charset="-122"/>
              <a:sym typeface="时尚中黑简体" pitchFamily="2" charset="-122"/>
            </a:endParaRPr>
          </a:p>
        </p:txBody>
      </p:sp>
      <p:sp>
        <p:nvSpPr>
          <p:cNvPr id="49161" name="椭圆 9"/>
          <p:cNvSpPr>
            <a:spLocks noChangeArrowheads="1"/>
          </p:cNvSpPr>
          <p:nvPr/>
        </p:nvSpPr>
        <p:spPr bwMode="auto">
          <a:xfrm>
            <a:off x="3625850" y="590550"/>
            <a:ext cx="4154488" cy="4154488"/>
          </a:xfrm>
          <a:prstGeom prst="ellipse">
            <a:avLst/>
          </a:prstGeom>
          <a:noFill/>
          <a:ln w="12700">
            <a:solidFill>
              <a:srgbClr val="798D0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49162" name="组合 14"/>
          <p:cNvGrpSpPr>
            <a:grpSpLocks/>
          </p:cNvGrpSpPr>
          <p:nvPr/>
        </p:nvGrpSpPr>
        <p:grpSpPr bwMode="auto">
          <a:xfrm>
            <a:off x="7391400" y="1247775"/>
            <a:ext cx="2595563" cy="398463"/>
            <a:chOff x="0" y="0"/>
            <a:chExt cx="2595802" cy="397565"/>
          </a:xfrm>
        </p:grpSpPr>
        <p:sp>
          <p:nvSpPr>
            <p:cNvPr id="49163" name="五边形 10"/>
            <p:cNvSpPr>
              <a:spLocks noChangeArrowheads="1"/>
            </p:cNvSpPr>
            <p:nvPr/>
          </p:nvSpPr>
          <p:spPr bwMode="auto">
            <a:xfrm flipH="1">
              <a:off x="448950" y="0"/>
              <a:ext cx="2146852" cy="397565"/>
            </a:xfrm>
            <a:prstGeom prst="homePlate">
              <a:avLst>
                <a:gd name="adj" fmla="val 134975"/>
              </a:avLst>
            </a:prstGeom>
            <a:solidFill>
              <a:srgbClr val="798D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64" name="直接连接符 12"/>
            <p:cNvSpPr>
              <a:spLocks noChangeShapeType="1"/>
            </p:cNvSpPr>
            <p:nvPr/>
          </p:nvSpPr>
          <p:spPr bwMode="auto">
            <a:xfrm>
              <a:off x="0" y="198783"/>
              <a:ext cx="448950" cy="1"/>
            </a:xfrm>
            <a:prstGeom prst="line">
              <a:avLst/>
            </a:prstGeom>
            <a:noFill/>
            <a:ln w="12700">
              <a:solidFill>
                <a:srgbClr val="798D0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9165" name="组合 15"/>
          <p:cNvGrpSpPr>
            <a:grpSpLocks/>
          </p:cNvGrpSpPr>
          <p:nvPr/>
        </p:nvGrpSpPr>
        <p:grpSpPr bwMode="auto">
          <a:xfrm>
            <a:off x="7750175" y="2781300"/>
            <a:ext cx="2595563" cy="396875"/>
            <a:chOff x="0" y="0"/>
            <a:chExt cx="2595802" cy="397565"/>
          </a:xfrm>
        </p:grpSpPr>
        <p:sp>
          <p:nvSpPr>
            <p:cNvPr id="49166" name="五边形 16"/>
            <p:cNvSpPr>
              <a:spLocks noChangeArrowheads="1"/>
            </p:cNvSpPr>
            <p:nvPr/>
          </p:nvSpPr>
          <p:spPr bwMode="auto">
            <a:xfrm flipH="1">
              <a:off x="448950" y="0"/>
              <a:ext cx="2146852" cy="397565"/>
            </a:xfrm>
            <a:prstGeom prst="homePlate">
              <a:avLst>
                <a:gd name="adj" fmla="val 134975"/>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67" name="直接连接符 17"/>
            <p:cNvSpPr>
              <a:spLocks noChangeShapeType="1"/>
            </p:cNvSpPr>
            <p:nvPr/>
          </p:nvSpPr>
          <p:spPr bwMode="auto">
            <a:xfrm>
              <a:off x="0" y="198783"/>
              <a:ext cx="448950" cy="1"/>
            </a:xfrm>
            <a:prstGeom prst="line">
              <a:avLst/>
            </a:prstGeom>
            <a:noFill/>
            <a:ln w="1270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9168" name="组合 18"/>
          <p:cNvGrpSpPr>
            <a:grpSpLocks/>
          </p:cNvGrpSpPr>
          <p:nvPr/>
        </p:nvGrpSpPr>
        <p:grpSpPr bwMode="auto">
          <a:xfrm>
            <a:off x="7716838" y="2016125"/>
            <a:ext cx="2595562" cy="398463"/>
            <a:chOff x="0" y="0"/>
            <a:chExt cx="2595802" cy="397565"/>
          </a:xfrm>
        </p:grpSpPr>
        <p:sp>
          <p:nvSpPr>
            <p:cNvPr id="49169" name="五边形 19"/>
            <p:cNvSpPr>
              <a:spLocks noChangeArrowheads="1"/>
            </p:cNvSpPr>
            <p:nvPr/>
          </p:nvSpPr>
          <p:spPr bwMode="auto">
            <a:xfrm flipH="1">
              <a:off x="448950" y="0"/>
              <a:ext cx="2146852" cy="397565"/>
            </a:xfrm>
            <a:prstGeom prst="homePlate">
              <a:avLst>
                <a:gd name="adj" fmla="val 134975"/>
              </a:avLst>
            </a:prstGeom>
            <a:solidFill>
              <a:srgbClr val="3A383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70" name="直接连接符 20"/>
            <p:cNvSpPr>
              <a:spLocks noChangeShapeType="1"/>
            </p:cNvSpPr>
            <p:nvPr/>
          </p:nvSpPr>
          <p:spPr bwMode="auto">
            <a:xfrm>
              <a:off x="0" y="198783"/>
              <a:ext cx="448950" cy="1"/>
            </a:xfrm>
            <a:prstGeom prst="line">
              <a:avLst/>
            </a:prstGeom>
            <a:noFill/>
            <a:ln w="12700">
              <a:solidFill>
                <a:srgbClr val="3A3838"/>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9171" name="组合 21"/>
          <p:cNvGrpSpPr>
            <a:grpSpLocks/>
          </p:cNvGrpSpPr>
          <p:nvPr/>
        </p:nvGrpSpPr>
        <p:grpSpPr bwMode="auto">
          <a:xfrm>
            <a:off x="7540625" y="3546475"/>
            <a:ext cx="2595563" cy="396875"/>
            <a:chOff x="0" y="0"/>
            <a:chExt cx="2595802" cy="397565"/>
          </a:xfrm>
        </p:grpSpPr>
        <p:sp>
          <p:nvSpPr>
            <p:cNvPr id="49172" name="五边形 22"/>
            <p:cNvSpPr>
              <a:spLocks noChangeArrowheads="1"/>
            </p:cNvSpPr>
            <p:nvPr/>
          </p:nvSpPr>
          <p:spPr bwMode="auto">
            <a:xfrm flipH="1">
              <a:off x="448950" y="0"/>
              <a:ext cx="2146852" cy="397565"/>
            </a:xfrm>
            <a:prstGeom prst="homePlate">
              <a:avLst>
                <a:gd name="adj" fmla="val 134975"/>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73" name="直接连接符 23"/>
            <p:cNvSpPr>
              <a:spLocks noChangeShapeType="1"/>
            </p:cNvSpPr>
            <p:nvPr/>
          </p:nvSpPr>
          <p:spPr bwMode="auto">
            <a:xfrm>
              <a:off x="0" y="198783"/>
              <a:ext cx="448950" cy="1"/>
            </a:xfrm>
            <a:prstGeom prst="line">
              <a:avLst/>
            </a:prstGeom>
            <a:noFill/>
            <a:ln w="1270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9174" name="组合 24"/>
          <p:cNvGrpSpPr>
            <a:grpSpLocks/>
          </p:cNvGrpSpPr>
          <p:nvPr/>
        </p:nvGrpSpPr>
        <p:grpSpPr bwMode="auto">
          <a:xfrm flipH="1">
            <a:off x="5019675" y="1730375"/>
            <a:ext cx="2595563" cy="396875"/>
            <a:chOff x="0" y="0"/>
            <a:chExt cx="2595802" cy="397565"/>
          </a:xfrm>
        </p:grpSpPr>
        <p:sp>
          <p:nvSpPr>
            <p:cNvPr id="49175" name="五边形 25"/>
            <p:cNvSpPr>
              <a:spLocks noChangeArrowheads="1"/>
            </p:cNvSpPr>
            <p:nvPr/>
          </p:nvSpPr>
          <p:spPr bwMode="auto">
            <a:xfrm flipH="1">
              <a:off x="448950" y="0"/>
              <a:ext cx="2146852" cy="397565"/>
            </a:xfrm>
            <a:prstGeom prst="homePlate">
              <a:avLst>
                <a:gd name="adj" fmla="val 134975"/>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76" name="直接连接符 26"/>
            <p:cNvSpPr>
              <a:spLocks noChangeShapeType="1"/>
            </p:cNvSpPr>
            <p:nvPr/>
          </p:nvSpPr>
          <p:spPr bwMode="auto">
            <a:xfrm>
              <a:off x="0" y="198783"/>
              <a:ext cx="448950" cy="1"/>
            </a:xfrm>
            <a:prstGeom prst="line">
              <a:avLst/>
            </a:prstGeom>
            <a:noFill/>
            <a:ln w="1270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9177" name="组合 31"/>
          <p:cNvGrpSpPr>
            <a:grpSpLocks/>
          </p:cNvGrpSpPr>
          <p:nvPr/>
        </p:nvGrpSpPr>
        <p:grpSpPr bwMode="auto">
          <a:xfrm flipH="1">
            <a:off x="5178425" y="2413000"/>
            <a:ext cx="2595563" cy="396875"/>
            <a:chOff x="0" y="0"/>
            <a:chExt cx="2595802" cy="397565"/>
          </a:xfrm>
        </p:grpSpPr>
        <p:sp>
          <p:nvSpPr>
            <p:cNvPr id="49178" name="五边形 32"/>
            <p:cNvSpPr>
              <a:spLocks noChangeArrowheads="1"/>
            </p:cNvSpPr>
            <p:nvPr/>
          </p:nvSpPr>
          <p:spPr bwMode="auto">
            <a:xfrm flipH="1">
              <a:off x="448950" y="0"/>
              <a:ext cx="2146852" cy="397565"/>
            </a:xfrm>
            <a:prstGeom prst="homePlate">
              <a:avLst>
                <a:gd name="adj" fmla="val 134975"/>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79" name="直接连接符 33"/>
            <p:cNvSpPr>
              <a:spLocks noChangeShapeType="1"/>
            </p:cNvSpPr>
            <p:nvPr/>
          </p:nvSpPr>
          <p:spPr bwMode="auto">
            <a:xfrm>
              <a:off x="0" y="198783"/>
              <a:ext cx="448950" cy="1"/>
            </a:xfrm>
            <a:prstGeom prst="line">
              <a:avLst/>
            </a:prstGeom>
            <a:noFill/>
            <a:ln w="1270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9180" name="组合 34"/>
          <p:cNvGrpSpPr>
            <a:grpSpLocks/>
          </p:cNvGrpSpPr>
          <p:nvPr/>
        </p:nvGrpSpPr>
        <p:grpSpPr bwMode="auto">
          <a:xfrm flipH="1">
            <a:off x="5078413" y="3168650"/>
            <a:ext cx="2595562" cy="398463"/>
            <a:chOff x="0" y="0"/>
            <a:chExt cx="2595802" cy="397565"/>
          </a:xfrm>
        </p:grpSpPr>
        <p:sp>
          <p:nvSpPr>
            <p:cNvPr id="49181" name="五边形 35"/>
            <p:cNvSpPr>
              <a:spLocks noChangeArrowheads="1"/>
            </p:cNvSpPr>
            <p:nvPr/>
          </p:nvSpPr>
          <p:spPr bwMode="auto">
            <a:xfrm flipH="1">
              <a:off x="448950" y="0"/>
              <a:ext cx="2146852" cy="397565"/>
            </a:xfrm>
            <a:prstGeom prst="homePlate">
              <a:avLst>
                <a:gd name="adj" fmla="val 134975"/>
              </a:avLst>
            </a:prstGeom>
            <a:solidFill>
              <a:srgbClr val="3A383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82" name="直接连接符 36"/>
            <p:cNvSpPr>
              <a:spLocks noChangeShapeType="1"/>
            </p:cNvSpPr>
            <p:nvPr/>
          </p:nvSpPr>
          <p:spPr bwMode="auto">
            <a:xfrm>
              <a:off x="0" y="198783"/>
              <a:ext cx="448950" cy="1"/>
            </a:xfrm>
            <a:prstGeom prst="line">
              <a:avLst/>
            </a:prstGeom>
            <a:noFill/>
            <a:ln w="12700">
              <a:solidFill>
                <a:srgbClr val="3A3838"/>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9183" name="文本框 37"/>
          <p:cNvSpPr>
            <a:spLocks noChangeArrowheads="1"/>
          </p:cNvSpPr>
          <p:nvPr/>
        </p:nvSpPr>
        <p:spPr bwMode="auto">
          <a:xfrm>
            <a:off x="5064125" y="1743075"/>
            <a:ext cx="190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595959"/>
                </a:solidFill>
                <a:latin typeface="Calibri" pitchFamily="34" charset="0"/>
                <a:ea typeface="Calibri" pitchFamily="34" charset="0"/>
                <a:cs typeface="Calibri" pitchFamily="34" charset="0"/>
                <a:sym typeface="Calibri" pitchFamily="34" charset="0"/>
              </a:rPr>
              <a:t>01  </a:t>
            </a:r>
            <a:r>
              <a:rPr lang="zh-CN" altLang="en-US">
                <a:solidFill>
                  <a:srgbClr val="595959"/>
                </a:solidFill>
                <a:latin typeface="Calibri" pitchFamily="34" charset="0"/>
                <a:sym typeface="宋体" pitchFamily="2" charset="-122"/>
              </a:rPr>
              <a:t>点击添加文字</a:t>
            </a:r>
          </a:p>
        </p:txBody>
      </p:sp>
      <p:sp>
        <p:nvSpPr>
          <p:cNvPr id="49184" name="文本框 38"/>
          <p:cNvSpPr>
            <a:spLocks noChangeArrowheads="1"/>
          </p:cNvSpPr>
          <p:nvPr/>
        </p:nvSpPr>
        <p:spPr bwMode="auto">
          <a:xfrm>
            <a:off x="8435975" y="2795588"/>
            <a:ext cx="19097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595959"/>
                </a:solidFill>
                <a:latin typeface="Calibri" pitchFamily="34" charset="0"/>
                <a:ea typeface="Calibri" pitchFamily="34" charset="0"/>
                <a:cs typeface="Calibri" pitchFamily="34" charset="0"/>
                <a:sym typeface="Calibri" pitchFamily="34" charset="0"/>
              </a:rPr>
              <a:t>06  </a:t>
            </a:r>
            <a:r>
              <a:rPr lang="zh-CN" altLang="en-US">
                <a:solidFill>
                  <a:srgbClr val="595959"/>
                </a:solidFill>
                <a:latin typeface="Calibri" pitchFamily="34" charset="0"/>
                <a:sym typeface="宋体" pitchFamily="2" charset="-122"/>
              </a:rPr>
              <a:t>点击添加文字</a:t>
            </a:r>
          </a:p>
        </p:txBody>
      </p:sp>
      <p:sp>
        <p:nvSpPr>
          <p:cNvPr id="49185" name="文本框 39"/>
          <p:cNvSpPr>
            <a:spLocks noChangeArrowheads="1"/>
          </p:cNvSpPr>
          <p:nvPr/>
        </p:nvSpPr>
        <p:spPr bwMode="auto">
          <a:xfrm>
            <a:off x="5237163" y="2427288"/>
            <a:ext cx="1909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itchFamily="34" charset="0"/>
                <a:ea typeface="Calibri" pitchFamily="34" charset="0"/>
                <a:cs typeface="Calibri" pitchFamily="34" charset="0"/>
                <a:sym typeface="Calibri" pitchFamily="34" charset="0"/>
              </a:rPr>
              <a:t>02  </a:t>
            </a:r>
            <a:r>
              <a:rPr lang="zh-CN" altLang="en-US">
                <a:solidFill>
                  <a:schemeClr val="bg1"/>
                </a:solidFill>
                <a:latin typeface="Calibri" pitchFamily="34" charset="0"/>
                <a:sym typeface="宋体" pitchFamily="2" charset="-122"/>
              </a:rPr>
              <a:t>点击添加文字</a:t>
            </a:r>
          </a:p>
        </p:txBody>
      </p:sp>
      <p:sp>
        <p:nvSpPr>
          <p:cNvPr id="49186" name="文本框 40"/>
          <p:cNvSpPr>
            <a:spLocks noChangeArrowheads="1"/>
          </p:cNvSpPr>
          <p:nvPr/>
        </p:nvSpPr>
        <p:spPr bwMode="auto">
          <a:xfrm>
            <a:off x="5237163" y="3182938"/>
            <a:ext cx="1909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itchFamily="34" charset="0"/>
                <a:ea typeface="Calibri" pitchFamily="34" charset="0"/>
                <a:cs typeface="Calibri" pitchFamily="34" charset="0"/>
                <a:sym typeface="Calibri" pitchFamily="34" charset="0"/>
              </a:rPr>
              <a:t>03  </a:t>
            </a:r>
            <a:r>
              <a:rPr lang="zh-CN" altLang="en-US">
                <a:solidFill>
                  <a:schemeClr val="bg1"/>
                </a:solidFill>
                <a:latin typeface="Calibri" pitchFamily="34" charset="0"/>
                <a:sym typeface="宋体" pitchFamily="2" charset="-122"/>
              </a:rPr>
              <a:t>点击添加文字</a:t>
            </a:r>
          </a:p>
        </p:txBody>
      </p:sp>
      <p:sp>
        <p:nvSpPr>
          <p:cNvPr id="49187" name="文本框 41"/>
          <p:cNvSpPr>
            <a:spLocks noChangeArrowheads="1"/>
          </p:cNvSpPr>
          <p:nvPr/>
        </p:nvSpPr>
        <p:spPr bwMode="auto">
          <a:xfrm>
            <a:off x="8197850" y="3559175"/>
            <a:ext cx="19097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itchFamily="34" charset="0"/>
                <a:ea typeface="Calibri" pitchFamily="34" charset="0"/>
                <a:cs typeface="Calibri" pitchFamily="34" charset="0"/>
                <a:sym typeface="Calibri" pitchFamily="34" charset="0"/>
              </a:rPr>
              <a:t>07  </a:t>
            </a:r>
            <a:r>
              <a:rPr lang="zh-CN" altLang="en-US">
                <a:solidFill>
                  <a:schemeClr val="bg1"/>
                </a:solidFill>
                <a:latin typeface="Calibri" pitchFamily="34" charset="0"/>
                <a:sym typeface="宋体" pitchFamily="2" charset="-122"/>
              </a:rPr>
              <a:t>点击添加文字</a:t>
            </a:r>
          </a:p>
        </p:txBody>
      </p:sp>
      <p:sp>
        <p:nvSpPr>
          <p:cNvPr id="49188" name="文本框 42"/>
          <p:cNvSpPr>
            <a:spLocks noChangeArrowheads="1"/>
          </p:cNvSpPr>
          <p:nvPr/>
        </p:nvSpPr>
        <p:spPr bwMode="auto">
          <a:xfrm>
            <a:off x="8369300" y="2030413"/>
            <a:ext cx="19097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itchFamily="34" charset="0"/>
                <a:ea typeface="Calibri" pitchFamily="34" charset="0"/>
                <a:cs typeface="Calibri" pitchFamily="34" charset="0"/>
                <a:sym typeface="Calibri" pitchFamily="34" charset="0"/>
              </a:rPr>
              <a:t>05  </a:t>
            </a:r>
            <a:r>
              <a:rPr lang="zh-CN" altLang="en-US">
                <a:solidFill>
                  <a:schemeClr val="bg1"/>
                </a:solidFill>
                <a:latin typeface="Calibri" pitchFamily="34" charset="0"/>
                <a:sym typeface="宋体" pitchFamily="2" charset="-122"/>
              </a:rPr>
              <a:t>点击添加文字</a:t>
            </a:r>
          </a:p>
        </p:txBody>
      </p:sp>
      <p:sp>
        <p:nvSpPr>
          <p:cNvPr id="49189" name="文本框 43"/>
          <p:cNvSpPr>
            <a:spLocks noChangeArrowheads="1"/>
          </p:cNvSpPr>
          <p:nvPr/>
        </p:nvSpPr>
        <p:spPr bwMode="auto">
          <a:xfrm>
            <a:off x="8107363" y="1262063"/>
            <a:ext cx="1909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itchFamily="34" charset="0"/>
                <a:ea typeface="Calibri" pitchFamily="34" charset="0"/>
                <a:cs typeface="Calibri" pitchFamily="34" charset="0"/>
                <a:sym typeface="Calibri" pitchFamily="34" charset="0"/>
              </a:rPr>
              <a:t>04  </a:t>
            </a:r>
            <a:r>
              <a:rPr lang="zh-CN" altLang="en-US">
                <a:solidFill>
                  <a:schemeClr val="bg1"/>
                </a:solidFill>
                <a:latin typeface="Calibri" pitchFamily="34" charset="0"/>
                <a:sym typeface="宋体" pitchFamily="2" charset="-122"/>
              </a:rPr>
              <a:t>点击添加文字</a:t>
            </a:r>
          </a:p>
        </p:txBody>
      </p:sp>
      <p:grpSp>
        <p:nvGrpSpPr>
          <p:cNvPr id="49190" name="组合 44"/>
          <p:cNvGrpSpPr>
            <a:grpSpLocks/>
          </p:cNvGrpSpPr>
          <p:nvPr/>
        </p:nvGrpSpPr>
        <p:grpSpPr bwMode="auto">
          <a:xfrm>
            <a:off x="5611813" y="3783013"/>
            <a:ext cx="1712912" cy="1763712"/>
            <a:chOff x="0" y="0"/>
            <a:chExt cx="1196051" cy="1231270"/>
          </a:xfrm>
        </p:grpSpPr>
        <p:sp>
          <p:nvSpPr>
            <p:cNvPr id="49191" name="椭圆 45"/>
            <p:cNvSpPr>
              <a:spLocks noChangeAspect="1" noChangeArrowheads="1"/>
            </p:cNvSpPr>
            <p:nvPr/>
          </p:nvSpPr>
          <p:spPr bwMode="auto">
            <a:xfrm>
              <a:off x="78945" y="96555"/>
              <a:ext cx="1038161" cy="1038161"/>
            </a:xfrm>
            <a:prstGeom prst="ellipse">
              <a:avLst/>
            </a:prstGeom>
            <a:solidFill>
              <a:srgbClr val="AECB0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92" name="文本框 46"/>
            <p:cNvSpPr>
              <a:spLocks noChangeArrowheads="1"/>
            </p:cNvSpPr>
            <p:nvPr/>
          </p:nvSpPr>
          <p:spPr bwMode="auto">
            <a:xfrm>
              <a:off x="107338" y="261692"/>
              <a:ext cx="981374" cy="408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chemeClr val="bg1"/>
                  </a:solidFill>
                  <a:latin typeface="汉仪菱心体简" pitchFamily="1" charset="-122"/>
                  <a:ea typeface="汉仪菱心体简" pitchFamily="1" charset="-122"/>
                  <a:sym typeface="汉仪菱心体简" pitchFamily="1" charset="-122"/>
                </a:rPr>
                <a:t>33/18</a:t>
              </a:r>
              <a:endParaRPr lang="en-US" sz="4800">
                <a:solidFill>
                  <a:schemeClr val="bg1"/>
                </a:solidFill>
                <a:latin typeface="Calibri" pitchFamily="34" charset="0"/>
                <a:ea typeface="Calibri" pitchFamily="34" charset="0"/>
                <a:cs typeface="Calibri" pitchFamily="34" charset="0"/>
                <a:sym typeface="Calibri" pitchFamily="34" charset="0"/>
              </a:endParaRPr>
            </a:p>
          </p:txBody>
        </p:sp>
        <p:sp>
          <p:nvSpPr>
            <p:cNvPr id="49193" name="椭圆 47"/>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49194" name="六角星 48"/>
          <p:cNvSpPr>
            <a:spLocks noChangeArrowheads="1"/>
          </p:cNvSpPr>
          <p:nvPr/>
        </p:nvSpPr>
        <p:spPr bwMode="auto">
          <a:xfrm>
            <a:off x="5838825" y="4719638"/>
            <a:ext cx="250825" cy="252412"/>
          </a:xfrm>
          <a:custGeom>
            <a:avLst/>
            <a:gdLst>
              <a:gd name="T0" fmla="*/ 0 w 397"/>
              <a:gd name="T1" fmla="*/ 99 h 397"/>
              <a:gd name="T2" fmla="*/ 132 w 397"/>
              <a:gd name="T3" fmla="*/ 99 h 397"/>
              <a:gd name="T4" fmla="*/ 198 w 397"/>
              <a:gd name="T5" fmla="*/ 0 h 397"/>
              <a:gd name="T6" fmla="*/ 264 w 397"/>
              <a:gd name="T7" fmla="*/ 99 h 397"/>
              <a:gd name="T8" fmla="*/ 396 w 397"/>
              <a:gd name="T9" fmla="*/ 99 h 397"/>
              <a:gd name="T10" fmla="*/ 330 w 397"/>
              <a:gd name="T11" fmla="*/ 198 h 397"/>
              <a:gd name="T12" fmla="*/ 396 w 397"/>
              <a:gd name="T13" fmla="*/ 297 h 397"/>
              <a:gd name="T14" fmla="*/ 264 w 397"/>
              <a:gd name="T15" fmla="*/ 297 h 397"/>
              <a:gd name="T16" fmla="*/ 198 w 397"/>
              <a:gd name="T17" fmla="*/ 397 h 397"/>
              <a:gd name="T18" fmla="*/ 132 w 397"/>
              <a:gd name="T19" fmla="*/ 297 h 397"/>
              <a:gd name="T20" fmla="*/ 0 w 397"/>
              <a:gd name="T21" fmla="*/ 297 h 397"/>
              <a:gd name="T22" fmla="*/ 66 w 397"/>
              <a:gd name="T23" fmla="*/ 198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7" h="397">
                <a:moveTo>
                  <a:pt x="0" y="99"/>
                </a:moveTo>
                <a:lnTo>
                  <a:pt x="132" y="99"/>
                </a:lnTo>
                <a:lnTo>
                  <a:pt x="198" y="0"/>
                </a:lnTo>
                <a:lnTo>
                  <a:pt x="264" y="99"/>
                </a:lnTo>
                <a:lnTo>
                  <a:pt x="396" y="99"/>
                </a:lnTo>
                <a:lnTo>
                  <a:pt x="330" y="198"/>
                </a:lnTo>
                <a:lnTo>
                  <a:pt x="396" y="297"/>
                </a:lnTo>
                <a:lnTo>
                  <a:pt x="264" y="297"/>
                </a:lnTo>
                <a:lnTo>
                  <a:pt x="198" y="397"/>
                </a:lnTo>
                <a:lnTo>
                  <a:pt x="132" y="297"/>
                </a:lnTo>
                <a:lnTo>
                  <a:pt x="0" y="297"/>
                </a:lnTo>
                <a:lnTo>
                  <a:pt x="66" y="198"/>
                </a:lnTo>
                <a:close/>
              </a:path>
            </a:pathLst>
          </a:cu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95" name="六角星 49"/>
          <p:cNvSpPr>
            <a:spLocks noChangeArrowheads="1"/>
          </p:cNvSpPr>
          <p:nvPr/>
        </p:nvSpPr>
        <p:spPr bwMode="auto">
          <a:xfrm>
            <a:off x="6154738" y="4719638"/>
            <a:ext cx="252412" cy="252412"/>
          </a:xfrm>
          <a:custGeom>
            <a:avLst/>
            <a:gdLst>
              <a:gd name="T0" fmla="*/ 0 w 397"/>
              <a:gd name="T1" fmla="*/ 99 h 397"/>
              <a:gd name="T2" fmla="*/ 132 w 397"/>
              <a:gd name="T3" fmla="*/ 99 h 397"/>
              <a:gd name="T4" fmla="*/ 198 w 397"/>
              <a:gd name="T5" fmla="*/ 0 h 397"/>
              <a:gd name="T6" fmla="*/ 264 w 397"/>
              <a:gd name="T7" fmla="*/ 99 h 397"/>
              <a:gd name="T8" fmla="*/ 396 w 397"/>
              <a:gd name="T9" fmla="*/ 99 h 397"/>
              <a:gd name="T10" fmla="*/ 330 w 397"/>
              <a:gd name="T11" fmla="*/ 198 h 397"/>
              <a:gd name="T12" fmla="*/ 396 w 397"/>
              <a:gd name="T13" fmla="*/ 297 h 397"/>
              <a:gd name="T14" fmla="*/ 264 w 397"/>
              <a:gd name="T15" fmla="*/ 297 h 397"/>
              <a:gd name="T16" fmla="*/ 198 w 397"/>
              <a:gd name="T17" fmla="*/ 397 h 397"/>
              <a:gd name="T18" fmla="*/ 132 w 397"/>
              <a:gd name="T19" fmla="*/ 297 h 397"/>
              <a:gd name="T20" fmla="*/ 0 w 397"/>
              <a:gd name="T21" fmla="*/ 297 h 397"/>
              <a:gd name="T22" fmla="*/ 66 w 397"/>
              <a:gd name="T23" fmla="*/ 198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7" h="397">
                <a:moveTo>
                  <a:pt x="0" y="99"/>
                </a:moveTo>
                <a:lnTo>
                  <a:pt x="132" y="99"/>
                </a:lnTo>
                <a:lnTo>
                  <a:pt x="198" y="0"/>
                </a:lnTo>
                <a:lnTo>
                  <a:pt x="264" y="99"/>
                </a:lnTo>
                <a:lnTo>
                  <a:pt x="396" y="99"/>
                </a:lnTo>
                <a:lnTo>
                  <a:pt x="330" y="198"/>
                </a:lnTo>
                <a:lnTo>
                  <a:pt x="396" y="297"/>
                </a:lnTo>
                <a:lnTo>
                  <a:pt x="264" y="297"/>
                </a:lnTo>
                <a:lnTo>
                  <a:pt x="198" y="397"/>
                </a:lnTo>
                <a:lnTo>
                  <a:pt x="132" y="297"/>
                </a:lnTo>
                <a:lnTo>
                  <a:pt x="0" y="297"/>
                </a:lnTo>
                <a:lnTo>
                  <a:pt x="66" y="198"/>
                </a:lnTo>
                <a:close/>
              </a:path>
            </a:pathLst>
          </a:cu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96" name="六角星 51"/>
          <p:cNvSpPr>
            <a:spLocks noChangeArrowheads="1"/>
          </p:cNvSpPr>
          <p:nvPr/>
        </p:nvSpPr>
        <p:spPr bwMode="auto">
          <a:xfrm>
            <a:off x="6470650" y="4719638"/>
            <a:ext cx="252413" cy="252412"/>
          </a:xfrm>
          <a:custGeom>
            <a:avLst/>
            <a:gdLst>
              <a:gd name="T0" fmla="*/ 0 w 397"/>
              <a:gd name="T1" fmla="*/ 99 h 397"/>
              <a:gd name="T2" fmla="*/ 132 w 397"/>
              <a:gd name="T3" fmla="*/ 99 h 397"/>
              <a:gd name="T4" fmla="*/ 198 w 397"/>
              <a:gd name="T5" fmla="*/ 0 h 397"/>
              <a:gd name="T6" fmla="*/ 264 w 397"/>
              <a:gd name="T7" fmla="*/ 99 h 397"/>
              <a:gd name="T8" fmla="*/ 396 w 397"/>
              <a:gd name="T9" fmla="*/ 99 h 397"/>
              <a:gd name="T10" fmla="*/ 330 w 397"/>
              <a:gd name="T11" fmla="*/ 198 h 397"/>
              <a:gd name="T12" fmla="*/ 396 w 397"/>
              <a:gd name="T13" fmla="*/ 297 h 397"/>
              <a:gd name="T14" fmla="*/ 264 w 397"/>
              <a:gd name="T15" fmla="*/ 297 h 397"/>
              <a:gd name="T16" fmla="*/ 198 w 397"/>
              <a:gd name="T17" fmla="*/ 397 h 397"/>
              <a:gd name="T18" fmla="*/ 132 w 397"/>
              <a:gd name="T19" fmla="*/ 297 h 397"/>
              <a:gd name="T20" fmla="*/ 0 w 397"/>
              <a:gd name="T21" fmla="*/ 297 h 397"/>
              <a:gd name="T22" fmla="*/ 66 w 397"/>
              <a:gd name="T23" fmla="*/ 198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7" h="397">
                <a:moveTo>
                  <a:pt x="0" y="99"/>
                </a:moveTo>
                <a:lnTo>
                  <a:pt x="132" y="99"/>
                </a:lnTo>
                <a:lnTo>
                  <a:pt x="198" y="0"/>
                </a:lnTo>
                <a:lnTo>
                  <a:pt x="264" y="99"/>
                </a:lnTo>
                <a:lnTo>
                  <a:pt x="396" y="99"/>
                </a:lnTo>
                <a:lnTo>
                  <a:pt x="330" y="198"/>
                </a:lnTo>
                <a:lnTo>
                  <a:pt x="396" y="297"/>
                </a:lnTo>
                <a:lnTo>
                  <a:pt x="264" y="297"/>
                </a:lnTo>
                <a:lnTo>
                  <a:pt x="198" y="397"/>
                </a:lnTo>
                <a:lnTo>
                  <a:pt x="132" y="297"/>
                </a:lnTo>
                <a:lnTo>
                  <a:pt x="0" y="297"/>
                </a:lnTo>
                <a:lnTo>
                  <a:pt x="66" y="198"/>
                </a:lnTo>
                <a:close/>
              </a:path>
            </a:pathLst>
          </a:cu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97" name="六角星 52"/>
          <p:cNvSpPr>
            <a:spLocks noChangeArrowheads="1"/>
          </p:cNvSpPr>
          <p:nvPr/>
        </p:nvSpPr>
        <p:spPr bwMode="auto">
          <a:xfrm>
            <a:off x="6786563" y="4719638"/>
            <a:ext cx="252412" cy="252412"/>
          </a:xfrm>
          <a:custGeom>
            <a:avLst/>
            <a:gdLst>
              <a:gd name="T0" fmla="*/ 0 w 397"/>
              <a:gd name="T1" fmla="*/ 99 h 397"/>
              <a:gd name="T2" fmla="*/ 132 w 397"/>
              <a:gd name="T3" fmla="*/ 99 h 397"/>
              <a:gd name="T4" fmla="*/ 198 w 397"/>
              <a:gd name="T5" fmla="*/ 0 h 397"/>
              <a:gd name="T6" fmla="*/ 264 w 397"/>
              <a:gd name="T7" fmla="*/ 99 h 397"/>
              <a:gd name="T8" fmla="*/ 396 w 397"/>
              <a:gd name="T9" fmla="*/ 99 h 397"/>
              <a:gd name="T10" fmla="*/ 330 w 397"/>
              <a:gd name="T11" fmla="*/ 198 h 397"/>
              <a:gd name="T12" fmla="*/ 396 w 397"/>
              <a:gd name="T13" fmla="*/ 297 h 397"/>
              <a:gd name="T14" fmla="*/ 264 w 397"/>
              <a:gd name="T15" fmla="*/ 297 h 397"/>
              <a:gd name="T16" fmla="*/ 198 w 397"/>
              <a:gd name="T17" fmla="*/ 397 h 397"/>
              <a:gd name="T18" fmla="*/ 132 w 397"/>
              <a:gd name="T19" fmla="*/ 297 h 397"/>
              <a:gd name="T20" fmla="*/ 0 w 397"/>
              <a:gd name="T21" fmla="*/ 297 h 397"/>
              <a:gd name="T22" fmla="*/ 66 w 397"/>
              <a:gd name="T23" fmla="*/ 198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7" h="397">
                <a:moveTo>
                  <a:pt x="0" y="99"/>
                </a:moveTo>
                <a:lnTo>
                  <a:pt x="132" y="99"/>
                </a:lnTo>
                <a:lnTo>
                  <a:pt x="198" y="0"/>
                </a:lnTo>
                <a:lnTo>
                  <a:pt x="264" y="99"/>
                </a:lnTo>
                <a:lnTo>
                  <a:pt x="396" y="99"/>
                </a:lnTo>
                <a:lnTo>
                  <a:pt x="330" y="198"/>
                </a:lnTo>
                <a:lnTo>
                  <a:pt x="396" y="297"/>
                </a:lnTo>
                <a:lnTo>
                  <a:pt x="264" y="297"/>
                </a:lnTo>
                <a:lnTo>
                  <a:pt x="198" y="397"/>
                </a:lnTo>
                <a:lnTo>
                  <a:pt x="132" y="297"/>
                </a:lnTo>
                <a:lnTo>
                  <a:pt x="0" y="297"/>
                </a:lnTo>
                <a:lnTo>
                  <a:pt x="66" y="198"/>
                </a:lnTo>
                <a:close/>
              </a:path>
            </a:pathLst>
          </a:cu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98" name="椭圆 53"/>
          <p:cNvSpPr>
            <a:spLocks noChangeArrowheads="1"/>
          </p:cNvSpPr>
          <p:nvPr/>
        </p:nvSpPr>
        <p:spPr bwMode="auto">
          <a:xfrm>
            <a:off x="7610475" y="5060950"/>
            <a:ext cx="320675" cy="320675"/>
          </a:xfrm>
          <a:prstGeom prst="ellipse">
            <a:avLst/>
          </a:prstGeom>
          <a:solidFill>
            <a:srgbClr val="AECB0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199" name="加号 54"/>
          <p:cNvSpPr>
            <a:spLocks noChangeArrowheads="1"/>
          </p:cNvSpPr>
          <p:nvPr/>
        </p:nvSpPr>
        <p:spPr bwMode="auto">
          <a:xfrm>
            <a:off x="7683500" y="5133975"/>
            <a:ext cx="173038" cy="173038"/>
          </a:xfrm>
          <a:custGeom>
            <a:avLst/>
            <a:gdLst>
              <a:gd name="T0" fmla="*/ 35 w 271"/>
              <a:gd name="T1" fmla="*/ 103 h 271"/>
              <a:gd name="T2" fmla="*/ 103 w 271"/>
              <a:gd name="T3" fmla="*/ 103 h 271"/>
              <a:gd name="T4" fmla="*/ 103 w 271"/>
              <a:gd name="T5" fmla="*/ 35 h 271"/>
              <a:gd name="T6" fmla="*/ 167 w 271"/>
              <a:gd name="T7" fmla="*/ 35 h 271"/>
              <a:gd name="T8" fmla="*/ 167 w 271"/>
              <a:gd name="T9" fmla="*/ 103 h 271"/>
              <a:gd name="T10" fmla="*/ 235 w 271"/>
              <a:gd name="T11" fmla="*/ 103 h 271"/>
              <a:gd name="T12" fmla="*/ 235 w 271"/>
              <a:gd name="T13" fmla="*/ 167 h 271"/>
              <a:gd name="T14" fmla="*/ 167 w 271"/>
              <a:gd name="T15" fmla="*/ 167 h 271"/>
              <a:gd name="T16" fmla="*/ 167 w 271"/>
              <a:gd name="T17" fmla="*/ 235 h 271"/>
              <a:gd name="T18" fmla="*/ 103 w 271"/>
              <a:gd name="T19" fmla="*/ 235 h 271"/>
              <a:gd name="T20" fmla="*/ 103 w 271"/>
              <a:gd name="T21" fmla="*/ 167 h 271"/>
              <a:gd name="T22" fmla="*/ 35 w 271"/>
              <a:gd name="T23" fmla="*/ 16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1" h="271">
                <a:moveTo>
                  <a:pt x="35" y="103"/>
                </a:moveTo>
                <a:lnTo>
                  <a:pt x="103" y="103"/>
                </a:lnTo>
                <a:lnTo>
                  <a:pt x="103" y="35"/>
                </a:lnTo>
                <a:lnTo>
                  <a:pt x="167" y="35"/>
                </a:lnTo>
                <a:lnTo>
                  <a:pt x="167" y="103"/>
                </a:lnTo>
                <a:lnTo>
                  <a:pt x="235" y="103"/>
                </a:lnTo>
                <a:lnTo>
                  <a:pt x="235" y="167"/>
                </a:lnTo>
                <a:lnTo>
                  <a:pt x="167" y="167"/>
                </a:lnTo>
                <a:lnTo>
                  <a:pt x="167" y="235"/>
                </a:lnTo>
                <a:lnTo>
                  <a:pt x="103" y="235"/>
                </a:lnTo>
                <a:lnTo>
                  <a:pt x="103" y="167"/>
                </a:lnTo>
                <a:lnTo>
                  <a:pt x="35" y="167"/>
                </a:lnTo>
                <a:close/>
              </a:path>
            </a:pathLst>
          </a:cu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200" name="文本框 56"/>
          <p:cNvSpPr>
            <a:spLocks noChangeArrowheads="1"/>
          </p:cNvSpPr>
          <p:nvPr/>
        </p:nvSpPr>
        <p:spPr bwMode="auto">
          <a:xfrm>
            <a:off x="8007350" y="5060950"/>
            <a:ext cx="24939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时尚中黑简体" pitchFamily="2" charset="-122"/>
                <a:ea typeface="时尚中黑简体" pitchFamily="2" charset="-122"/>
                <a:sym typeface="时尚中黑简体" pitchFamily="2" charset="-122"/>
              </a:rPr>
              <a:t>点击添加文本文字点击</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点击添加文本文字点击</a:t>
            </a:r>
            <a:endParaRPr lang="en-US">
              <a:solidFill>
                <a:schemeClr val="bg1"/>
              </a:solidFill>
              <a:latin typeface="时尚中黑简体" pitchFamily="2" charset="-122"/>
              <a:ea typeface="时尚中黑简体" pitchFamily="2" charset="-122"/>
              <a:sym typeface="时尚中黑简体" pitchFamily="2" charset="-122"/>
            </a:endParaRPr>
          </a:p>
        </p:txBody>
      </p:sp>
      <p:sp>
        <p:nvSpPr>
          <p:cNvPr id="49201" name="文本框 57"/>
          <p:cNvSpPr>
            <a:spLocks noChangeArrowheads="1"/>
          </p:cNvSpPr>
          <p:nvPr/>
        </p:nvSpPr>
        <p:spPr bwMode="auto">
          <a:xfrm>
            <a:off x="3727450" y="661988"/>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Tree>
  </p:cSld>
  <p:clrMapOvr>
    <a:masterClrMapping/>
  </p:clrMapOvr>
  <p:transition spd="slow" advTm="5000">
    <p:fade/>
  </p:transition>
</p:sld>
</file>

<file path=ppt/slides/slide47.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29999">
              <a:srgbClr val="E6E6E6"/>
            </a:gs>
            <a:gs pos="100000">
              <a:srgbClr val="E6E6E6"/>
            </a:gs>
          </a:gsLst>
          <a:lin ang="5400000" scaled="1"/>
        </a:gradFill>
        <a:effectLst/>
      </p:bgPr>
    </p:bg>
    <p:spTree>
      <p:nvGrpSpPr>
        <p:cNvPr id="1" name=""/>
        <p:cNvGrpSpPr/>
        <p:nvPr/>
      </p:nvGrpSpPr>
      <p:grpSpPr>
        <a:xfrm>
          <a:off x="0" y="0"/>
          <a:ext cx="0" cy="0"/>
          <a:chOff x="0" y="0"/>
          <a:chExt cx="0" cy="0"/>
        </a:xfrm>
      </p:grpSpPr>
      <p:grpSp>
        <p:nvGrpSpPr>
          <p:cNvPr id="50178" name="组合 7"/>
          <p:cNvGrpSpPr>
            <a:grpSpLocks/>
          </p:cNvGrpSpPr>
          <p:nvPr/>
        </p:nvGrpSpPr>
        <p:grpSpPr bwMode="auto">
          <a:xfrm>
            <a:off x="9563100" y="263525"/>
            <a:ext cx="1082675" cy="339725"/>
            <a:chOff x="0" y="0"/>
            <a:chExt cx="1082348" cy="340298"/>
          </a:xfrm>
        </p:grpSpPr>
        <p:sp>
          <p:nvSpPr>
            <p:cNvPr id="50179"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50180"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sp>
        <p:nvSpPr>
          <p:cNvPr id="50188"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50189" name="文本框 2"/>
          <p:cNvSpPr>
            <a:spLocks noChangeArrowheads="1"/>
          </p:cNvSpPr>
          <p:nvPr/>
        </p:nvSpPr>
        <p:spPr bwMode="auto">
          <a:xfrm>
            <a:off x="1435100" y="1568450"/>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0190" name="矩形 3"/>
          <p:cNvSpPr>
            <a:spLocks noChangeArrowheads="1"/>
          </p:cNvSpPr>
          <p:nvPr/>
        </p:nvSpPr>
        <p:spPr bwMode="auto">
          <a:xfrm>
            <a:off x="0" y="2301875"/>
            <a:ext cx="12192000" cy="4583113"/>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191" name="矩形 4"/>
          <p:cNvSpPr>
            <a:spLocks noChangeArrowheads="1"/>
          </p:cNvSpPr>
          <p:nvPr/>
        </p:nvSpPr>
        <p:spPr bwMode="auto">
          <a:xfrm>
            <a:off x="2690813" y="3392488"/>
            <a:ext cx="2312987" cy="2179637"/>
          </a:xfrm>
          <a:prstGeom prst="rect">
            <a:avLst/>
          </a:prstGeom>
          <a:gradFill rotWithShape="1">
            <a:gsLst>
              <a:gs pos="0">
                <a:srgbClr val="AECB01"/>
              </a:gs>
              <a:gs pos="42000">
                <a:srgbClr val="F2F2F2"/>
              </a:gs>
              <a:gs pos="100000">
                <a:srgbClr val="F2F2F2"/>
              </a:gs>
            </a:gsLst>
            <a:lin ang="27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192" name="直接连接符 6"/>
          <p:cNvSpPr>
            <a:spLocks noChangeShapeType="1"/>
          </p:cNvSpPr>
          <p:nvPr/>
        </p:nvSpPr>
        <p:spPr bwMode="auto">
          <a:xfrm>
            <a:off x="2690813" y="3968750"/>
            <a:ext cx="2312987" cy="0"/>
          </a:xfrm>
          <a:prstGeom prst="line">
            <a:avLst/>
          </a:prstGeom>
          <a:noFill/>
          <a:ln w="63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193" name="文本框 7"/>
          <p:cNvSpPr>
            <a:spLocks noChangeArrowheads="1"/>
          </p:cNvSpPr>
          <p:nvPr/>
        </p:nvSpPr>
        <p:spPr bwMode="auto">
          <a:xfrm>
            <a:off x="2892425" y="4006850"/>
            <a:ext cx="190976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p:txBody>
      </p:sp>
      <p:sp>
        <p:nvSpPr>
          <p:cNvPr id="50194" name="文本框 8"/>
          <p:cNvSpPr>
            <a:spLocks noChangeArrowheads="1"/>
          </p:cNvSpPr>
          <p:nvPr/>
        </p:nvSpPr>
        <p:spPr bwMode="auto">
          <a:xfrm>
            <a:off x="3198813" y="3609975"/>
            <a:ext cx="15700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3F3F3F"/>
                </a:solidFill>
                <a:latin typeface="微软雅黑" pitchFamily="34" charset="-122"/>
                <a:ea typeface="微软雅黑" pitchFamily="34" charset="-122"/>
                <a:sym typeface="微软雅黑" pitchFamily="34" charset="-122"/>
              </a:rPr>
              <a:t>点击添加标题</a:t>
            </a:r>
          </a:p>
        </p:txBody>
      </p:sp>
      <p:grpSp>
        <p:nvGrpSpPr>
          <p:cNvPr id="50195" name="组合 9"/>
          <p:cNvGrpSpPr>
            <a:grpSpLocks/>
          </p:cNvGrpSpPr>
          <p:nvPr/>
        </p:nvGrpSpPr>
        <p:grpSpPr bwMode="auto">
          <a:xfrm>
            <a:off x="2184400" y="3100388"/>
            <a:ext cx="1014413" cy="1044575"/>
            <a:chOff x="0" y="0"/>
            <a:chExt cx="1196051" cy="1231270"/>
          </a:xfrm>
        </p:grpSpPr>
        <p:sp>
          <p:nvSpPr>
            <p:cNvPr id="50196" name="椭圆 10"/>
            <p:cNvSpPr>
              <a:spLocks noChangeAspect="1" noChangeArrowheads="1"/>
            </p:cNvSpPr>
            <p:nvPr/>
          </p:nvSpPr>
          <p:spPr bwMode="auto">
            <a:xfrm>
              <a:off x="78945" y="96554"/>
              <a:ext cx="1038161" cy="1038161"/>
            </a:xfrm>
            <a:prstGeom prst="ellipse">
              <a:avLst/>
            </a:prstGeom>
            <a:solidFill>
              <a:srgbClr val="F2F2F2"/>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197" name="椭圆 12"/>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0198" name="文本框 14"/>
          <p:cNvSpPr>
            <a:spLocks noChangeArrowheads="1"/>
          </p:cNvSpPr>
          <p:nvPr/>
        </p:nvSpPr>
        <p:spPr bwMode="auto">
          <a:xfrm>
            <a:off x="2184400" y="3427413"/>
            <a:ext cx="10572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262626"/>
                </a:solidFill>
                <a:latin typeface="方正正粗黑简体" pitchFamily="2" charset="-122"/>
                <a:ea typeface="方正正粗黑简体" pitchFamily="2" charset="-122"/>
                <a:sym typeface="方正正粗黑简体" pitchFamily="2" charset="-122"/>
              </a:rPr>
              <a:t>$230</a:t>
            </a:r>
            <a:endParaRPr lang="zh-CN" altLang="en-US" sz="2400">
              <a:solidFill>
                <a:srgbClr val="262626"/>
              </a:solidFill>
              <a:latin typeface="方正正粗黑简体" pitchFamily="2" charset="-122"/>
              <a:ea typeface="方正正粗黑简体" pitchFamily="2" charset="-122"/>
              <a:sym typeface="方正正粗黑简体" pitchFamily="2" charset="-122"/>
            </a:endParaRPr>
          </a:p>
        </p:txBody>
      </p:sp>
      <p:sp>
        <p:nvSpPr>
          <p:cNvPr id="50199" name="矩形 15"/>
          <p:cNvSpPr>
            <a:spLocks noChangeArrowheads="1"/>
          </p:cNvSpPr>
          <p:nvPr/>
        </p:nvSpPr>
        <p:spPr bwMode="auto">
          <a:xfrm>
            <a:off x="7188200" y="3392488"/>
            <a:ext cx="2311400" cy="2179637"/>
          </a:xfrm>
          <a:prstGeom prst="rect">
            <a:avLst/>
          </a:prstGeom>
          <a:gradFill rotWithShape="1">
            <a:gsLst>
              <a:gs pos="0">
                <a:srgbClr val="AECB01"/>
              </a:gs>
              <a:gs pos="42000">
                <a:srgbClr val="F2F2F2"/>
              </a:gs>
              <a:gs pos="100000">
                <a:srgbClr val="F2F2F2"/>
              </a:gs>
            </a:gsLst>
            <a:lin ang="27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200" name="直接连接符 16"/>
          <p:cNvSpPr>
            <a:spLocks noChangeShapeType="1"/>
          </p:cNvSpPr>
          <p:nvPr/>
        </p:nvSpPr>
        <p:spPr bwMode="auto">
          <a:xfrm>
            <a:off x="7188200" y="3968750"/>
            <a:ext cx="2311400" cy="0"/>
          </a:xfrm>
          <a:prstGeom prst="line">
            <a:avLst/>
          </a:prstGeom>
          <a:noFill/>
          <a:ln w="63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201" name="文本框 17"/>
          <p:cNvSpPr>
            <a:spLocks noChangeArrowheads="1"/>
          </p:cNvSpPr>
          <p:nvPr/>
        </p:nvSpPr>
        <p:spPr bwMode="auto">
          <a:xfrm>
            <a:off x="7389813" y="4006850"/>
            <a:ext cx="190976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p:txBody>
      </p:sp>
      <p:sp>
        <p:nvSpPr>
          <p:cNvPr id="50202" name="文本框 18"/>
          <p:cNvSpPr>
            <a:spLocks noChangeArrowheads="1"/>
          </p:cNvSpPr>
          <p:nvPr/>
        </p:nvSpPr>
        <p:spPr bwMode="auto">
          <a:xfrm>
            <a:off x="7389813" y="3609975"/>
            <a:ext cx="15700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3F3F3F"/>
                </a:solidFill>
                <a:latin typeface="微软雅黑" pitchFamily="34" charset="-122"/>
                <a:ea typeface="微软雅黑" pitchFamily="34" charset="-122"/>
                <a:sym typeface="微软雅黑" pitchFamily="34" charset="-122"/>
              </a:rPr>
              <a:t>点击添加标题</a:t>
            </a:r>
          </a:p>
        </p:txBody>
      </p:sp>
      <p:grpSp>
        <p:nvGrpSpPr>
          <p:cNvPr id="50203" name="组合 19"/>
          <p:cNvGrpSpPr>
            <a:grpSpLocks/>
          </p:cNvGrpSpPr>
          <p:nvPr/>
        </p:nvGrpSpPr>
        <p:grpSpPr bwMode="auto">
          <a:xfrm>
            <a:off x="8921750" y="3100388"/>
            <a:ext cx="1012825" cy="1044575"/>
            <a:chOff x="0" y="0"/>
            <a:chExt cx="1196051" cy="1231270"/>
          </a:xfrm>
        </p:grpSpPr>
        <p:sp>
          <p:nvSpPr>
            <p:cNvPr id="50204" name="椭圆 20"/>
            <p:cNvSpPr>
              <a:spLocks noChangeAspect="1" noChangeArrowheads="1"/>
            </p:cNvSpPr>
            <p:nvPr/>
          </p:nvSpPr>
          <p:spPr bwMode="auto">
            <a:xfrm>
              <a:off x="78945" y="96554"/>
              <a:ext cx="1038161" cy="1038161"/>
            </a:xfrm>
            <a:prstGeom prst="ellipse">
              <a:avLst/>
            </a:prstGeom>
            <a:solidFill>
              <a:srgbClr val="F2F2F2"/>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205" name="椭圆 21"/>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0206" name="文本框 22"/>
          <p:cNvSpPr>
            <a:spLocks noChangeArrowheads="1"/>
          </p:cNvSpPr>
          <p:nvPr/>
        </p:nvSpPr>
        <p:spPr bwMode="auto">
          <a:xfrm>
            <a:off x="8921750" y="3427413"/>
            <a:ext cx="10652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262626"/>
                </a:solidFill>
                <a:latin typeface="方正正粗黑简体" pitchFamily="2" charset="-122"/>
                <a:ea typeface="方正正粗黑简体" pitchFamily="2" charset="-122"/>
                <a:sym typeface="方正正粗黑简体" pitchFamily="2" charset="-122"/>
              </a:rPr>
              <a:t>$560</a:t>
            </a:r>
            <a:endParaRPr lang="zh-CN" altLang="en-US" sz="2400">
              <a:solidFill>
                <a:srgbClr val="262626"/>
              </a:solidFill>
              <a:latin typeface="方正正粗黑简体" pitchFamily="2" charset="-122"/>
              <a:ea typeface="方正正粗黑简体" pitchFamily="2" charset="-122"/>
              <a:sym typeface="方正正粗黑简体" pitchFamily="2" charset="-122"/>
            </a:endParaRPr>
          </a:p>
        </p:txBody>
      </p:sp>
      <p:sp>
        <p:nvSpPr>
          <p:cNvPr id="50207" name="矩形 23"/>
          <p:cNvSpPr>
            <a:spLocks noChangeAspect="1" noChangeArrowheads="1"/>
          </p:cNvSpPr>
          <p:nvPr/>
        </p:nvSpPr>
        <p:spPr bwMode="auto">
          <a:xfrm>
            <a:off x="4772025" y="3182938"/>
            <a:ext cx="2673350" cy="2519362"/>
          </a:xfrm>
          <a:prstGeom prst="rect">
            <a:avLst/>
          </a:prstGeom>
          <a:gradFill rotWithShape="1">
            <a:gsLst>
              <a:gs pos="0">
                <a:srgbClr val="F2F2F2"/>
              </a:gs>
              <a:gs pos="7999">
                <a:srgbClr val="F2F2F2"/>
              </a:gs>
              <a:gs pos="100000">
                <a:srgbClr val="FFFFFF"/>
              </a:gs>
            </a:gsLst>
            <a:lin ang="162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208" name="直接连接符 24"/>
          <p:cNvSpPr>
            <a:spLocks noChangeShapeType="1"/>
          </p:cNvSpPr>
          <p:nvPr/>
        </p:nvSpPr>
        <p:spPr bwMode="auto">
          <a:xfrm>
            <a:off x="4802188" y="3679825"/>
            <a:ext cx="2643187" cy="0"/>
          </a:xfrm>
          <a:prstGeom prst="line">
            <a:avLst/>
          </a:prstGeom>
          <a:noFill/>
          <a:ln w="63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209" name="文本框 25"/>
          <p:cNvSpPr>
            <a:spLocks noChangeArrowheads="1"/>
          </p:cNvSpPr>
          <p:nvPr/>
        </p:nvSpPr>
        <p:spPr bwMode="auto">
          <a:xfrm>
            <a:off x="5132388" y="3735388"/>
            <a:ext cx="1909762"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a:p>
            <a:pPr marL="285750" indent="-285750">
              <a:buFont typeface="Wingdings" pitchFamily="2" charset="2"/>
              <a:buChar char="ü"/>
            </a:pPr>
            <a:r>
              <a:rPr lang="zh-CN" altLang="en-US" sz="1400">
                <a:solidFill>
                  <a:srgbClr val="3F3F3F"/>
                </a:solidFill>
                <a:latin typeface="时尚中黑简体" pitchFamily="2" charset="-122"/>
                <a:ea typeface="时尚中黑简体" pitchFamily="2" charset="-122"/>
                <a:sym typeface="时尚中黑简体" pitchFamily="2" charset="-122"/>
              </a:rPr>
              <a:t>点击添加文本文字</a:t>
            </a:r>
            <a:endParaRPr lang="en-US" sz="1400">
              <a:solidFill>
                <a:srgbClr val="3F3F3F"/>
              </a:solidFill>
              <a:latin typeface="时尚中黑简体" pitchFamily="2" charset="-122"/>
              <a:ea typeface="时尚中黑简体" pitchFamily="2" charset="-122"/>
              <a:sym typeface="时尚中黑简体" pitchFamily="2" charset="-122"/>
            </a:endParaRPr>
          </a:p>
        </p:txBody>
      </p:sp>
      <p:sp>
        <p:nvSpPr>
          <p:cNvPr id="50210" name="文本框 26"/>
          <p:cNvSpPr>
            <a:spLocks noChangeArrowheads="1"/>
          </p:cNvSpPr>
          <p:nvPr/>
        </p:nvSpPr>
        <p:spPr bwMode="auto">
          <a:xfrm>
            <a:off x="5075238" y="3213100"/>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3F3F3F"/>
                </a:solidFill>
                <a:latin typeface="微软雅黑" pitchFamily="34" charset="-122"/>
                <a:ea typeface="微软雅黑" pitchFamily="34" charset="-122"/>
                <a:sym typeface="微软雅黑" pitchFamily="34" charset="-122"/>
              </a:rPr>
              <a:t>标题</a:t>
            </a:r>
          </a:p>
        </p:txBody>
      </p:sp>
      <p:grpSp>
        <p:nvGrpSpPr>
          <p:cNvPr id="50211" name="组合 29"/>
          <p:cNvGrpSpPr>
            <a:grpSpLocks/>
          </p:cNvGrpSpPr>
          <p:nvPr/>
        </p:nvGrpSpPr>
        <p:grpSpPr bwMode="auto">
          <a:xfrm>
            <a:off x="5756275" y="2679700"/>
            <a:ext cx="1012825" cy="1044575"/>
            <a:chOff x="0" y="0"/>
            <a:chExt cx="1196051" cy="1231270"/>
          </a:xfrm>
        </p:grpSpPr>
        <p:sp>
          <p:nvSpPr>
            <p:cNvPr id="50212" name="椭圆 30"/>
            <p:cNvSpPr>
              <a:spLocks noChangeAspect="1" noChangeArrowheads="1"/>
            </p:cNvSpPr>
            <p:nvPr/>
          </p:nvSpPr>
          <p:spPr bwMode="auto">
            <a:xfrm>
              <a:off x="78945" y="96554"/>
              <a:ext cx="1038161" cy="1038161"/>
            </a:xfrm>
            <a:prstGeom prst="ellipse">
              <a:avLst/>
            </a:prstGeom>
            <a:solidFill>
              <a:srgbClr val="3F3F3F"/>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213" name="椭圆 31"/>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0214" name="文本框 32"/>
          <p:cNvSpPr>
            <a:spLocks noChangeArrowheads="1"/>
          </p:cNvSpPr>
          <p:nvPr/>
        </p:nvSpPr>
        <p:spPr bwMode="auto">
          <a:xfrm>
            <a:off x="5756275" y="3005138"/>
            <a:ext cx="1066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chemeClr val="bg1"/>
                </a:solidFill>
                <a:latin typeface="方正正粗黑简体" pitchFamily="2" charset="-122"/>
                <a:ea typeface="方正正粗黑简体" pitchFamily="2" charset="-122"/>
                <a:sym typeface="方正正粗黑简体" pitchFamily="2" charset="-122"/>
              </a:rPr>
              <a:t>$300</a:t>
            </a:r>
            <a:endParaRPr lang="zh-CN" altLang="en-US" sz="2400">
              <a:solidFill>
                <a:schemeClr val="bg1"/>
              </a:solidFill>
              <a:latin typeface="方正正粗黑简体" pitchFamily="2" charset="-122"/>
              <a:ea typeface="方正正粗黑简体" pitchFamily="2" charset="-122"/>
              <a:sym typeface="方正正粗黑简体" pitchFamily="2" charset="-122"/>
            </a:endParaRPr>
          </a:p>
        </p:txBody>
      </p:sp>
    </p:spTree>
  </p:cSld>
  <p:clrMapOvr>
    <a:masterClrMapping/>
  </p:clrMapOvr>
  <p:transition spd="slow" advTm="5000">
    <p:fade/>
  </p:transition>
</p:sld>
</file>

<file path=ppt/slides/slide48.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51202" name="组合 7"/>
          <p:cNvGrpSpPr>
            <a:grpSpLocks/>
          </p:cNvGrpSpPr>
          <p:nvPr/>
        </p:nvGrpSpPr>
        <p:grpSpPr bwMode="auto">
          <a:xfrm>
            <a:off x="9563100" y="263525"/>
            <a:ext cx="1082675" cy="339725"/>
            <a:chOff x="0" y="0"/>
            <a:chExt cx="1082348" cy="340298"/>
          </a:xfrm>
        </p:grpSpPr>
        <p:sp>
          <p:nvSpPr>
            <p:cNvPr id="51203"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51204"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sp>
        <p:nvSpPr>
          <p:cNvPr id="51212" name="矩形 3"/>
          <p:cNvSpPr>
            <a:spLocks noChangeArrowheads="1"/>
          </p:cNvSpPr>
          <p:nvPr/>
        </p:nvSpPr>
        <p:spPr bwMode="auto">
          <a:xfrm>
            <a:off x="0" y="1422400"/>
            <a:ext cx="12192000" cy="933450"/>
          </a:xfrm>
          <a:prstGeom prst="rect">
            <a:avLst/>
          </a:prstGeom>
          <a:solidFill>
            <a:srgbClr val="EBE807">
              <a:alpha val="40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13"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51214" name="文本框 2"/>
          <p:cNvSpPr>
            <a:spLocks noChangeArrowheads="1"/>
          </p:cNvSpPr>
          <p:nvPr/>
        </p:nvSpPr>
        <p:spPr bwMode="auto">
          <a:xfrm>
            <a:off x="1435100" y="1565275"/>
            <a:ext cx="7570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1215" name="文本框 4"/>
          <p:cNvSpPr>
            <a:spLocks noChangeArrowheads="1"/>
          </p:cNvSpPr>
          <p:nvPr/>
        </p:nvSpPr>
        <p:spPr bwMode="auto">
          <a:xfrm>
            <a:off x="2116138" y="5521325"/>
            <a:ext cx="7570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1216" name="Freeform 277"/>
          <p:cNvSpPr>
            <a:spLocks noChangeAspect="1" noEditPoints="1" noChangeArrowheads="1"/>
          </p:cNvSpPr>
          <p:nvPr/>
        </p:nvSpPr>
        <p:spPr bwMode="auto">
          <a:xfrm>
            <a:off x="1435100" y="5676900"/>
            <a:ext cx="430213" cy="396875"/>
          </a:xfrm>
          <a:custGeom>
            <a:avLst/>
            <a:gdLst>
              <a:gd name="T0" fmla="*/ 6 w 63"/>
              <a:gd name="T1" fmla="*/ 8 h 58"/>
              <a:gd name="T2" fmla="*/ 22 w 63"/>
              <a:gd name="T3" fmla="*/ 0 h 58"/>
              <a:gd name="T4" fmla="*/ 39 w 63"/>
              <a:gd name="T5" fmla="*/ 6 h 58"/>
              <a:gd name="T6" fmla="*/ 47 w 63"/>
              <a:gd name="T7" fmla="*/ 22 h 58"/>
              <a:gd name="T8" fmla="*/ 44 w 63"/>
              <a:gd name="T9" fmla="*/ 36 h 58"/>
              <a:gd name="T10" fmla="*/ 46 w 63"/>
              <a:gd name="T11" fmla="*/ 38 h 58"/>
              <a:gd name="T12" fmla="*/ 48 w 63"/>
              <a:gd name="T13" fmla="*/ 36 h 58"/>
              <a:gd name="T14" fmla="*/ 63 w 63"/>
              <a:gd name="T15" fmla="*/ 49 h 58"/>
              <a:gd name="T16" fmla="*/ 55 w 63"/>
              <a:gd name="T17" fmla="*/ 58 h 58"/>
              <a:gd name="T18" fmla="*/ 41 w 63"/>
              <a:gd name="T19" fmla="*/ 45 h 58"/>
              <a:gd name="T20" fmla="*/ 42 w 63"/>
              <a:gd name="T21" fmla="*/ 43 h 58"/>
              <a:gd name="T22" fmla="*/ 40 w 63"/>
              <a:gd name="T23" fmla="*/ 41 h 58"/>
              <a:gd name="T24" fmla="*/ 25 w 63"/>
              <a:gd name="T25" fmla="*/ 47 h 58"/>
              <a:gd name="T26" fmla="*/ 8 w 63"/>
              <a:gd name="T27" fmla="*/ 42 h 58"/>
              <a:gd name="T28" fmla="*/ 0 w 63"/>
              <a:gd name="T29" fmla="*/ 25 h 58"/>
              <a:gd name="T30" fmla="*/ 6 w 63"/>
              <a:gd name="T31" fmla="*/ 8 h 58"/>
              <a:gd name="T32" fmla="*/ 13 w 63"/>
              <a:gd name="T33" fmla="*/ 21 h 58"/>
              <a:gd name="T34" fmla="*/ 13 w 63"/>
              <a:gd name="T35" fmla="*/ 28 h 58"/>
              <a:gd name="T36" fmla="*/ 20 w 63"/>
              <a:gd name="T37" fmla="*/ 28 h 58"/>
              <a:gd name="T38" fmla="*/ 20 w 63"/>
              <a:gd name="T39" fmla="*/ 35 h 58"/>
              <a:gd name="T40" fmla="*/ 27 w 63"/>
              <a:gd name="T41" fmla="*/ 35 h 58"/>
              <a:gd name="T42" fmla="*/ 27 w 63"/>
              <a:gd name="T43" fmla="*/ 28 h 58"/>
              <a:gd name="T44" fmla="*/ 34 w 63"/>
              <a:gd name="T45" fmla="*/ 28 h 58"/>
              <a:gd name="T46" fmla="*/ 34 w 63"/>
              <a:gd name="T47" fmla="*/ 21 h 58"/>
              <a:gd name="T48" fmla="*/ 27 w 63"/>
              <a:gd name="T49" fmla="*/ 21 h 58"/>
              <a:gd name="T50" fmla="*/ 27 w 63"/>
              <a:gd name="T51" fmla="*/ 14 h 58"/>
              <a:gd name="T52" fmla="*/ 20 w 63"/>
              <a:gd name="T53" fmla="*/ 14 h 58"/>
              <a:gd name="T54" fmla="*/ 20 w 63"/>
              <a:gd name="T55" fmla="*/ 21 h 58"/>
              <a:gd name="T56" fmla="*/ 13 w 63"/>
              <a:gd name="T57" fmla="*/ 21 h 58"/>
              <a:gd name="T58" fmla="*/ 22 w 63"/>
              <a:gd name="T59" fmla="*/ 8 h 58"/>
              <a:gd name="T60" fmla="*/ 12 w 63"/>
              <a:gd name="T61" fmla="*/ 13 h 58"/>
              <a:gd name="T62" fmla="*/ 8 w 63"/>
              <a:gd name="T63" fmla="*/ 25 h 58"/>
              <a:gd name="T64" fmla="*/ 13 w 63"/>
              <a:gd name="T65" fmla="*/ 36 h 58"/>
              <a:gd name="T66" fmla="*/ 25 w 63"/>
              <a:gd name="T67" fmla="*/ 40 h 58"/>
              <a:gd name="T68" fmla="*/ 36 w 63"/>
              <a:gd name="T69" fmla="*/ 34 h 58"/>
              <a:gd name="T70" fmla="*/ 39 w 63"/>
              <a:gd name="T71" fmla="*/ 23 h 58"/>
              <a:gd name="T72" fmla="*/ 34 w 63"/>
              <a:gd name="T73" fmla="*/ 12 h 58"/>
              <a:gd name="T74" fmla="*/ 22 w 63"/>
              <a:gd name="T75"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8">
                <a:moveTo>
                  <a:pt x="6" y="8"/>
                </a:moveTo>
                <a:cubicBezTo>
                  <a:pt x="10" y="3"/>
                  <a:pt x="16" y="1"/>
                  <a:pt x="22" y="0"/>
                </a:cubicBezTo>
                <a:cubicBezTo>
                  <a:pt x="28" y="0"/>
                  <a:pt x="34" y="2"/>
                  <a:pt x="39" y="6"/>
                </a:cubicBezTo>
                <a:cubicBezTo>
                  <a:pt x="44" y="10"/>
                  <a:pt x="47" y="16"/>
                  <a:pt x="47" y="22"/>
                </a:cubicBezTo>
                <a:cubicBezTo>
                  <a:pt x="47" y="27"/>
                  <a:pt x="46" y="32"/>
                  <a:pt x="44" y="36"/>
                </a:cubicBezTo>
                <a:cubicBezTo>
                  <a:pt x="46" y="38"/>
                  <a:pt x="46" y="38"/>
                  <a:pt x="46" y="38"/>
                </a:cubicBezTo>
                <a:cubicBezTo>
                  <a:pt x="48" y="36"/>
                  <a:pt x="48" y="36"/>
                  <a:pt x="48" y="36"/>
                </a:cubicBezTo>
                <a:cubicBezTo>
                  <a:pt x="63" y="49"/>
                  <a:pt x="63" y="49"/>
                  <a:pt x="63" y="49"/>
                </a:cubicBezTo>
                <a:cubicBezTo>
                  <a:pt x="55" y="58"/>
                  <a:pt x="55" y="58"/>
                  <a:pt x="55" y="58"/>
                </a:cubicBezTo>
                <a:cubicBezTo>
                  <a:pt x="41" y="45"/>
                  <a:pt x="41" y="45"/>
                  <a:pt x="41" y="45"/>
                </a:cubicBezTo>
                <a:cubicBezTo>
                  <a:pt x="42" y="43"/>
                  <a:pt x="42" y="43"/>
                  <a:pt x="42" y="43"/>
                </a:cubicBezTo>
                <a:cubicBezTo>
                  <a:pt x="40" y="41"/>
                  <a:pt x="40" y="41"/>
                  <a:pt x="40" y="41"/>
                </a:cubicBezTo>
                <a:cubicBezTo>
                  <a:pt x="36" y="45"/>
                  <a:pt x="31" y="47"/>
                  <a:pt x="25" y="47"/>
                </a:cubicBezTo>
                <a:cubicBezTo>
                  <a:pt x="19" y="48"/>
                  <a:pt x="13" y="46"/>
                  <a:pt x="8" y="42"/>
                </a:cubicBezTo>
                <a:cubicBezTo>
                  <a:pt x="3" y="37"/>
                  <a:pt x="1" y="32"/>
                  <a:pt x="0" y="25"/>
                </a:cubicBezTo>
                <a:cubicBezTo>
                  <a:pt x="0" y="19"/>
                  <a:pt x="2" y="13"/>
                  <a:pt x="6" y="8"/>
                </a:cubicBezTo>
                <a:close/>
                <a:moveTo>
                  <a:pt x="13" y="21"/>
                </a:moveTo>
                <a:cubicBezTo>
                  <a:pt x="13" y="28"/>
                  <a:pt x="13" y="28"/>
                  <a:pt x="13" y="28"/>
                </a:cubicBezTo>
                <a:cubicBezTo>
                  <a:pt x="20" y="28"/>
                  <a:pt x="20" y="28"/>
                  <a:pt x="20" y="28"/>
                </a:cubicBezTo>
                <a:cubicBezTo>
                  <a:pt x="20" y="35"/>
                  <a:pt x="20" y="35"/>
                  <a:pt x="20" y="35"/>
                </a:cubicBezTo>
                <a:cubicBezTo>
                  <a:pt x="27" y="35"/>
                  <a:pt x="27" y="35"/>
                  <a:pt x="27" y="35"/>
                </a:cubicBezTo>
                <a:cubicBezTo>
                  <a:pt x="27" y="28"/>
                  <a:pt x="27" y="28"/>
                  <a:pt x="27" y="28"/>
                </a:cubicBezTo>
                <a:cubicBezTo>
                  <a:pt x="34" y="28"/>
                  <a:pt x="34" y="28"/>
                  <a:pt x="34" y="28"/>
                </a:cubicBezTo>
                <a:cubicBezTo>
                  <a:pt x="34" y="21"/>
                  <a:pt x="34" y="21"/>
                  <a:pt x="34" y="21"/>
                </a:cubicBezTo>
                <a:cubicBezTo>
                  <a:pt x="27" y="21"/>
                  <a:pt x="27" y="21"/>
                  <a:pt x="27" y="21"/>
                </a:cubicBezTo>
                <a:cubicBezTo>
                  <a:pt x="27" y="14"/>
                  <a:pt x="27" y="14"/>
                  <a:pt x="27" y="14"/>
                </a:cubicBezTo>
                <a:cubicBezTo>
                  <a:pt x="20" y="14"/>
                  <a:pt x="20" y="14"/>
                  <a:pt x="20" y="14"/>
                </a:cubicBezTo>
                <a:cubicBezTo>
                  <a:pt x="20" y="21"/>
                  <a:pt x="20" y="21"/>
                  <a:pt x="20" y="21"/>
                </a:cubicBezTo>
                <a:cubicBezTo>
                  <a:pt x="13" y="21"/>
                  <a:pt x="13" y="21"/>
                  <a:pt x="13" y="21"/>
                </a:cubicBezTo>
                <a:close/>
                <a:moveTo>
                  <a:pt x="22" y="8"/>
                </a:moveTo>
                <a:cubicBezTo>
                  <a:pt x="18" y="8"/>
                  <a:pt x="14" y="10"/>
                  <a:pt x="12" y="13"/>
                </a:cubicBezTo>
                <a:cubicBezTo>
                  <a:pt x="9" y="17"/>
                  <a:pt x="7" y="21"/>
                  <a:pt x="8" y="25"/>
                </a:cubicBezTo>
                <a:cubicBezTo>
                  <a:pt x="8" y="29"/>
                  <a:pt x="10" y="33"/>
                  <a:pt x="13" y="36"/>
                </a:cubicBezTo>
                <a:cubicBezTo>
                  <a:pt x="17" y="39"/>
                  <a:pt x="21" y="40"/>
                  <a:pt x="25" y="40"/>
                </a:cubicBezTo>
                <a:cubicBezTo>
                  <a:pt x="29" y="39"/>
                  <a:pt x="33" y="38"/>
                  <a:pt x="36" y="34"/>
                </a:cubicBezTo>
                <a:cubicBezTo>
                  <a:pt x="39" y="31"/>
                  <a:pt x="40" y="27"/>
                  <a:pt x="39" y="23"/>
                </a:cubicBezTo>
                <a:cubicBezTo>
                  <a:pt x="39" y="19"/>
                  <a:pt x="37" y="15"/>
                  <a:pt x="34" y="12"/>
                </a:cubicBezTo>
                <a:cubicBezTo>
                  <a:pt x="31" y="9"/>
                  <a:pt x="27" y="8"/>
                  <a:pt x="22" y="8"/>
                </a:cubicBezTo>
                <a:close/>
              </a:path>
            </a:pathLst>
          </a:custGeom>
          <a:solidFill>
            <a:srgbClr val="798D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51217" name="矩形 6"/>
          <p:cNvSpPr>
            <a:spLocks noChangeArrowheads="1"/>
          </p:cNvSpPr>
          <p:nvPr/>
        </p:nvSpPr>
        <p:spPr bwMode="auto">
          <a:xfrm>
            <a:off x="1171575" y="5414963"/>
            <a:ext cx="10037763" cy="36512"/>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18" name="Freeform 211"/>
          <p:cNvSpPr>
            <a:spLocks noChangeAspect="1" noEditPoints="1" noChangeArrowheads="1"/>
          </p:cNvSpPr>
          <p:nvPr/>
        </p:nvSpPr>
        <p:spPr bwMode="auto">
          <a:xfrm>
            <a:off x="4702175" y="4181475"/>
            <a:ext cx="446088" cy="539750"/>
          </a:xfrm>
          <a:custGeom>
            <a:avLst/>
            <a:gdLst>
              <a:gd name="T0" fmla="*/ 40 w 58"/>
              <a:gd name="T1" fmla="*/ 19 h 70"/>
              <a:gd name="T2" fmla="*/ 41 w 58"/>
              <a:gd name="T3" fmla="*/ 19 h 70"/>
              <a:gd name="T4" fmla="*/ 39 w 58"/>
              <a:gd name="T5" fmla="*/ 29 h 70"/>
              <a:gd name="T6" fmla="*/ 38 w 58"/>
              <a:gd name="T7" fmla="*/ 29 h 70"/>
              <a:gd name="T8" fmla="*/ 30 w 58"/>
              <a:gd name="T9" fmla="*/ 29 h 70"/>
              <a:gd name="T10" fmla="*/ 29 w 58"/>
              <a:gd name="T11" fmla="*/ 26 h 70"/>
              <a:gd name="T12" fmla="*/ 28 w 58"/>
              <a:gd name="T13" fmla="*/ 28 h 70"/>
              <a:gd name="T14" fmla="*/ 27 w 58"/>
              <a:gd name="T15" fmla="*/ 29 h 70"/>
              <a:gd name="T16" fmla="*/ 20 w 58"/>
              <a:gd name="T17" fmla="*/ 29 h 70"/>
              <a:gd name="T18" fmla="*/ 17 w 58"/>
              <a:gd name="T19" fmla="*/ 26 h 70"/>
              <a:gd name="T20" fmla="*/ 16 w 58"/>
              <a:gd name="T21" fmla="*/ 19 h 70"/>
              <a:gd name="T22" fmla="*/ 38 w 58"/>
              <a:gd name="T23" fmla="*/ 21 h 70"/>
              <a:gd name="T24" fmla="*/ 36 w 58"/>
              <a:gd name="T25" fmla="*/ 25 h 70"/>
              <a:gd name="T26" fmla="*/ 33 w 58"/>
              <a:gd name="T27" fmla="*/ 21 h 70"/>
              <a:gd name="T28" fmla="*/ 25 w 58"/>
              <a:gd name="T29" fmla="*/ 22 h 70"/>
              <a:gd name="T30" fmla="*/ 20 w 58"/>
              <a:gd name="T31" fmla="*/ 22 h 70"/>
              <a:gd name="T32" fmla="*/ 19 w 58"/>
              <a:gd name="T33" fmla="*/ 21 h 70"/>
              <a:gd name="T34" fmla="*/ 21 w 58"/>
              <a:gd name="T35" fmla="*/ 27 h 70"/>
              <a:gd name="T36" fmla="*/ 27 w 58"/>
              <a:gd name="T37" fmla="*/ 24 h 70"/>
              <a:gd name="T38" fmla="*/ 28 w 58"/>
              <a:gd name="T39" fmla="*/ 23 h 70"/>
              <a:gd name="T40" fmla="*/ 31 w 58"/>
              <a:gd name="T41" fmla="*/ 23 h 70"/>
              <a:gd name="T42" fmla="*/ 32 w 58"/>
              <a:gd name="T43" fmla="*/ 27 h 70"/>
              <a:gd name="T44" fmla="*/ 39 w 58"/>
              <a:gd name="T45" fmla="*/ 24 h 70"/>
              <a:gd name="T46" fmla="*/ 38 w 58"/>
              <a:gd name="T47" fmla="*/ 21 h 70"/>
              <a:gd name="T48" fmla="*/ 39 w 58"/>
              <a:gd name="T49" fmla="*/ 15 h 70"/>
              <a:gd name="T50" fmla="*/ 35 w 58"/>
              <a:gd name="T51" fmla="*/ 16 h 70"/>
              <a:gd name="T52" fmla="*/ 20 w 58"/>
              <a:gd name="T53" fmla="*/ 35 h 70"/>
              <a:gd name="T54" fmla="*/ 29 w 58"/>
              <a:gd name="T55" fmla="*/ 40 h 70"/>
              <a:gd name="T56" fmla="*/ 42 w 58"/>
              <a:gd name="T57" fmla="*/ 15 h 70"/>
              <a:gd name="T58" fmla="*/ 17 w 58"/>
              <a:gd name="T59" fmla="*/ 38 h 70"/>
              <a:gd name="T60" fmla="*/ 29 w 58"/>
              <a:gd name="T61" fmla="*/ 44 h 70"/>
              <a:gd name="T62" fmla="*/ 45 w 58"/>
              <a:gd name="T63" fmla="*/ 28 h 70"/>
              <a:gd name="T64" fmla="*/ 12 w 58"/>
              <a:gd name="T65" fmla="*/ 5 h 70"/>
              <a:gd name="T66" fmla="*/ 29 w 58"/>
              <a:gd name="T67" fmla="*/ 65 h 70"/>
              <a:gd name="T68" fmla="*/ 40 w 58"/>
              <a:gd name="T69" fmla="*/ 44 h 70"/>
              <a:gd name="T70" fmla="*/ 53 w 58"/>
              <a:gd name="T71" fmla="*/ 48 h 70"/>
              <a:gd name="T72" fmla="*/ 57 w 58"/>
              <a:gd name="T73" fmla="*/ 57 h 70"/>
              <a:gd name="T74" fmla="*/ 57 w 58"/>
              <a:gd name="T75" fmla="*/ 70 h 70"/>
              <a:gd name="T76" fmla="*/ 3 w 58"/>
              <a:gd name="T77" fmla="*/ 70 h 70"/>
              <a:gd name="T78" fmla="*/ 1 w 58"/>
              <a:gd name="T79" fmla="*/ 68 h 70"/>
              <a:gd name="T80" fmla="*/ 5 w 58"/>
              <a:gd name="T81" fmla="*/ 48 h 70"/>
              <a:gd name="T82" fmla="*/ 6 w 58"/>
              <a:gd name="T83" fmla="*/ 47 h 70"/>
              <a:gd name="T84" fmla="*/ 21 w 58"/>
              <a:gd name="T85" fmla="*/ 4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0">
                <a:moveTo>
                  <a:pt x="18" y="19"/>
                </a:moveTo>
                <a:cubicBezTo>
                  <a:pt x="40" y="19"/>
                  <a:pt x="40" y="19"/>
                  <a:pt x="40" y="19"/>
                </a:cubicBezTo>
                <a:cubicBezTo>
                  <a:pt x="41" y="19"/>
                  <a:pt x="41" y="19"/>
                  <a:pt x="41" y="19"/>
                </a:cubicBezTo>
                <a:cubicBezTo>
                  <a:pt x="41" y="19"/>
                  <a:pt x="41" y="19"/>
                  <a:pt x="41" y="19"/>
                </a:cubicBezTo>
                <a:cubicBezTo>
                  <a:pt x="42" y="21"/>
                  <a:pt x="42" y="23"/>
                  <a:pt x="42" y="25"/>
                </a:cubicBezTo>
                <a:cubicBezTo>
                  <a:pt x="41" y="26"/>
                  <a:pt x="40" y="28"/>
                  <a:pt x="39" y="29"/>
                </a:cubicBezTo>
                <a:cubicBezTo>
                  <a:pt x="38" y="29"/>
                  <a:pt x="38" y="29"/>
                  <a:pt x="38" y="29"/>
                </a:cubicBezTo>
                <a:cubicBezTo>
                  <a:pt x="38" y="29"/>
                  <a:pt x="38" y="29"/>
                  <a:pt x="38" y="29"/>
                </a:cubicBezTo>
                <a:cubicBezTo>
                  <a:pt x="31" y="29"/>
                  <a:pt x="31" y="29"/>
                  <a:pt x="31" y="29"/>
                </a:cubicBezTo>
                <a:cubicBezTo>
                  <a:pt x="30" y="29"/>
                  <a:pt x="30" y="29"/>
                  <a:pt x="30" y="29"/>
                </a:cubicBezTo>
                <a:cubicBezTo>
                  <a:pt x="30" y="28"/>
                  <a:pt x="30" y="28"/>
                  <a:pt x="30" y="28"/>
                </a:cubicBezTo>
                <a:cubicBezTo>
                  <a:pt x="29" y="26"/>
                  <a:pt x="29" y="26"/>
                  <a:pt x="29" y="26"/>
                </a:cubicBezTo>
                <a:cubicBezTo>
                  <a:pt x="29" y="26"/>
                  <a:pt x="29" y="26"/>
                  <a:pt x="29" y="26"/>
                </a:cubicBezTo>
                <a:cubicBezTo>
                  <a:pt x="28" y="28"/>
                  <a:pt x="28" y="28"/>
                  <a:pt x="28" y="28"/>
                </a:cubicBezTo>
                <a:cubicBezTo>
                  <a:pt x="28" y="29"/>
                  <a:pt x="28" y="29"/>
                  <a:pt x="28" y="29"/>
                </a:cubicBezTo>
                <a:cubicBezTo>
                  <a:pt x="27" y="29"/>
                  <a:pt x="27" y="29"/>
                  <a:pt x="27" y="29"/>
                </a:cubicBezTo>
                <a:cubicBezTo>
                  <a:pt x="20" y="29"/>
                  <a:pt x="20" y="29"/>
                  <a:pt x="20" y="29"/>
                </a:cubicBezTo>
                <a:cubicBezTo>
                  <a:pt x="20" y="29"/>
                  <a:pt x="20" y="29"/>
                  <a:pt x="20" y="29"/>
                </a:cubicBezTo>
                <a:cubicBezTo>
                  <a:pt x="19" y="29"/>
                  <a:pt x="19" y="29"/>
                  <a:pt x="19" y="29"/>
                </a:cubicBezTo>
                <a:cubicBezTo>
                  <a:pt x="18" y="28"/>
                  <a:pt x="17" y="27"/>
                  <a:pt x="17" y="26"/>
                </a:cubicBezTo>
                <a:cubicBezTo>
                  <a:pt x="16" y="24"/>
                  <a:pt x="16" y="22"/>
                  <a:pt x="16" y="20"/>
                </a:cubicBezTo>
                <a:cubicBezTo>
                  <a:pt x="16" y="19"/>
                  <a:pt x="16" y="19"/>
                  <a:pt x="16" y="19"/>
                </a:cubicBezTo>
                <a:cubicBezTo>
                  <a:pt x="18" y="19"/>
                  <a:pt x="18" y="19"/>
                  <a:pt x="18" y="19"/>
                </a:cubicBezTo>
                <a:close/>
                <a:moveTo>
                  <a:pt x="38" y="21"/>
                </a:moveTo>
                <a:cubicBezTo>
                  <a:pt x="38" y="21"/>
                  <a:pt x="38" y="22"/>
                  <a:pt x="38" y="22"/>
                </a:cubicBezTo>
                <a:cubicBezTo>
                  <a:pt x="38" y="24"/>
                  <a:pt x="37" y="25"/>
                  <a:pt x="36" y="25"/>
                </a:cubicBezTo>
                <a:cubicBezTo>
                  <a:pt x="34" y="25"/>
                  <a:pt x="33" y="24"/>
                  <a:pt x="33" y="22"/>
                </a:cubicBezTo>
                <a:cubicBezTo>
                  <a:pt x="33" y="22"/>
                  <a:pt x="33" y="21"/>
                  <a:pt x="33" y="21"/>
                </a:cubicBezTo>
                <a:cubicBezTo>
                  <a:pt x="25" y="21"/>
                  <a:pt x="25" y="21"/>
                  <a:pt x="25" y="21"/>
                </a:cubicBezTo>
                <a:cubicBezTo>
                  <a:pt x="25" y="21"/>
                  <a:pt x="25" y="22"/>
                  <a:pt x="25" y="22"/>
                </a:cubicBezTo>
                <a:cubicBezTo>
                  <a:pt x="25" y="24"/>
                  <a:pt x="24" y="25"/>
                  <a:pt x="22" y="25"/>
                </a:cubicBezTo>
                <a:cubicBezTo>
                  <a:pt x="21" y="25"/>
                  <a:pt x="20" y="24"/>
                  <a:pt x="20" y="22"/>
                </a:cubicBezTo>
                <a:cubicBezTo>
                  <a:pt x="20" y="22"/>
                  <a:pt x="20" y="21"/>
                  <a:pt x="20" y="21"/>
                </a:cubicBezTo>
                <a:cubicBezTo>
                  <a:pt x="19" y="21"/>
                  <a:pt x="19" y="21"/>
                  <a:pt x="19" y="21"/>
                </a:cubicBezTo>
                <a:cubicBezTo>
                  <a:pt x="18" y="23"/>
                  <a:pt x="19" y="24"/>
                  <a:pt x="19" y="25"/>
                </a:cubicBezTo>
                <a:cubicBezTo>
                  <a:pt x="19" y="26"/>
                  <a:pt x="20" y="26"/>
                  <a:pt x="21" y="27"/>
                </a:cubicBezTo>
                <a:cubicBezTo>
                  <a:pt x="26" y="27"/>
                  <a:pt x="26" y="27"/>
                  <a:pt x="26" y="27"/>
                </a:cubicBezTo>
                <a:cubicBezTo>
                  <a:pt x="27" y="24"/>
                  <a:pt x="27" y="24"/>
                  <a:pt x="27" y="24"/>
                </a:cubicBezTo>
                <a:cubicBezTo>
                  <a:pt x="27" y="23"/>
                  <a:pt x="27" y="23"/>
                  <a:pt x="27" y="23"/>
                </a:cubicBezTo>
                <a:cubicBezTo>
                  <a:pt x="28" y="23"/>
                  <a:pt x="28" y="23"/>
                  <a:pt x="28" y="23"/>
                </a:cubicBezTo>
                <a:cubicBezTo>
                  <a:pt x="30" y="23"/>
                  <a:pt x="30" y="23"/>
                  <a:pt x="30" y="23"/>
                </a:cubicBezTo>
                <a:cubicBezTo>
                  <a:pt x="31" y="23"/>
                  <a:pt x="31" y="23"/>
                  <a:pt x="31" y="23"/>
                </a:cubicBezTo>
                <a:cubicBezTo>
                  <a:pt x="31" y="24"/>
                  <a:pt x="31" y="24"/>
                  <a:pt x="31" y="24"/>
                </a:cubicBezTo>
                <a:cubicBezTo>
                  <a:pt x="32" y="27"/>
                  <a:pt x="32" y="27"/>
                  <a:pt x="32" y="27"/>
                </a:cubicBezTo>
                <a:cubicBezTo>
                  <a:pt x="37" y="27"/>
                  <a:pt x="37" y="27"/>
                  <a:pt x="37" y="27"/>
                </a:cubicBezTo>
                <a:cubicBezTo>
                  <a:pt x="38" y="26"/>
                  <a:pt x="39" y="25"/>
                  <a:pt x="39" y="24"/>
                </a:cubicBezTo>
                <a:cubicBezTo>
                  <a:pt x="39" y="23"/>
                  <a:pt x="39" y="22"/>
                  <a:pt x="39" y="21"/>
                </a:cubicBezTo>
                <a:cubicBezTo>
                  <a:pt x="38" y="21"/>
                  <a:pt x="38" y="21"/>
                  <a:pt x="38" y="21"/>
                </a:cubicBezTo>
                <a:close/>
                <a:moveTo>
                  <a:pt x="42" y="15"/>
                </a:moveTo>
                <a:cubicBezTo>
                  <a:pt x="41" y="15"/>
                  <a:pt x="40" y="15"/>
                  <a:pt x="39" y="15"/>
                </a:cubicBezTo>
                <a:cubicBezTo>
                  <a:pt x="39" y="14"/>
                  <a:pt x="38" y="12"/>
                  <a:pt x="38" y="11"/>
                </a:cubicBezTo>
                <a:cubicBezTo>
                  <a:pt x="37" y="12"/>
                  <a:pt x="36" y="14"/>
                  <a:pt x="35" y="16"/>
                </a:cubicBezTo>
                <a:cubicBezTo>
                  <a:pt x="23" y="19"/>
                  <a:pt x="23" y="15"/>
                  <a:pt x="16" y="15"/>
                </a:cubicBezTo>
                <a:cubicBezTo>
                  <a:pt x="16" y="22"/>
                  <a:pt x="15" y="29"/>
                  <a:pt x="20" y="35"/>
                </a:cubicBezTo>
                <a:cubicBezTo>
                  <a:pt x="22" y="38"/>
                  <a:pt x="25" y="40"/>
                  <a:pt x="29" y="40"/>
                </a:cubicBezTo>
                <a:cubicBezTo>
                  <a:pt x="29" y="40"/>
                  <a:pt x="29" y="40"/>
                  <a:pt x="29" y="40"/>
                </a:cubicBezTo>
                <a:cubicBezTo>
                  <a:pt x="32" y="40"/>
                  <a:pt x="36" y="38"/>
                  <a:pt x="38" y="35"/>
                </a:cubicBezTo>
                <a:cubicBezTo>
                  <a:pt x="43" y="29"/>
                  <a:pt x="42" y="22"/>
                  <a:pt x="42" y="15"/>
                </a:cubicBezTo>
                <a:close/>
                <a:moveTo>
                  <a:pt x="12" y="28"/>
                </a:moveTo>
                <a:cubicBezTo>
                  <a:pt x="13" y="32"/>
                  <a:pt x="15" y="35"/>
                  <a:pt x="17" y="38"/>
                </a:cubicBezTo>
                <a:cubicBezTo>
                  <a:pt x="20" y="41"/>
                  <a:pt x="24" y="44"/>
                  <a:pt x="29" y="44"/>
                </a:cubicBezTo>
                <a:cubicBezTo>
                  <a:pt x="29" y="44"/>
                  <a:pt x="29" y="44"/>
                  <a:pt x="29" y="44"/>
                </a:cubicBezTo>
                <a:cubicBezTo>
                  <a:pt x="34" y="44"/>
                  <a:pt x="38" y="41"/>
                  <a:pt x="41" y="38"/>
                </a:cubicBezTo>
                <a:cubicBezTo>
                  <a:pt x="43" y="35"/>
                  <a:pt x="45" y="32"/>
                  <a:pt x="45" y="28"/>
                </a:cubicBezTo>
                <a:cubicBezTo>
                  <a:pt x="47" y="22"/>
                  <a:pt x="47" y="12"/>
                  <a:pt x="46" y="5"/>
                </a:cubicBezTo>
                <a:cubicBezTo>
                  <a:pt x="42" y="0"/>
                  <a:pt x="18" y="0"/>
                  <a:pt x="12" y="5"/>
                </a:cubicBezTo>
                <a:cubicBezTo>
                  <a:pt x="11" y="12"/>
                  <a:pt x="11" y="20"/>
                  <a:pt x="12" y="28"/>
                </a:cubicBezTo>
                <a:close/>
                <a:moveTo>
                  <a:pt x="29" y="65"/>
                </a:moveTo>
                <a:cubicBezTo>
                  <a:pt x="37" y="46"/>
                  <a:pt x="37" y="46"/>
                  <a:pt x="37" y="46"/>
                </a:cubicBezTo>
                <a:cubicBezTo>
                  <a:pt x="40" y="44"/>
                  <a:pt x="40" y="44"/>
                  <a:pt x="40" y="44"/>
                </a:cubicBezTo>
                <a:cubicBezTo>
                  <a:pt x="52" y="47"/>
                  <a:pt x="52" y="47"/>
                  <a:pt x="52" y="47"/>
                </a:cubicBezTo>
                <a:cubicBezTo>
                  <a:pt x="53" y="48"/>
                  <a:pt x="53" y="48"/>
                  <a:pt x="53" y="48"/>
                </a:cubicBezTo>
                <a:cubicBezTo>
                  <a:pt x="53" y="48"/>
                  <a:pt x="53" y="48"/>
                  <a:pt x="53" y="48"/>
                </a:cubicBezTo>
                <a:cubicBezTo>
                  <a:pt x="56" y="51"/>
                  <a:pt x="57" y="54"/>
                  <a:pt x="57" y="57"/>
                </a:cubicBezTo>
                <a:cubicBezTo>
                  <a:pt x="58" y="61"/>
                  <a:pt x="58" y="64"/>
                  <a:pt x="57" y="68"/>
                </a:cubicBezTo>
                <a:cubicBezTo>
                  <a:pt x="57" y="70"/>
                  <a:pt x="57" y="70"/>
                  <a:pt x="57" y="70"/>
                </a:cubicBezTo>
                <a:cubicBezTo>
                  <a:pt x="55" y="70"/>
                  <a:pt x="55" y="70"/>
                  <a:pt x="55" y="70"/>
                </a:cubicBezTo>
                <a:cubicBezTo>
                  <a:pt x="3" y="70"/>
                  <a:pt x="3" y="70"/>
                  <a:pt x="3" y="70"/>
                </a:cubicBezTo>
                <a:cubicBezTo>
                  <a:pt x="1" y="70"/>
                  <a:pt x="1" y="70"/>
                  <a:pt x="1" y="70"/>
                </a:cubicBezTo>
                <a:cubicBezTo>
                  <a:pt x="1" y="68"/>
                  <a:pt x="1" y="68"/>
                  <a:pt x="1" y="68"/>
                </a:cubicBezTo>
                <a:cubicBezTo>
                  <a:pt x="0" y="63"/>
                  <a:pt x="0" y="59"/>
                  <a:pt x="1" y="56"/>
                </a:cubicBezTo>
                <a:cubicBezTo>
                  <a:pt x="2" y="53"/>
                  <a:pt x="3" y="50"/>
                  <a:pt x="5" y="48"/>
                </a:cubicBezTo>
                <a:cubicBezTo>
                  <a:pt x="6" y="48"/>
                  <a:pt x="6" y="48"/>
                  <a:pt x="6" y="48"/>
                </a:cubicBezTo>
                <a:cubicBezTo>
                  <a:pt x="6" y="47"/>
                  <a:pt x="6" y="47"/>
                  <a:pt x="6" y="47"/>
                </a:cubicBezTo>
                <a:cubicBezTo>
                  <a:pt x="18" y="44"/>
                  <a:pt x="18" y="44"/>
                  <a:pt x="18" y="44"/>
                </a:cubicBezTo>
                <a:cubicBezTo>
                  <a:pt x="21" y="46"/>
                  <a:pt x="21" y="46"/>
                  <a:pt x="21" y="46"/>
                </a:cubicBezTo>
                <a:lnTo>
                  <a:pt x="29" y="65"/>
                </a:lnTo>
                <a:close/>
              </a:path>
            </a:pathLst>
          </a:custGeom>
          <a:solidFill>
            <a:srgbClr val="798D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19" name="Freeform 212"/>
          <p:cNvSpPr>
            <a:spLocks noChangeAspect="1" noEditPoints="1" noChangeArrowheads="1"/>
          </p:cNvSpPr>
          <p:nvPr/>
        </p:nvSpPr>
        <p:spPr bwMode="auto">
          <a:xfrm>
            <a:off x="7896225" y="3140075"/>
            <a:ext cx="517525" cy="539750"/>
          </a:xfrm>
          <a:custGeom>
            <a:avLst/>
            <a:gdLst>
              <a:gd name="T0" fmla="*/ 23 w 65"/>
              <a:gd name="T1" fmla="*/ 68 h 68"/>
              <a:gd name="T2" fmla="*/ 22 w 65"/>
              <a:gd name="T3" fmla="*/ 51 h 68"/>
              <a:gd name="T4" fmla="*/ 27 w 65"/>
              <a:gd name="T5" fmla="*/ 4 h 68"/>
              <a:gd name="T6" fmla="*/ 59 w 65"/>
              <a:gd name="T7" fmla="*/ 10 h 68"/>
              <a:gd name="T8" fmla="*/ 62 w 65"/>
              <a:gd name="T9" fmla="*/ 18 h 68"/>
              <a:gd name="T10" fmla="*/ 61 w 65"/>
              <a:gd name="T11" fmla="*/ 19 h 68"/>
              <a:gd name="T12" fmla="*/ 63 w 65"/>
              <a:gd name="T13" fmla="*/ 29 h 68"/>
              <a:gd name="T14" fmla="*/ 61 w 65"/>
              <a:gd name="T15" fmla="*/ 31 h 68"/>
              <a:gd name="T16" fmla="*/ 64 w 65"/>
              <a:gd name="T17" fmla="*/ 42 h 68"/>
              <a:gd name="T18" fmla="*/ 61 w 65"/>
              <a:gd name="T19" fmla="*/ 43 h 68"/>
              <a:gd name="T20" fmla="*/ 62 w 65"/>
              <a:gd name="T21" fmla="*/ 53 h 68"/>
              <a:gd name="T22" fmla="*/ 59 w 65"/>
              <a:gd name="T23" fmla="*/ 55 h 68"/>
              <a:gd name="T24" fmla="*/ 49 w 65"/>
              <a:gd name="T25" fmla="*/ 56 h 68"/>
              <a:gd name="T26" fmla="*/ 49 w 65"/>
              <a:gd name="T27" fmla="*/ 68 h 68"/>
              <a:gd name="T28" fmla="*/ 23 w 65"/>
              <a:gd name="T29" fmla="*/ 68 h 68"/>
              <a:gd name="T30" fmla="*/ 46 w 65"/>
              <a:gd name="T31" fmla="*/ 11 h 68"/>
              <a:gd name="T32" fmla="*/ 42 w 65"/>
              <a:gd name="T33" fmla="*/ 14 h 68"/>
              <a:gd name="T34" fmla="*/ 40 w 65"/>
              <a:gd name="T35" fmla="*/ 17 h 68"/>
              <a:gd name="T36" fmla="*/ 33 w 65"/>
              <a:gd name="T37" fmla="*/ 10 h 68"/>
              <a:gd name="T38" fmla="*/ 28 w 65"/>
              <a:gd name="T39" fmla="*/ 16 h 68"/>
              <a:gd name="T40" fmla="*/ 30 w 65"/>
              <a:gd name="T41" fmla="*/ 18 h 68"/>
              <a:gd name="T42" fmla="*/ 33 w 65"/>
              <a:gd name="T43" fmla="*/ 22 h 68"/>
              <a:gd name="T44" fmla="*/ 29 w 65"/>
              <a:gd name="T45" fmla="*/ 26 h 68"/>
              <a:gd name="T46" fmla="*/ 26 w 65"/>
              <a:gd name="T47" fmla="*/ 23 h 68"/>
              <a:gd name="T48" fmla="*/ 23 w 65"/>
              <a:gd name="T49" fmla="*/ 20 h 68"/>
              <a:gd name="T50" fmla="*/ 16 w 65"/>
              <a:gd name="T51" fmla="*/ 27 h 68"/>
              <a:gd name="T52" fmla="*/ 22 w 65"/>
              <a:gd name="T53" fmla="*/ 34 h 68"/>
              <a:gd name="T54" fmla="*/ 25 w 65"/>
              <a:gd name="T55" fmla="*/ 31 h 68"/>
              <a:gd name="T56" fmla="*/ 29 w 65"/>
              <a:gd name="T57" fmla="*/ 28 h 68"/>
              <a:gd name="T58" fmla="*/ 33 w 65"/>
              <a:gd name="T59" fmla="*/ 33 h 68"/>
              <a:gd name="T60" fmla="*/ 30 w 65"/>
              <a:gd name="T61" fmla="*/ 36 h 68"/>
              <a:gd name="T62" fmla="*/ 28 w 65"/>
              <a:gd name="T63" fmla="*/ 39 h 68"/>
              <a:gd name="T64" fmla="*/ 34 w 65"/>
              <a:gd name="T65" fmla="*/ 46 h 68"/>
              <a:gd name="T66" fmla="*/ 42 w 65"/>
              <a:gd name="T67" fmla="*/ 38 h 68"/>
              <a:gd name="T68" fmla="*/ 39 w 65"/>
              <a:gd name="T69" fmla="*/ 36 h 68"/>
              <a:gd name="T70" fmla="*/ 36 w 65"/>
              <a:gd name="T71" fmla="*/ 33 h 68"/>
              <a:gd name="T72" fmla="*/ 40 w 65"/>
              <a:gd name="T73" fmla="*/ 28 h 68"/>
              <a:gd name="T74" fmla="*/ 44 w 65"/>
              <a:gd name="T75" fmla="*/ 31 h 68"/>
              <a:gd name="T76" fmla="*/ 46 w 65"/>
              <a:gd name="T77" fmla="*/ 34 h 68"/>
              <a:gd name="T78" fmla="*/ 51 w 65"/>
              <a:gd name="T79" fmla="*/ 28 h 68"/>
              <a:gd name="T80" fmla="*/ 44 w 65"/>
              <a:gd name="T81" fmla="*/ 21 h 68"/>
              <a:gd name="T82" fmla="*/ 47 w 65"/>
              <a:gd name="T83" fmla="*/ 19 h 68"/>
              <a:gd name="T84" fmla="*/ 50 w 65"/>
              <a:gd name="T85" fmla="*/ 15 h 68"/>
              <a:gd name="T86" fmla="*/ 46 w 65"/>
              <a:gd name="T87" fmla="*/ 1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8">
                <a:moveTo>
                  <a:pt x="23" y="68"/>
                </a:moveTo>
                <a:cubicBezTo>
                  <a:pt x="24" y="62"/>
                  <a:pt x="24" y="57"/>
                  <a:pt x="22" y="51"/>
                </a:cubicBezTo>
                <a:cubicBezTo>
                  <a:pt x="0" y="39"/>
                  <a:pt x="8" y="10"/>
                  <a:pt x="27" y="4"/>
                </a:cubicBezTo>
                <a:cubicBezTo>
                  <a:pt x="37" y="0"/>
                  <a:pt x="50" y="1"/>
                  <a:pt x="59" y="10"/>
                </a:cubicBezTo>
                <a:cubicBezTo>
                  <a:pt x="65" y="17"/>
                  <a:pt x="62" y="18"/>
                  <a:pt x="62" y="18"/>
                </a:cubicBezTo>
                <a:cubicBezTo>
                  <a:pt x="61" y="19"/>
                  <a:pt x="61" y="19"/>
                  <a:pt x="61" y="19"/>
                </a:cubicBezTo>
                <a:cubicBezTo>
                  <a:pt x="61" y="22"/>
                  <a:pt x="63" y="28"/>
                  <a:pt x="63" y="29"/>
                </a:cubicBezTo>
                <a:cubicBezTo>
                  <a:pt x="62" y="30"/>
                  <a:pt x="61" y="31"/>
                  <a:pt x="61" y="31"/>
                </a:cubicBezTo>
                <a:cubicBezTo>
                  <a:pt x="64" y="42"/>
                  <a:pt x="64" y="42"/>
                  <a:pt x="64" y="42"/>
                </a:cubicBezTo>
                <a:cubicBezTo>
                  <a:pt x="61" y="43"/>
                  <a:pt x="61" y="43"/>
                  <a:pt x="61" y="43"/>
                </a:cubicBezTo>
                <a:cubicBezTo>
                  <a:pt x="62" y="47"/>
                  <a:pt x="63" y="50"/>
                  <a:pt x="62" y="53"/>
                </a:cubicBezTo>
                <a:cubicBezTo>
                  <a:pt x="62" y="54"/>
                  <a:pt x="60" y="55"/>
                  <a:pt x="59" y="55"/>
                </a:cubicBezTo>
                <a:cubicBezTo>
                  <a:pt x="49" y="56"/>
                  <a:pt x="49" y="56"/>
                  <a:pt x="49" y="56"/>
                </a:cubicBezTo>
                <a:cubicBezTo>
                  <a:pt x="49" y="68"/>
                  <a:pt x="49" y="68"/>
                  <a:pt x="49" y="68"/>
                </a:cubicBezTo>
                <a:cubicBezTo>
                  <a:pt x="23" y="68"/>
                  <a:pt x="23" y="68"/>
                  <a:pt x="23" y="68"/>
                </a:cubicBezTo>
                <a:close/>
                <a:moveTo>
                  <a:pt x="46" y="11"/>
                </a:moveTo>
                <a:cubicBezTo>
                  <a:pt x="44" y="11"/>
                  <a:pt x="42" y="12"/>
                  <a:pt x="42" y="14"/>
                </a:cubicBezTo>
                <a:cubicBezTo>
                  <a:pt x="42" y="16"/>
                  <a:pt x="42" y="18"/>
                  <a:pt x="40" y="17"/>
                </a:cubicBezTo>
                <a:cubicBezTo>
                  <a:pt x="33" y="10"/>
                  <a:pt x="33" y="10"/>
                  <a:pt x="33" y="10"/>
                </a:cubicBezTo>
                <a:cubicBezTo>
                  <a:pt x="28" y="16"/>
                  <a:pt x="28" y="16"/>
                  <a:pt x="28" y="16"/>
                </a:cubicBezTo>
                <a:cubicBezTo>
                  <a:pt x="27" y="18"/>
                  <a:pt x="29" y="18"/>
                  <a:pt x="30" y="18"/>
                </a:cubicBezTo>
                <a:cubicBezTo>
                  <a:pt x="32" y="18"/>
                  <a:pt x="34" y="20"/>
                  <a:pt x="33" y="22"/>
                </a:cubicBezTo>
                <a:cubicBezTo>
                  <a:pt x="33" y="23"/>
                  <a:pt x="31" y="25"/>
                  <a:pt x="29" y="26"/>
                </a:cubicBezTo>
                <a:cubicBezTo>
                  <a:pt x="27" y="26"/>
                  <a:pt x="26" y="25"/>
                  <a:pt x="26" y="23"/>
                </a:cubicBezTo>
                <a:cubicBezTo>
                  <a:pt x="26" y="21"/>
                  <a:pt x="26" y="19"/>
                  <a:pt x="23" y="20"/>
                </a:cubicBezTo>
                <a:cubicBezTo>
                  <a:pt x="16" y="27"/>
                  <a:pt x="16" y="27"/>
                  <a:pt x="16" y="27"/>
                </a:cubicBezTo>
                <a:cubicBezTo>
                  <a:pt x="22" y="34"/>
                  <a:pt x="22" y="34"/>
                  <a:pt x="22" y="34"/>
                </a:cubicBezTo>
                <a:cubicBezTo>
                  <a:pt x="25" y="35"/>
                  <a:pt x="25" y="33"/>
                  <a:pt x="25" y="31"/>
                </a:cubicBezTo>
                <a:cubicBezTo>
                  <a:pt x="26" y="29"/>
                  <a:pt x="27" y="28"/>
                  <a:pt x="29" y="28"/>
                </a:cubicBezTo>
                <a:cubicBezTo>
                  <a:pt x="31" y="29"/>
                  <a:pt x="33" y="31"/>
                  <a:pt x="33" y="33"/>
                </a:cubicBezTo>
                <a:cubicBezTo>
                  <a:pt x="33" y="34"/>
                  <a:pt x="32" y="36"/>
                  <a:pt x="30" y="36"/>
                </a:cubicBezTo>
                <a:cubicBezTo>
                  <a:pt x="28" y="36"/>
                  <a:pt x="26" y="36"/>
                  <a:pt x="28" y="39"/>
                </a:cubicBezTo>
                <a:cubicBezTo>
                  <a:pt x="34" y="46"/>
                  <a:pt x="34" y="46"/>
                  <a:pt x="34" y="46"/>
                </a:cubicBezTo>
                <a:cubicBezTo>
                  <a:pt x="42" y="38"/>
                  <a:pt x="42" y="38"/>
                  <a:pt x="42" y="38"/>
                </a:cubicBezTo>
                <a:cubicBezTo>
                  <a:pt x="42" y="36"/>
                  <a:pt x="40" y="36"/>
                  <a:pt x="39" y="36"/>
                </a:cubicBezTo>
                <a:cubicBezTo>
                  <a:pt x="37" y="36"/>
                  <a:pt x="36" y="34"/>
                  <a:pt x="36" y="33"/>
                </a:cubicBezTo>
                <a:cubicBezTo>
                  <a:pt x="36" y="31"/>
                  <a:pt x="38" y="29"/>
                  <a:pt x="40" y="28"/>
                </a:cubicBezTo>
                <a:cubicBezTo>
                  <a:pt x="42" y="28"/>
                  <a:pt x="43" y="29"/>
                  <a:pt x="44" y="31"/>
                </a:cubicBezTo>
                <a:cubicBezTo>
                  <a:pt x="44" y="33"/>
                  <a:pt x="44" y="35"/>
                  <a:pt x="46" y="34"/>
                </a:cubicBezTo>
                <a:cubicBezTo>
                  <a:pt x="51" y="28"/>
                  <a:pt x="51" y="28"/>
                  <a:pt x="51" y="28"/>
                </a:cubicBezTo>
                <a:cubicBezTo>
                  <a:pt x="44" y="21"/>
                  <a:pt x="44" y="21"/>
                  <a:pt x="44" y="21"/>
                </a:cubicBezTo>
                <a:cubicBezTo>
                  <a:pt x="43" y="19"/>
                  <a:pt x="45" y="19"/>
                  <a:pt x="47" y="19"/>
                </a:cubicBezTo>
                <a:cubicBezTo>
                  <a:pt x="49" y="19"/>
                  <a:pt x="50" y="17"/>
                  <a:pt x="50" y="15"/>
                </a:cubicBezTo>
                <a:cubicBezTo>
                  <a:pt x="49" y="14"/>
                  <a:pt x="47" y="12"/>
                  <a:pt x="46" y="11"/>
                </a:cubicBezTo>
                <a:close/>
              </a:path>
            </a:pathLst>
          </a:custGeom>
          <a:solidFill>
            <a:srgbClr val="798D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20" name="Freeform 227"/>
          <p:cNvSpPr>
            <a:spLocks noChangeAspect="1" noEditPoints="1" noChangeArrowheads="1"/>
          </p:cNvSpPr>
          <p:nvPr/>
        </p:nvSpPr>
        <p:spPr bwMode="auto">
          <a:xfrm>
            <a:off x="1441450" y="4181475"/>
            <a:ext cx="458788" cy="539750"/>
          </a:xfrm>
          <a:custGeom>
            <a:avLst/>
            <a:gdLst>
              <a:gd name="T0" fmla="*/ 49 w 58"/>
              <a:gd name="T1" fmla="*/ 23 h 68"/>
              <a:gd name="T2" fmla="*/ 49 w 58"/>
              <a:gd name="T3" fmla="*/ 24 h 68"/>
              <a:gd name="T4" fmla="*/ 46 w 58"/>
              <a:gd name="T5" fmla="*/ 33 h 68"/>
              <a:gd name="T6" fmla="*/ 31 w 58"/>
              <a:gd name="T7" fmla="*/ 46 h 68"/>
              <a:gd name="T8" fmla="*/ 16 w 58"/>
              <a:gd name="T9" fmla="*/ 33 h 68"/>
              <a:gd name="T10" fmla="*/ 13 w 58"/>
              <a:gd name="T11" fmla="*/ 24 h 68"/>
              <a:gd name="T12" fmla="*/ 14 w 58"/>
              <a:gd name="T13" fmla="*/ 23 h 68"/>
              <a:gd name="T14" fmla="*/ 18 w 58"/>
              <a:gd name="T15" fmla="*/ 6 h 68"/>
              <a:gd name="T16" fmla="*/ 48 w 58"/>
              <a:gd name="T17" fmla="*/ 23 h 68"/>
              <a:gd name="T18" fmla="*/ 17 w 58"/>
              <a:gd name="T19" fmla="*/ 56 h 68"/>
              <a:gd name="T20" fmla="*/ 23 w 58"/>
              <a:gd name="T21" fmla="*/ 50 h 68"/>
              <a:gd name="T22" fmla="*/ 17 w 58"/>
              <a:gd name="T23" fmla="*/ 46 h 68"/>
              <a:gd name="T24" fmla="*/ 7 w 58"/>
              <a:gd name="T25" fmla="*/ 36 h 68"/>
              <a:gd name="T26" fmla="*/ 11 w 58"/>
              <a:gd name="T27" fmla="*/ 34 h 68"/>
              <a:gd name="T28" fmla="*/ 8 w 58"/>
              <a:gd name="T29" fmla="*/ 27 h 68"/>
              <a:gd name="T30" fmla="*/ 1 w 58"/>
              <a:gd name="T31" fmla="*/ 36 h 68"/>
              <a:gd name="T32" fmla="*/ 26 w 58"/>
              <a:gd name="T33" fmla="*/ 50 h 68"/>
              <a:gd name="T34" fmla="*/ 43 w 58"/>
              <a:gd name="T35" fmla="*/ 46 h 68"/>
              <a:gd name="T36" fmla="*/ 57 w 58"/>
              <a:gd name="T37" fmla="*/ 68 h 68"/>
              <a:gd name="T38" fmla="*/ 7 w 58"/>
              <a:gd name="T39" fmla="*/ 54 h 68"/>
              <a:gd name="T40" fmla="*/ 18 w 58"/>
              <a:gd name="T41" fmla="*/ 58 h 68"/>
              <a:gd name="T42" fmla="*/ 18 w 58"/>
              <a:gd name="T43" fmla="*/ 58 h 68"/>
              <a:gd name="T44" fmla="*/ 25 w 58"/>
              <a:gd name="T45" fmla="*/ 53 h 68"/>
              <a:gd name="T46" fmla="*/ 26 w 58"/>
              <a:gd name="T47" fmla="*/ 50 h 68"/>
              <a:gd name="T48" fmla="*/ 44 w 58"/>
              <a:gd name="T49" fmla="*/ 25 h 68"/>
              <a:gd name="T50" fmla="*/ 22 w 58"/>
              <a:gd name="T51" fmla="*/ 21 h 68"/>
              <a:gd name="T52" fmla="*/ 17 w 58"/>
              <a:gd name="T53" fmla="*/ 25 h 68"/>
              <a:gd name="T54" fmla="*/ 16 w 58"/>
              <a:gd name="T55" fmla="*/ 25 h 68"/>
              <a:gd name="T56" fmla="*/ 18 w 58"/>
              <a:gd name="T57" fmla="*/ 31 h 68"/>
              <a:gd name="T58" fmla="*/ 19 w 58"/>
              <a:gd name="T59" fmla="*/ 32 h 68"/>
              <a:gd name="T60" fmla="*/ 31 w 58"/>
              <a:gd name="T61" fmla="*/ 43 h 68"/>
              <a:gd name="T62" fmla="*/ 44 w 58"/>
              <a:gd name="T63" fmla="*/ 32 h 68"/>
              <a:gd name="T64" fmla="*/ 45 w 58"/>
              <a:gd name="T65" fmla="*/ 31 h 68"/>
              <a:gd name="T66" fmla="*/ 47 w 58"/>
              <a:gd name="T67" fmla="*/ 2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 h="68">
                <a:moveTo>
                  <a:pt x="48" y="23"/>
                </a:moveTo>
                <a:cubicBezTo>
                  <a:pt x="48" y="23"/>
                  <a:pt x="48" y="23"/>
                  <a:pt x="49" y="23"/>
                </a:cubicBezTo>
                <a:cubicBezTo>
                  <a:pt x="49" y="24"/>
                  <a:pt x="49" y="24"/>
                  <a:pt x="49" y="24"/>
                </a:cubicBezTo>
                <a:cubicBezTo>
                  <a:pt x="49" y="24"/>
                  <a:pt x="49" y="24"/>
                  <a:pt x="49" y="24"/>
                </a:cubicBezTo>
                <a:cubicBezTo>
                  <a:pt x="49" y="27"/>
                  <a:pt x="49" y="29"/>
                  <a:pt x="49" y="30"/>
                </a:cubicBezTo>
                <a:cubicBezTo>
                  <a:pt x="48" y="31"/>
                  <a:pt x="47" y="32"/>
                  <a:pt x="46" y="33"/>
                </a:cubicBezTo>
                <a:cubicBezTo>
                  <a:pt x="45" y="36"/>
                  <a:pt x="43" y="39"/>
                  <a:pt x="41" y="42"/>
                </a:cubicBezTo>
                <a:cubicBezTo>
                  <a:pt x="38" y="44"/>
                  <a:pt x="35" y="46"/>
                  <a:pt x="31" y="46"/>
                </a:cubicBezTo>
                <a:cubicBezTo>
                  <a:pt x="28" y="46"/>
                  <a:pt x="25" y="44"/>
                  <a:pt x="22" y="42"/>
                </a:cubicBezTo>
                <a:cubicBezTo>
                  <a:pt x="19" y="39"/>
                  <a:pt x="17" y="36"/>
                  <a:pt x="16" y="33"/>
                </a:cubicBezTo>
                <a:cubicBezTo>
                  <a:pt x="15" y="32"/>
                  <a:pt x="14" y="31"/>
                  <a:pt x="14" y="30"/>
                </a:cubicBezTo>
                <a:cubicBezTo>
                  <a:pt x="13" y="29"/>
                  <a:pt x="13" y="27"/>
                  <a:pt x="13" y="24"/>
                </a:cubicBezTo>
                <a:cubicBezTo>
                  <a:pt x="13" y="24"/>
                  <a:pt x="13" y="24"/>
                  <a:pt x="13" y="24"/>
                </a:cubicBezTo>
                <a:cubicBezTo>
                  <a:pt x="14" y="23"/>
                  <a:pt x="14" y="23"/>
                  <a:pt x="14" y="23"/>
                </a:cubicBezTo>
                <a:cubicBezTo>
                  <a:pt x="14" y="23"/>
                  <a:pt x="14" y="23"/>
                  <a:pt x="14" y="23"/>
                </a:cubicBezTo>
                <a:cubicBezTo>
                  <a:pt x="13" y="14"/>
                  <a:pt x="14" y="9"/>
                  <a:pt x="18" y="6"/>
                </a:cubicBezTo>
                <a:cubicBezTo>
                  <a:pt x="24" y="0"/>
                  <a:pt x="37" y="0"/>
                  <a:pt x="43" y="5"/>
                </a:cubicBezTo>
                <a:cubicBezTo>
                  <a:pt x="48" y="8"/>
                  <a:pt x="49" y="14"/>
                  <a:pt x="48" y="23"/>
                </a:cubicBezTo>
                <a:close/>
                <a:moveTo>
                  <a:pt x="12" y="55"/>
                </a:moveTo>
                <a:cubicBezTo>
                  <a:pt x="14" y="56"/>
                  <a:pt x="15" y="56"/>
                  <a:pt x="17" y="56"/>
                </a:cubicBezTo>
                <a:cubicBezTo>
                  <a:pt x="20" y="55"/>
                  <a:pt x="21" y="53"/>
                  <a:pt x="22" y="51"/>
                </a:cubicBezTo>
                <a:cubicBezTo>
                  <a:pt x="23" y="51"/>
                  <a:pt x="23" y="50"/>
                  <a:pt x="23" y="50"/>
                </a:cubicBezTo>
                <a:cubicBezTo>
                  <a:pt x="21" y="48"/>
                  <a:pt x="20" y="47"/>
                  <a:pt x="18" y="46"/>
                </a:cubicBezTo>
                <a:cubicBezTo>
                  <a:pt x="18" y="45"/>
                  <a:pt x="17" y="46"/>
                  <a:pt x="17" y="46"/>
                </a:cubicBezTo>
                <a:cubicBezTo>
                  <a:pt x="15" y="48"/>
                  <a:pt x="15" y="48"/>
                  <a:pt x="15" y="48"/>
                </a:cubicBezTo>
                <a:cubicBezTo>
                  <a:pt x="12" y="45"/>
                  <a:pt x="9" y="40"/>
                  <a:pt x="7" y="36"/>
                </a:cubicBezTo>
                <a:cubicBezTo>
                  <a:pt x="10" y="35"/>
                  <a:pt x="10" y="35"/>
                  <a:pt x="10" y="35"/>
                </a:cubicBezTo>
                <a:cubicBezTo>
                  <a:pt x="11" y="35"/>
                  <a:pt x="11" y="34"/>
                  <a:pt x="11" y="34"/>
                </a:cubicBezTo>
                <a:cubicBezTo>
                  <a:pt x="11" y="32"/>
                  <a:pt x="10" y="30"/>
                  <a:pt x="9" y="28"/>
                </a:cubicBezTo>
                <a:cubicBezTo>
                  <a:pt x="9" y="27"/>
                  <a:pt x="8" y="27"/>
                  <a:pt x="8" y="27"/>
                </a:cubicBezTo>
                <a:cubicBezTo>
                  <a:pt x="6" y="28"/>
                  <a:pt x="4" y="29"/>
                  <a:pt x="2" y="30"/>
                </a:cubicBezTo>
                <a:cubicBezTo>
                  <a:pt x="0" y="33"/>
                  <a:pt x="0" y="34"/>
                  <a:pt x="1" y="36"/>
                </a:cubicBezTo>
                <a:cubicBezTo>
                  <a:pt x="3" y="41"/>
                  <a:pt x="8" y="51"/>
                  <a:pt x="12" y="55"/>
                </a:cubicBezTo>
                <a:close/>
                <a:moveTo>
                  <a:pt x="26" y="50"/>
                </a:moveTo>
                <a:cubicBezTo>
                  <a:pt x="27" y="51"/>
                  <a:pt x="29" y="51"/>
                  <a:pt x="31" y="51"/>
                </a:cubicBezTo>
                <a:cubicBezTo>
                  <a:pt x="36" y="51"/>
                  <a:pt x="40" y="49"/>
                  <a:pt x="43" y="46"/>
                </a:cubicBezTo>
                <a:cubicBezTo>
                  <a:pt x="45" y="46"/>
                  <a:pt x="47" y="46"/>
                  <a:pt x="50" y="46"/>
                </a:cubicBezTo>
                <a:cubicBezTo>
                  <a:pt x="55" y="50"/>
                  <a:pt x="58" y="61"/>
                  <a:pt x="57" y="68"/>
                </a:cubicBezTo>
                <a:cubicBezTo>
                  <a:pt x="40" y="68"/>
                  <a:pt x="22" y="68"/>
                  <a:pt x="5" y="68"/>
                </a:cubicBezTo>
                <a:cubicBezTo>
                  <a:pt x="5" y="64"/>
                  <a:pt x="5" y="59"/>
                  <a:pt x="7" y="54"/>
                </a:cubicBezTo>
                <a:cubicBezTo>
                  <a:pt x="8" y="55"/>
                  <a:pt x="10" y="56"/>
                  <a:pt x="11" y="57"/>
                </a:cubicBezTo>
                <a:cubicBezTo>
                  <a:pt x="13" y="59"/>
                  <a:pt x="15" y="59"/>
                  <a:pt x="18" y="58"/>
                </a:cubicBezTo>
                <a:cubicBezTo>
                  <a:pt x="18" y="58"/>
                  <a:pt x="18" y="58"/>
                  <a:pt x="18" y="58"/>
                </a:cubicBezTo>
                <a:cubicBezTo>
                  <a:pt x="18" y="58"/>
                  <a:pt x="18" y="58"/>
                  <a:pt x="18" y="58"/>
                </a:cubicBezTo>
                <a:cubicBezTo>
                  <a:pt x="21" y="57"/>
                  <a:pt x="23" y="55"/>
                  <a:pt x="25" y="53"/>
                </a:cubicBezTo>
                <a:cubicBezTo>
                  <a:pt x="25" y="53"/>
                  <a:pt x="25" y="53"/>
                  <a:pt x="25" y="53"/>
                </a:cubicBezTo>
                <a:cubicBezTo>
                  <a:pt x="25" y="53"/>
                  <a:pt x="25" y="53"/>
                  <a:pt x="25" y="53"/>
                </a:cubicBezTo>
                <a:cubicBezTo>
                  <a:pt x="25" y="52"/>
                  <a:pt x="26" y="51"/>
                  <a:pt x="26" y="50"/>
                </a:cubicBezTo>
                <a:close/>
                <a:moveTo>
                  <a:pt x="46" y="25"/>
                </a:moveTo>
                <a:cubicBezTo>
                  <a:pt x="45" y="25"/>
                  <a:pt x="44" y="25"/>
                  <a:pt x="44" y="25"/>
                </a:cubicBezTo>
                <a:cubicBezTo>
                  <a:pt x="43" y="24"/>
                  <a:pt x="43" y="23"/>
                  <a:pt x="43" y="22"/>
                </a:cubicBezTo>
                <a:cubicBezTo>
                  <a:pt x="37" y="23"/>
                  <a:pt x="30" y="23"/>
                  <a:pt x="22" y="21"/>
                </a:cubicBezTo>
                <a:cubicBezTo>
                  <a:pt x="21" y="22"/>
                  <a:pt x="20" y="24"/>
                  <a:pt x="19" y="25"/>
                </a:cubicBezTo>
                <a:cubicBezTo>
                  <a:pt x="19" y="25"/>
                  <a:pt x="18" y="25"/>
                  <a:pt x="17" y="25"/>
                </a:cubicBezTo>
                <a:cubicBezTo>
                  <a:pt x="16" y="25"/>
                  <a:pt x="16" y="25"/>
                  <a:pt x="16" y="25"/>
                </a:cubicBezTo>
                <a:cubicBezTo>
                  <a:pt x="16" y="25"/>
                  <a:pt x="16" y="25"/>
                  <a:pt x="16" y="25"/>
                </a:cubicBezTo>
                <a:cubicBezTo>
                  <a:pt x="16" y="27"/>
                  <a:pt x="16" y="28"/>
                  <a:pt x="16" y="29"/>
                </a:cubicBezTo>
                <a:cubicBezTo>
                  <a:pt x="17" y="30"/>
                  <a:pt x="17" y="30"/>
                  <a:pt x="18" y="31"/>
                </a:cubicBezTo>
                <a:cubicBezTo>
                  <a:pt x="19" y="31"/>
                  <a:pt x="19" y="31"/>
                  <a:pt x="19" y="31"/>
                </a:cubicBezTo>
                <a:cubicBezTo>
                  <a:pt x="19" y="32"/>
                  <a:pt x="19" y="32"/>
                  <a:pt x="19" y="32"/>
                </a:cubicBezTo>
                <a:cubicBezTo>
                  <a:pt x="20" y="35"/>
                  <a:pt x="21" y="38"/>
                  <a:pt x="24" y="40"/>
                </a:cubicBezTo>
                <a:cubicBezTo>
                  <a:pt x="26" y="42"/>
                  <a:pt x="29" y="43"/>
                  <a:pt x="31" y="43"/>
                </a:cubicBezTo>
                <a:cubicBezTo>
                  <a:pt x="34" y="43"/>
                  <a:pt x="37" y="42"/>
                  <a:pt x="39" y="40"/>
                </a:cubicBezTo>
                <a:cubicBezTo>
                  <a:pt x="41" y="38"/>
                  <a:pt x="43" y="35"/>
                  <a:pt x="44" y="32"/>
                </a:cubicBezTo>
                <a:cubicBezTo>
                  <a:pt x="44" y="31"/>
                  <a:pt x="44" y="31"/>
                  <a:pt x="44" y="31"/>
                </a:cubicBezTo>
                <a:cubicBezTo>
                  <a:pt x="45" y="31"/>
                  <a:pt x="45" y="31"/>
                  <a:pt x="45" y="31"/>
                </a:cubicBezTo>
                <a:cubicBezTo>
                  <a:pt x="45" y="30"/>
                  <a:pt x="46" y="30"/>
                  <a:pt x="46" y="29"/>
                </a:cubicBezTo>
                <a:cubicBezTo>
                  <a:pt x="46" y="28"/>
                  <a:pt x="47" y="27"/>
                  <a:pt x="47" y="25"/>
                </a:cubicBezTo>
                <a:cubicBezTo>
                  <a:pt x="46" y="25"/>
                  <a:pt x="46" y="25"/>
                  <a:pt x="46" y="25"/>
                </a:cubicBezTo>
                <a:close/>
              </a:path>
            </a:pathLst>
          </a:custGeom>
          <a:solidFill>
            <a:srgbClr val="798D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21" name="Freeform 254"/>
          <p:cNvSpPr>
            <a:spLocks noChangeAspect="1" noEditPoints="1" noChangeArrowheads="1"/>
          </p:cNvSpPr>
          <p:nvPr/>
        </p:nvSpPr>
        <p:spPr bwMode="auto">
          <a:xfrm>
            <a:off x="7950200" y="4181475"/>
            <a:ext cx="479425" cy="539750"/>
          </a:xfrm>
          <a:custGeom>
            <a:avLst/>
            <a:gdLst>
              <a:gd name="T0" fmla="*/ 10 w 53"/>
              <a:gd name="T1" fmla="*/ 3 h 60"/>
              <a:gd name="T2" fmla="*/ 4 w 53"/>
              <a:gd name="T3" fmla="*/ 9 h 60"/>
              <a:gd name="T4" fmla="*/ 10 w 53"/>
              <a:gd name="T5" fmla="*/ 16 h 60"/>
              <a:gd name="T6" fmla="*/ 17 w 53"/>
              <a:gd name="T7" fmla="*/ 9 h 60"/>
              <a:gd name="T8" fmla="*/ 10 w 53"/>
              <a:gd name="T9" fmla="*/ 3 h 60"/>
              <a:gd name="T10" fmla="*/ 30 w 53"/>
              <a:gd name="T11" fmla="*/ 17 h 60"/>
              <a:gd name="T12" fmla="*/ 31 w 53"/>
              <a:gd name="T13" fmla="*/ 22 h 60"/>
              <a:gd name="T14" fmla="*/ 33 w 53"/>
              <a:gd name="T15" fmla="*/ 23 h 60"/>
              <a:gd name="T16" fmla="*/ 36 w 53"/>
              <a:gd name="T17" fmla="*/ 18 h 60"/>
              <a:gd name="T18" fmla="*/ 30 w 53"/>
              <a:gd name="T19" fmla="*/ 17 h 60"/>
              <a:gd name="T20" fmla="*/ 39 w 53"/>
              <a:gd name="T21" fmla="*/ 19 h 60"/>
              <a:gd name="T22" fmla="*/ 36 w 53"/>
              <a:gd name="T23" fmla="*/ 26 h 60"/>
              <a:gd name="T24" fmla="*/ 35 w 53"/>
              <a:gd name="T25" fmla="*/ 27 h 60"/>
              <a:gd name="T26" fmla="*/ 34 w 53"/>
              <a:gd name="T27" fmla="*/ 27 h 60"/>
              <a:gd name="T28" fmla="*/ 31 w 53"/>
              <a:gd name="T29" fmla="*/ 26 h 60"/>
              <a:gd name="T30" fmla="*/ 23 w 53"/>
              <a:gd name="T31" fmla="*/ 32 h 60"/>
              <a:gd name="T32" fmla="*/ 18 w 53"/>
              <a:gd name="T33" fmla="*/ 26 h 60"/>
              <a:gd name="T34" fmla="*/ 18 w 53"/>
              <a:gd name="T35" fmla="*/ 38 h 60"/>
              <a:gd name="T36" fmla="*/ 19 w 53"/>
              <a:gd name="T37" fmla="*/ 60 h 60"/>
              <a:gd name="T38" fmla="*/ 13 w 53"/>
              <a:gd name="T39" fmla="*/ 60 h 60"/>
              <a:gd name="T40" fmla="*/ 12 w 53"/>
              <a:gd name="T41" fmla="*/ 41 h 60"/>
              <a:gd name="T42" fmla="*/ 9 w 53"/>
              <a:gd name="T43" fmla="*/ 41 h 60"/>
              <a:gd name="T44" fmla="*/ 8 w 53"/>
              <a:gd name="T45" fmla="*/ 60 h 60"/>
              <a:gd name="T46" fmla="*/ 2 w 53"/>
              <a:gd name="T47" fmla="*/ 60 h 60"/>
              <a:gd name="T48" fmla="*/ 4 w 53"/>
              <a:gd name="T49" fmla="*/ 38 h 60"/>
              <a:gd name="T50" fmla="*/ 0 w 53"/>
              <a:gd name="T51" fmla="*/ 34 h 60"/>
              <a:gd name="T52" fmla="*/ 3 w 53"/>
              <a:gd name="T53" fmla="*/ 18 h 60"/>
              <a:gd name="T54" fmla="*/ 18 w 53"/>
              <a:gd name="T55" fmla="*/ 18 h 60"/>
              <a:gd name="T56" fmla="*/ 24 w 53"/>
              <a:gd name="T57" fmla="*/ 25 h 60"/>
              <a:gd name="T58" fmla="*/ 27 w 53"/>
              <a:gd name="T59" fmla="*/ 24 h 60"/>
              <a:gd name="T60" fmla="*/ 27 w 53"/>
              <a:gd name="T61" fmla="*/ 24 h 60"/>
              <a:gd name="T62" fmla="*/ 26 w 53"/>
              <a:gd name="T63" fmla="*/ 16 h 60"/>
              <a:gd name="T64" fmla="*/ 20 w 53"/>
              <a:gd name="T65" fmla="*/ 15 h 60"/>
              <a:gd name="T66" fmla="*/ 20 w 53"/>
              <a:gd name="T67" fmla="*/ 7 h 60"/>
              <a:gd name="T68" fmla="*/ 53 w 53"/>
              <a:gd name="T69" fmla="*/ 0 h 60"/>
              <a:gd name="T70" fmla="*/ 53 w 53"/>
              <a:gd name="T71" fmla="*/ 22 h 60"/>
              <a:gd name="T72" fmla="*/ 39 w 53"/>
              <a:gd name="T73" fmla="*/ 19 h 60"/>
              <a:gd name="T74" fmla="*/ 23 w 53"/>
              <a:gd name="T75" fmla="*/ 9 h 60"/>
              <a:gd name="T76" fmla="*/ 23 w 53"/>
              <a:gd name="T77" fmla="*/ 10 h 60"/>
              <a:gd name="T78" fmla="*/ 50 w 53"/>
              <a:gd name="T79" fmla="*/ 9 h 60"/>
              <a:gd name="T80" fmla="*/ 50 w 53"/>
              <a:gd name="T81" fmla="*/ 3 h 60"/>
              <a:gd name="T82" fmla="*/ 23 w 53"/>
              <a:gd name="T83" fmla="*/ 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60">
                <a:moveTo>
                  <a:pt x="10" y="3"/>
                </a:moveTo>
                <a:cubicBezTo>
                  <a:pt x="7" y="3"/>
                  <a:pt x="4" y="6"/>
                  <a:pt x="4" y="9"/>
                </a:cubicBezTo>
                <a:cubicBezTo>
                  <a:pt x="4" y="13"/>
                  <a:pt x="7" y="16"/>
                  <a:pt x="10" y="16"/>
                </a:cubicBezTo>
                <a:cubicBezTo>
                  <a:pt x="14" y="16"/>
                  <a:pt x="17" y="13"/>
                  <a:pt x="17" y="9"/>
                </a:cubicBezTo>
                <a:cubicBezTo>
                  <a:pt x="17" y="6"/>
                  <a:pt x="14" y="3"/>
                  <a:pt x="10" y="3"/>
                </a:cubicBezTo>
                <a:close/>
                <a:moveTo>
                  <a:pt x="30" y="17"/>
                </a:moveTo>
                <a:cubicBezTo>
                  <a:pt x="31" y="22"/>
                  <a:pt x="31" y="22"/>
                  <a:pt x="31" y="22"/>
                </a:cubicBezTo>
                <a:cubicBezTo>
                  <a:pt x="33" y="23"/>
                  <a:pt x="33" y="23"/>
                  <a:pt x="33" y="23"/>
                </a:cubicBezTo>
                <a:cubicBezTo>
                  <a:pt x="36" y="18"/>
                  <a:pt x="36" y="18"/>
                  <a:pt x="36" y="18"/>
                </a:cubicBezTo>
                <a:cubicBezTo>
                  <a:pt x="30" y="17"/>
                  <a:pt x="30" y="17"/>
                  <a:pt x="30" y="17"/>
                </a:cubicBezTo>
                <a:close/>
                <a:moveTo>
                  <a:pt x="39" y="19"/>
                </a:moveTo>
                <a:cubicBezTo>
                  <a:pt x="36" y="26"/>
                  <a:pt x="36" y="26"/>
                  <a:pt x="36" y="26"/>
                </a:cubicBezTo>
                <a:cubicBezTo>
                  <a:pt x="35" y="27"/>
                  <a:pt x="35" y="27"/>
                  <a:pt x="35" y="27"/>
                </a:cubicBezTo>
                <a:cubicBezTo>
                  <a:pt x="34" y="27"/>
                  <a:pt x="34" y="27"/>
                  <a:pt x="34" y="27"/>
                </a:cubicBezTo>
                <a:cubicBezTo>
                  <a:pt x="31" y="26"/>
                  <a:pt x="31" y="26"/>
                  <a:pt x="31" y="26"/>
                </a:cubicBezTo>
                <a:cubicBezTo>
                  <a:pt x="23" y="32"/>
                  <a:pt x="23" y="32"/>
                  <a:pt x="23" y="32"/>
                </a:cubicBezTo>
                <a:cubicBezTo>
                  <a:pt x="18" y="26"/>
                  <a:pt x="18" y="26"/>
                  <a:pt x="18" y="26"/>
                </a:cubicBezTo>
                <a:cubicBezTo>
                  <a:pt x="18" y="38"/>
                  <a:pt x="18" y="38"/>
                  <a:pt x="18" y="38"/>
                </a:cubicBezTo>
                <a:cubicBezTo>
                  <a:pt x="19" y="60"/>
                  <a:pt x="19" y="60"/>
                  <a:pt x="19" y="60"/>
                </a:cubicBezTo>
                <a:cubicBezTo>
                  <a:pt x="13" y="60"/>
                  <a:pt x="13" y="60"/>
                  <a:pt x="13" y="60"/>
                </a:cubicBezTo>
                <a:cubicBezTo>
                  <a:pt x="12" y="41"/>
                  <a:pt x="12" y="41"/>
                  <a:pt x="12" y="41"/>
                </a:cubicBezTo>
                <a:cubicBezTo>
                  <a:pt x="9" y="41"/>
                  <a:pt x="9" y="41"/>
                  <a:pt x="9" y="41"/>
                </a:cubicBezTo>
                <a:cubicBezTo>
                  <a:pt x="8" y="60"/>
                  <a:pt x="8" y="60"/>
                  <a:pt x="8" y="60"/>
                </a:cubicBezTo>
                <a:cubicBezTo>
                  <a:pt x="2" y="60"/>
                  <a:pt x="2" y="60"/>
                  <a:pt x="2" y="60"/>
                </a:cubicBezTo>
                <a:cubicBezTo>
                  <a:pt x="4" y="38"/>
                  <a:pt x="4" y="38"/>
                  <a:pt x="4" y="38"/>
                </a:cubicBezTo>
                <a:cubicBezTo>
                  <a:pt x="2" y="37"/>
                  <a:pt x="1" y="35"/>
                  <a:pt x="0" y="34"/>
                </a:cubicBezTo>
                <a:cubicBezTo>
                  <a:pt x="3" y="18"/>
                  <a:pt x="3" y="18"/>
                  <a:pt x="3" y="18"/>
                </a:cubicBezTo>
                <a:cubicBezTo>
                  <a:pt x="20" y="18"/>
                  <a:pt x="1" y="18"/>
                  <a:pt x="18" y="18"/>
                </a:cubicBezTo>
                <a:cubicBezTo>
                  <a:pt x="24" y="25"/>
                  <a:pt x="24" y="25"/>
                  <a:pt x="24" y="25"/>
                </a:cubicBezTo>
                <a:cubicBezTo>
                  <a:pt x="27" y="24"/>
                  <a:pt x="27" y="24"/>
                  <a:pt x="27" y="24"/>
                </a:cubicBezTo>
                <a:cubicBezTo>
                  <a:pt x="27" y="24"/>
                  <a:pt x="27" y="24"/>
                  <a:pt x="27" y="24"/>
                </a:cubicBezTo>
                <a:cubicBezTo>
                  <a:pt x="26" y="16"/>
                  <a:pt x="26" y="16"/>
                  <a:pt x="26" y="16"/>
                </a:cubicBezTo>
                <a:cubicBezTo>
                  <a:pt x="20" y="15"/>
                  <a:pt x="20" y="15"/>
                  <a:pt x="20" y="15"/>
                </a:cubicBezTo>
                <a:cubicBezTo>
                  <a:pt x="20" y="7"/>
                  <a:pt x="20" y="7"/>
                  <a:pt x="20" y="7"/>
                </a:cubicBezTo>
                <a:cubicBezTo>
                  <a:pt x="53" y="0"/>
                  <a:pt x="53" y="0"/>
                  <a:pt x="53" y="0"/>
                </a:cubicBezTo>
                <a:cubicBezTo>
                  <a:pt x="53" y="22"/>
                  <a:pt x="53" y="22"/>
                  <a:pt x="53" y="22"/>
                </a:cubicBezTo>
                <a:cubicBezTo>
                  <a:pt x="39" y="19"/>
                  <a:pt x="39" y="19"/>
                  <a:pt x="39" y="19"/>
                </a:cubicBezTo>
                <a:close/>
                <a:moveTo>
                  <a:pt x="23" y="9"/>
                </a:moveTo>
                <a:cubicBezTo>
                  <a:pt x="23" y="10"/>
                  <a:pt x="23" y="10"/>
                  <a:pt x="23" y="10"/>
                </a:cubicBezTo>
                <a:cubicBezTo>
                  <a:pt x="50" y="9"/>
                  <a:pt x="50" y="9"/>
                  <a:pt x="50" y="9"/>
                </a:cubicBezTo>
                <a:cubicBezTo>
                  <a:pt x="50" y="3"/>
                  <a:pt x="50" y="3"/>
                  <a:pt x="50" y="3"/>
                </a:cubicBezTo>
                <a:lnTo>
                  <a:pt x="23" y="9"/>
                </a:lnTo>
                <a:close/>
              </a:path>
            </a:pathLst>
          </a:custGeom>
          <a:solidFill>
            <a:srgbClr val="798D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22" name="Freeform 367"/>
          <p:cNvSpPr>
            <a:spLocks noChangeAspect="1" noEditPoints="1" noChangeArrowheads="1"/>
          </p:cNvSpPr>
          <p:nvPr/>
        </p:nvSpPr>
        <p:spPr bwMode="auto">
          <a:xfrm>
            <a:off x="1435100" y="3140075"/>
            <a:ext cx="471488" cy="539750"/>
          </a:xfrm>
          <a:custGeom>
            <a:avLst/>
            <a:gdLst>
              <a:gd name="T0" fmla="*/ 8 w 56"/>
              <a:gd name="T1" fmla="*/ 37 h 64"/>
              <a:gd name="T2" fmla="*/ 14 w 56"/>
              <a:gd name="T3" fmla="*/ 37 h 64"/>
              <a:gd name="T4" fmla="*/ 18 w 56"/>
              <a:gd name="T5" fmla="*/ 35 h 64"/>
              <a:gd name="T6" fmla="*/ 25 w 56"/>
              <a:gd name="T7" fmla="*/ 51 h 64"/>
              <a:gd name="T8" fmla="*/ 27 w 56"/>
              <a:gd name="T9" fmla="*/ 41 h 64"/>
              <a:gd name="T10" fmla="*/ 26 w 56"/>
              <a:gd name="T11" fmla="*/ 40 h 64"/>
              <a:gd name="T12" fmla="*/ 26 w 56"/>
              <a:gd name="T13" fmla="*/ 39 h 64"/>
              <a:gd name="T14" fmla="*/ 31 w 56"/>
              <a:gd name="T15" fmla="*/ 39 h 64"/>
              <a:gd name="T16" fmla="*/ 31 w 56"/>
              <a:gd name="T17" fmla="*/ 40 h 64"/>
              <a:gd name="T18" fmla="*/ 30 w 56"/>
              <a:gd name="T19" fmla="*/ 41 h 64"/>
              <a:gd name="T20" fmla="*/ 32 w 56"/>
              <a:gd name="T21" fmla="*/ 50 h 64"/>
              <a:gd name="T22" fmla="*/ 38 w 56"/>
              <a:gd name="T23" fmla="*/ 36 h 64"/>
              <a:gd name="T24" fmla="*/ 42 w 56"/>
              <a:gd name="T25" fmla="*/ 36 h 64"/>
              <a:gd name="T26" fmla="*/ 47 w 56"/>
              <a:gd name="T27" fmla="*/ 36 h 64"/>
              <a:gd name="T28" fmla="*/ 55 w 56"/>
              <a:gd name="T29" fmla="*/ 60 h 64"/>
              <a:gd name="T30" fmla="*/ 47 w 56"/>
              <a:gd name="T31" fmla="*/ 62 h 64"/>
              <a:gd name="T32" fmla="*/ 46 w 56"/>
              <a:gd name="T33" fmla="*/ 59 h 64"/>
              <a:gd name="T34" fmla="*/ 44 w 56"/>
              <a:gd name="T35" fmla="*/ 63 h 64"/>
              <a:gd name="T36" fmla="*/ 11 w 56"/>
              <a:gd name="T37" fmla="*/ 63 h 64"/>
              <a:gd name="T38" fmla="*/ 8 w 56"/>
              <a:gd name="T39" fmla="*/ 59 h 64"/>
              <a:gd name="T40" fmla="*/ 7 w 56"/>
              <a:gd name="T41" fmla="*/ 62 h 64"/>
              <a:gd name="T42" fmla="*/ 0 w 56"/>
              <a:gd name="T43" fmla="*/ 60 h 64"/>
              <a:gd name="T44" fmla="*/ 8 w 56"/>
              <a:gd name="T45" fmla="*/ 37 h 64"/>
              <a:gd name="T46" fmla="*/ 16 w 56"/>
              <a:gd name="T47" fmla="*/ 25 h 64"/>
              <a:gd name="T48" fmla="*/ 14 w 56"/>
              <a:gd name="T49" fmla="*/ 23 h 64"/>
              <a:gd name="T50" fmla="*/ 14 w 56"/>
              <a:gd name="T51" fmla="*/ 19 h 64"/>
              <a:gd name="T52" fmla="*/ 14 w 56"/>
              <a:gd name="T53" fmla="*/ 18 h 64"/>
              <a:gd name="T54" fmla="*/ 14 w 56"/>
              <a:gd name="T55" fmla="*/ 18 h 64"/>
              <a:gd name="T56" fmla="*/ 14 w 56"/>
              <a:gd name="T57" fmla="*/ 18 h 64"/>
              <a:gd name="T58" fmla="*/ 17 w 56"/>
              <a:gd name="T59" fmla="*/ 4 h 64"/>
              <a:gd name="T60" fmla="*/ 37 w 56"/>
              <a:gd name="T61" fmla="*/ 4 h 64"/>
              <a:gd name="T62" fmla="*/ 41 w 56"/>
              <a:gd name="T63" fmla="*/ 17 h 64"/>
              <a:gd name="T64" fmla="*/ 41 w 56"/>
              <a:gd name="T65" fmla="*/ 18 h 64"/>
              <a:gd name="T66" fmla="*/ 41 w 56"/>
              <a:gd name="T67" fmla="*/ 18 h 64"/>
              <a:gd name="T68" fmla="*/ 41 w 56"/>
              <a:gd name="T69" fmla="*/ 19 h 64"/>
              <a:gd name="T70" fmla="*/ 41 w 56"/>
              <a:gd name="T71" fmla="*/ 23 h 64"/>
              <a:gd name="T72" fmla="*/ 39 w 56"/>
              <a:gd name="T73" fmla="*/ 25 h 64"/>
              <a:gd name="T74" fmla="*/ 29 w 56"/>
              <a:gd name="T75" fmla="*/ 34 h 64"/>
              <a:gd name="T76" fmla="*/ 26 w 56"/>
              <a:gd name="T77" fmla="*/ 34 h 64"/>
              <a:gd name="T78" fmla="*/ 16 w 56"/>
              <a:gd name="T79" fmla="*/ 2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4">
                <a:moveTo>
                  <a:pt x="8" y="37"/>
                </a:moveTo>
                <a:cubicBezTo>
                  <a:pt x="10" y="37"/>
                  <a:pt x="12" y="37"/>
                  <a:pt x="14" y="37"/>
                </a:cubicBezTo>
                <a:cubicBezTo>
                  <a:pt x="16" y="37"/>
                  <a:pt x="17" y="36"/>
                  <a:pt x="18" y="35"/>
                </a:cubicBezTo>
                <a:cubicBezTo>
                  <a:pt x="25" y="51"/>
                  <a:pt x="25" y="51"/>
                  <a:pt x="25" y="51"/>
                </a:cubicBezTo>
                <a:cubicBezTo>
                  <a:pt x="27" y="41"/>
                  <a:pt x="27" y="41"/>
                  <a:pt x="27" y="41"/>
                </a:cubicBezTo>
                <a:cubicBezTo>
                  <a:pt x="26" y="40"/>
                  <a:pt x="26" y="40"/>
                  <a:pt x="26" y="40"/>
                </a:cubicBezTo>
                <a:cubicBezTo>
                  <a:pt x="26" y="39"/>
                  <a:pt x="26" y="39"/>
                  <a:pt x="26" y="39"/>
                </a:cubicBezTo>
                <a:cubicBezTo>
                  <a:pt x="31" y="39"/>
                  <a:pt x="31" y="39"/>
                  <a:pt x="31" y="39"/>
                </a:cubicBezTo>
                <a:cubicBezTo>
                  <a:pt x="31" y="40"/>
                  <a:pt x="31" y="40"/>
                  <a:pt x="31" y="40"/>
                </a:cubicBezTo>
                <a:cubicBezTo>
                  <a:pt x="30" y="41"/>
                  <a:pt x="30" y="41"/>
                  <a:pt x="30" y="41"/>
                </a:cubicBezTo>
                <a:cubicBezTo>
                  <a:pt x="32" y="50"/>
                  <a:pt x="32" y="50"/>
                  <a:pt x="32" y="50"/>
                </a:cubicBezTo>
                <a:cubicBezTo>
                  <a:pt x="38" y="36"/>
                  <a:pt x="38" y="36"/>
                  <a:pt x="38" y="36"/>
                </a:cubicBezTo>
                <a:cubicBezTo>
                  <a:pt x="39" y="36"/>
                  <a:pt x="40" y="36"/>
                  <a:pt x="42" y="36"/>
                </a:cubicBezTo>
                <a:cubicBezTo>
                  <a:pt x="44" y="36"/>
                  <a:pt x="45" y="36"/>
                  <a:pt x="47" y="36"/>
                </a:cubicBezTo>
                <a:cubicBezTo>
                  <a:pt x="52" y="41"/>
                  <a:pt x="56" y="52"/>
                  <a:pt x="55" y="60"/>
                </a:cubicBezTo>
                <a:cubicBezTo>
                  <a:pt x="53" y="61"/>
                  <a:pt x="51" y="62"/>
                  <a:pt x="47" y="62"/>
                </a:cubicBezTo>
                <a:cubicBezTo>
                  <a:pt x="46" y="59"/>
                  <a:pt x="46" y="59"/>
                  <a:pt x="46" y="59"/>
                </a:cubicBezTo>
                <a:cubicBezTo>
                  <a:pt x="44" y="63"/>
                  <a:pt x="44" y="63"/>
                  <a:pt x="44" y="63"/>
                </a:cubicBezTo>
                <a:cubicBezTo>
                  <a:pt x="34" y="64"/>
                  <a:pt x="20" y="64"/>
                  <a:pt x="11" y="63"/>
                </a:cubicBezTo>
                <a:cubicBezTo>
                  <a:pt x="8" y="59"/>
                  <a:pt x="8" y="59"/>
                  <a:pt x="8" y="59"/>
                </a:cubicBezTo>
                <a:cubicBezTo>
                  <a:pt x="7" y="62"/>
                  <a:pt x="7" y="62"/>
                  <a:pt x="7" y="62"/>
                </a:cubicBezTo>
                <a:cubicBezTo>
                  <a:pt x="4" y="62"/>
                  <a:pt x="2" y="61"/>
                  <a:pt x="0" y="60"/>
                </a:cubicBezTo>
                <a:cubicBezTo>
                  <a:pt x="1" y="53"/>
                  <a:pt x="2" y="42"/>
                  <a:pt x="8" y="37"/>
                </a:cubicBezTo>
                <a:close/>
                <a:moveTo>
                  <a:pt x="16" y="25"/>
                </a:moveTo>
                <a:cubicBezTo>
                  <a:pt x="15" y="25"/>
                  <a:pt x="15" y="24"/>
                  <a:pt x="14" y="23"/>
                </a:cubicBezTo>
                <a:cubicBezTo>
                  <a:pt x="14" y="22"/>
                  <a:pt x="14" y="20"/>
                  <a:pt x="14" y="19"/>
                </a:cubicBezTo>
                <a:cubicBezTo>
                  <a:pt x="14" y="18"/>
                  <a:pt x="14" y="18"/>
                  <a:pt x="14" y="18"/>
                </a:cubicBezTo>
                <a:cubicBezTo>
                  <a:pt x="14" y="18"/>
                  <a:pt x="14" y="18"/>
                  <a:pt x="14" y="18"/>
                </a:cubicBezTo>
                <a:cubicBezTo>
                  <a:pt x="14" y="18"/>
                  <a:pt x="14" y="18"/>
                  <a:pt x="14" y="18"/>
                </a:cubicBezTo>
                <a:cubicBezTo>
                  <a:pt x="13" y="10"/>
                  <a:pt x="14" y="7"/>
                  <a:pt x="17" y="4"/>
                </a:cubicBezTo>
                <a:cubicBezTo>
                  <a:pt x="22" y="0"/>
                  <a:pt x="32" y="0"/>
                  <a:pt x="37" y="4"/>
                </a:cubicBezTo>
                <a:cubicBezTo>
                  <a:pt x="40" y="6"/>
                  <a:pt x="41" y="11"/>
                  <a:pt x="41" y="17"/>
                </a:cubicBezTo>
                <a:cubicBezTo>
                  <a:pt x="41" y="17"/>
                  <a:pt x="41" y="18"/>
                  <a:pt x="41" y="18"/>
                </a:cubicBezTo>
                <a:cubicBezTo>
                  <a:pt x="41" y="18"/>
                  <a:pt x="41" y="18"/>
                  <a:pt x="41" y="18"/>
                </a:cubicBezTo>
                <a:cubicBezTo>
                  <a:pt x="41" y="19"/>
                  <a:pt x="41" y="19"/>
                  <a:pt x="41" y="19"/>
                </a:cubicBezTo>
                <a:cubicBezTo>
                  <a:pt x="42" y="20"/>
                  <a:pt x="41" y="22"/>
                  <a:pt x="41" y="23"/>
                </a:cubicBezTo>
                <a:cubicBezTo>
                  <a:pt x="40" y="24"/>
                  <a:pt x="40" y="25"/>
                  <a:pt x="39" y="25"/>
                </a:cubicBezTo>
                <a:cubicBezTo>
                  <a:pt x="38" y="29"/>
                  <a:pt x="33" y="34"/>
                  <a:pt x="29" y="34"/>
                </a:cubicBezTo>
                <a:cubicBezTo>
                  <a:pt x="28" y="34"/>
                  <a:pt x="27" y="34"/>
                  <a:pt x="26" y="34"/>
                </a:cubicBezTo>
                <a:cubicBezTo>
                  <a:pt x="21" y="32"/>
                  <a:pt x="18" y="30"/>
                  <a:pt x="16" y="25"/>
                </a:cubicBezTo>
                <a:close/>
              </a:path>
            </a:pathLst>
          </a:custGeom>
          <a:solidFill>
            <a:srgbClr val="798D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23" name="Freeform 380"/>
          <p:cNvSpPr>
            <a:spLocks noChangeAspect="1" noEditPoints="1" noChangeArrowheads="1"/>
          </p:cNvSpPr>
          <p:nvPr/>
        </p:nvSpPr>
        <p:spPr bwMode="auto">
          <a:xfrm>
            <a:off x="4740275" y="3140075"/>
            <a:ext cx="322263" cy="539750"/>
          </a:xfrm>
          <a:custGeom>
            <a:avLst/>
            <a:gdLst>
              <a:gd name="T0" fmla="*/ 8 w 43"/>
              <a:gd name="T1" fmla="*/ 70 h 72"/>
              <a:gd name="T2" fmla="*/ 6 w 43"/>
              <a:gd name="T3" fmla="*/ 72 h 72"/>
              <a:gd name="T4" fmla="*/ 2 w 43"/>
              <a:gd name="T5" fmla="*/ 72 h 72"/>
              <a:gd name="T6" fmla="*/ 1 w 43"/>
              <a:gd name="T7" fmla="*/ 70 h 72"/>
              <a:gd name="T8" fmla="*/ 1 w 43"/>
              <a:gd name="T9" fmla="*/ 65 h 72"/>
              <a:gd name="T10" fmla="*/ 1 w 43"/>
              <a:gd name="T11" fmla="*/ 61 h 72"/>
              <a:gd name="T12" fmla="*/ 4 w 43"/>
              <a:gd name="T13" fmla="*/ 60 h 72"/>
              <a:gd name="T14" fmla="*/ 7 w 43"/>
              <a:gd name="T15" fmla="*/ 61 h 72"/>
              <a:gd name="T16" fmla="*/ 8 w 43"/>
              <a:gd name="T17" fmla="*/ 65 h 72"/>
              <a:gd name="T18" fmla="*/ 27 w 43"/>
              <a:gd name="T19" fmla="*/ 32 h 72"/>
              <a:gd name="T20" fmla="*/ 22 w 43"/>
              <a:gd name="T21" fmla="*/ 34 h 72"/>
              <a:gd name="T22" fmla="*/ 17 w 43"/>
              <a:gd name="T23" fmla="*/ 32 h 72"/>
              <a:gd name="T24" fmla="*/ 22 w 43"/>
              <a:gd name="T25" fmla="*/ 54 h 72"/>
              <a:gd name="T26" fmla="*/ 27 w 43"/>
              <a:gd name="T27" fmla="*/ 32 h 72"/>
              <a:gd name="T28" fmla="*/ 20 w 43"/>
              <a:gd name="T29" fmla="*/ 27 h 72"/>
              <a:gd name="T30" fmla="*/ 24 w 43"/>
              <a:gd name="T31" fmla="*/ 27 h 72"/>
              <a:gd name="T32" fmla="*/ 29 w 43"/>
              <a:gd name="T33" fmla="*/ 26 h 72"/>
              <a:gd name="T34" fmla="*/ 14 w 43"/>
              <a:gd name="T35" fmla="*/ 24 h 72"/>
              <a:gd name="T36" fmla="*/ 14 w 43"/>
              <a:gd name="T37" fmla="*/ 17 h 72"/>
              <a:gd name="T38" fmla="*/ 17 w 43"/>
              <a:gd name="T39" fmla="*/ 16 h 72"/>
              <a:gd name="T40" fmla="*/ 18 w 43"/>
              <a:gd name="T41" fmla="*/ 16 h 72"/>
              <a:gd name="T42" fmla="*/ 19 w 43"/>
              <a:gd name="T43" fmla="*/ 15 h 72"/>
              <a:gd name="T44" fmla="*/ 31 w 43"/>
              <a:gd name="T45" fmla="*/ 17 h 72"/>
              <a:gd name="T46" fmla="*/ 30 w 43"/>
              <a:gd name="T47" fmla="*/ 24 h 72"/>
              <a:gd name="T48" fmla="*/ 24 w 43"/>
              <a:gd name="T49" fmla="*/ 26 h 72"/>
              <a:gd name="T50" fmla="*/ 37 w 43"/>
              <a:gd name="T51" fmla="*/ 36 h 72"/>
              <a:gd name="T52" fmla="*/ 42 w 43"/>
              <a:gd name="T53" fmla="*/ 56 h 72"/>
              <a:gd name="T54" fmla="*/ 5 w 43"/>
              <a:gd name="T55" fmla="*/ 37 h 72"/>
              <a:gd name="T56" fmla="*/ 4 w 43"/>
              <a:gd name="T57" fmla="*/ 33 h 72"/>
              <a:gd name="T58" fmla="*/ 0 w 43"/>
              <a:gd name="T59" fmla="*/ 29 h 72"/>
              <a:gd name="T60" fmla="*/ 12 w 43"/>
              <a:gd name="T61" fmla="*/ 4 h 72"/>
              <a:gd name="T62" fmla="*/ 36 w 43"/>
              <a:gd name="T63" fmla="*/ 21 h 72"/>
              <a:gd name="T64" fmla="*/ 40 w 43"/>
              <a:gd name="T65" fmla="*/ 36 h 72"/>
              <a:gd name="T66" fmla="*/ 5 w 43"/>
              <a:gd name="T67" fmla="*/ 63 h 72"/>
              <a:gd name="T68" fmla="*/ 4 w 43"/>
              <a:gd name="T69" fmla="*/ 62 h 72"/>
              <a:gd name="T70" fmla="*/ 4 w 43"/>
              <a:gd name="T71" fmla="*/ 63 h 72"/>
              <a:gd name="T72" fmla="*/ 4 w 43"/>
              <a:gd name="T73" fmla="*/ 70 h 72"/>
              <a:gd name="T74" fmla="*/ 5 w 43"/>
              <a:gd name="T75" fmla="*/ 70 h 72"/>
              <a:gd name="T76" fmla="*/ 5 w 43"/>
              <a:gd name="T77" fmla="*/ 63 h 72"/>
              <a:gd name="T78" fmla="*/ 16 w 43"/>
              <a:gd name="T79" fmla="*/ 72 h 72"/>
              <a:gd name="T80" fmla="*/ 11 w 43"/>
              <a:gd name="T81" fmla="*/ 67 h 72"/>
              <a:gd name="T82" fmla="*/ 9 w 43"/>
              <a:gd name="T83" fmla="*/ 72 h 72"/>
              <a:gd name="T84" fmla="*/ 11 w 43"/>
              <a:gd name="T85" fmla="*/ 60 h 72"/>
              <a:gd name="T86" fmla="*/ 13 w 43"/>
              <a:gd name="T87" fmla="*/ 60 h 72"/>
              <a:gd name="T88" fmla="*/ 22 w 43"/>
              <a:gd name="T89" fmla="*/ 60 h 72"/>
              <a:gd name="T90" fmla="*/ 24 w 43"/>
              <a:gd name="T91" fmla="*/ 70 h 72"/>
              <a:gd name="T92" fmla="*/ 19 w 43"/>
              <a:gd name="T93" fmla="*/ 72 h 72"/>
              <a:gd name="T94" fmla="*/ 22 w 43"/>
              <a:gd name="T95" fmla="*/ 60 h 72"/>
              <a:gd name="T96" fmla="*/ 28 w 43"/>
              <a:gd name="T97" fmla="*/ 72 h 72"/>
              <a:gd name="T98" fmla="*/ 25 w 43"/>
              <a:gd name="T99" fmla="*/ 60 h 72"/>
              <a:gd name="T100" fmla="*/ 36 w 43"/>
              <a:gd name="T101" fmla="*/ 60 h 72"/>
              <a:gd name="T102" fmla="*/ 33 w 43"/>
              <a:gd name="T103" fmla="*/ 72 h 72"/>
              <a:gd name="T104" fmla="*/ 32 w 43"/>
              <a:gd name="T105" fmla="*/ 72 h 72"/>
              <a:gd name="T106" fmla="*/ 29 w 43"/>
              <a:gd name="T107" fmla="*/ 60 h 72"/>
              <a:gd name="T108" fmla="*/ 33 w 43"/>
              <a:gd name="T109" fmla="*/ 66 h 72"/>
              <a:gd name="T110" fmla="*/ 36 w 43"/>
              <a:gd name="T111" fmla="*/ 60 h 72"/>
              <a:gd name="T112" fmla="*/ 42 w 43"/>
              <a:gd name="T113" fmla="*/ 60 h 72"/>
              <a:gd name="T114" fmla="*/ 40 w 43"/>
              <a:gd name="T115" fmla="*/ 63 h 72"/>
              <a:gd name="T116" fmla="*/ 42 w 43"/>
              <a:gd name="T117" fmla="*/ 65 h 72"/>
              <a:gd name="T118" fmla="*/ 40 w 43"/>
              <a:gd name="T119" fmla="*/ 67 h 72"/>
              <a:gd name="T120" fmla="*/ 42 w 43"/>
              <a:gd name="T121" fmla="*/ 70 h 72"/>
              <a:gd name="T122" fmla="*/ 37 w 43"/>
              <a:gd name="T123"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72">
                <a:moveTo>
                  <a:pt x="8" y="67"/>
                </a:moveTo>
                <a:cubicBezTo>
                  <a:pt x="8" y="68"/>
                  <a:pt x="8" y="69"/>
                  <a:pt x="8" y="70"/>
                </a:cubicBezTo>
                <a:cubicBezTo>
                  <a:pt x="8" y="70"/>
                  <a:pt x="7" y="70"/>
                  <a:pt x="7" y="71"/>
                </a:cubicBezTo>
                <a:cubicBezTo>
                  <a:pt x="7" y="71"/>
                  <a:pt x="6" y="72"/>
                  <a:pt x="6" y="72"/>
                </a:cubicBezTo>
                <a:cubicBezTo>
                  <a:pt x="5" y="72"/>
                  <a:pt x="5" y="72"/>
                  <a:pt x="4" y="72"/>
                </a:cubicBezTo>
                <a:cubicBezTo>
                  <a:pt x="4" y="72"/>
                  <a:pt x="3" y="72"/>
                  <a:pt x="2" y="72"/>
                </a:cubicBezTo>
                <a:cubicBezTo>
                  <a:pt x="2" y="72"/>
                  <a:pt x="2" y="71"/>
                  <a:pt x="1" y="71"/>
                </a:cubicBezTo>
                <a:cubicBezTo>
                  <a:pt x="1" y="71"/>
                  <a:pt x="1" y="70"/>
                  <a:pt x="1" y="70"/>
                </a:cubicBezTo>
                <a:cubicBezTo>
                  <a:pt x="1" y="69"/>
                  <a:pt x="1" y="68"/>
                  <a:pt x="1" y="67"/>
                </a:cubicBezTo>
                <a:cubicBezTo>
                  <a:pt x="1" y="65"/>
                  <a:pt x="1" y="65"/>
                  <a:pt x="1" y="65"/>
                </a:cubicBezTo>
                <a:cubicBezTo>
                  <a:pt x="1" y="64"/>
                  <a:pt x="1" y="63"/>
                  <a:pt x="1" y="63"/>
                </a:cubicBezTo>
                <a:cubicBezTo>
                  <a:pt x="1" y="62"/>
                  <a:pt x="1" y="62"/>
                  <a:pt x="1" y="61"/>
                </a:cubicBezTo>
                <a:cubicBezTo>
                  <a:pt x="2" y="61"/>
                  <a:pt x="2" y="61"/>
                  <a:pt x="2" y="60"/>
                </a:cubicBezTo>
                <a:cubicBezTo>
                  <a:pt x="3" y="60"/>
                  <a:pt x="4" y="60"/>
                  <a:pt x="4" y="60"/>
                </a:cubicBezTo>
                <a:cubicBezTo>
                  <a:pt x="5" y="60"/>
                  <a:pt x="5" y="60"/>
                  <a:pt x="6" y="60"/>
                </a:cubicBezTo>
                <a:cubicBezTo>
                  <a:pt x="6" y="61"/>
                  <a:pt x="7" y="61"/>
                  <a:pt x="7" y="61"/>
                </a:cubicBezTo>
                <a:cubicBezTo>
                  <a:pt x="7" y="62"/>
                  <a:pt x="8" y="62"/>
                  <a:pt x="8" y="63"/>
                </a:cubicBezTo>
                <a:cubicBezTo>
                  <a:pt x="8" y="63"/>
                  <a:pt x="8" y="64"/>
                  <a:pt x="8" y="65"/>
                </a:cubicBezTo>
                <a:cubicBezTo>
                  <a:pt x="8" y="67"/>
                  <a:pt x="8" y="67"/>
                  <a:pt x="8" y="67"/>
                </a:cubicBezTo>
                <a:close/>
                <a:moveTo>
                  <a:pt x="27" y="32"/>
                </a:moveTo>
                <a:cubicBezTo>
                  <a:pt x="25" y="33"/>
                  <a:pt x="24" y="33"/>
                  <a:pt x="23" y="34"/>
                </a:cubicBezTo>
                <a:cubicBezTo>
                  <a:pt x="22" y="34"/>
                  <a:pt x="22" y="34"/>
                  <a:pt x="22" y="34"/>
                </a:cubicBezTo>
                <a:cubicBezTo>
                  <a:pt x="22" y="34"/>
                  <a:pt x="22" y="34"/>
                  <a:pt x="22" y="34"/>
                </a:cubicBezTo>
                <a:cubicBezTo>
                  <a:pt x="20" y="34"/>
                  <a:pt x="18" y="33"/>
                  <a:pt x="17" y="32"/>
                </a:cubicBezTo>
                <a:cubicBezTo>
                  <a:pt x="16" y="33"/>
                  <a:pt x="14" y="34"/>
                  <a:pt x="12" y="34"/>
                </a:cubicBezTo>
                <a:cubicBezTo>
                  <a:pt x="14" y="42"/>
                  <a:pt x="18" y="48"/>
                  <a:pt x="22" y="54"/>
                </a:cubicBezTo>
                <a:cubicBezTo>
                  <a:pt x="26" y="48"/>
                  <a:pt x="29" y="42"/>
                  <a:pt x="31" y="35"/>
                </a:cubicBezTo>
                <a:cubicBezTo>
                  <a:pt x="29" y="34"/>
                  <a:pt x="28" y="33"/>
                  <a:pt x="27" y="32"/>
                </a:cubicBezTo>
                <a:close/>
                <a:moveTo>
                  <a:pt x="22" y="25"/>
                </a:moveTo>
                <a:cubicBezTo>
                  <a:pt x="21" y="25"/>
                  <a:pt x="20" y="26"/>
                  <a:pt x="20" y="27"/>
                </a:cubicBezTo>
                <a:cubicBezTo>
                  <a:pt x="20" y="28"/>
                  <a:pt x="21" y="29"/>
                  <a:pt x="22" y="29"/>
                </a:cubicBezTo>
                <a:cubicBezTo>
                  <a:pt x="23" y="29"/>
                  <a:pt x="24" y="28"/>
                  <a:pt x="24" y="27"/>
                </a:cubicBezTo>
                <a:cubicBezTo>
                  <a:pt x="25" y="27"/>
                  <a:pt x="26" y="27"/>
                  <a:pt x="28" y="27"/>
                </a:cubicBezTo>
                <a:cubicBezTo>
                  <a:pt x="28" y="27"/>
                  <a:pt x="28" y="27"/>
                  <a:pt x="29" y="26"/>
                </a:cubicBezTo>
                <a:cubicBezTo>
                  <a:pt x="27" y="29"/>
                  <a:pt x="25" y="31"/>
                  <a:pt x="22" y="32"/>
                </a:cubicBezTo>
                <a:cubicBezTo>
                  <a:pt x="18" y="31"/>
                  <a:pt x="15" y="28"/>
                  <a:pt x="14" y="24"/>
                </a:cubicBezTo>
                <a:cubicBezTo>
                  <a:pt x="14" y="22"/>
                  <a:pt x="13" y="20"/>
                  <a:pt x="13" y="18"/>
                </a:cubicBezTo>
                <a:cubicBezTo>
                  <a:pt x="14" y="18"/>
                  <a:pt x="14" y="17"/>
                  <a:pt x="14" y="17"/>
                </a:cubicBezTo>
                <a:cubicBezTo>
                  <a:pt x="15" y="17"/>
                  <a:pt x="16" y="17"/>
                  <a:pt x="17" y="17"/>
                </a:cubicBezTo>
                <a:cubicBezTo>
                  <a:pt x="17" y="16"/>
                  <a:pt x="17" y="16"/>
                  <a:pt x="17" y="16"/>
                </a:cubicBezTo>
                <a:cubicBezTo>
                  <a:pt x="18" y="16"/>
                  <a:pt x="18" y="16"/>
                  <a:pt x="18" y="16"/>
                </a:cubicBezTo>
                <a:cubicBezTo>
                  <a:pt x="18" y="16"/>
                  <a:pt x="18" y="16"/>
                  <a:pt x="18" y="16"/>
                </a:cubicBezTo>
                <a:cubicBezTo>
                  <a:pt x="18" y="15"/>
                  <a:pt x="18" y="15"/>
                  <a:pt x="18" y="15"/>
                </a:cubicBezTo>
                <a:cubicBezTo>
                  <a:pt x="19" y="15"/>
                  <a:pt x="19" y="15"/>
                  <a:pt x="19" y="15"/>
                </a:cubicBezTo>
                <a:cubicBezTo>
                  <a:pt x="20" y="17"/>
                  <a:pt x="20" y="17"/>
                  <a:pt x="20" y="17"/>
                </a:cubicBezTo>
                <a:cubicBezTo>
                  <a:pt x="24" y="18"/>
                  <a:pt x="28" y="17"/>
                  <a:pt x="31" y="17"/>
                </a:cubicBezTo>
                <a:cubicBezTo>
                  <a:pt x="31" y="18"/>
                  <a:pt x="31" y="20"/>
                  <a:pt x="31" y="22"/>
                </a:cubicBezTo>
                <a:cubicBezTo>
                  <a:pt x="30" y="23"/>
                  <a:pt x="30" y="23"/>
                  <a:pt x="30" y="24"/>
                </a:cubicBezTo>
                <a:cubicBezTo>
                  <a:pt x="29" y="24"/>
                  <a:pt x="28" y="25"/>
                  <a:pt x="27" y="25"/>
                </a:cubicBezTo>
                <a:cubicBezTo>
                  <a:pt x="26" y="25"/>
                  <a:pt x="25" y="26"/>
                  <a:pt x="24" y="26"/>
                </a:cubicBezTo>
                <a:cubicBezTo>
                  <a:pt x="24" y="25"/>
                  <a:pt x="23" y="25"/>
                  <a:pt x="22" y="25"/>
                </a:cubicBezTo>
                <a:close/>
                <a:moveTo>
                  <a:pt x="37" y="36"/>
                </a:moveTo>
                <a:cubicBezTo>
                  <a:pt x="38" y="36"/>
                  <a:pt x="39" y="37"/>
                  <a:pt x="40" y="38"/>
                </a:cubicBezTo>
                <a:cubicBezTo>
                  <a:pt x="43" y="43"/>
                  <a:pt x="43" y="53"/>
                  <a:pt x="42" y="56"/>
                </a:cubicBezTo>
                <a:cubicBezTo>
                  <a:pt x="29" y="56"/>
                  <a:pt x="15" y="56"/>
                  <a:pt x="1" y="56"/>
                </a:cubicBezTo>
                <a:cubicBezTo>
                  <a:pt x="0" y="52"/>
                  <a:pt x="0" y="42"/>
                  <a:pt x="5" y="37"/>
                </a:cubicBezTo>
                <a:cubicBezTo>
                  <a:pt x="6" y="35"/>
                  <a:pt x="9" y="35"/>
                  <a:pt x="12" y="34"/>
                </a:cubicBezTo>
                <a:cubicBezTo>
                  <a:pt x="9" y="35"/>
                  <a:pt x="6" y="34"/>
                  <a:pt x="4" y="33"/>
                </a:cubicBezTo>
                <a:cubicBezTo>
                  <a:pt x="6" y="32"/>
                  <a:pt x="7" y="30"/>
                  <a:pt x="8" y="28"/>
                </a:cubicBezTo>
                <a:cubicBezTo>
                  <a:pt x="6" y="29"/>
                  <a:pt x="3" y="30"/>
                  <a:pt x="0" y="29"/>
                </a:cubicBezTo>
                <a:cubicBezTo>
                  <a:pt x="4" y="27"/>
                  <a:pt x="6" y="26"/>
                  <a:pt x="8" y="13"/>
                </a:cubicBezTo>
                <a:cubicBezTo>
                  <a:pt x="9" y="9"/>
                  <a:pt x="10" y="5"/>
                  <a:pt x="12" y="4"/>
                </a:cubicBezTo>
                <a:cubicBezTo>
                  <a:pt x="17" y="0"/>
                  <a:pt x="26" y="0"/>
                  <a:pt x="31" y="3"/>
                </a:cubicBezTo>
                <a:cubicBezTo>
                  <a:pt x="34" y="5"/>
                  <a:pt x="36" y="14"/>
                  <a:pt x="36" y="21"/>
                </a:cubicBezTo>
                <a:cubicBezTo>
                  <a:pt x="36" y="21"/>
                  <a:pt x="36" y="21"/>
                  <a:pt x="36" y="21"/>
                </a:cubicBezTo>
                <a:cubicBezTo>
                  <a:pt x="37" y="30"/>
                  <a:pt x="36" y="31"/>
                  <a:pt x="40" y="36"/>
                </a:cubicBezTo>
                <a:cubicBezTo>
                  <a:pt x="39" y="36"/>
                  <a:pt x="38" y="36"/>
                  <a:pt x="37" y="36"/>
                </a:cubicBezTo>
                <a:close/>
                <a:moveTo>
                  <a:pt x="5" y="63"/>
                </a:moveTo>
                <a:cubicBezTo>
                  <a:pt x="5" y="63"/>
                  <a:pt x="5" y="62"/>
                  <a:pt x="5" y="62"/>
                </a:cubicBezTo>
                <a:cubicBezTo>
                  <a:pt x="4" y="62"/>
                  <a:pt x="4" y="62"/>
                  <a:pt x="4" y="62"/>
                </a:cubicBezTo>
                <a:cubicBezTo>
                  <a:pt x="4" y="62"/>
                  <a:pt x="4" y="62"/>
                  <a:pt x="4" y="62"/>
                </a:cubicBezTo>
                <a:cubicBezTo>
                  <a:pt x="4" y="62"/>
                  <a:pt x="4" y="63"/>
                  <a:pt x="4" y="63"/>
                </a:cubicBezTo>
                <a:cubicBezTo>
                  <a:pt x="4" y="69"/>
                  <a:pt x="4" y="69"/>
                  <a:pt x="4" y="69"/>
                </a:cubicBezTo>
                <a:cubicBezTo>
                  <a:pt x="4" y="69"/>
                  <a:pt x="4" y="70"/>
                  <a:pt x="4" y="70"/>
                </a:cubicBezTo>
                <a:cubicBezTo>
                  <a:pt x="4" y="70"/>
                  <a:pt x="4" y="70"/>
                  <a:pt x="4" y="70"/>
                </a:cubicBezTo>
                <a:cubicBezTo>
                  <a:pt x="4" y="70"/>
                  <a:pt x="4" y="70"/>
                  <a:pt x="5" y="70"/>
                </a:cubicBezTo>
                <a:cubicBezTo>
                  <a:pt x="5" y="70"/>
                  <a:pt x="5" y="69"/>
                  <a:pt x="5" y="69"/>
                </a:cubicBezTo>
                <a:cubicBezTo>
                  <a:pt x="5" y="63"/>
                  <a:pt x="5" y="63"/>
                  <a:pt x="5" y="63"/>
                </a:cubicBezTo>
                <a:close/>
                <a:moveTo>
                  <a:pt x="16" y="60"/>
                </a:moveTo>
                <a:cubicBezTo>
                  <a:pt x="16" y="72"/>
                  <a:pt x="16" y="72"/>
                  <a:pt x="16" y="72"/>
                </a:cubicBezTo>
                <a:cubicBezTo>
                  <a:pt x="13" y="72"/>
                  <a:pt x="13" y="72"/>
                  <a:pt x="13" y="72"/>
                </a:cubicBezTo>
                <a:cubicBezTo>
                  <a:pt x="11" y="67"/>
                  <a:pt x="11" y="67"/>
                  <a:pt x="11" y="67"/>
                </a:cubicBezTo>
                <a:cubicBezTo>
                  <a:pt x="11" y="72"/>
                  <a:pt x="11" y="72"/>
                  <a:pt x="11" y="72"/>
                </a:cubicBezTo>
                <a:cubicBezTo>
                  <a:pt x="9" y="72"/>
                  <a:pt x="9" y="72"/>
                  <a:pt x="9" y="72"/>
                </a:cubicBezTo>
                <a:cubicBezTo>
                  <a:pt x="9" y="60"/>
                  <a:pt x="9" y="60"/>
                  <a:pt x="9" y="60"/>
                </a:cubicBezTo>
                <a:cubicBezTo>
                  <a:pt x="11" y="60"/>
                  <a:pt x="11" y="60"/>
                  <a:pt x="11" y="60"/>
                </a:cubicBezTo>
                <a:cubicBezTo>
                  <a:pt x="13" y="66"/>
                  <a:pt x="13" y="66"/>
                  <a:pt x="13" y="66"/>
                </a:cubicBezTo>
                <a:cubicBezTo>
                  <a:pt x="13" y="60"/>
                  <a:pt x="13" y="60"/>
                  <a:pt x="13" y="60"/>
                </a:cubicBezTo>
                <a:cubicBezTo>
                  <a:pt x="16" y="60"/>
                  <a:pt x="16" y="60"/>
                  <a:pt x="16" y="60"/>
                </a:cubicBezTo>
                <a:close/>
                <a:moveTo>
                  <a:pt x="22" y="60"/>
                </a:moveTo>
                <a:cubicBezTo>
                  <a:pt x="22" y="70"/>
                  <a:pt x="22" y="70"/>
                  <a:pt x="22" y="70"/>
                </a:cubicBezTo>
                <a:cubicBezTo>
                  <a:pt x="24" y="70"/>
                  <a:pt x="24" y="70"/>
                  <a:pt x="24" y="70"/>
                </a:cubicBezTo>
                <a:cubicBezTo>
                  <a:pt x="24" y="72"/>
                  <a:pt x="24" y="72"/>
                  <a:pt x="24" y="72"/>
                </a:cubicBezTo>
                <a:cubicBezTo>
                  <a:pt x="19" y="72"/>
                  <a:pt x="19" y="72"/>
                  <a:pt x="19" y="72"/>
                </a:cubicBezTo>
                <a:cubicBezTo>
                  <a:pt x="19" y="60"/>
                  <a:pt x="19" y="60"/>
                  <a:pt x="19" y="60"/>
                </a:cubicBezTo>
                <a:cubicBezTo>
                  <a:pt x="22" y="60"/>
                  <a:pt x="22" y="60"/>
                  <a:pt x="22" y="60"/>
                </a:cubicBezTo>
                <a:close/>
                <a:moveTo>
                  <a:pt x="28" y="60"/>
                </a:moveTo>
                <a:cubicBezTo>
                  <a:pt x="28" y="72"/>
                  <a:pt x="28" y="72"/>
                  <a:pt x="28" y="72"/>
                </a:cubicBezTo>
                <a:cubicBezTo>
                  <a:pt x="25" y="72"/>
                  <a:pt x="25" y="72"/>
                  <a:pt x="25" y="72"/>
                </a:cubicBezTo>
                <a:cubicBezTo>
                  <a:pt x="25" y="60"/>
                  <a:pt x="25" y="60"/>
                  <a:pt x="25" y="60"/>
                </a:cubicBezTo>
                <a:cubicBezTo>
                  <a:pt x="28" y="60"/>
                  <a:pt x="28" y="60"/>
                  <a:pt x="28" y="60"/>
                </a:cubicBezTo>
                <a:close/>
                <a:moveTo>
                  <a:pt x="36" y="60"/>
                </a:moveTo>
                <a:cubicBezTo>
                  <a:pt x="36" y="72"/>
                  <a:pt x="36" y="72"/>
                  <a:pt x="36" y="72"/>
                </a:cubicBezTo>
                <a:cubicBezTo>
                  <a:pt x="33" y="72"/>
                  <a:pt x="33" y="72"/>
                  <a:pt x="33" y="72"/>
                </a:cubicBezTo>
                <a:cubicBezTo>
                  <a:pt x="32" y="67"/>
                  <a:pt x="32" y="67"/>
                  <a:pt x="32" y="67"/>
                </a:cubicBezTo>
                <a:cubicBezTo>
                  <a:pt x="32" y="72"/>
                  <a:pt x="32" y="72"/>
                  <a:pt x="32" y="72"/>
                </a:cubicBezTo>
                <a:cubicBezTo>
                  <a:pt x="29" y="72"/>
                  <a:pt x="29" y="72"/>
                  <a:pt x="29" y="72"/>
                </a:cubicBezTo>
                <a:cubicBezTo>
                  <a:pt x="29" y="60"/>
                  <a:pt x="29" y="60"/>
                  <a:pt x="29" y="60"/>
                </a:cubicBezTo>
                <a:cubicBezTo>
                  <a:pt x="32" y="60"/>
                  <a:pt x="32" y="60"/>
                  <a:pt x="32" y="60"/>
                </a:cubicBezTo>
                <a:cubicBezTo>
                  <a:pt x="33" y="66"/>
                  <a:pt x="33" y="66"/>
                  <a:pt x="33" y="66"/>
                </a:cubicBezTo>
                <a:cubicBezTo>
                  <a:pt x="33" y="60"/>
                  <a:pt x="33" y="60"/>
                  <a:pt x="33" y="60"/>
                </a:cubicBezTo>
                <a:cubicBezTo>
                  <a:pt x="36" y="60"/>
                  <a:pt x="36" y="60"/>
                  <a:pt x="36" y="60"/>
                </a:cubicBezTo>
                <a:close/>
                <a:moveTo>
                  <a:pt x="37" y="60"/>
                </a:moveTo>
                <a:cubicBezTo>
                  <a:pt x="42" y="60"/>
                  <a:pt x="42" y="60"/>
                  <a:pt x="42" y="60"/>
                </a:cubicBezTo>
                <a:cubicBezTo>
                  <a:pt x="42" y="63"/>
                  <a:pt x="42" y="63"/>
                  <a:pt x="42" y="63"/>
                </a:cubicBezTo>
                <a:cubicBezTo>
                  <a:pt x="40" y="63"/>
                  <a:pt x="40" y="63"/>
                  <a:pt x="40" y="63"/>
                </a:cubicBezTo>
                <a:cubicBezTo>
                  <a:pt x="40" y="65"/>
                  <a:pt x="40" y="65"/>
                  <a:pt x="40" y="65"/>
                </a:cubicBezTo>
                <a:cubicBezTo>
                  <a:pt x="42" y="65"/>
                  <a:pt x="42" y="65"/>
                  <a:pt x="42" y="65"/>
                </a:cubicBezTo>
                <a:cubicBezTo>
                  <a:pt x="42" y="67"/>
                  <a:pt x="42" y="67"/>
                  <a:pt x="42" y="67"/>
                </a:cubicBezTo>
                <a:cubicBezTo>
                  <a:pt x="40" y="67"/>
                  <a:pt x="40" y="67"/>
                  <a:pt x="40" y="67"/>
                </a:cubicBezTo>
                <a:cubicBezTo>
                  <a:pt x="40" y="70"/>
                  <a:pt x="40" y="70"/>
                  <a:pt x="40" y="70"/>
                </a:cubicBezTo>
                <a:cubicBezTo>
                  <a:pt x="42" y="70"/>
                  <a:pt x="42" y="70"/>
                  <a:pt x="42" y="70"/>
                </a:cubicBezTo>
                <a:cubicBezTo>
                  <a:pt x="42" y="72"/>
                  <a:pt x="42" y="72"/>
                  <a:pt x="42" y="72"/>
                </a:cubicBezTo>
                <a:cubicBezTo>
                  <a:pt x="37" y="72"/>
                  <a:pt x="37" y="72"/>
                  <a:pt x="37" y="72"/>
                </a:cubicBezTo>
                <a:lnTo>
                  <a:pt x="37" y="60"/>
                </a:lnTo>
                <a:close/>
              </a:path>
            </a:pathLst>
          </a:custGeom>
          <a:solidFill>
            <a:srgbClr val="798D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24" name="文本框 14"/>
          <p:cNvSpPr>
            <a:spLocks noChangeArrowheads="1"/>
          </p:cNvSpPr>
          <p:nvPr/>
        </p:nvSpPr>
        <p:spPr bwMode="auto">
          <a:xfrm>
            <a:off x="2076450" y="3086100"/>
            <a:ext cx="24939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1225" name="文本框 15"/>
          <p:cNvSpPr>
            <a:spLocks noChangeArrowheads="1"/>
          </p:cNvSpPr>
          <p:nvPr/>
        </p:nvSpPr>
        <p:spPr bwMode="auto">
          <a:xfrm>
            <a:off x="5233988" y="3086100"/>
            <a:ext cx="2492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1226" name="文本框 16"/>
          <p:cNvSpPr>
            <a:spLocks noChangeArrowheads="1"/>
          </p:cNvSpPr>
          <p:nvPr/>
        </p:nvSpPr>
        <p:spPr bwMode="auto">
          <a:xfrm>
            <a:off x="8583613" y="3086100"/>
            <a:ext cx="24939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1227" name="文本框 17"/>
          <p:cNvSpPr>
            <a:spLocks noChangeArrowheads="1"/>
          </p:cNvSpPr>
          <p:nvPr/>
        </p:nvSpPr>
        <p:spPr bwMode="auto">
          <a:xfrm>
            <a:off x="2054225" y="4081463"/>
            <a:ext cx="24939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1228" name="文本框 18"/>
          <p:cNvSpPr>
            <a:spLocks noChangeArrowheads="1"/>
          </p:cNvSpPr>
          <p:nvPr/>
        </p:nvSpPr>
        <p:spPr bwMode="auto">
          <a:xfrm>
            <a:off x="5302250" y="4081463"/>
            <a:ext cx="24939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1229" name="文本框 19"/>
          <p:cNvSpPr>
            <a:spLocks noChangeArrowheads="1"/>
          </p:cNvSpPr>
          <p:nvPr/>
        </p:nvSpPr>
        <p:spPr bwMode="auto">
          <a:xfrm>
            <a:off x="8583613" y="4081463"/>
            <a:ext cx="24939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fade/>
  </p:transition>
</p:sld>
</file>

<file path=ppt/slides/slide49.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sp>
        <p:nvSpPr>
          <p:cNvPr id="52226" name="矩形 2"/>
          <p:cNvSpPr>
            <a:spLocks noChangeArrowheads="1"/>
          </p:cNvSpPr>
          <p:nvPr/>
        </p:nvSpPr>
        <p:spPr bwMode="auto">
          <a:xfrm>
            <a:off x="0" y="0"/>
            <a:ext cx="12192000" cy="1708150"/>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2227"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52228" name="椭圆 3"/>
          <p:cNvSpPr>
            <a:spLocks noChangeAspect="1" noChangeArrowheads="1"/>
          </p:cNvSpPr>
          <p:nvPr/>
        </p:nvSpPr>
        <p:spPr bwMode="auto">
          <a:xfrm>
            <a:off x="1501775" y="2508250"/>
            <a:ext cx="1260475" cy="1260475"/>
          </a:xfrm>
          <a:prstGeom prst="ellipse">
            <a:avLst/>
          </a:prstGeom>
          <a:blipFill dpi="0" rotWithShape="1">
            <a:blip r:embed="rId2"/>
            <a:srcRect/>
            <a:stretch>
              <a:fillRect/>
            </a:stretch>
          </a:blipFill>
          <a:ln w="12700">
            <a:solidFill>
              <a:srgbClr val="7F7F7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2229" name="椭圆 4"/>
          <p:cNvSpPr>
            <a:spLocks noChangeAspect="1" noChangeArrowheads="1"/>
          </p:cNvSpPr>
          <p:nvPr/>
        </p:nvSpPr>
        <p:spPr bwMode="auto">
          <a:xfrm>
            <a:off x="6318250" y="2508250"/>
            <a:ext cx="1260475" cy="1260475"/>
          </a:xfrm>
          <a:prstGeom prst="ellipse">
            <a:avLst/>
          </a:prstGeom>
          <a:blipFill dpi="0" rotWithShape="1">
            <a:blip r:embed="rId3"/>
            <a:srcRect/>
            <a:stretch>
              <a:fillRect/>
            </a:stretch>
          </a:blipFill>
          <a:ln w="12700">
            <a:solidFill>
              <a:srgbClr val="7F7F7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2230" name="文本框 5"/>
          <p:cNvSpPr>
            <a:spLocks noChangeArrowheads="1"/>
          </p:cNvSpPr>
          <p:nvPr/>
        </p:nvSpPr>
        <p:spPr bwMode="auto">
          <a:xfrm>
            <a:off x="2116138" y="5521325"/>
            <a:ext cx="7570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2231" name="Freeform 277"/>
          <p:cNvSpPr>
            <a:spLocks noChangeAspect="1" noEditPoints="1" noChangeArrowheads="1"/>
          </p:cNvSpPr>
          <p:nvPr/>
        </p:nvSpPr>
        <p:spPr bwMode="auto">
          <a:xfrm>
            <a:off x="1435100" y="5676900"/>
            <a:ext cx="430213" cy="396875"/>
          </a:xfrm>
          <a:custGeom>
            <a:avLst/>
            <a:gdLst>
              <a:gd name="T0" fmla="*/ 6 w 63"/>
              <a:gd name="T1" fmla="*/ 8 h 58"/>
              <a:gd name="T2" fmla="*/ 22 w 63"/>
              <a:gd name="T3" fmla="*/ 0 h 58"/>
              <a:gd name="T4" fmla="*/ 39 w 63"/>
              <a:gd name="T5" fmla="*/ 6 h 58"/>
              <a:gd name="T6" fmla="*/ 47 w 63"/>
              <a:gd name="T7" fmla="*/ 22 h 58"/>
              <a:gd name="T8" fmla="*/ 44 w 63"/>
              <a:gd name="T9" fmla="*/ 36 h 58"/>
              <a:gd name="T10" fmla="*/ 46 w 63"/>
              <a:gd name="T11" fmla="*/ 38 h 58"/>
              <a:gd name="T12" fmla="*/ 48 w 63"/>
              <a:gd name="T13" fmla="*/ 36 h 58"/>
              <a:gd name="T14" fmla="*/ 63 w 63"/>
              <a:gd name="T15" fmla="*/ 49 h 58"/>
              <a:gd name="T16" fmla="*/ 55 w 63"/>
              <a:gd name="T17" fmla="*/ 58 h 58"/>
              <a:gd name="T18" fmla="*/ 41 w 63"/>
              <a:gd name="T19" fmla="*/ 45 h 58"/>
              <a:gd name="T20" fmla="*/ 42 w 63"/>
              <a:gd name="T21" fmla="*/ 43 h 58"/>
              <a:gd name="T22" fmla="*/ 40 w 63"/>
              <a:gd name="T23" fmla="*/ 41 h 58"/>
              <a:gd name="T24" fmla="*/ 25 w 63"/>
              <a:gd name="T25" fmla="*/ 47 h 58"/>
              <a:gd name="T26" fmla="*/ 8 w 63"/>
              <a:gd name="T27" fmla="*/ 42 h 58"/>
              <a:gd name="T28" fmla="*/ 0 w 63"/>
              <a:gd name="T29" fmla="*/ 25 h 58"/>
              <a:gd name="T30" fmla="*/ 6 w 63"/>
              <a:gd name="T31" fmla="*/ 8 h 58"/>
              <a:gd name="T32" fmla="*/ 13 w 63"/>
              <a:gd name="T33" fmla="*/ 21 h 58"/>
              <a:gd name="T34" fmla="*/ 13 w 63"/>
              <a:gd name="T35" fmla="*/ 28 h 58"/>
              <a:gd name="T36" fmla="*/ 20 w 63"/>
              <a:gd name="T37" fmla="*/ 28 h 58"/>
              <a:gd name="T38" fmla="*/ 20 w 63"/>
              <a:gd name="T39" fmla="*/ 35 h 58"/>
              <a:gd name="T40" fmla="*/ 27 w 63"/>
              <a:gd name="T41" fmla="*/ 35 h 58"/>
              <a:gd name="T42" fmla="*/ 27 w 63"/>
              <a:gd name="T43" fmla="*/ 28 h 58"/>
              <a:gd name="T44" fmla="*/ 34 w 63"/>
              <a:gd name="T45" fmla="*/ 28 h 58"/>
              <a:gd name="T46" fmla="*/ 34 w 63"/>
              <a:gd name="T47" fmla="*/ 21 h 58"/>
              <a:gd name="T48" fmla="*/ 27 w 63"/>
              <a:gd name="T49" fmla="*/ 21 h 58"/>
              <a:gd name="T50" fmla="*/ 27 w 63"/>
              <a:gd name="T51" fmla="*/ 14 h 58"/>
              <a:gd name="T52" fmla="*/ 20 w 63"/>
              <a:gd name="T53" fmla="*/ 14 h 58"/>
              <a:gd name="T54" fmla="*/ 20 w 63"/>
              <a:gd name="T55" fmla="*/ 21 h 58"/>
              <a:gd name="T56" fmla="*/ 13 w 63"/>
              <a:gd name="T57" fmla="*/ 21 h 58"/>
              <a:gd name="T58" fmla="*/ 22 w 63"/>
              <a:gd name="T59" fmla="*/ 8 h 58"/>
              <a:gd name="T60" fmla="*/ 12 w 63"/>
              <a:gd name="T61" fmla="*/ 13 h 58"/>
              <a:gd name="T62" fmla="*/ 8 w 63"/>
              <a:gd name="T63" fmla="*/ 25 h 58"/>
              <a:gd name="T64" fmla="*/ 13 w 63"/>
              <a:gd name="T65" fmla="*/ 36 h 58"/>
              <a:gd name="T66" fmla="*/ 25 w 63"/>
              <a:gd name="T67" fmla="*/ 40 h 58"/>
              <a:gd name="T68" fmla="*/ 36 w 63"/>
              <a:gd name="T69" fmla="*/ 34 h 58"/>
              <a:gd name="T70" fmla="*/ 39 w 63"/>
              <a:gd name="T71" fmla="*/ 23 h 58"/>
              <a:gd name="T72" fmla="*/ 34 w 63"/>
              <a:gd name="T73" fmla="*/ 12 h 58"/>
              <a:gd name="T74" fmla="*/ 22 w 63"/>
              <a:gd name="T75"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8">
                <a:moveTo>
                  <a:pt x="6" y="8"/>
                </a:moveTo>
                <a:cubicBezTo>
                  <a:pt x="10" y="3"/>
                  <a:pt x="16" y="1"/>
                  <a:pt x="22" y="0"/>
                </a:cubicBezTo>
                <a:cubicBezTo>
                  <a:pt x="28" y="0"/>
                  <a:pt x="34" y="2"/>
                  <a:pt x="39" y="6"/>
                </a:cubicBezTo>
                <a:cubicBezTo>
                  <a:pt x="44" y="10"/>
                  <a:pt x="47" y="16"/>
                  <a:pt x="47" y="22"/>
                </a:cubicBezTo>
                <a:cubicBezTo>
                  <a:pt x="47" y="27"/>
                  <a:pt x="46" y="32"/>
                  <a:pt x="44" y="36"/>
                </a:cubicBezTo>
                <a:cubicBezTo>
                  <a:pt x="46" y="38"/>
                  <a:pt x="46" y="38"/>
                  <a:pt x="46" y="38"/>
                </a:cubicBezTo>
                <a:cubicBezTo>
                  <a:pt x="48" y="36"/>
                  <a:pt x="48" y="36"/>
                  <a:pt x="48" y="36"/>
                </a:cubicBezTo>
                <a:cubicBezTo>
                  <a:pt x="63" y="49"/>
                  <a:pt x="63" y="49"/>
                  <a:pt x="63" y="49"/>
                </a:cubicBezTo>
                <a:cubicBezTo>
                  <a:pt x="55" y="58"/>
                  <a:pt x="55" y="58"/>
                  <a:pt x="55" y="58"/>
                </a:cubicBezTo>
                <a:cubicBezTo>
                  <a:pt x="41" y="45"/>
                  <a:pt x="41" y="45"/>
                  <a:pt x="41" y="45"/>
                </a:cubicBezTo>
                <a:cubicBezTo>
                  <a:pt x="42" y="43"/>
                  <a:pt x="42" y="43"/>
                  <a:pt x="42" y="43"/>
                </a:cubicBezTo>
                <a:cubicBezTo>
                  <a:pt x="40" y="41"/>
                  <a:pt x="40" y="41"/>
                  <a:pt x="40" y="41"/>
                </a:cubicBezTo>
                <a:cubicBezTo>
                  <a:pt x="36" y="45"/>
                  <a:pt x="31" y="47"/>
                  <a:pt x="25" y="47"/>
                </a:cubicBezTo>
                <a:cubicBezTo>
                  <a:pt x="19" y="48"/>
                  <a:pt x="13" y="46"/>
                  <a:pt x="8" y="42"/>
                </a:cubicBezTo>
                <a:cubicBezTo>
                  <a:pt x="3" y="37"/>
                  <a:pt x="1" y="32"/>
                  <a:pt x="0" y="25"/>
                </a:cubicBezTo>
                <a:cubicBezTo>
                  <a:pt x="0" y="19"/>
                  <a:pt x="2" y="13"/>
                  <a:pt x="6" y="8"/>
                </a:cubicBezTo>
                <a:close/>
                <a:moveTo>
                  <a:pt x="13" y="21"/>
                </a:moveTo>
                <a:cubicBezTo>
                  <a:pt x="13" y="28"/>
                  <a:pt x="13" y="28"/>
                  <a:pt x="13" y="28"/>
                </a:cubicBezTo>
                <a:cubicBezTo>
                  <a:pt x="20" y="28"/>
                  <a:pt x="20" y="28"/>
                  <a:pt x="20" y="28"/>
                </a:cubicBezTo>
                <a:cubicBezTo>
                  <a:pt x="20" y="35"/>
                  <a:pt x="20" y="35"/>
                  <a:pt x="20" y="35"/>
                </a:cubicBezTo>
                <a:cubicBezTo>
                  <a:pt x="27" y="35"/>
                  <a:pt x="27" y="35"/>
                  <a:pt x="27" y="35"/>
                </a:cubicBezTo>
                <a:cubicBezTo>
                  <a:pt x="27" y="28"/>
                  <a:pt x="27" y="28"/>
                  <a:pt x="27" y="28"/>
                </a:cubicBezTo>
                <a:cubicBezTo>
                  <a:pt x="34" y="28"/>
                  <a:pt x="34" y="28"/>
                  <a:pt x="34" y="28"/>
                </a:cubicBezTo>
                <a:cubicBezTo>
                  <a:pt x="34" y="21"/>
                  <a:pt x="34" y="21"/>
                  <a:pt x="34" y="21"/>
                </a:cubicBezTo>
                <a:cubicBezTo>
                  <a:pt x="27" y="21"/>
                  <a:pt x="27" y="21"/>
                  <a:pt x="27" y="21"/>
                </a:cubicBezTo>
                <a:cubicBezTo>
                  <a:pt x="27" y="14"/>
                  <a:pt x="27" y="14"/>
                  <a:pt x="27" y="14"/>
                </a:cubicBezTo>
                <a:cubicBezTo>
                  <a:pt x="20" y="14"/>
                  <a:pt x="20" y="14"/>
                  <a:pt x="20" y="14"/>
                </a:cubicBezTo>
                <a:cubicBezTo>
                  <a:pt x="20" y="21"/>
                  <a:pt x="20" y="21"/>
                  <a:pt x="20" y="21"/>
                </a:cubicBezTo>
                <a:cubicBezTo>
                  <a:pt x="13" y="21"/>
                  <a:pt x="13" y="21"/>
                  <a:pt x="13" y="21"/>
                </a:cubicBezTo>
                <a:close/>
                <a:moveTo>
                  <a:pt x="22" y="8"/>
                </a:moveTo>
                <a:cubicBezTo>
                  <a:pt x="18" y="8"/>
                  <a:pt x="14" y="10"/>
                  <a:pt x="12" y="13"/>
                </a:cubicBezTo>
                <a:cubicBezTo>
                  <a:pt x="9" y="17"/>
                  <a:pt x="7" y="21"/>
                  <a:pt x="8" y="25"/>
                </a:cubicBezTo>
                <a:cubicBezTo>
                  <a:pt x="8" y="29"/>
                  <a:pt x="10" y="33"/>
                  <a:pt x="13" y="36"/>
                </a:cubicBezTo>
                <a:cubicBezTo>
                  <a:pt x="17" y="39"/>
                  <a:pt x="21" y="40"/>
                  <a:pt x="25" y="40"/>
                </a:cubicBezTo>
                <a:cubicBezTo>
                  <a:pt x="29" y="39"/>
                  <a:pt x="33" y="38"/>
                  <a:pt x="36" y="34"/>
                </a:cubicBezTo>
                <a:cubicBezTo>
                  <a:pt x="39" y="31"/>
                  <a:pt x="40" y="27"/>
                  <a:pt x="39" y="23"/>
                </a:cubicBezTo>
                <a:cubicBezTo>
                  <a:pt x="39" y="19"/>
                  <a:pt x="37" y="15"/>
                  <a:pt x="34" y="12"/>
                </a:cubicBezTo>
                <a:cubicBezTo>
                  <a:pt x="31" y="9"/>
                  <a:pt x="27" y="8"/>
                  <a:pt x="22" y="8"/>
                </a:cubicBezTo>
                <a:close/>
              </a:path>
            </a:pathLst>
          </a:custGeom>
          <a:solidFill>
            <a:srgbClr val="798D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52232" name="矩形 7"/>
          <p:cNvSpPr>
            <a:spLocks noChangeArrowheads="1"/>
          </p:cNvSpPr>
          <p:nvPr/>
        </p:nvSpPr>
        <p:spPr bwMode="auto">
          <a:xfrm>
            <a:off x="1171575" y="5414963"/>
            <a:ext cx="10037763" cy="36512"/>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2233" name="文本框 9"/>
          <p:cNvSpPr>
            <a:spLocks noChangeArrowheads="1"/>
          </p:cNvSpPr>
          <p:nvPr/>
        </p:nvSpPr>
        <p:spPr bwMode="auto">
          <a:xfrm>
            <a:off x="2905125" y="2508250"/>
            <a:ext cx="24939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2234" name="文本框 10"/>
          <p:cNvSpPr>
            <a:spLocks noChangeArrowheads="1"/>
          </p:cNvSpPr>
          <p:nvPr/>
        </p:nvSpPr>
        <p:spPr bwMode="auto">
          <a:xfrm>
            <a:off x="7891463" y="2508250"/>
            <a:ext cx="24939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2235" name="文本框 11"/>
          <p:cNvSpPr>
            <a:spLocks noChangeArrowheads="1"/>
          </p:cNvSpPr>
          <p:nvPr/>
        </p:nvSpPr>
        <p:spPr bwMode="auto">
          <a:xfrm>
            <a:off x="1520825" y="4210050"/>
            <a:ext cx="38766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AEABAB"/>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AEABAB"/>
              </a:solidFill>
              <a:latin typeface="时尚中黑简体" pitchFamily="2" charset="-122"/>
              <a:ea typeface="时尚中黑简体" pitchFamily="2" charset="-122"/>
              <a:sym typeface="时尚中黑简体" pitchFamily="2" charset="-122"/>
            </a:endParaRPr>
          </a:p>
          <a:p>
            <a:r>
              <a:rPr lang="zh-CN" altLang="en-US">
                <a:solidFill>
                  <a:srgbClr val="AEABAB"/>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AEABAB"/>
              </a:solidFill>
              <a:latin typeface="时尚中黑简体" pitchFamily="2" charset="-122"/>
              <a:ea typeface="时尚中黑简体" pitchFamily="2" charset="-122"/>
              <a:sym typeface="时尚中黑简体" pitchFamily="2" charset="-122"/>
            </a:endParaRPr>
          </a:p>
        </p:txBody>
      </p:sp>
      <p:sp>
        <p:nvSpPr>
          <p:cNvPr id="52236" name="文本框 12"/>
          <p:cNvSpPr>
            <a:spLocks noChangeArrowheads="1"/>
          </p:cNvSpPr>
          <p:nvPr/>
        </p:nvSpPr>
        <p:spPr bwMode="auto">
          <a:xfrm>
            <a:off x="6507163" y="4210050"/>
            <a:ext cx="38782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AEABAB"/>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AEABAB"/>
              </a:solidFill>
              <a:latin typeface="时尚中黑简体" pitchFamily="2" charset="-122"/>
              <a:ea typeface="时尚中黑简体" pitchFamily="2" charset="-122"/>
              <a:sym typeface="时尚中黑简体" pitchFamily="2" charset="-122"/>
            </a:endParaRPr>
          </a:p>
          <a:p>
            <a:r>
              <a:rPr lang="zh-CN" altLang="en-US">
                <a:solidFill>
                  <a:srgbClr val="AEABAB"/>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AEABAB"/>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fade/>
  </p:transition>
</p:sld>
</file>

<file path=ppt/slides/slide5.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BFBFBF"/>
            </a:gs>
            <a:gs pos="100000">
              <a:srgbClr val="3F3F3F"/>
            </a:gs>
          </a:gsLst>
          <a:path path="rect">
            <a:fillToRect l="50000" t="-79999" r="50000" b="-79999"/>
          </a:path>
        </a:gradFill>
        <a:effectLst/>
      </p:bgPr>
    </p:bg>
    <p:spTree>
      <p:nvGrpSpPr>
        <p:cNvPr id="1" name=""/>
        <p:cNvGrpSpPr/>
        <p:nvPr/>
      </p:nvGrpSpPr>
      <p:grpSpPr>
        <a:xfrm>
          <a:off x="0" y="0"/>
          <a:ext cx="0" cy="0"/>
          <a:chOff x="0" y="0"/>
          <a:chExt cx="0" cy="0"/>
        </a:xfrm>
      </p:grpSpPr>
      <p:grpSp>
        <p:nvGrpSpPr>
          <p:cNvPr id="7170" name="组合 1"/>
          <p:cNvGrpSpPr>
            <a:grpSpLocks/>
          </p:cNvGrpSpPr>
          <p:nvPr/>
        </p:nvGrpSpPr>
        <p:grpSpPr bwMode="auto">
          <a:xfrm>
            <a:off x="5381625" y="2652713"/>
            <a:ext cx="1552575" cy="1552575"/>
            <a:chOff x="0" y="0"/>
            <a:chExt cx="1553450" cy="1553450"/>
          </a:xfrm>
        </p:grpSpPr>
        <p:sp>
          <p:nvSpPr>
            <p:cNvPr id="7171" name="椭圆 2"/>
            <p:cNvSpPr>
              <a:spLocks noChangeArrowheads="1"/>
            </p:cNvSpPr>
            <p:nvPr/>
          </p:nvSpPr>
          <p:spPr bwMode="auto">
            <a:xfrm>
              <a:off x="0" y="0"/>
              <a:ext cx="1553450" cy="1553450"/>
            </a:xfrm>
            <a:prstGeom prst="ellipse">
              <a:avLst/>
            </a:prstGeom>
            <a:solidFill>
              <a:srgbClr val="A5A5A5"/>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2" name="椭圆 3"/>
            <p:cNvSpPr>
              <a:spLocks noChangeArrowheads="1"/>
            </p:cNvSpPr>
            <p:nvPr/>
          </p:nvSpPr>
          <p:spPr bwMode="auto">
            <a:xfrm>
              <a:off x="75343" y="68664"/>
              <a:ext cx="1272286" cy="127228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3" name="Freeform 367"/>
            <p:cNvSpPr>
              <a:spLocks noChangeAspect="1" noEditPoints="1" noChangeArrowheads="1"/>
            </p:cNvSpPr>
            <p:nvPr/>
          </p:nvSpPr>
          <p:spPr bwMode="auto">
            <a:xfrm>
              <a:off x="367224" y="236807"/>
              <a:ext cx="819001" cy="936000"/>
            </a:xfrm>
            <a:custGeom>
              <a:avLst/>
              <a:gdLst>
                <a:gd name="T0" fmla="*/ 8 w 56"/>
                <a:gd name="T1" fmla="*/ 37 h 64"/>
                <a:gd name="T2" fmla="*/ 14 w 56"/>
                <a:gd name="T3" fmla="*/ 37 h 64"/>
                <a:gd name="T4" fmla="*/ 18 w 56"/>
                <a:gd name="T5" fmla="*/ 35 h 64"/>
                <a:gd name="T6" fmla="*/ 25 w 56"/>
                <a:gd name="T7" fmla="*/ 51 h 64"/>
                <a:gd name="T8" fmla="*/ 27 w 56"/>
                <a:gd name="T9" fmla="*/ 41 h 64"/>
                <a:gd name="T10" fmla="*/ 26 w 56"/>
                <a:gd name="T11" fmla="*/ 40 h 64"/>
                <a:gd name="T12" fmla="*/ 26 w 56"/>
                <a:gd name="T13" fmla="*/ 39 h 64"/>
                <a:gd name="T14" fmla="*/ 31 w 56"/>
                <a:gd name="T15" fmla="*/ 39 h 64"/>
                <a:gd name="T16" fmla="*/ 31 w 56"/>
                <a:gd name="T17" fmla="*/ 40 h 64"/>
                <a:gd name="T18" fmla="*/ 30 w 56"/>
                <a:gd name="T19" fmla="*/ 41 h 64"/>
                <a:gd name="T20" fmla="*/ 32 w 56"/>
                <a:gd name="T21" fmla="*/ 50 h 64"/>
                <a:gd name="T22" fmla="*/ 38 w 56"/>
                <a:gd name="T23" fmla="*/ 36 h 64"/>
                <a:gd name="T24" fmla="*/ 42 w 56"/>
                <a:gd name="T25" fmla="*/ 36 h 64"/>
                <a:gd name="T26" fmla="*/ 47 w 56"/>
                <a:gd name="T27" fmla="*/ 36 h 64"/>
                <a:gd name="T28" fmla="*/ 55 w 56"/>
                <a:gd name="T29" fmla="*/ 60 h 64"/>
                <a:gd name="T30" fmla="*/ 47 w 56"/>
                <a:gd name="T31" fmla="*/ 62 h 64"/>
                <a:gd name="T32" fmla="*/ 46 w 56"/>
                <a:gd name="T33" fmla="*/ 59 h 64"/>
                <a:gd name="T34" fmla="*/ 44 w 56"/>
                <a:gd name="T35" fmla="*/ 63 h 64"/>
                <a:gd name="T36" fmla="*/ 11 w 56"/>
                <a:gd name="T37" fmla="*/ 63 h 64"/>
                <a:gd name="T38" fmla="*/ 8 w 56"/>
                <a:gd name="T39" fmla="*/ 59 h 64"/>
                <a:gd name="T40" fmla="*/ 7 w 56"/>
                <a:gd name="T41" fmla="*/ 62 h 64"/>
                <a:gd name="T42" fmla="*/ 0 w 56"/>
                <a:gd name="T43" fmla="*/ 60 h 64"/>
                <a:gd name="T44" fmla="*/ 8 w 56"/>
                <a:gd name="T45" fmla="*/ 37 h 64"/>
                <a:gd name="T46" fmla="*/ 16 w 56"/>
                <a:gd name="T47" fmla="*/ 25 h 64"/>
                <a:gd name="T48" fmla="*/ 14 w 56"/>
                <a:gd name="T49" fmla="*/ 23 h 64"/>
                <a:gd name="T50" fmla="*/ 14 w 56"/>
                <a:gd name="T51" fmla="*/ 19 h 64"/>
                <a:gd name="T52" fmla="*/ 14 w 56"/>
                <a:gd name="T53" fmla="*/ 18 h 64"/>
                <a:gd name="T54" fmla="*/ 14 w 56"/>
                <a:gd name="T55" fmla="*/ 18 h 64"/>
                <a:gd name="T56" fmla="*/ 14 w 56"/>
                <a:gd name="T57" fmla="*/ 18 h 64"/>
                <a:gd name="T58" fmla="*/ 17 w 56"/>
                <a:gd name="T59" fmla="*/ 4 h 64"/>
                <a:gd name="T60" fmla="*/ 37 w 56"/>
                <a:gd name="T61" fmla="*/ 4 h 64"/>
                <a:gd name="T62" fmla="*/ 41 w 56"/>
                <a:gd name="T63" fmla="*/ 17 h 64"/>
                <a:gd name="T64" fmla="*/ 41 w 56"/>
                <a:gd name="T65" fmla="*/ 18 h 64"/>
                <a:gd name="T66" fmla="*/ 41 w 56"/>
                <a:gd name="T67" fmla="*/ 18 h 64"/>
                <a:gd name="T68" fmla="*/ 41 w 56"/>
                <a:gd name="T69" fmla="*/ 19 h 64"/>
                <a:gd name="T70" fmla="*/ 41 w 56"/>
                <a:gd name="T71" fmla="*/ 23 h 64"/>
                <a:gd name="T72" fmla="*/ 39 w 56"/>
                <a:gd name="T73" fmla="*/ 25 h 64"/>
                <a:gd name="T74" fmla="*/ 29 w 56"/>
                <a:gd name="T75" fmla="*/ 34 h 64"/>
                <a:gd name="T76" fmla="*/ 26 w 56"/>
                <a:gd name="T77" fmla="*/ 34 h 64"/>
                <a:gd name="T78" fmla="*/ 16 w 56"/>
                <a:gd name="T79" fmla="*/ 2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4">
                  <a:moveTo>
                    <a:pt x="8" y="37"/>
                  </a:moveTo>
                  <a:cubicBezTo>
                    <a:pt x="10" y="37"/>
                    <a:pt x="12" y="37"/>
                    <a:pt x="14" y="37"/>
                  </a:cubicBezTo>
                  <a:cubicBezTo>
                    <a:pt x="16" y="37"/>
                    <a:pt x="17" y="36"/>
                    <a:pt x="18" y="35"/>
                  </a:cubicBezTo>
                  <a:cubicBezTo>
                    <a:pt x="25" y="51"/>
                    <a:pt x="25" y="51"/>
                    <a:pt x="25" y="51"/>
                  </a:cubicBezTo>
                  <a:cubicBezTo>
                    <a:pt x="27" y="41"/>
                    <a:pt x="27" y="41"/>
                    <a:pt x="27" y="41"/>
                  </a:cubicBezTo>
                  <a:cubicBezTo>
                    <a:pt x="26" y="40"/>
                    <a:pt x="26" y="40"/>
                    <a:pt x="26" y="40"/>
                  </a:cubicBezTo>
                  <a:cubicBezTo>
                    <a:pt x="26" y="39"/>
                    <a:pt x="26" y="39"/>
                    <a:pt x="26" y="39"/>
                  </a:cubicBezTo>
                  <a:cubicBezTo>
                    <a:pt x="31" y="39"/>
                    <a:pt x="31" y="39"/>
                    <a:pt x="31" y="39"/>
                  </a:cubicBezTo>
                  <a:cubicBezTo>
                    <a:pt x="31" y="40"/>
                    <a:pt x="31" y="40"/>
                    <a:pt x="31" y="40"/>
                  </a:cubicBezTo>
                  <a:cubicBezTo>
                    <a:pt x="30" y="41"/>
                    <a:pt x="30" y="41"/>
                    <a:pt x="30" y="41"/>
                  </a:cubicBezTo>
                  <a:cubicBezTo>
                    <a:pt x="32" y="50"/>
                    <a:pt x="32" y="50"/>
                    <a:pt x="32" y="50"/>
                  </a:cubicBezTo>
                  <a:cubicBezTo>
                    <a:pt x="38" y="36"/>
                    <a:pt x="38" y="36"/>
                    <a:pt x="38" y="36"/>
                  </a:cubicBezTo>
                  <a:cubicBezTo>
                    <a:pt x="39" y="36"/>
                    <a:pt x="40" y="36"/>
                    <a:pt x="42" y="36"/>
                  </a:cubicBezTo>
                  <a:cubicBezTo>
                    <a:pt x="44" y="36"/>
                    <a:pt x="45" y="36"/>
                    <a:pt x="47" y="36"/>
                  </a:cubicBezTo>
                  <a:cubicBezTo>
                    <a:pt x="52" y="41"/>
                    <a:pt x="56" y="52"/>
                    <a:pt x="55" y="60"/>
                  </a:cubicBezTo>
                  <a:cubicBezTo>
                    <a:pt x="53" y="61"/>
                    <a:pt x="51" y="62"/>
                    <a:pt x="47" y="62"/>
                  </a:cubicBezTo>
                  <a:cubicBezTo>
                    <a:pt x="46" y="59"/>
                    <a:pt x="46" y="59"/>
                    <a:pt x="46" y="59"/>
                  </a:cubicBezTo>
                  <a:cubicBezTo>
                    <a:pt x="44" y="63"/>
                    <a:pt x="44" y="63"/>
                    <a:pt x="44" y="63"/>
                  </a:cubicBezTo>
                  <a:cubicBezTo>
                    <a:pt x="34" y="64"/>
                    <a:pt x="20" y="64"/>
                    <a:pt x="11" y="63"/>
                  </a:cubicBezTo>
                  <a:cubicBezTo>
                    <a:pt x="8" y="59"/>
                    <a:pt x="8" y="59"/>
                    <a:pt x="8" y="59"/>
                  </a:cubicBezTo>
                  <a:cubicBezTo>
                    <a:pt x="7" y="62"/>
                    <a:pt x="7" y="62"/>
                    <a:pt x="7" y="62"/>
                  </a:cubicBezTo>
                  <a:cubicBezTo>
                    <a:pt x="4" y="62"/>
                    <a:pt x="2" y="61"/>
                    <a:pt x="0" y="60"/>
                  </a:cubicBezTo>
                  <a:cubicBezTo>
                    <a:pt x="1" y="53"/>
                    <a:pt x="2" y="42"/>
                    <a:pt x="8" y="37"/>
                  </a:cubicBezTo>
                  <a:close/>
                  <a:moveTo>
                    <a:pt x="16" y="25"/>
                  </a:moveTo>
                  <a:cubicBezTo>
                    <a:pt x="15" y="25"/>
                    <a:pt x="15" y="24"/>
                    <a:pt x="14" y="23"/>
                  </a:cubicBezTo>
                  <a:cubicBezTo>
                    <a:pt x="14" y="22"/>
                    <a:pt x="14" y="20"/>
                    <a:pt x="14" y="19"/>
                  </a:cubicBezTo>
                  <a:cubicBezTo>
                    <a:pt x="14" y="18"/>
                    <a:pt x="14" y="18"/>
                    <a:pt x="14" y="18"/>
                  </a:cubicBezTo>
                  <a:cubicBezTo>
                    <a:pt x="14" y="18"/>
                    <a:pt x="14" y="18"/>
                    <a:pt x="14" y="18"/>
                  </a:cubicBezTo>
                  <a:cubicBezTo>
                    <a:pt x="14" y="18"/>
                    <a:pt x="14" y="18"/>
                    <a:pt x="14" y="18"/>
                  </a:cubicBezTo>
                  <a:cubicBezTo>
                    <a:pt x="13" y="10"/>
                    <a:pt x="14" y="7"/>
                    <a:pt x="17" y="4"/>
                  </a:cubicBezTo>
                  <a:cubicBezTo>
                    <a:pt x="22" y="0"/>
                    <a:pt x="32" y="0"/>
                    <a:pt x="37" y="4"/>
                  </a:cubicBezTo>
                  <a:cubicBezTo>
                    <a:pt x="40" y="6"/>
                    <a:pt x="41" y="11"/>
                    <a:pt x="41" y="17"/>
                  </a:cubicBezTo>
                  <a:cubicBezTo>
                    <a:pt x="41" y="17"/>
                    <a:pt x="41" y="18"/>
                    <a:pt x="41" y="18"/>
                  </a:cubicBezTo>
                  <a:cubicBezTo>
                    <a:pt x="41" y="18"/>
                    <a:pt x="41" y="18"/>
                    <a:pt x="41" y="18"/>
                  </a:cubicBezTo>
                  <a:cubicBezTo>
                    <a:pt x="41" y="19"/>
                    <a:pt x="41" y="19"/>
                    <a:pt x="41" y="19"/>
                  </a:cubicBezTo>
                  <a:cubicBezTo>
                    <a:pt x="42" y="20"/>
                    <a:pt x="41" y="22"/>
                    <a:pt x="41" y="23"/>
                  </a:cubicBezTo>
                  <a:cubicBezTo>
                    <a:pt x="40" y="24"/>
                    <a:pt x="40" y="25"/>
                    <a:pt x="39" y="25"/>
                  </a:cubicBezTo>
                  <a:cubicBezTo>
                    <a:pt x="38" y="29"/>
                    <a:pt x="33" y="34"/>
                    <a:pt x="29" y="34"/>
                  </a:cubicBezTo>
                  <a:cubicBezTo>
                    <a:pt x="28" y="34"/>
                    <a:pt x="27" y="34"/>
                    <a:pt x="26" y="34"/>
                  </a:cubicBezTo>
                  <a:cubicBezTo>
                    <a:pt x="21" y="32"/>
                    <a:pt x="18" y="30"/>
                    <a:pt x="16" y="25"/>
                  </a:cubicBezTo>
                  <a:close/>
                </a:path>
              </a:pathLst>
            </a:custGeom>
            <a:solidFill>
              <a:srgbClr val="AECB0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7174" name="组合 5"/>
          <p:cNvGrpSpPr>
            <a:grpSpLocks/>
          </p:cNvGrpSpPr>
          <p:nvPr/>
        </p:nvGrpSpPr>
        <p:grpSpPr bwMode="auto">
          <a:xfrm>
            <a:off x="4311650" y="1536700"/>
            <a:ext cx="549275" cy="549275"/>
            <a:chOff x="0" y="0"/>
            <a:chExt cx="548926" cy="548926"/>
          </a:xfrm>
        </p:grpSpPr>
        <p:sp>
          <p:nvSpPr>
            <p:cNvPr id="7175" name="椭圆 6"/>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176" name="椭圆 7"/>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7" name="Freeform 354"/>
            <p:cNvSpPr>
              <a:spLocks noChangeAspect="1" noEditPoints="1" noChangeArrowheads="1"/>
            </p:cNvSpPr>
            <p:nvPr/>
          </p:nvSpPr>
          <p:spPr bwMode="auto">
            <a:xfrm>
              <a:off x="135321" y="148392"/>
              <a:ext cx="350000" cy="288000"/>
            </a:xfrm>
            <a:custGeom>
              <a:avLst/>
              <a:gdLst>
                <a:gd name="T0" fmla="*/ 28 w 74"/>
                <a:gd name="T1" fmla="*/ 0 h 61"/>
                <a:gd name="T2" fmla="*/ 30 w 74"/>
                <a:gd name="T3" fmla="*/ 16 h 61"/>
                <a:gd name="T4" fmla="*/ 33 w 74"/>
                <a:gd name="T5" fmla="*/ 22 h 61"/>
                <a:gd name="T6" fmla="*/ 0 w 74"/>
                <a:gd name="T7" fmla="*/ 24 h 61"/>
                <a:gd name="T8" fmla="*/ 5 w 74"/>
                <a:gd name="T9" fmla="*/ 19 h 61"/>
                <a:gd name="T10" fmla="*/ 3 w 74"/>
                <a:gd name="T11" fmla="*/ 16 h 61"/>
                <a:gd name="T12" fmla="*/ 5 w 74"/>
                <a:gd name="T13" fmla="*/ 0 h 61"/>
                <a:gd name="T14" fmla="*/ 32 w 74"/>
                <a:gd name="T15" fmla="*/ 44 h 61"/>
                <a:gd name="T16" fmla="*/ 38 w 74"/>
                <a:gd name="T17" fmla="*/ 43 h 61"/>
                <a:gd name="T18" fmla="*/ 19 w 74"/>
                <a:gd name="T19" fmla="*/ 26 h 61"/>
                <a:gd name="T20" fmla="*/ 15 w 74"/>
                <a:gd name="T21" fmla="*/ 35 h 61"/>
                <a:gd name="T22" fmla="*/ 19 w 74"/>
                <a:gd name="T23" fmla="*/ 26 h 61"/>
                <a:gd name="T24" fmla="*/ 32 w 74"/>
                <a:gd name="T25" fmla="*/ 8 h 61"/>
                <a:gd name="T26" fmla="*/ 42 w 74"/>
                <a:gd name="T27" fmla="*/ 24 h 61"/>
                <a:gd name="T28" fmla="*/ 32 w 74"/>
                <a:gd name="T29" fmla="*/ 8 h 61"/>
                <a:gd name="T30" fmla="*/ 69 w 74"/>
                <a:gd name="T31" fmla="*/ 14 h 61"/>
                <a:gd name="T32" fmla="*/ 71 w 74"/>
                <a:gd name="T33" fmla="*/ 30 h 61"/>
                <a:gd name="T34" fmla="*/ 74 w 74"/>
                <a:gd name="T35" fmla="*/ 36 h 61"/>
                <a:gd name="T36" fmla="*/ 41 w 74"/>
                <a:gd name="T37" fmla="*/ 38 h 61"/>
                <a:gd name="T38" fmla="*/ 45 w 74"/>
                <a:gd name="T39" fmla="*/ 32 h 61"/>
                <a:gd name="T40" fmla="*/ 44 w 74"/>
                <a:gd name="T41" fmla="*/ 30 h 61"/>
                <a:gd name="T42" fmla="*/ 46 w 74"/>
                <a:gd name="T43" fmla="*/ 14 h 61"/>
                <a:gd name="T44" fmla="*/ 55 w 74"/>
                <a:gd name="T45" fmla="*/ 36 h 61"/>
                <a:gd name="T46" fmla="*/ 59 w 74"/>
                <a:gd name="T47" fmla="*/ 34 h 61"/>
                <a:gd name="T48" fmla="*/ 47 w 74"/>
                <a:gd name="T49" fmla="*/ 18 h 61"/>
                <a:gd name="T50" fmla="*/ 68 w 74"/>
                <a:gd name="T51" fmla="*/ 29 h 61"/>
                <a:gd name="T52" fmla="*/ 47 w 74"/>
                <a:gd name="T53" fmla="*/ 18 h 61"/>
                <a:gd name="T54" fmla="*/ 28 w 74"/>
                <a:gd name="T55" fmla="*/ 37 h 61"/>
                <a:gd name="T56" fmla="*/ 30 w 74"/>
                <a:gd name="T57" fmla="*/ 53 h 61"/>
                <a:gd name="T58" fmla="*/ 33 w 74"/>
                <a:gd name="T59" fmla="*/ 59 h 61"/>
                <a:gd name="T60" fmla="*/ 0 w 74"/>
                <a:gd name="T61" fmla="*/ 61 h 61"/>
                <a:gd name="T62" fmla="*/ 5 w 74"/>
                <a:gd name="T63" fmla="*/ 55 h 61"/>
                <a:gd name="T64" fmla="*/ 3 w 74"/>
                <a:gd name="T65" fmla="*/ 53 h 61"/>
                <a:gd name="T66" fmla="*/ 5 w 74"/>
                <a:gd name="T67" fmla="*/ 37 h 61"/>
                <a:gd name="T68" fmla="*/ 14 w 74"/>
                <a:gd name="T69" fmla="*/ 59 h 61"/>
                <a:gd name="T70" fmla="*/ 18 w 74"/>
                <a:gd name="T71" fmla="*/ 57 h 61"/>
                <a:gd name="T72" fmla="*/ 6 w 74"/>
                <a:gd name="T73" fmla="*/ 40 h 61"/>
                <a:gd name="T74" fmla="*/ 27 w 74"/>
                <a:gd name="T75" fmla="*/ 52 h 61"/>
                <a:gd name="T76" fmla="*/ 6 w 74"/>
                <a:gd name="T77" fmla="*/ 40 h 61"/>
                <a:gd name="T78" fmla="*/ 14 w 74"/>
                <a:gd name="T79" fmla="*/ 22 h 61"/>
                <a:gd name="T80" fmla="*/ 18 w 74"/>
                <a:gd name="T81" fmla="*/ 20 h 61"/>
                <a:gd name="T82" fmla="*/ 6 w 74"/>
                <a:gd name="T83" fmla="*/ 4 h 61"/>
                <a:gd name="T84" fmla="*/ 27 w 74"/>
                <a:gd name="T85" fmla="*/ 15 h 61"/>
                <a:gd name="T86" fmla="*/ 6 w 74"/>
                <a:gd name="T87" fmla="*/ 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 h="61">
                  <a:moveTo>
                    <a:pt x="5" y="0"/>
                  </a:moveTo>
                  <a:cubicBezTo>
                    <a:pt x="28" y="0"/>
                    <a:pt x="28" y="0"/>
                    <a:pt x="28" y="0"/>
                  </a:cubicBezTo>
                  <a:cubicBezTo>
                    <a:pt x="29" y="0"/>
                    <a:pt x="30" y="1"/>
                    <a:pt x="30" y="3"/>
                  </a:cubicBezTo>
                  <a:cubicBezTo>
                    <a:pt x="30" y="16"/>
                    <a:pt x="30" y="16"/>
                    <a:pt x="30" y="16"/>
                  </a:cubicBezTo>
                  <a:cubicBezTo>
                    <a:pt x="30" y="17"/>
                    <a:pt x="30" y="18"/>
                    <a:pt x="28" y="19"/>
                  </a:cubicBezTo>
                  <a:cubicBezTo>
                    <a:pt x="33" y="22"/>
                    <a:pt x="33" y="22"/>
                    <a:pt x="33" y="22"/>
                  </a:cubicBezTo>
                  <a:cubicBezTo>
                    <a:pt x="33" y="24"/>
                    <a:pt x="33" y="24"/>
                    <a:pt x="33" y="24"/>
                  </a:cubicBezTo>
                  <a:cubicBezTo>
                    <a:pt x="0" y="24"/>
                    <a:pt x="0" y="24"/>
                    <a:pt x="0" y="24"/>
                  </a:cubicBezTo>
                  <a:cubicBezTo>
                    <a:pt x="0" y="22"/>
                    <a:pt x="0" y="22"/>
                    <a:pt x="0" y="22"/>
                  </a:cubicBezTo>
                  <a:cubicBezTo>
                    <a:pt x="5" y="19"/>
                    <a:pt x="5" y="19"/>
                    <a:pt x="5" y="19"/>
                  </a:cubicBezTo>
                  <a:cubicBezTo>
                    <a:pt x="5" y="19"/>
                    <a:pt x="5" y="19"/>
                    <a:pt x="5" y="19"/>
                  </a:cubicBezTo>
                  <a:cubicBezTo>
                    <a:pt x="4" y="18"/>
                    <a:pt x="3" y="17"/>
                    <a:pt x="3" y="16"/>
                  </a:cubicBezTo>
                  <a:cubicBezTo>
                    <a:pt x="3" y="3"/>
                    <a:pt x="3" y="3"/>
                    <a:pt x="3" y="3"/>
                  </a:cubicBezTo>
                  <a:cubicBezTo>
                    <a:pt x="3" y="1"/>
                    <a:pt x="4" y="0"/>
                    <a:pt x="5" y="0"/>
                  </a:cubicBezTo>
                  <a:close/>
                  <a:moveTo>
                    <a:pt x="38" y="38"/>
                  </a:moveTo>
                  <a:cubicBezTo>
                    <a:pt x="32" y="44"/>
                    <a:pt x="32" y="44"/>
                    <a:pt x="32" y="44"/>
                  </a:cubicBezTo>
                  <a:cubicBezTo>
                    <a:pt x="32" y="50"/>
                    <a:pt x="32" y="50"/>
                    <a:pt x="32" y="50"/>
                  </a:cubicBezTo>
                  <a:cubicBezTo>
                    <a:pt x="38" y="43"/>
                    <a:pt x="38" y="43"/>
                    <a:pt x="38" y="43"/>
                  </a:cubicBezTo>
                  <a:cubicBezTo>
                    <a:pt x="38" y="38"/>
                    <a:pt x="38" y="38"/>
                    <a:pt x="38" y="38"/>
                  </a:cubicBezTo>
                  <a:close/>
                  <a:moveTo>
                    <a:pt x="19" y="26"/>
                  </a:moveTo>
                  <a:cubicBezTo>
                    <a:pt x="19" y="35"/>
                    <a:pt x="19" y="35"/>
                    <a:pt x="19" y="35"/>
                  </a:cubicBezTo>
                  <a:cubicBezTo>
                    <a:pt x="15" y="35"/>
                    <a:pt x="15" y="35"/>
                    <a:pt x="15" y="35"/>
                  </a:cubicBezTo>
                  <a:cubicBezTo>
                    <a:pt x="15" y="26"/>
                    <a:pt x="15" y="26"/>
                    <a:pt x="15" y="26"/>
                  </a:cubicBezTo>
                  <a:cubicBezTo>
                    <a:pt x="19" y="26"/>
                    <a:pt x="19" y="26"/>
                    <a:pt x="19" y="26"/>
                  </a:cubicBezTo>
                  <a:close/>
                  <a:moveTo>
                    <a:pt x="32" y="8"/>
                  </a:moveTo>
                  <a:cubicBezTo>
                    <a:pt x="32" y="8"/>
                    <a:pt x="32" y="8"/>
                    <a:pt x="32" y="8"/>
                  </a:cubicBezTo>
                  <a:cubicBezTo>
                    <a:pt x="32" y="14"/>
                    <a:pt x="32" y="14"/>
                    <a:pt x="32" y="14"/>
                  </a:cubicBezTo>
                  <a:cubicBezTo>
                    <a:pt x="42" y="24"/>
                    <a:pt x="42" y="24"/>
                    <a:pt x="42" y="24"/>
                  </a:cubicBezTo>
                  <a:cubicBezTo>
                    <a:pt x="42" y="18"/>
                    <a:pt x="42" y="18"/>
                    <a:pt x="42" y="18"/>
                  </a:cubicBezTo>
                  <a:cubicBezTo>
                    <a:pt x="32" y="8"/>
                    <a:pt x="32" y="8"/>
                    <a:pt x="32" y="8"/>
                  </a:cubicBezTo>
                  <a:close/>
                  <a:moveTo>
                    <a:pt x="46" y="14"/>
                  </a:moveTo>
                  <a:cubicBezTo>
                    <a:pt x="69" y="14"/>
                    <a:pt x="69" y="14"/>
                    <a:pt x="69" y="14"/>
                  </a:cubicBezTo>
                  <a:cubicBezTo>
                    <a:pt x="70" y="14"/>
                    <a:pt x="71" y="15"/>
                    <a:pt x="71" y="16"/>
                  </a:cubicBezTo>
                  <a:cubicBezTo>
                    <a:pt x="71" y="30"/>
                    <a:pt x="71" y="30"/>
                    <a:pt x="71" y="30"/>
                  </a:cubicBezTo>
                  <a:cubicBezTo>
                    <a:pt x="71" y="31"/>
                    <a:pt x="70" y="32"/>
                    <a:pt x="69" y="32"/>
                  </a:cubicBezTo>
                  <a:cubicBezTo>
                    <a:pt x="74" y="36"/>
                    <a:pt x="74" y="36"/>
                    <a:pt x="74" y="36"/>
                  </a:cubicBezTo>
                  <a:cubicBezTo>
                    <a:pt x="74" y="38"/>
                    <a:pt x="74" y="38"/>
                    <a:pt x="74" y="38"/>
                  </a:cubicBezTo>
                  <a:cubicBezTo>
                    <a:pt x="41" y="38"/>
                    <a:pt x="41" y="38"/>
                    <a:pt x="41" y="38"/>
                  </a:cubicBezTo>
                  <a:cubicBezTo>
                    <a:pt x="41" y="36"/>
                    <a:pt x="41" y="36"/>
                    <a:pt x="41" y="36"/>
                  </a:cubicBezTo>
                  <a:cubicBezTo>
                    <a:pt x="45" y="32"/>
                    <a:pt x="45" y="32"/>
                    <a:pt x="45" y="32"/>
                  </a:cubicBezTo>
                  <a:cubicBezTo>
                    <a:pt x="45" y="32"/>
                    <a:pt x="45" y="32"/>
                    <a:pt x="45" y="32"/>
                  </a:cubicBezTo>
                  <a:cubicBezTo>
                    <a:pt x="44" y="32"/>
                    <a:pt x="44" y="31"/>
                    <a:pt x="44" y="30"/>
                  </a:cubicBezTo>
                  <a:cubicBezTo>
                    <a:pt x="44" y="16"/>
                    <a:pt x="44" y="16"/>
                    <a:pt x="44" y="16"/>
                  </a:cubicBezTo>
                  <a:cubicBezTo>
                    <a:pt x="44" y="15"/>
                    <a:pt x="45" y="14"/>
                    <a:pt x="46" y="14"/>
                  </a:cubicBezTo>
                  <a:close/>
                  <a:moveTo>
                    <a:pt x="56" y="34"/>
                  </a:moveTo>
                  <a:cubicBezTo>
                    <a:pt x="55" y="36"/>
                    <a:pt x="55" y="36"/>
                    <a:pt x="55" y="36"/>
                  </a:cubicBezTo>
                  <a:cubicBezTo>
                    <a:pt x="60" y="36"/>
                    <a:pt x="60" y="36"/>
                    <a:pt x="60" y="36"/>
                  </a:cubicBezTo>
                  <a:cubicBezTo>
                    <a:pt x="59" y="34"/>
                    <a:pt x="59" y="34"/>
                    <a:pt x="59" y="34"/>
                  </a:cubicBezTo>
                  <a:cubicBezTo>
                    <a:pt x="56" y="34"/>
                    <a:pt x="56" y="34"/>
                    <a:pt x="56" y="34"/>
                  </a:cubicBezTo>
                  <a:close/>
                  <a:moveTo>
                    <a:pt x="47" y="18"/>
                  </a:moveTo>
                  <a:cubicBezTo>
                    <a:pt x="47" y="29"/>
                    <a:pt x="47" y="29"/>
                    <a:pt x="47" y="29"/>
                  </a:cubicBezTo>
                  <a:cubicBezTo>
                    <a:pt x="68" y="29"/>
                    <a:pt x="68" y="29"/>
                    <a:pt x="68" y="29"/>
                  </a:cubicBezTo>
                  <a:cubicBezTo>
                    <a:pt x="68" y="18"/>
                    <a:pt x="68" y="18"/>
                    <a:pt x="68" y="18"/>
                  </a:cubicBezTo>
                  <a:cubicBezTo>
                    <a:pt x="47" y="18"/>
                    <a:pt x="47" y="18"/>
                    <a:pt x="47" y="18"/>
                  </a:cubicBezTo>
                  <a:close/>
                  <a:moveTo>
                    <a:pt x="5" y="37"/>
                  </a:moveTo>
                  <a:cubicBezTo>
                    <a:pt x="28" y="37"/>
                    <a:pt x="28" y="37"/>
                    <a:pt x="28" y="37"/>
                  </a:cubicBezTo>
                  <a:cubicBezTo>
                    <a:pt x="29" y="37"/>
                    <a:pt x="30" y="38"/>
                    <a:pt x="30" y="39"/>
                  </a:cubicBezTo>
                  <a:cubicBezTo>
                    <a:pt x="30" y="53"/>
                    <a:pt x="30" y="53"/>
                    <a:pt x="30" y="53"/>
                  </a:cubicBezTo>
                  <a:cubicBezTo>
                    <a:pt x="30" y="54"/>
                    <a:pt x="30" y="55"/>
                    <a:pt x="28" y="55"/>
                  </a:cubicBezTo>
                  <a:cubicBezTo>
                    <a:pt x="33" y="59"/>
                    <a:pt x="33" y="59"/>
                    <a:pt x="33" y="59"/>
                  </a:cubicBezTo>
                  <a:cubicBezTo>
                    <a:pt x="33" y="61"/>
                    <a:pt x="33" y="61"/>
                    <a:pt x="33" y="61"/>
                  </a:cubicBezTo>
                  <a:cubicBezTo>
                    <a:pt x="0" y="61"/>
                    <a:pt x="0" y="61"/>
                    <a:pt x="0" y="61"/>
                  </a:cubicBezTo>
                  <a:cubicBezTo>
                    <a:pt x="0" y="59"/>
                    <a:pt x="0" y="59"/>
                    <a:pt x="0" y="59"/>
                  </a:cubicBezTo>
                  <a:cubicBezTo>
                    <a:pt x="5" y="55"/>
                    <a:pt x="5" y="55"/>
                    <a:pt x="5" y="55"/>
                  </a:cubicBezTo>
                  <a:cubicBezTo>
                    <a:pt x="5" y="55"/>
                    <a:pt x="5" y="55"/>
                    <a:pt x="5" y="55"/>
                  </a:cubicBezTo>
                  <a:cubicBezTo>
                    <a:pt x="4" y="55"/>
                    <a:pt x="3" y="54"/>
                    <a:pt x="3" y="53"/>
                  </a:cubicBezTo>
                  <a:cubicBezTo>
                    <a:pt x="3" y="39"/>
                    <a:pt x="3" y="39"/>
                    <a:pt x="3" y="39"/>
                  </a:cubicBezTo>
                  <a:cubicBezTo>
                    <a:pt x="3" y="38"/>
                    <a:pt x="4" y="37"/>
                    <a:pt x="5" y="37"/>
                  </a:cubicBezTo>
                  <a:close/>
                  <a:moveTo>
                    <a:pt x="15" y="57"/>
                  </a:moveTo>
                  <a:cubicBezTo>
                    <a:pt x="14" y="59"/>
                    <a:pt x="14" y="59"/>
                    <a:pt x="14" y="59"/>
                  </a:cubicBezTo>
                  <a:cubicBezTo>
                    <a:pt x="20" y="59"/>
                    <a:pt x="20" y="59"/>
                    <a:pt x="20" y="59"/>
                  </a:cubicBezTo>
                  <a:cubicBezTo>
                    <a:pt x="18" y="57"/>
                    <a:pt x="18" y="57"/>
                    <a:pt x="18" y="57"/>
                  </a:cubicBezTo>
                  <a:cubicBezTo>
                    <a:pt x="15" y="57"/>
                    <a:pt x="15" y="57"/>
                    <a:pt x="15" y="57"/>
                  </a:cubicBezTo>
                  <a:close/>
                  <a:moveTo>
                    <a:pt x="6" y="40"/>
                  </a:moveTo>
                  <a:cubicBezTo>
                    <a:pt x="6" y="52"/>
                    <a:pt x="6" y="52"/>
                    <a:pt x="6" y="52"/>
                  </a:cubicBezTo>
                  <a:cubicBezTo>
                    <a:pt x="27" y="52"/>
                    <a:pt x="27" y="52"/>
                    <a:pt x="27" y="52"/>
                  </a:cubicBezTo>
                  <a:cubicBezTo>
                    <a:pt x="27" y="40"/>
                    <a:pt x="27" y="40"/>
                    <a:pt x="27" y="40"/>
                  </a:cubicBezTo>
                  <a:cubicBezTo>
                    <a:pt x="6" y="40"/>
                    <a:pt x="6" y="40"/>
                    <a:pt x="6" y="40"/>
                  </a:cubicBezTo>
                  <a:close/>
                  <a:moveTo>
                    <a:pt x="15" y="20"/>
                  </a:moveTo>
                  <a:cubicBezTo>
                    <a:pt x="14" y="22"/>
                    <a:pt x="14" y="22"/>
                    <a:pt x="14" y="22"/>
                  </a:cubicBezTo>
                  <a:cubicBezTo>
                    <a:pt x="20" y="22"/>
                    <a:pt x="20" y="22"/>
                    <a:pt x="20" y="22"/>
                  </a:cubicBezTo>
                  <a:cubicBezTo>
                    <a:pt x="18" y="20"/>
                    <a:pt x="18" y="20"/>
                    <a:pt x="18" y="20"/>
                  </a:cubicBezTo>
                  <a:cubicBezTo>
                    <a:pt x="15" y="20"/>
                    <a:pt x="15" y="20"/>
                    <a:pt x="15" y="20"/>
                  </a:cubicBezTo>
                  <a:close/>
                  <a:moveTo>
                    <a:pt x="6" y="4"/>
                  </a:moveTo>
                  <a:cubicBezTo>
                    <a:pt x="6" y="15"/>
                    <a:pt x="6" y="15"/>
                    <a:pt x="6" y="15"/>
                  </a:cubicBezTo>
                  <a:cubicBezTo>
                    <a:pt x="27" y="15"/>
                    <a:pt x="27" y="15"/>
                    <a:pt x="27" y="15"/>
                  </a:cubicBezTo>
                  <a:cubicBezTo>
                    <a:pt x="27" y="4"/>
                    <a:pt x="27" y="4"/>
                    <a:pt x="27" y="4"/>
                  </a:cubicBezTo>
                  <a:lnTo>
                    <a:pt x="6" y="4"/>
                  </a:ln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7178" name="组合 9"/>
          <p:cNvGrpSpPr>
            <a:grpSpLocks/>
          </p:cNvGrpSpPr>
          <p:nvPr/>
        </p:nvGrpSpPr>
        <p:grpSpPr bwMode="auto">
          <a:xfrm>
            <a:off x="5857875" y="1092200"/>
            <a:ext cx="549275" cy="547688"/>
            <a:chOff x="0" y="0"/>
            <a:chExt cx="548926" cy="548926"/>
          </a:xfrm>
        </p:grpSpPr>
        <p:sp>
          <p:nvSpPr>
            <p:cNvPr id="7179" name="椭圆 10"/>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180" name="椭圆 11"/>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181" name="Freeform 363"/>
          <p:cNvSpPr>
            <a:spLocks noChangeAspect="1" noEditPoints="1" noChangeArrowheads="1"/>
          </p:cNvSpPr>
          <p:nvPr/>
        </p:nvSpPr>
        <p:spPr bwMode="auto">
          <a:xfrm>
            <a:off x="5999163" y="1222375"/>
            <a:ext cx="268287" cy="287338"/>
          </a:xfrm>
          <a:custGeom>
            <a:avLst/>
            <a:gdLst>
              <a:gd name="T0" fmla="*/ 7 w 61"/>
              <a:gd name="T1" fmla="*/ 7 h 65"/>
              <a:gd name="T2" fmla="*/ 40 w 61"/>
              <a:gd name="T3" fmla="*/ 31 h 65"/>
              <a:gd name="T4" fmla="*/ 41 w 61"/>
              <a:gd name="T5" fmla="*/ 42 h 65"/>
              <a:gd name="T6" fmla="*/ 43 w 61"/>
              <a:gd name="T7" fmla="*/ 42 h 65"/>
              <a:gd name="T8" fmla="*/ 46 w 61"/>
              <a:gd name="T9" fmla="*/ 44 h 65"/>
              <a:gd name="T10" fmla="*/ 49 w 61"/>
              <a:gd name="T11" fmla="*/ 55 h 65"/>
              <a:gd name="T12" fmla="*/ 55 w 61"/>
              <a:gd name="T13" fmla="*/ 58 h 65"/>
              <a:gd name="T14" fmla="*/ 57 w 61"/>
              <a:gd name="T15" fmla="*/ 55 h 65"/>
              <a:gd name="T16" fmla="*/ 52 w 61"/>
              <a:gd name="T17" fmla="*/ 40 h 65"/>
              <a:gd name="T18" fmla="*/ 52 w 61"/>
              <a:gd name="T19" fmla="*/ 33 h 65"/>
              <a:gd name="T20" fmla="*/ 50 w 61"/>
              <a:gd name="T21" fmla="*/ 19 h 65"/>
              <a:gd name="T22" fmla="*/ 52 w 61"/>
              <a:gd name="T23" fmla="*/ 12 h 65"/>
              <a:gd name="T24" fmla="*/ 51 w 61"/>
              <a:gd name="T25" fmla="*/ 5 h 65"/>
              <a:gd name="T26" fmla="*/ 57 w 61"/>
              <a:gd name="T27" fmla="*/ 11 h 65"/>
              <a:gd name="T28" fmla="*/ 57 w 61"/>
              <a:gd name="T29" fmla="*/ 19 h 65"/>
              <a:gd name="T30" fmla="*/ 59 w 61"/>
              <a:gd name="T31" fmla="*/ 33 h 65"/>
              <a:gd name="T32" fmla="*/ 57 w 61"/>
              <a:gd name="T33" fmla="*/ 40 h 65"/>
              <a:gd name="T34" fmla="*/ 61 w 61"/>
              <a:gd name="T35" fmla="*/ 56 h 65"/>
              <a:gd name="T36" fmla="*/ 56 w 61"/>
              <a:gd name="T37" fmla="*/ 62 h 65"/>
              <a:gd name="T38" fmla="*/ 46 w 61"/>
              <a:gd name="T39" fmla="*/ 58 h 65"/>
              <a:gd name="T40" fmla="*/ 42 w 61"/>
              <a:gd name="T41" fmla="*/ 46 h 65"/>
              <a:gd name="T42" fmla="*/ 41 w 61"/>
              <a:gd name="T43" fmla="*/ 65 h 65"/>
              <a:gd name="T44" fmla="*/ 6 w 61"/>
              <a:gd name="T45" fmla="*/ 42 h 65"/>
              <a:gd name="T46" fmla="*/ 20 w 61"/>
              <a:gd name="T47" fmla="*/ 25 h 65"/>
              <a:gd name="T48" fmla="*/ 23 w 61"/>
              <a:gd name="T49" fmla="*/ 24 h 65"/>
              <a:gd name="T50" fmla="*/ 29 w 61"/>
              <a:gd name="T51" fmla="*/ 29 h 65"/>
              <a:gd name="T52" fmla="*/ 20 w 61"/>
              <a:gd name="T53" fmla="*/ 25 h 65"/>
              <a:gd name="T54" fmla="*/ 43 w 61"/>
              <a:gd name="T55" fmla="*/ 0 h 65"/>
              <a:gd name="T56" fmla="*/ 46 w 61"/>
              <a:gd name="T57" fmla="*/ 4 h 65"/>
              <a:gd name="T58" fmla="*/ 46 w 61"/>
              <a:gd name="T59" fmla="*/ 38 h 65"/>
              <a:gd name="T60" fmla="*/ 43 w 61"/>
              <a:gd name="T61" fmla="*/ 38 h 65"/>
              <a:gd name="T62" fmla="*/ 6 w 61"/>
              <a:gd name="T63" fmla="*/ 38 h 65"/>
              <a:gd name="T64" fmla="*/ 4 w 61"/>
              <a:gd name="T65" fmla="*/ 38 h 65"/>
              <a:gd name="T66" fmla="*/ 0 w 61"/>
              <a:gd name="T67" fmla="*/ 34 h 65"/>
              <a:gd name="T68" fmla="*/ 0 w 61"/>
              <a:gd name="T6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 h="65">
                <a:moveTo>
                  <a:pt x="40" y="7"/>
                </a:moveTo>
                <a:cubicBezTo>
                  <a:pt x="7" y="7"/>
                  <a:pt x="7" y="7"/>
                  <a:pt x="7" y="7"/>
                </a:cubicBezTo>
                <a:cubicBezTo>
                  <a:pt x="7" y="31"/>
                  <a:pt x="7" y="31"/>
                  <a:pt x="7" y="31"/>
                </a:cubicBezTo>
                <a:cubicBezTo>
                  <a:pt x="40" y="31"/>
                  <a:pt x="40" y="31"/>
                  <a:pt x="40" y="31"/>
                </a:cubicBezTo>
                <a:cubicBezTo>
                  <a:pt x="40" y="7"/>
                  <a:pt x="40" y="7"/>
                  <a:pt x="40" y="7"/>
                </a:cubicBezTo>
                <a:close/>
                <a:moveTo>
                  <a:pt x="41" y="42"/>
                </a:moveTo>
                <a:cubicBezTo>
                  <a:pt x="43" y="42"/>
                  <a:pt x="43" y="42"/>
                  <a:pt x="43" y="42"/>
                </a:cubicBezTo>
                <a:cubicBezTo>
                  <a:pt x="43" y="42"/>
                  <a:pt x="43" y="42"/>
                  <a:pt x="43" y="42"/>
                </a:cubicBezTo>
                <a:cubicBezTo>
                  <a:pt x="45" y="42"/>
                  <a:pt x="45" y="42"/>
                  <a:pt x="45" y="42"/>
                </a:cubicBezTo>
                <a:cubicBezTo>
                  <a:pt x="46" y="44"/>
                  <a:pt x="46" y="44"/>
                  <a:pt x="46" y="44"/>
                </a:cubicBezTo>
                <a:cubicBezTo>
                  <a:pt x="46" y="47"/>
                  <a:pt x="46" y="49"/>
                  <a:pt x="47" y="51"/>
                </a:cubicBezTo>
                <a:cubicBezTo>
                  <a:pt x="48" y="52"/>
                  <a:pt x="49" y="54"/>
                  <a:pt x="49" y="55"/>
                </a:cubicBezTo>
                <a:cubicBezTo>
                  <a:pt x="50" y="56"/>
                  <a:pt x="52" y="57"/>
                  <a:pt x="53" y="57"/>
                </a:cubicBezTo>
                <a:cubicBezTo>
                  <a:pt x="54" y="58"/>
                  <a:pt x="55" y="58"/>
                  <a:pt x="55" y="58"/>
                </a:cubicBezTo>
                <a:cubicBezTo>
                  <a:pt x="56" y="58"/>
                  <a:pt x="56" y="57"/>
                  <a:pt x="56" y="57"/>
                </a:cubicBezTo>
                <a:cubicBezTo>
                  <a:pt x="57" y="57"/>
                  <a:pt x="57" y="56"/>
                  <a:pt x="57" y="55"/>
                </a:cubicBezTo>
                <a:cubicBezTo>
                  <a:pt x="57" y="54"/>
                  <a:pt x="56" y="52"/>
                  <a:pt x="55" y="50"/>
                </a:cubicBezTo>
                <a:cubicBezTo>
                  <a:pt x="54" y="47"/>
                  <a:pt x="53" y="44"/>
                  <a:pt x="52" y="40"/>
                </a:cubicBezTo>
                <a:cubicBezTo>
                  <a:pt x="52" y="40"/>
                  <a:pt x="52" y="40"/>
                  <a:pt x="52" y="40"/>
                </a:cubicBezTo>
                <a:cubicBezTo>
                  <a:pt x="52" y="33"/>
                  <a:pt x="52" y="33"/>
                  <a:pt x="52" y="33"/>
                </a:cubicBezTo>
                <a:cubicBezTo>
                  <a:pt x="50" y="33"/>
                  <a:pt x="50" y="33"/>
                  <a:pt x="50" y="33"/>
                </a:cubicBezTo>
                <a:cubicBezTo>
                  <a:pt x="50" y="19"/>
                  <a:pt x="50" y="19"/>
                  <a:pt x="50" y="19"/>
                </a:cubicBezTo>
                <a:cubicBezTo>
                  <a:pt x="52" y="19"/>
                  <a:pt x="52" y="19"/>
                  <a:pt x="52" y="19"/>
                </a:cubicBezTo>
                <a:cubicBezTo>
                  <a:pt x="52" y="12"/>
                  <a:pt x="52" y="12"/>
                  <a:pt x="52" y="12"/>
                </a:cubicBezTo>
                <a:cubicBezTo>
                  <a:pt x="48" y="7"/>
                  <a:pt x="48" y="7"/>
                  <a:pt x="48" y="7"/>
                </a:cubicBezTo>
                <a:cubicBezTo>
                  <a:pt x="51" y="5"/>
                  <a:pt x="51" y="5"/>
                  <a:pt x="51" y="5"/>
                </a:cubicBezTo>
                <a:cubicBezTo>
                  <a:pt x="56" y="10"/>
                  <a:pt x="56" y="10"/>
                  <a:pt x="56" y="10"/>
                </a:cubicBezTo>
                <a:cubicBezTo>
                  <a:pt x="57" y="11"/>
                  <a:pt x="57" y="11"/>
                  <a:pt x="57" y="11"/>
                </a:cubicBezTo>
                <a:cubicBezTo>
                  <a:pt x="57" y="11"/>
                  <a:pt x="57" y="11"/>
                  <a:pt x="57" y="11"/>
                </a:cubicBezTo>
                <a:cubicBezTo>
                  <a:pt x="57" y="19"/>
                  <a:pt x="57" y="19"/>
                  <a:pt x="57" y="19"/>
                </a:cubicBezTo>
                <a:cubicBezTo>
                  <a:pt x="59" y="19"/>
                  <a:pt x="59" y="19"/>
                  <a:pt x="59" y="19"/>
                </a:cubicBezTo>
                <a:cubicBezTo>
                  <a:pt x="59" y="33"/>
                  <a:pt x="59" y="33"/>
                  <a:pt x="59" y="33"/>
                </a:cubicBezTo>
                <a:cubicBezTo>
                  <a:pt x="57" y="33"/>
                  <a:pt x="57" y="33"/>
                  <a:pt x="57" y="33"/>
                </a:cubicBezTo>
                <a:cubicBezTo>
                  <a:pt x="57" y="40"/>
                  <a:pt x="57" y="40"/>
                  <a:pt x="57" y="40"/>
                </a:cubicBezTo>
                <a:cubicBezTo>
                  <a:pt x="57" y="43"/>
                  <a:pt x="58" y="45"/>
                  <a:pt x="59" y="48"/>
                </a:cubicBezTo>
                <a:cubicBezTo>
                  <a:pt x="60" y="51"/>
                  <a:pt x="61" y="53"/>
                  <a:pt x="61" y="56"/>
                </a:cubicBezTo>
                <a:cubicBezTo>
                  <a:pt x="61" y="57"/>
                  <a:pt x="61" y="59"/>
                  <a:pt x="60" y="60"/>
                </a:cubicBezTo>
                <a:cubicBezTo>
                  <a:pt x="59" y="61"/>
                  <a:pt x="58" y="62"/>
                  <a:pt x="56" y="62"/>
                </a:cubicBezTo>
                <a:cubicBezTo>
                  <a:pt x="55" y="62"/>
                  <a:pt x="53" y="62"/>
                  <a:pt x="51" y="62"/>
                </a:cubicBezTo>
                <a:cubicBezTo>
                  <a:pt x="49" y="61"/>
                  <a:pt x="47" y="59"/>
                  <a:pt x="46" y="58"/>
                </a:cubicBezTo>
                <a:cubicBezTo>
                  <a:pt x="45" y="56"/>
                  <a:pt x="44" y="54"/>
                  <a:pt x="43" y="52"/>
                </a:cubicBezTo>
                <a:cubicBezTo>
                  <a:pt x="42" y="50"/>
                  <a:pt x="42" y="49"/>
                  <a:pt x="42" y="46"/>
                </a:cubicBezTo>
                <a:cubicBezTo>
                  <a:pt x="41" y="46"/>
                  <a:pt x="41" y="46"/>
                  <a:pt x="41" y="46"/>
                </a:cubicBezTo>
                <a:cubicBezTo>
                  <a:pt x="41" y="65"/>
                  <a:pt x="41" y="65"/>
                  <a:pt x="41" y="65"/>
                </a:cubicBezTo>
                <a:cubicBezTo>
                  <a:pt x="6" y="65"/>
                  <a:pt x="6" y="65"/>
                  <a:pt x="6" y="65"/>
                </a:cubicBezTo>
                <a:cubicBezTo>
                  <a:pt x="6" y="42"/>
                  <a:pt x="6" y="42"/>
                  <a:pt x="6" y="42"/>
                </a:cubicBezTo>
                <a:cubicBezTo>
                  <a:pt x="41" y="42"/>
                  <a:pt x="41" y="42"/>
                  <a:pt x="41" y="42"/>
                </a:cubicBezTo>
                <a:close/>
                <a:moveTo>
                  <a:pt x="20" y="25"/>
                </a:moveTo>
                <a:cubicBezTo>
                  <a:pt x="16" y="12"/>
                  <a:pt x="16" y="12"/>
                  <a:pt x="16" y="12"/>
                </a:cubicBezTo>
                <a:cubicBezTo>
                  <a:pt x="23" y="24"/>
                  <a:pt x="23" y="24"/>
                  <a:pt x="23" y="24"/>
                </a:cubicBezTo>
                <a:cubicBezTo>
                  <a:pt x="23" y="24"/>
                  <a:pt x="24" y="24"/>
                  <a:pt x="24" y="24"/>
                </a:cubicBezTo>
                <a:cubicBezTo>
                  <a:pt x="27" y="24"/>
                  <a:pt x="29" y="26"/>
                  <a:pt x="29" y="29"/>
                </a:cubicBezTo>
                <a:cubicBezTo>
                  <a:pt x="18" y="29"/>
                  <a:pt x="18" y="29"/>
                  <a:pt x="18" y="29"/>
                </a:cubicBezTo>
                <a:cubicBezTo>
                  <a:pt x="18" y="27"/>
                  <a:pt x="19" y="26"/>
                  <a:pt x="20" y="25"/>
                </a:cubicBezTo>
                <a:close/>
                <a:moveTo>
                  <a:pt x="4" y="0"/>
                </a:moveTo>
                <a:cubicBezTo>
                  <a:pt x="43" y="0"/>
                  <a:pt x="43" y="0"/>
                  <a:pt x="43" y="0"/>
                </a:cubicBezTo>
                <a:cubicBezTo>
                  <a:pt x="46" y="0"/>
                  <a:pt x="46" y="0"/>
                  <a:pt x="46" y="0"/>
                </a:cubicBezTo>
                <a:cubicBezTo>
                  <a:pt x="46" y="4"/>
                  <a:pt x="46" y="4"/>
                  <a:pt x="46" y="4"/>
                </a:cubicBezTo>
                <a:cubicBezTo>
                  <a:pt x="46" y="34"/>
                  <a:pt x="46" y="34"/>
                  <a:pt x="46" y="34"/>
                </a:cubicBezTo>
                <a:cubicBezTo>
                  <a:pt x="46" y="38"/>
                  <a:pt x="46" y="38"/>
                  <a:pt x="46" y="38"/>
                </a:cubicBezTo>
                <a:cubicBezTo>
                  <a:pt x="43" y="38"/>
                  <a:pt x="43" y="38"/>
                  <a:pt x="43" y="38"/>
                </a:cubicBezTo>
                <a:cubicBezTo>
                  <a:pt x="43" y="38"/>
                  <a:pt x="43" y="38"/>
                  <a:pt x="43" y="38"/>
                </a:cubicBezTo>
                <a:cubicBezTo>
                  <a:pt x="41" y="38"/>
                  <a:pt x="41" y="38"/>
                  <a:pt x="41" y="38"/>
                </a:cubicBezTo>
                <a:cubicBezTo>
                  <a:pt x="6" y="38"/>
                  <a:pt x="6" y="38"/>
                  <a:pt x="6" y="38"/>
                </a:cubicBezTo>
                <a:cubicBezTo>
                  <a:pt x="5" y="38"/>
                  <a:pt x="5" y="38"/>
                  <a:pt x="5" y="38"/>
                </a:cubicBezTo>
                <a:cubicBezTo>
                  <a:pt x="4" y="38"/>
                  <a:pt x="4" y="38"/>
                  <a:pt x="4" y="38"/>
                </a:cubicBezTo>
                <a:cubicBezTo>
                  <a:pt x="0" y="38"/>
                  <a:pt x="0" y="38"/>
                  <a:pt x="0" y="38"/>
                </a:cubicBezTo>
                <a:cubicBezTo>
                  <a:pt x="0" y="34"/>
                  <a:pt x="0" y="34"/>
                  <a:pt x="0" y="34"/>
                </a:cubicBezTo>
                <a:cubicBezTo>
                  <a:pt x="0" y="4"/>
                  <a:pt x="0" y="4"/>
                  <a:pt x="0" y="4"/>
                </a:cubicBezTo>
                <a:cubicBezTo>
                  <a:pt x="0" y="0"/>
                  <a:pt x="0" y="0"/>
                  <a:pt x="0" y="0"/>
                </a:cubicBezTo>
                <a:lnTo>
                  <a:pt x="4" y="0"/>
                </a:ln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nvGrpSpPr>
          <p:cNvPr id="7182" name="组合 13"/>
          <p:cNvGrpSpPr>
            <a:grpSpLocks/>
          </p:cNvGrpSpPr>
          <p:nvPr/>
        </p:nvGrpSpPr>
        <p:grpSpPr bwMode="auto">
          <a:xfrm>
            <a:off x="7078663" y="1428750"/>
            <a:ext cx="549275" cy="549275"/>
            <a:chOff x="0" y="0"/>
            <a:chExt cx="548926" cy="548926"/>
          </a:xfrm>
        </p:grpSpPr>
        <p:sp>
          <p:nvSpPr>
            <p:cNvPr id="7183" name="椭圆 14"/>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184" name="椭圆 15"/>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185" name="组合 16"/>
          <p:cNvGrpSpPr>
            <a:grpSpLocks/>
          </p:cNvGrpSpPr>
          <p:nvPr/>
        </p:nvGrpSpPr>
        <p:grpSpPr bwMode="auto">
          <a:xfrm>
            <a:off x="8023225" y="2379663"/>
            <a:ext cx="549275" cy="549275"/>
            <a:chOff x="0" y="0"/>
            <a:chExt cx="548926" cy="548926"/>
          </a:xfrm>
        </p:grpSpPr>
        <p:sp>
          <p:nvSpPr>
            <p:cNvPr id="7186" name="椭圆 17"/>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187" name="椭圆 18"/>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188" name="组合 19"/>
          <p:cNvGrpSpPr>
            <a:grpSpLocks/>
          </p:cNvGrpSpPr>
          <p:nvPr/>
        </p:nvGrpSpPr>
        <p:grpSpPr bwMode="auto">
          <a:xfrm>
            <a:off x="8204200" y="3851275"/>
            <a:ext cx="547688" cy="549275"/>
            <a:chOff x="0" y="0"/>
            <a:chExt cx="548926" cy="548926"/>
          </a:xfrm>
        </p:grpSpPr>
        <p:sp>
          <p:nvSpPr>
            <p:cNvPr id="7189" name="椭圆 20"/>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190" name="椭圆 21"/>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191" name="组合 22"/>
          <p:cNvGrpSpPr>
            <a:grpSpLocks/>
          </p:cNvGrpSpPr>
          <p:nvPr/>
        </p:nvGrpSpPr>
        <p:grpSpPr bwMode="auto">
          <a:xfrm>
            <a:off x="7464425" y="4784725"/>
            <a:ext cx="547688" cy="547688"/>
            <a:chOff x="0" y="0"/>
            <a:chExt cx="548926" cy="548926"/>
          </a:xfrm>
        </p:grpSpPr>
        <p:sp>
          <p:nvSpPr>
            <p:cNvPr id="7192" name="椭圆 23"/>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193" name="椭圆 24"/>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194" name="组合 25"/>
          <p:cNvGrpSpPr>
            <a:grpSpLocks/>
          </p:cNvGrpSpPr>
          <p:nvPr/>
        </p:nvGrpSpPr>
        <p:grpSpPr bwMode="auto">
          <a:xfrm>
            <a:off x="5883275" y="5392738"/>
            <a:ext cx="549275" cy="547687"/>
            <a:chOff x="0" y="0"/>
            <a:chExt cx="548926" cy="548926"/>
          </a:xfrm>
        </p:grpSpPr>
        <p:sp>
          <p:nvSpPr>
            <p:cNvPr id="7195" name="椭圆 26"/>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196" name="椭圆 27"/>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197" name="组合 28"/>
          <p:cNvGrpSpPr>
            <a:grpSpLocks/>
          </p:cNvGrpSpPr>
          <p:nvPr/>
        </p:nvGrpSpPr>
        <p:grpSpPr bwMode="auto">
          <a:xfrm>
            <a:off x="4175125" y="4784725"/>
            <a:ext cx="549275" cy="547688"/>
            <a:chOff x="0" y="0"/>
            <a:chExt cx="548926" cy="548926"/>
          </a:xfrm>
        </p:grpSpPr>
        <p:sp>
          <p:nvSpPr>
            <p:cNvPr id="7198" name="椭圆 29"/>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199" name="椭圆 30"/>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200" name="组合 31"/>
          <p:cNvGrpSpPr>
            <a:grpSpLocks/>
          </p:cNvGrpSpPr>
          <p:nvPr/>
        </p:nvGrpSpPr>
        <p:grpSpPr bwMode="auto">
          <a:xfrm>
            <a:off x="3544888" y="2379663"/>
            <a:ext cx="549275" cy="549275"/>
            <a:chOff x="0" y="0"/>
            <a:chExt cx="548926" cy="548926"/>
          </a:xfrm>
        </p:grpSpPr>
        <p:sp>
          <p:nvSpPr>
            <p:cNvPr id="7201" name="椭圆 32"/>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202" name="椭圆 33"/>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203" name="组合 34"/>
          <p:cNvGrpSpPr>
            <a:grpSpLocks/>
          </p:cNvGrpSpPr>
          <p:nvPr/>
        </p:nvGrpSpPr>
        <p:grpSpPr bwMode="auto">
          <a:xfrm>
            <a:off x="3459163" y="3851275"/>
            <a:ext cx="549275" cy="549275"/>
            <a:chOff x="0" y="0"/>
            <a:chExt cx="548926" cy="548926"/>
          </a:xfrm>
        </p:grpSpPr>
        <p:grpSp>
          <p:nvGrpSpPr>
            <p:cNvPr id="7204" name="组合 35"/>
            <p:cNvGrpSpPr>
              <a:grpSpLocks/>
            </p:cNvGrpSpPr>
            <p:nvPr/>
          </p:nvGrpSpPr>
          <p:grpSpPr bwMode="auto">
            <a:xfrm>
              <a:off x="0" y="0"/>
              <a:ext cx="548926" cy="548926"/>
              <a:chOff x="0" y="0"/>
              <a:chExt cx="548926" cy="548926"/>
            </a:xfrm>
          </p:grpSpPr>
          <p:sp>
            <p:nvSpPr>
              <p:cNvPr id="7205" name="椭圆 37"/>
              <p:cNvSpPr>
                <a:spLocks noChangeArrowheads="1"/>
              </p:cNvSpPr>
              <p:nvPr/>
            </p:nvSpPr>
            <p:spPr bwMode="auto">
              <a:xfrm>
                <a:off x="0" y="0"/>
                <a:ext cx="548926" cy="548926"/>
              </a:xfrm>
              <a:prstGeom prst="ellipse">
                <a:avLst/>
              </a:prstGeom>
              <a:solidFill>
                <a:schemeClr val="accent1"/>
              </a:solidFill>
              <a:ln w="12700">
                <a:solidFill>
                  <a:srgbClr val="42719B"/>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206" name="椭圆 38"/>
              <p:cNvSpPr>
                <a:spLocks noChangeArrowheads="1"/>
              </p:cNvSpPr>
              <p:nvPr/>
            </p:nvSpPr>
            <p:spPr bwMode="auto">
              <a:xfrm>
                <a:off x="17001" y="0"/>
                <a:ext cx="514925" cy="548926"/>
              </a:xfrm>
              <a:prstGeom prst="ellipse">
                <a:avLst/>
              </a:prstGeom>
              <a:solidFill>
                <a:srgbClr val="D8D8D8"/>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207" name="Freeform 196"/>
            <p:cNvSpPr>
              <a:spLocks noChangeAspect="1" noEditPoints="1" noChangeArrowheads="1"/>
            </p:cNvSpPr>
            <p:nvPr/>
          </p:nvSpPr>
          <p:spPr bwMode="auto">
            <a:xfrm>
              <a:off x="103527" y="130463"/>
              <a:ext cx="341872" cy="288000"/>
            </a:xfrm>
            <a:custGeom>
              <a:avLst/>
              <a:gdLst>
                <a:gd name="T0" fmla="*/ 63 w 70"/>
                <a:gd name="T1" fmla="*/ 25 h 59"/>
                <a:gd name="T2" fmla="*/ 26 w 70"/>
                <a:gd name="T3" fmla="*/ 50 h 59"/>
                <a:gd name="T4" fmla="*/ 16 w 70"/>
                <a:gd name="T5" fmla="*/ 59 h 59"/>
                <a:gd name="T6" fmla="*/ 8 w 70"/>
                <a:gd name="T7" fmla="*/ 39 h 59"/>
                <a:gd name="T8" fmla="*/ 20 w 70"/>
                <a:gd name="T9" fmla="*/ 40 h 59"/>
                <a:gd name="T10" fmla="*/ 33 w 70"/>
                <a:gd name="T11" fmla="*/ 41 h 59"/>
                <a:gd name="T12" fmla="*/ 33 w 70"/>
                <a:gd name="T13" fmla="*/ 39 h 59"/>
                <a:gd name="T14" fmla="*/ 7 w 70"/>
                <a:gd name="T15" fmla="*/ 9 h 59"/>
                <a:gd name="T16" fmla="*/ 30 w 70"/>
                <a:gd name="T17" fmla="*/ 16 h 59"/>
                <a:gd name="T18" fmla="*/ 42 w 70"/>
                <a:gd name="T19" fmla="*/ 27 h 59"/>
                <a:gd name="T20" fmla="*/ 44 w 70"/>
                <a:gd name="T21" fmla="*/ 26 h 59"/>
                <a:gd name="T22" fmla="*/ 48 w 70"/>
                <a:gd name="T23" fmla="*/ 15 h 59"/>
                <a:gd name="T24" fmla="*/ 62 w 70"/>
                <a:gd name="T25" fmla="*/ 17 h 59"/>
                <a:gd name="T26" fmla="*/ 62 w 70"/>
                <a:gd name="T27" fmla="*/ 17 h 59"/>
                <a:gd name="T28" fmla="*/ 70 w 70"/>
                <a:gd name="T29" fmla="*/ 24 h 59"/>
                <a:gd name="T30" fmla="*/ 63 w 70"/>
                <a:gd name="T31" fmla="*/ 25 h 59"/>
                <a:gd name="T32" fmla="*/ 56 w 70"/>
                <a:gd name="T33" fmla="*/ 19 h 59"/>
                <a:gd name="T34" fmla="*/ 54 w 70"/>
                <a:gd name="T35" fmla="*/ 21 h 59"/>
                <a:gd name="T36" fmla="*/ 56 w 70"/>
                <a:gd name="T37" fmla="*/ 23 h 59"/>
                <a:gd name="T38" fmla="*/ 58 w 70"/>
                <a:gd name="T39" fmla="*/ 21 h 59"/>
                <a:gd name="T40" fmla="*/ 56 w 70"/>
                <a:gd name="T41" fmla="*/ 19 h 59"/>
                <a:gd name="T42" fmla="*/ 42 w 70"/>
                <a:gd name="T43" fmla="*/ 21 h 59"/>
                <a:gd name="T44" fmla="*/ 28 w 70"/>
                <a:gd name="T45" fmla="*/ 0 h 59"/>
                <a:gd name="T46" fmla="*/ 26 w 70"/>
                <a:gd name="T47" fmla="*/ 10 h 59"/>
                <a:gd name="T48" fmla="*/ 32 w 70"/>
                <a:gd name="T49" fmla="*/ 12 h 59"/>
                <a:gd name="T50" fmla="*/ 42 w 70"/>
                <a:gd name="T51"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59">
                  <a:moveTo>
                    <a:pt x="63" y="25"/>
                  </a:moveTo>
                  <a:cubicBezTo>
                    <a:pt x="62" y="52"/>
                    <a:pt x="44" y="49"/>
                    <a:pt x="26" y="50"/>
                  </a:cubicBezTo>
                  <a:cubicBezTo>
                    <a:pt x="16" y="59"/>
                    <a:pt x="16" y="59"/>
                    <a:pt x="16" y="59"/>
                  </a:cubicBezTo>
                  <a:cubicBezTo>
                    <a:pt x="8" y="39"/>
                    <a:pt x="8" y="39"/>
                    <a:pt x="8" y="39"/>
                  </a:cubicBezTo>
                  <a:cubicBezTo>
                    <a:pt x="20" y="40"/>
                    <a:pt x="20" y="40"/>
                    <a:pt x="20" y="40"/>
                  </a:cubicBezTo>
                  <a:cubicBezTo>
                    <a:pt x="24" y="41"/>
                    <a:pt x="29" y="41"/>
                    <a:pt x="33" y="41"/>
                  </a:cubicBezTo>
                  <a:cubicBezTo>
                    <a:pt x="33" y="40"/>
                    <a:pt x="33" y="40"/>
                    <a:pt x="33" y="39"/>
                  </a:cubicBezTo>
                  <a:cubicBezTo>
                    <a:pt x="18" y="39"/>
                    <a:pt x="0" y="25"/>
                    <a:pt x="7" y="9"/>
                  </a:cubicBezTo>
                  <a:cubicBezTo>
                    <a:pt x="7" y="9"/>
                    <a:pt x="24" y="11"/>
                    <a:pt x="30" y="16"/>
                  </a:cubicBezTo>
                  <a:cubicBezTo>
                    <a:pt x="34" y="18"/>
                    <a:pt x="38" y="23"/>
                    <a:pt x="42" y="27"/>
                  </a:cubicBezTo>
                  <a:cubicBezTo>
                    <a:pt x="44" y="26"/>
                    <a:pt x="44" y="26"/>
                    <a:pt x="44" y="26"/>
                  </a:cubicBezTo>
                  <a:cubicBezTo>
                    <a:pt x="44" y="26"/>
                    <a:pt x="46" y="17"/>
                    <a:pt x="48" y="15"/>
                  </a:cubicBezTo>
                  <a:cubicBezTo>
                    <a:pt x="56" y="11"/>
                    <a:pt x="60" y="15"/>
                    <a:pt x="62" y="17"/>
                  </a:cubicBezTo>
                  <a:cubicBezTo>
                    <a:pt x="62" y="17"/>
                    <a:pt x="62" y="17"/>
                    <a:pt x="62" y="17"/>
                  </a:cubicBezTo>
                  <a:cubicBezTo>
                    <a:pt x="70" y="24"/>
                    <a:pt x="70" y="24"/>
                    <a:pt x="70" y="24"/>
                  </a:cubicBezTo>
                  <a:cubicBezTo>
                    <a:pt x="63" y="25"/>
                    <a:pt x="63" y="25"/>
                    <a:pt x="63" y="25"/>
                  </a:cubicBezTo>
                  <a:close/>
                  <a:moveTo>
                    <a:pt x="56" y="19"/>
                  </a:moveTo>
                  <a:cubicBezTo>
                    <a:pt x="55" y="19"/>
                    <a:pt x="54" y="19"/>
                    <a:pt x="54" y="21"/>
                  </a:cubicBezTo>
                  <a:cubicBezTo>
                    <a:pt x="54" y="22"/>
                    <a:pt x="55" y="23"/>
                    <a:pt x="56" y="23"/>
                  </a:cubicBezTo>
                  <a:cubicBezTo>
                    <a:pt x="58" y="23"/>
                    <a:pt x="58" y="22"/>
                    <a:pt x="58" y="21"/>
                  </a:cubicBezTo>
                  <a:cubicBezTo>
                    <a:pt x="58" y="19"/>
                    <a:pt x="58" y="19"/>
                    <a:pt x="56" y="19"/>
                  </a:cubicBezTo>
                  <a:close/>
                  <a:moveTo>
                    <a:pt x="42" y="21"/>
                  </a:moveTo>
                  <a:cubicBezTo>
                    <a:pt x="40" y="12"/>
                    <a:pt x="38" y="4"/>
                    <a:pt x="28" y="0"/>
                  </a:cubicBezTo>
                  <a:cubicBezTo>
                    <a:pt x="26" y="10"/>
                    <a:pt x="26" y="10"/>
                    <a:pt x="26" y="10"/>
                  </a:cubicBezTo>
                  <a:cubicBezTo>
                    <a:pt x="26" y="10"/>
                    <a:pt x="30" y="11"/>
                    <a:pt x="32" y="12"/>
                  </a:cubicBezTo>
                  <a:cubicBezTo>
                    <a:pt x="34" y="14"/>
                    <a:pt x="42" y="21"/>
                    <a:pt x="42" y="21"/>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7208" name="Freeform 222"/>
          <p:cNvSpPr>
            <a:spLocks noChangeAspect="1" noEditPoints="1" noChangeArrowheads="1"/>
          </p:cNvSpPr>
          <p:nvPr/>
        </p:nvSpPr>
        <p:spPr bwMode="auto">
          <a:xfrm>
            <a:off x="3646488" y="2511425"/>
            <a:ext cx="344487" cy="287338"/>
          </a:xfrm>
          <a:custGeom>
            <a:avLst/>
            <a:gdLst>
              <a:gd name="T0" fmla="*/ 36 w 64"/>
              <a:gd name="T1" fmla="*/ 28 h 54"/>
              <a:gd name="T2" fmla="*/ 38 w 64"/>
              <a:gd name="T3" fmla="*/ 27 h 54"/>
              <a:gd name="T4" fmla="*/ 38 w 64"/>
              <a:gd name="T5" fmla="*/ 14 h 54"/>
              <a:gd name="T6" fmla="*/ 36 w 64"/>
              <a:gd name="T7" fmla="*/ 12 h 54"/>
              <a:gd name="T8" fmla="*/ 36 w 64"/>
              <a:gd name="T9" fmla="*/ 8 h 54"/>
              <a:gd name="T10" fmla="*/ 52 w 64"/>
              <a:gd name="T11" fmla="*/ 8 h 54"/>
              <a:gd name="T12" fmla="*/ 54 w 64"/>
              <a:gd name="T13" fmla="*/ 9 h 54"/>
              <a:gd name="T14" fmla="*/ 54 w 64"/>
              <a:gd name="T15" fmla="*/ 14 h 54"/>
              <a:gd name="T16" fmla="*/ 52 w 64"/>
              <a:gd name="T17" fmla="*/ 27 h 54"/>
              <a:gd name="T18" fmla="*/ 57 w 64"/>
              <a:gd name="T19" fmla="*/ 34 h 54"/>
              <a:gd name="T20" fmla="*/ 63 w 64"/>
              <a:gd name="T21" fmla="*/ 45 h 54"/>
              <a:gd name="T22" fmla="*/ 63 w 64"/>
              <a:gd name="T23" fmla="*/ 51 h 54"/>
              <a:gd name="T24" fmla="*/ 59 w 64"/>
              <a:gd name="T25" fmla="*/ 54 h 54"/>
              <a:gd name="T26" fmla="*/ 45 w 64"/>
              <a:gd name="T27" fmla="*/ 54 h 54"/>
              <a:gd name="T28" fmla="*/ 32 w 64"/>
              <a:gd name="T29" fmla="*/ 54 h 54"/>
              <a:gd name="T30" fmla="*/ 32 w 64"/>
              <a:gd name="T31" fmla="*/ 54 h 54"/>
              <a:gd name="T32" fmla="*/ 8 w 64"/>
              <a:gd name="T33" fmla="*/ 54 h 54"/>
              <a:gd name="T34" fmla="*/ 7 w 64"/>
              <a:gd name="T35" fmla="*/ 53 h 54"/>
              <a:gd name="T36" fmla="*/ 0 w 64"/>
              <a:gd name="T37" fmla="*/ 39 h 54"/>
              <a:gd name="T38" fmla="*/ 11 w 64"/>
              <a:gd name="T39" fmla="*/ 21 h 54"/>
              <a:gd name="T40" fmla="*/ 9 w 64"/>
              <a:gd name="T41" fmla="*/ 10 h 54"/>
              <a:gd name="T42" fmla="*/ 7 w 64"/>
              <a:gd name="T43" fmla="*/ 8 h 54"/>
              <a:gd name="T44" fmla="*/ 7 w 64"/>
              <a:gd name="T45" fmla="*/ 0 h 54"/>
              <a:gd name="T46" fmla="*/ 30 w 64"/>
              <a:gd name="T47" fmla="*/ 0 h 54"/>
              <a:gd name="T48" fmla="*/ 32 w 64"/>
              <a:gd name="T49" fmla="*/ 2 h 54"/>
              <a:gd name="T50" fmla="*/ 32 w 64"/>
              <a:gd name="T51" fmla="*/ 10 h 54"/>
              <a:gd name="T52" fmla="*/ 28 w 64"/>
              <a:gd name="T53" fmla="*/ 10 h 54"/>
              <a:gd name="T54" fmla="*/ 49 w 64"/>
              <a:gd name="T55" fmla="*/ 35 h 54"/>
              <a:gd name="T56" fmla="*/ 57 w 64"/>
              <a:gd name="T57" fmla="*/ 47 h 54"/>
              <a:gd name="T58" fmla="*/ 37 w 64"/>
              <a:gd name="T59" fmla="*/ 47 h 54"/>
              <a:gd name="T60" fmla="*/ 45 w 64"/>
              <a:gd name="T61" fmla="*/ 50 h 54"/>
              <a:gd name="T62" fmla="*/ 59 w 64"/>
              <a:gd name="T63" fmla="*/ 50 h 54"/>
              <a:gd name="T64" fmla="*/ 60 w 64"/>
              <a:gd name="T65" fmla="*/ 49 h 54"/>
              <a:gd name="T66" fmla="*/ 60 w 64"/>
              <a:gd name="T67" fmla="*/ 47 h 54"/>
              <a:gd name="T68" fmla="*/ 53 w 64"/>
              <a:gd name="T69" fmla="*/ 36 h 54"/>
              <a:gd name="T70" fmla="*/ 48 w 64"/>
              <a:gd name="T71" fmla="*/ 28 h 54"/>
              <a:gd name="T72" fmla="*/ 48 w 64"/>
              <a:gd name="T73" fmla="*/ 12 h 54"/>
              <a:gd name="T74" fmla="*/ 42 w 64"/>
              <a:gd name="T75" fmla="*/ 11 h 54"/>
              <a:gd name="T76" fmla="*/ 42 w 64"/>
              <a:gd name="T77" fmla="*/ 28 h 54"/>
              <a:gd name="T78" fmla="*/ 42 w 64"/>
              <a:gd name="T79" fmla="*/ 29 h 54"/>
              <a:gd name="T80" fmla="*/ 39 w 64"/>
              <a:gd name="T81" fmla="*/ 38 h 54"/>
              <a:gd name="T82" fmla="*/ 41 w 64"/>
              <a:gd name="T83" fmla="*/ 35 h 54"/>
              <a:gd name="T84" fmla="*/ 27 w 64"/>
              <a:gd name="T85" fmla="*/ 46 h 54"/>
              <a:gd name="T86" fmla="*/ 31 w 64"/>
              <a:gd name="T87" fmla="*/ 39 h 54"/>
              <a:gd name="T88" fmla="*/ 30 w 64"/>
              <a:gd name="T89" fmla="*/ 35 h 54"/>
              <a:gd name="T90" fmla="*/ 9 w 64"/>
              <a:gd name="T91" fmla="*/ 36 h 54"/>
              <a:gd name="T92" fmla="*/ 10 w 64"/>
              <a:gd name="T93" fmla="*/ 43 h 54"/>
              <a:gd name="T94" fmla="*/ 27 w 64"/>
              <a:gd name="T95" fmla="*/ 46 h 54"/>
              <a:gd name="T96" fmla="*/ 8 w 64"/>
              <a:gd name="T97" fmla="*/ 29 h 54"/>
              <a:gd name="T98" fmla="*/ 32 w 64"/>
              <a:gd name="T99" fmla="*/ 29 h 54"/>
              <a:gd name="T100" fmla="*/ 24 w 64"/>
              <a:gd name="T101" fmla="*/ 24 h 54"/>
              <a:gd name="T102" fmla="*/ 24 w 64"/>
              <a:gd name="T103" fmla="*/ 8 h 54"/>
              <a:gd name="T104" fmla="*/ 26 w 64"/>
              <a:gd name="T105" fmla="*/ 6 h 54"/>
              <a:gd name="T106" fmla="*/ 28 w 64"/>
              <a:gd name="T107" fmla="*/ 4 h 54"/>
              <a:gd name="T108" fmla="*/ 11 w 64"/>
              <a:gd name="T109" fmla="*/ 6 h 54"/>
              <a:gd name="T110" fmla="*/ 15 w 64"/>
              <a:gd name="T111" fmla="*/ 6 h 54"/>
              <a:gd name="T112" fmla="*/ 15 w 64"/>
              <a:gd name="T113" fmla="*/ 22 h 54"/>
              <a:gd name="T114" fmla="*/ 14 w 64"/>
              <a:gd name="T115" fmla="*/ 2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 h="54">
                <a:moveTo>
                  <a:pt x="28" y="21"/>
                </a:moveTo>
                <a:cubicBezTo>
                  <a:pt x="31" y="23"/>
                  <a:pt x="34" y="25"/>
                  <a:pt x="36" y="28"/>
                </a:cubicBezTo>
                <a:cubicBezTo>
                  <a:pt x="36" y="28"/>
                  <a:pt x="37" y="29"/>
                  <a:pt x="37" y="29"/>
                </a:cubicBezTo>
                <a:cubicBezTo>
                  <a:pt x="38" y="27"/>
                  <a:pt x="38" y="27"/>
                  <a:pt x="38" y="27"/>
                </a:cubicBezTo>
                <a:cubicBezTo>
                  <a:pt x="38" y="14"/>
                  <a:pt x="38" y="14"/>
                  <a:pt x="38" y="14"/>
                </a:cubicBezTo>
                <a:cubicBezTo>
                  <a:pt x="38" y="14"/>
                  <a:pt x="38" y="14"/>
                  <a:pt x="38" y="14"/>
                </a:cubicBezTo>
                <a:cubicBezTo>
                  <a:pt x="36" y="14"/>
                  <a:pt x="36" y="14"/>
                  <a:pt x="36" y="14"/>
                </a:cubicBezTo>
                <a:cubicBezTo>
                  <a:pt x="36" y="12"/>
                  <a:pt x="36" y="12"/>
                  <a:pt x="36" y="12"/>
                </a:cubicBezTo>
                <a:cubicBezTo>
                  <a:pt x="36" y="9"/>
                  <a:pt x="36" y="9"/>
                  <a:pt x="36" y="9"/>
                </a:cubicBezTo>
                <a:cubicBezTo>
                  <a:pt x="36" y="8"/>
                  <a:pt x="36" y="8"/>
                  <a:pt x="36" y="8"/>
                </a:cubicBezTo>
                <a:cubicBezTo>
                  <a:pt x="38" y="8"/>
                  <a:pt x="38" y="8"/>
                  <a:pt x="38" y="8"/>
                </a:cubicBezTo>
                <a:cubicBezTo>
                  <a:pt x="52" y="8"/>
                  <a:pt x="52" y="8"/>
                  <a:pt x="52" y="8"/>
                </a:cubicBezTo>
                <a:cubicBezTo>
                  <a:pt x="54" y="8"/>
                  <a:pt x="54" y="8"/>
                  <a:pt x="54" y="8"/>
                </a:cubicBezTo>
                <a:cubicBezTo>
                  <a:pt x="54" y="9"/>
                  <a:pt x="54" y="9"/>
                  <a:pt x="54" y="9"/>
                </a:cubicBezTo>
                <a:cubicBezTo>
                  <a:pt x="54" y="12"/>
                  <a:pt x="54" y="12"/>
                  <a:pt x="54" y="12"/>
                </a:cubicBezTo>
                <a:cubicBezTo>
                  <a:pt x="54" y="14"/>
                  <a:pt x="54" y="14"/>
                  <a:pt x="54" y="14"/>
                </a:cubicBezTo>
                <a:cubicBezTo>
                  <a:pt x="52" y="14"/>
                  <a:pt x="52" y="14"/>
                  <a:pt x="52" y="14"/>
                </a:cubicBezTo>
                <a:cubicBezTo>
                  <a:pt x="52" y="27"/>
                  <a:pt x="52" y="27"/>
                  <a:pt x="52" y="27"/>
                </a:cubicBezTo>
                <a:cubicBezTo>
                  <a:pt x="57" y="34"/>
                  <a:pt x="57" y="34"/>
                  <a:pt x="57" y="34"/>
                </a:cubicBezTo>
                <a:cubicBezTo>
                  <a:pt x="57" y="34"/>
                  <a:pt x="57" y="34"/>
                  <a:pt x="57" y="34"/>
                </a:cubicBezTo>
                <a:cubicBezTo>
                  <a:pt x="63" y="45"/>
                  <a:pt x="63" y="45"/>
                  <a:pt x="63" y="45"/>
                </a:cubicBezTo>
                <a:cubicBezTo>
                  <a:pt x="63" y="45"/>
                  <a:pt x="63" y="45"/>
                  <a:pt x="63" y="45"/>
                </a:cubicBezTo>
                <a:cubicBezTo>
                  <a:pt x="64" y="47"/>
                  <a:pt x="64" y="48"/>
                  <a:pt x="64" y="49"/>
                </a:cubicBezTo>
                <a:cubicBezTo>
                  <a:pt x="64" y="50"/>
                  <a:pt x="64" y="51"/>
                  <a:pt x="63" y="51"/>
                </a:cubicBezTo>
                <a:cubicBezTo>
                  <a:pt x="63" y="52"/>
                  <a:pt x="62" y="53"/>
                  <a:pt x="61" y="53"/>
                </a:cubicBezTo>
                <a:cubicBezTo>
                  <a:pt x="61" y="54"/>
                  <a:pt x="60" y="54"/>
                  <a:pt x="59" y="54"/>
                </a:cubicBezTo>
                <a:cubicBezTo>
                  <a:pt x="59" y="54"/>
                  <a:pt x="59" y="54"/>
                  <a:pt x="59" y="54"/>
                </a:cubicBezTo>
                <a:cubicBezTo>
                  <a:pt x="45" y="54"/>
                  <a:pt x="45" y="54"/>
                  <a:pt x="45" y="54"/>
                </a:cubicBezTo>
                <a:cubicBezTo>
                  <a:pt x="32" y="54"/>
                  <a:pt x="32" y="54"/>
                  <a:pt x="32" y="54"/>
                </a:cubicBezTo>
                <a:cubicBezTo>
                  <a:pt x="32" y="54"/>
                  <a:pt x="32" y="54"/>
                  <a:pt x="32" y="54"/>
                </a:cubicBezTo>
                <a:cubicBezTo>
                  <a:pt x="32" y="54"/>
                  <a:pt x="32" y="54"/>
                  <a:pt x="32" y="54"/>
                </a:cubicBezTo>
                <a:cubicBezTo>
                  <a:pt x="32" y="54"/>
                  <a:pt x="32" y="54"/>
                  <a:pt x="32" y="54"/>
                </a:cubicBezTo>
                <a:cubicBezTo>
                  <a:pt x="31" y="54"/>
                  <a:pt x="31" y="54"/>
                  <a:pt x="31" y="54"/>
                </a:cubicBezTo>
                <a:cubicBezTo>
                  <a:pt x="8" y="54"/>
                  <a:pt x="8" y="54"/>
                  <a:pt x="8" y="54"/>
                </a:cubicBezTo>
                <a:cubicBezTo>
                  <a:pt x="7" y="54"/>
                  <a:pt x="7" y="54"/>
                  <a:pt x="7" y="54"/>
                </a:cubicBezTo>
                <a:cubicBezTo>
                  <a:pt x="7" y="53"/>
                  <a:pt x="7" y="53"/>
                  <a:pt x="7" y="53"/>
                </a:cubicBezTo>
                <a:cubicBezTo>
                  <a:pt x="5" y="51"/>
                  <a:pt x="3" y="49"/>
                  <a:pt x="2" y="47"/>
                </a:cubicBezTo>
                <a:cubicBezTo>
                  <a:pt x="1" y="44"/>
                  <a:pt x="0" y="41"/>
                  <a:pt x="0" y="39"/>
                </a:cubicBezTo>
                <a:cubicBezTo>
                  <a:pt x="0" y="35"/>
                  <a:pt x="1" y="31"/>
                  <a:pt x="3" y="28"/>
                </a:cubicBezTo>
                <a:cubicBezTo>
                  <a:pt x="5" y="25"/>
                  <a:pt x="8" y="23"/>
                  <a:pt x="11" y="21"/>
                </a:cubicBezTo>
                <a:cubicBezTo>
                  <a:pt x="11" y="10"/>
                  <a:pt x="11" y="10"/>
                  <a:pt x="11" y="10"/>
                </a:cubicBezTo>
                <a:cubicBezTo>
                  <a:pt x="9" y="10"/>
                  <a:pt x="9" y="10"/>
                  <a:pt x="9" y="10"/>
                </a:cubicBezTo>
                <a:cubicBezTo>
                  <a:pt x="7" y="10"/>
                  <a:pt x="7" y="10"/>
                  <a:pt x="7" y="10"/>
                </a:cubicBezTo>
                <a:cubicBezTo>
                  <a:pt x="7" y="8"/>
                  <a:pt x="7" y="8"/>
                  <a:pt x="7" y="8"/>
                </a:cubicBezTo>
                <a:cubicBezTo>
                  <a:pt x="7" y="2"/>
                  <a:pt x="7" y="2"/>
                  <a:pt x="7" y="2"/>
                </a:cubicBezTo>
                <a:cubicBezTo>
                  <a:pt x="7" y="0"/>
                  <a:pt x="7" y="0"/>
                  <a:pt x="7" y="0"/>
                </a:cubicBezTo>
                <a:cubicBezTo>
                  <a:pt x="9" y="0"/>
                  <a:pt x="9" y="0"/>
                  <a:pt x="9" y="0"/>
                </a:cubicBezTo>
                <a:cubicBezTo>
                  <a:pt x="30" y="0"/>
                  <a:pt x="30" y="0"/>
                  <a:pt x="30" y="0"/>
                </a:cubicBezTo>
                <a:cubicBezTo>
                  <a:pt x="32" y="0"/>
                  <a:pt x="32" y="0"/>
                  <a:pt x="32" y="0"/>
                </a:cubicBezTo>
                <a:cubicBezTo>
                  <a:pt x="32" y="2"/>
                  <a:pt x="32" y="2"/>
                  <a:pt x="32" y="2"/>
                </a:cubicBezTo>
                <a:cubicBezTo>
                  <a:pt x="32" y="8"/>
                  <a:pt x="32" y="8"/>
                  <a:pt x="32" y="8"/>
                </a:cubicBezTo>
                <a:cubicBezTo>
                  <a:pt x="32" y="10"/>
                  <a:pt x="32" y="10"/>
                  <a:pt x="32" y="10"/>
                </a:cubicBezTo>
                <a:cubicBezTo>
                  <a:pt x="30" y="10"/>
                  <a:pt x="30" y="10"/>
                  <a:pt x="30" y="10"/>
                </a:cubicBezTo>
                <a:cubicBezTo>
                  <a:pt x="28" y="10"/>
                  <a:pt x="28" y="10"/>
                  <a:pt x="28" y="10"/>
                </a:cubicBezTo>
                <a:cubicBezTo>
                  <a:pt x="28" y="21"/>
                  <a:pt x="28" y="21"/>
                  <a:pt x="28" y="21"/>
                </a:cubicBezTo>
                <a:close/>
                <a:moveTo>
                  <a:pt x="49" y="35"/>
                </a:moveTo>
                <a:cubicBezTo>
                  <a:pt x="51" y="38"/>
                  <a:pt x="51" y="38"/>
                  <a:pt x="51" y="38"/>
                </a:cubicBezTo>
                <a:cubicBezTo>
                  <a:pt x="57" y="47"/>
                  <a:pt x="57" y="47"/>
                  <a:pt x="57" y="47"/>
                </a:cubicBezTo>
                <a:cubicBezTo>
                  <a:pt x="45" y="47"/>
                  <a:pt x="45" y="47"/>
                  <a:pt x="45" y="47"/>
                </a:cubicBezTo>
                <a:cubicBezTo>
                  <a:pt x="37" y="47"/>
                  <a:pt x="37" y="47"/>
                  <a:pt x="37" y="47"/>
                </a:cubicBezTo>
                <a:cubicBezTo>
                  <a:pt x="37" y="48"/>
                  <a:pt x="36" y="49"/>
                  <a:pt x="36" y="50"/>
                </a:cubicBezTo>
                <a:cubicBezTo>
                  <a:pt x="45" y="50"/>
                  <a:pt x="45" y="50"/>
                  <a:pt x="45" y="50"/>
                </a:cubicBezTo>
                <a:cubicBezTo>
                  <a:pt x="59" y="50"/>
                  <a:pt x="59" y="50"/>
                  <a:pt x="59" y="50"/>
                </a:cubicBezTo>
                <a:cubicBezTo>
                  <a:pt x="59" y="50"/>
                  <a:pt x="59" y="50"/>
                  <a:pt x="59" y="50"/>
                </a:cubicBezTo>
                <a:cubicBezTo>
                  <a:pt x="59" y="50"/>
                  <a:pt x="59" y="50"/>
                  <a:pt x="60" y="50"/>
                </a:cubicBezTo>
                <a:cubicBezTo>
                  <a:pt x="60" y="50"/>
                  <a:pt x="60" y="50"/>
                  <a:pt x="60" y="49"/>
                </a:cubicBezTo>
                <a:cubicBezTo>
                  <a:pt x="60" y="49"/>
                  <a:pt x="60" y="49"/>
                  <a:pt x="60" y="49"/>
                </a:cubicBezTo>
                <a:cubicBezTo>
                  <a:pt x="60" y="48"/>
                  <a:pt x="60" y="48"/>
                  <a:pt x="60" y="47"/>
                </a:cubicBezTo>
                <a:cubicBezTo>
                  <a:pt x="53" y="36"/>
                  <a:pt x="53" y="36"/>
                  <a:pt x="53" y="36"/>
                </a:cubicBezTo>
                <a:cubicBezTo>
                  <a:pt x="53" y="36"/>
                  <a:pt x="53" y="36"/>
                  <a:pt x="53" y="36"/>
                </a:cubicBezTo>
                <a:cubicBezTo>
                  <a:pt x="49" y="28"/>
                  <a:pt x="49" y="28"/>
                  <a:pt x="49" y="28"/>
                </a:cubicBezTo>
                <a:cubicBezTo>
                  <a:pt x="48" y="28"/>
                  <a:pt x="48" y="28"/>
                  <a:pt x="48" y="28"/>
                </a:cubicBezTo>
                <a:cubicBezTo>
                  <a:pt x="48" y="27"/>
                  <a:pt x="48" y="27"/>
                  <a:pt x="48" y="27"/>
                </a:cubicBezTo>
                <a:cubicBezTo>
                  <a:pt x="48" y="12"/>
                  <a:pt x="48" y="12"/>
                  <a:pt x="48" y="12"/>
                </a:cubicBezTo>
                <a:cubicBezTo>
                  <a:pt x="48" y="11"/>
                  <a:pt x="48" y="11"/>
                  <a:pt x="48" y="11"/>
                </a:cubicBezTo>
                <a:cubicBezTo>
                  <a:pt x="42" y="11"/>
                  <a:pt x="42" y="11"/>
                  <a:pt x="42" y="11"/>
                </a:cubicBezTo>
                <a:cubicBezTo>
                  <a:pt x="42" y="12"/>
                  <a:pt x="42" y="12"/>
                  <a:pt x="42" y="12"/>
                </a:cubicBezTo>
                <a:cubicBezTo>
                  <a:pt x="42" y="28"/>
                  <a:pt x="42" y="28"/>
                  <a:pt x="42" y="28"/>
                </a:cubicBezTo>
                <a:cubicBezTo>
                  <a:pt x="42" y="28"/>
                  <a:pt x="42" y="28"/>
                  <a:pt x="42" y="28"/>
                </a:cubicBezTo>
                <a:cubicBezTo>
                  <a:pt x="42" y="29"/>
                  <a:pt x="42" y="29"/>
                  <a:pt x="42" y="29"/>
                </a:cubicBezTo>
                <a:cubicBezTo>
                  <a:pt x="39" y="34"/>
                  <a:pt x="39" y="34"/>
                  <a:pt x="39" y="34"/>
                </a:cubicBezTo>
                <a:cubicBezTo>
                  <a:pt x="39" y="35"/>
                  <a:pt x="39" y="37"/>
                  <a:pt x="39" y="38"/>
                </a:cubicBezTo>
                <a:cubicBezTo>
                  <a:pt x="40" y="38"/>
                  <a:pt x="40" y="38"/>
                  <a:pt x="40" y="38"/>
                </a:cubicBezTo>
                <a:cubicBezTo>
                  <a:pt x="41" y="35"/>
                  <a:pt x="41" y="35"/>
                  <a:pt x="41" y="35"/>
                </a:cubicBezTo>
                <a:cubicBezTo>
                  <a:pt x="49" y="35"/>
                  <a:pt x="49" y="35"/>
                  <a:pt x="49" y="35"/>
                </a:cubicBezTo>
                <a:close/>
                <a:moveTo>
                  <a:pt x="27" y="46"/>
                </a:moveTo>
                <a:cubicBezTo>
                  <a:pt x="27" y="46"/>
                  <a:pt x="27" y="46"/>
                  <a:pt x="27" y="46"/>
                </a:cubicBezTo>
                <a:cubicBezTo>
                  <a:pt x="31" y="39"/>
                  <a:pt x="31" y="39"/>
                  <a:pt x="31" y="39"/>
                </a:cubicBezTo>
                <a:cubicBezTo>
                  <a:pt x="31" y="38"/>
                  <a:pt x="31" y="37"/>
                  <a:pt x="31" y="36"/>
                </a:cubicBezTo>
                <a:cubicBezTo>
                  <a:pt x="31" y="36"/>
                  <a:pt x="31" y="35"/>
                  <a:pt x="30" y="35"/>
                </a:cubicBezTo>
                <a:cubicBezTo>
                  <a:pt x="10" y="35"/>
                  <a:pt x="10" y="35"/>
                  <a:pt x="10" y="35"/>
                </a:cubicBezTo>
                <a:cubicBezTo>
                  <a:pt x="10" y="35"/>
                  <a:pt x="10" y="36"/>
                  <a:pt x="9" y="36"/>
                </a:cubicBezTo>
                <a:cubicBezTo>
                  <a:pt x="9" y="37"/>
                  <a:pt x="9" y="38"/>
                  <a:pt x="9" y="39"/>
                </a:cubicBezTo>
                <a:cubicBezTo>
                  <a:pt x="9" y="40"/>
                  <a:pt x="9" y="42"/>
                  <a:pt x="10" y="43"/>
                </a:cubicBezTo>
                <a:cubicBezTo>
                  <a:pt x="10" y="44"/>
                  <a:pt x="11" y="45"/>
                  <a:pt x="12" y="46"/>
                </a:cubicBezTo>
                <a:cubicBezTo>
                  <a:pt x="27" y="46"/>
                  <a:pt x="27" y="46"/>
                  <a:pt x="27" y="46"/>
                </a:cubicBezTo>
                <a:close/>
                <a:moveTo>
                  <a:pt x="7" y="29"/>
                </a:moveTo>
                <a:cubicBezTo>
                  <a:pt x="8" y="29"/>
                  <a:pt x="8" y="29"/>
                  <a:pt x="8" y="29"/>
                </a:cubicBezTo>
                <a:cubicBezTo>
                  <a:pt x="32" y="29"/>
                  <a:pt x="32" y="29"/>
                  <a:pt x="32" y="29"/>
                </a:cubicBezTo>
                <a:cubicBezTo>
                  <a:pt x="32" y="29"/>
                  <a:pt x="32" y="29"/>
                  <a:pt x="32" y="29"/>
                </a:cubicBezTo>
                <a:cubicBezTo>
                  <a:pt x="31" y="27"/>
                  <a:pt x="28" y="25"/>
                  <a:pt x="26" y="24"/>
                </a:cubicBezTo>
                <a:cubicBezTo>
                  <a:pt x="24" y="24"/>
                  <a:pt x="24" y="24"/>
                  <a:pt x="24" y="24"/>
                </a:cubicBezTo>
                <a:cubicBezTo>
                  <a:pt x="24" y="22"/>
                  <a:pt x="24" y="22"/>
                  <a:pt x="24" y="22"/>
                </a:cubicBezTo>
                <a:cubicBezTo>
                  <a:pt x="24" y="8"/>
                  <a:pt x="24" y="8"/>
                  <a:pt x="24" y="8"/>
                </a:cubicBezTo>
                <a:cubicBezTo>
                  <a:pt x="24" y="6"/>
                  <a:pt x="24" y="6"/>
                  <a:pt x="24" y="6"/>
                </a:cubicBezTo>
                <a:cubicBezTo>
                  <a:pt x="26" y="6"/>
                  <a:pt x="26" y="6"/>
                  <a:pt x="26" y="6"/>
                </a:cubicBezTo>
                <a:cubicBezTo>
                  <a:pt x="28" y="6"/>
                  <a:pt x="28" y="6"/>
                  <a:pt x="28" y="6"/>
                </a:cubicBezTo>
                <a:cubicBezTo>
                  <a:pt x="28" y="4"/>
                  <a:pt x="28" y="4"/>
                  <a:pt x="28" y="4"/>
                </a:cubicBezTo>
                <a:cubicBezTo>
                  <a:pt x="11" y="4"/>
                  <a:pt x="11" y="4"/>
                  <a:pt x="11" y="4"/>
                </a:cubicBezTo>
                <a:cubicBezTo>
                  <a:pt x="11" y="6"/>
                  <a:pt x="11" y="6"/>
                  <a:pt x="11" y="6"/>
                </a:cubicBezTo>
                <a:cubicBezTo>
                  <a:pt x="13" y="6"/>
                  <a:pt x="13" y="6"/>
                  <a:pt x="13" y="6"/>
                </a:cubicBezTo>
                <a:cubicBezTo>
                  <a:pt x="15" y="6"/>
                  <a:pt x="15" y="6"/>
                  <a:pt x="15" y="6"/>
                </a:cubicBezTo>
                <a:cubicBezTo>
                  <a:pt x="15" y="8"/>
                  <a:pt x="15" y="8"/>
                  <a:pt x="15" y="8"/>
                </a:cubicBezTo>
                <a:cubicBezTo>
                  <a:pt x="15" y="22"/>
                  <a:pt x="15" y="22"/>
                  <a:pt x="15" y="22"/>
                </a:cubicBezTo>
                <a:cubicBezTo>
                  <a:pt x="15" y="24"/>
                  <a:pt x="15" y="24"/>
                  <a:pt x="15" y="24"/>
                </a:cubicBezTo>
                <a:cubicBezTo>
                  <a:pt x="14" y="24"/>
                  <a:pt x="14" y="24"/>
                  <a:pt x="14" y="24"/>
                </a:cubicBezTo>
                <a:cubicBezTo>
                  <a:pt x="11" y="25"/>
                  <a:pt x="9" y="27"/>
                  <a:pt x="7" y="29"/>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209" name="Freeform 283"/>
          <p:cNvSpPr>
            <a:spLocks noChangeAspect="1" noEditPoints="1" noChangeArrowheads="1"/>
          </p:cNvSpPr>
          <p:nvPr/>
        </p:nvSpPr>
        <p:spPr bwMode="auto">
          <a:xfrm>
            <a:off x="7588250" y="4951413"/>
            <a:ext cx="301625" cy="215900"/>
          </a:xfrm>
          <a:custGeom>
            <a:avLst/>
            <a:gdLst>
              <a:gd name="T0" fmla="*/ 7 w 142"/>
              <a:gd name="T1" fmla="*/ 0 h 102"/>
              <a:gd name="T2" fmla="*/ 135 w 142"/>
              <a:gd name="T3" fmla="*/ 0 h 102"/>
              <a:gd name="T4" fmla="*/ 142 w 142"/>
              <a:gd name="T5" fmla="*/ 0 h 102"/>
              <a:gd name="T6" fmla="*/ 142 w 142"/>
              <a:gd name="T7" fmla="*/ 7 h 102"/>
              <a:gd name="T8" fmla="*/ 142 w 142"/>
              <a:gd name="T9" fmla="*/ 95 h 102"/>
              <a:gd name="T10" fmla="*/ 142 w 142"/>
              <a:gd name="T11" fmla="*/ 102 h 102"/>
              <a:gd name="T12" fmla="*/ 135 w 142"/>
              <a:gd name="T13" fmla="*/ 102 h 102"/>
              <a:gd name="T14" fmla="*/ 7 w 142"/>
              <a:gd name="T15" fmla="*/ 102 h 102"/>
              <a:gd name="T16" fmla="*/ 0 w 142"/>
              <a:gd name="T17" fmla="*/ 102 h 102"/>
              <a:gd name="T18" fmla="*/ 0 w 142"/>
              <a:gd name="T19" fmla="*/ 95 h 102"/>
              <a:gd name="T20" fmla="*/ 0 w 142"/>
              <a:gd name="T21" fmla="*/ 7 h 102"/>
              <a:gd name="T22" fmla="*/ 0 w 142"/>
              <a:gd name="T23" fmla="*/ 0 h 102"/>
              <a:gd name="T24" fmla="*/ 7 w 142"/>
              <a:gd name="T25" fmla="*/ 0 h 102"/>
              <a:gd name="T26" fmla="*/ 7 w 142"/>
              <a:gd name="T27" fmla="*/ 0 h 102"/>
              <a:gd name="T28" fmla="*/ 14 w 142"/>
              <a:gd name="T29" fmla="*/ 78 h 102"/>
              <a:gd name="T30" fmla="*/ 42 w 142"/>
              <a:gd name="T31" fmla="*/ 48 h 102"/>
              <a:gd name="T32" fmla="*/ 14 w 142"/>
              <a:gd name="T33" fmla="*/ 22 h 102"/>
              <a:gd name="T34" fmla="*/ 14 w 142"/>
              <a:gd name="T35" fmla="*/ 78 h 102"/>
              <a:gd name="T36" fmla="*/ 14 w 142"/>
              <a:gd name="T37" fmla="*/ 78 h 102"/>
              <a:gd name="T38" fmla="*/ 97 w 142"/>
              <a:gd name="T39" fmla="*/ 48 h 102"/>
              <a:gd name="T40" fmla="*/ 128 w 142"/>
              <a:gd name="T41" fmla="*/ 78 h 102"/>
              <a:gd name="T42" fmla="*/ 128 w 142"/>
              <a:gd name="T43" fmla="*/ 22 h 102"/>
              <a:gd name="T44" fmla="*/ 97 w 142"/>
              <a:gd name="T45" fmla="*/ 48 h 102"/>
              <a:gd name="T46" fmla="*/ 97 w 142"/>
              <a:gd name="T47" fmla="*/ 48 h 102"/>
              <a:gd name="T48" fmla="*/ 118 w 142"/>
              <a:gd name="T49" fmla="*/ 88 h 102"/>
              <a:gd name="T50" fmla="*/ 87 w 142"/>
              <a:gd name="T51" fmla="*/ 55 h 102"/>
              <a:gd name="T52" fmla="*/ 73 w 142"/>
              <a:gd name="T53" fmla="*/ 67 h 102"/>
              <a:gd name="T54" fmla="*/ 68 w 142"/>
              <a:gd name="T55" fmla="*/ 69 h 102"/>
              <a:gd name="T56" fmla="*/ 66 w 142"/>
              <a:gd name="T57" fmla="*/ 67 h 102"/>
              <a:gd name="T58" fmla="*/ 52 w 142"/>
              <a:gd name="T59" fmla="*/ 55 h 102"/>
              <a:gd name="T60" fmla="*/ 21 w 142"/>
              <a:gd name="T61" fmla="*/ 88 h 102"/>
              <a:gd name="T62" fmla="*/ 118 w 142"/>
              <a:gd name="T63" fmla="*/ 88 h 102"/>
              <a:gd name="T64" fmla="*/ 118 w 142"/>
              <a:gd name="T65" fmla="*/ 88 h 102"/>
              <a:gd name="T66" fmla="*/ 23 w 142"/>
              <a:gd name="T67" fmla="*/ 15 h 102"/>
              <a:gd name="T68" fmla="*/ 68 w 142"/>
              <a:gd name="T69" fmla="*/ 55 h 102"/>
              <a:gd name="T70" fmla="*/ 118 w 142"/>
              <a:gd name="T71" fmla="*/ 15 h 102"/>
              <a:gd name="T72" fmla="*/ 23 w 142"/>
              <a:gd name="T73"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02">
                <a:moveTo>
                  <a:pt x="7" y="0"/>
                </a:moveTo>
                <a:lnTo>
                  <a:pt x="135" y="0"/>
                </a:lnTo>
                <a:lnTo>
                  <a:pt x="142" y="0"/>
                </a:lnTo>
                <a:lnTo>
                  <a:pt x="142" y="7"/>
                </a:lnTo>
                <a:lnTo>
                  <a:pt x="142" y="95"/>
                </a:lnTo>
                <a:lnTo>
                  <a:pt x="142" y="102"/>
                </a:lnTo>
                <a:lnTo>
                  <a:pt x="135" y="102"/>
                </a:lnTo>
                <a:lnTo>
                  <a:pt x="7" y="102"/>
                </a:lnTo>
                <a:lnTo>
                  <a:pt x="0" y="102"/>
                </a:lnTo>
                <a:lnTo>
                  <a:pt x="0" y="95"/>
                </a:lnTo>
                <a:lnTo>
                  <a:pt x="0" y="7"/>
                </a:lnTo>
                <a:lnTo>
                  <a:pt x="0" y="0"/>
                </a:lnTo>
                <a:lnTo>
                  <a:pt x="7" y="0"/>
                </a:lnTo>
                <a:close/>
                <a:moveTo>
                  <a:pt x="14" y="78"/>
                </a:moveTo>
                <a:lnTo>
                  <a:pt x="42" y="48"/>
                </a:lnTo>
                <a:lnTo>
                  <a:pt x="14" y="22"/>
                </a:lnTo>
                <a:lnTo>
                  <a:pt x="14" y="78"/>
                </a:lnTo>
                <a:close/>
                <a:moveTo>
                  <a:pt x="97" y="48"/>
                </a:moveTo>
                <a:lnTo>
                  <a:pt x="128" y="78"/>
                </a:lnTo>
                <a:lnTo>
                  <a:pt x="128" y="22"/>
                </a:lnTo>
                <a:lnTo>
                  <a:pt x="97" y="48"/>
                </a:lnTo>
                <a:close/>
                <a:moveTo>
                  <a:pt x="118" y="88"/>
                </a:moveTo>
                <a:lnTo>
                  <a:pt x="87" y="55"/>
                </a:lnTo>
                <a:lnTo>
                  <a:pt x="73" y="67"/>
                </a:lnTo>
                <a:lnTo>
                  <a:pt x="68" y="69"/>
                </a:lnTo>
                <a:lnTo>
                  <a:pt x="66" y="67"/>
                </a:lnTo>
                <a:lnTo>
                  <a:pt x="52" y="55"/>
                </a:lnTo>
                <a:lnTo>
                  <a:pt x="21" y="88"/>
                </a:lnTo>
                <a:lnTo>
                  <a:pt x="118" y="88"/>
                </a:lnTo>
                <a:close/>
                <a:moveTo>
                  <a:pt x="23" y="15"/>
                </a:moveTo>
                <a:lnTo>
                  <a:pt x="68" y="55"/>
                </a:lnTo>
                <a:lnTo>
                  <a:pt x="118" y="15"/>
                </a:lnTo>
                <a:lnTo>
                  <a:pt x="23" y="15"/>
                </a:ln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210" name="Freeform 285"/>
          <p:cNvSpPr>
            <a:spLocks noChangeAspect="1" noEditPoints="1" noChangeArrowheads="1"/>
          </p:cNvSpPr>
          <p:nvPr/>
        </p:nvSpPr>
        <p:spPr bwMode="auto">
          <a:xfrm>
            <a:off x="6075363" y="5522913"/>
            <a:ext cx="165100" cy="288925"/>
          </a:xfrm>
          <a:custGeom>
            <a:avLst/>
            <a:gdLst>
              <a:gd name="T0" fmla="*/ 92 w 92"/>
              <a:gd name="T1" fmla="*/ 0 h 161"/>
              <a:gd name="T2" fmla="*/ 0 w 92"/>
              <a:gd name="T3" fmla="*/ 161 h 161"/>
              <a:gd name="T4" fmla="*/ 0 w 92"/>
              <a:gd name="T5" fmla="*/ 0 h 161"/>
              <a:gd name="T6" fmla="*/ 40 w 92"/>
              <a:gd name="T7" fmla="*/ 92 h 161"/>
              <a:gd name="T8" fmla="*/ 28 w 92"/>
              <a:gd name="T9" fmla="*/ 99 h 161"/>
              <a:gd name="T10" fmla="*/ 40 w 92"/>
              <a:gd name="T11" fmla="*/ 109 h 161"/>
              <a:gd name="T12" fmla="*/ 56 w 92"/>
              <a:gd name="T13" fmla="*/ 99 h 161"/>
              <a:gd name="T14" fmla="*/ 68 w 92"/>
              <a:gd name="T15" fmla="*/ 92 h 161"/>
              <a:gd name="T16" fmla="*/ 56 w 92"/>
              <a:gd name="T17" fmla="*/ 85 h 161"/>
              <a:gd name="T18" fmla="*/ 40 w 92"/>
              <a:gd name="T19" fmla="*/ 85 h 161"/>
              <a:gd name="T20" fmla="*/ 11 w 92"/>
              <a:gd name="T21" fmla="*/ 78 h 161"/>
              <a:gd name="T22" fmla="*/ 82 w 92"/>
              <a:gd name="T23" fmla="*/ 14 h 161"/>
              <a:gd name="T24" fmla="*/ 11 w 92"/>
              <a:gd name="T25" fmla="*/ 14 h 161"/>
              <a:gd name="T26" fmla="*/ 11 w 92"/>
              <a:gd name="T27" fmla="*/ 147 h 161"/>
              <a:gd name="T28" fmla="*/ 30 w 92"/>
              <a:gd name="T29" fmla="*/ 137 h 161"/>
              <a:gd name="T30" fmla="*/ 11 w 92"/>
              <a:gd name="T31" fmla="*/ 137 h 161"/>
              <a:gd name="T32" fmla="*/ 63 w 92"/>
              <a:gd name="T33" fmla="*/ 147 h 161"/>
              <a:gd name="T34" fmla="*/ 80 w 92"/>
              <a:gd name="T35" fmla="*/ 137 h 161"/>
              <a:gd name="T36" fmla="*/ 63 w 92"/>
              <a:gd name="T37" fmla="*/ 137 h 161"/>
              <a:gd name="T38" fmla="*/ 37 w 92"/>
              <a:gd name="T39" fmla="*/ 147 h 161"/>
              <a:gd name="T40" fmla="*/ 56 w 92"/>
              <a:gd name="T41" fmla="*/ 137 h 161"/>
              <a:gd name="T42" fmla="*/ 37 w 92"/>
              <a:gd name="T43" fmla="*/ 137 h 161"/>
              <a:gd name="T44" fmla="*/ 11 w 92"/>
              <a:gd name="T45" fmla="*/ 132 h 161"/>
              <a:gd name="T46" fmla="*/ 30 w 92"/>
              <a:gd name="T47" fmla="*/ 125 h 161"/>
              <a:gd name="T48" fmla="*/ 11 w 92"/>
              <a:gd name="T49" fmla="*/ 125 h 161"/>
              <a:gd name="T50" fmla="*/ 63 w 92"/>
              <a:gd name="T51" fmla="*/ 132 h 161"/>
              <a:gd name="T52" fmla="*/ 80 w 92"/>
              <a:gd name="T53" fmla="*/ 125 h 161"/>
              <a:gd name="T54" fmla="*/ 63 w 92"/>
              <a:gd name="T55" fmla="*/ 125 h 161"/>
              <a:gd name="T56" fmla="*/ 37 w 92"/>
              <a:gd name="T57" fmla="*/ 132 h 161"/>
              <a:gd name="T58" fmla="*/ 56 w 92"/>
              <a:gd name="T59" fmla="*/ 125 h 161"/>
              <a:gd name="T60" fmla="*/ 37 w 92"/>
              <a:gd name="T61" fmla="*/ 125 h 161"/>
              <a:gd name="T62" fmla="*/ 11 w 92"/>
              <a:gd name="T63" fmla="*/ 121 h 161"/>
              <a:gd name="T64" fmla="*/ 30 w 92"/>
              <a:gd name="T65" fmla="*/ 111 h 161"/>
              <a:gd name="T66" fmla="*/ 11 w 92"/>
              <a:gd name="T67" fmla="*/ 111 h 161"/>
              <a:gd name="T68" fmla="*/ 63 w 92"/>
              <a:gd name="T69" fmla="*/ 121 h 161"/>
              <a:gd name="T70" fmla="*/ 80 w 92"/>
              <a:gd name="T71" fmla="*/ 111 h 161"/>
              <a:gd name="T72" fmla="*/ 63 w 92"/>
              <a:gd name="T73" fmla="*/ 111 h 161"/>
              <a:gd name="T74" fmla="*/ 37 w 92"/>
              <a:gd name="T75" fmla="*/ 121 h 161"/>
              <a:gd name="T76" fmla="*/ 56 w 92"/>
              <a:gd name="T77" fmla="*/ 11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161">
                <a:moveTo>
                  <a:pt x="0" y="0"/>
                </a:moveTo>
                <a:lnTo>
                  <a:pt x="92" y="0"/>
                </a:lnTo>
                <a:lnTo>
                  <a:pt x="92" y="161"/>
                </a:lnTo>
                <a:lnTo>
                  <a:pt x="0" y="161"/>
                </a:lnTo>
                <a:lnTo>
                  <a:pt x="0" y="0"/>
                </a:lnTo>
                <a:close/>
                <a:moveTo>
                  <a:pt x="40" y="85"/>
                </a:moveTo>
                <a:lnTo>
                  <a:pt x="40" y="92"/>
                </a:lnTo>
                <a:lnTo>
                  <a:pt x="28" y="92"/>
                </a:lnTo>
                <a:lnTo>
                  <a:pt x="28" y="99"/>
                </a:lnTo>
                <a:lnTo>
                  <a:pt x="40" y="99"/>
                </a:lnTo>
                <a:lnTo>
                  <a:pt x="40" y="109"/>
                </a:lnTo>
                <a:lnTo>
                  <a:pt x="56" y="109"/>
                </a:lnTo>
                <a:lnTo>
                  <a:pt x="56" y="99"/>
                </a:lnTo>
                <a:lnTo>
                  <a:pt x="68" y="99"/>
                </a:lnTo>
                <a:lnTo>
                  <a:pt x="68" y="92"/>
                </a:lnTo>
                <a:lnTo>
                  <a:pt x="56" y="92"/>
                </a:lnTo>
                <a:lnTo>
                  <a:pt x="56" y="85"/>
                </a:lnTo>
                <a:lnTo>
                  <a:pt x="40" y="85"/>
                </a:lnTo>
                <a:close/>
                <a:moveTo>
                  <a:pt x="11" y="14"/>
                </a:moveTo>
                <a:lnTo>
                  <a:pt x="11" y="78"/>
                </a:lnTo>
                <a:lnTo>
                  <a:pt x="82" y="78"/>
                </a:lnTo>
                <a:lnTo>
                  <a:pt x="82" y="14"/>
                </a:lnTo>
                <a:lnTo>
                  <a:pt x="11" y="14"/>
                </a:lnTo>
                <a:close/>
                <a:moveTo>
                  <a:pt x="11" y="137"/>
                </a:moveTo>
                <a:lnTo>
                  <a:pt x="11" y="147"/>
                </a:lnTo>
                <a:lnTo>
                  <a:pt x="30" y="147"/>
                </a:lnTo>
                <a:lnTo>
                  <a:pt x="30" y="137"/>
                </a:lnTo>
                <a:lnTo>
                  <a:pt x="11" y="137"/>
                </a:lnTo>
                <a:close/>
                <a:moveTo>
                  <a:pt x="63" y="137"/>
                </a:moveTo>
                <a:lnTo>
                  <a:pt x="63" y="147"/>
                </a:lnTo>
                <a:lnTo>
                  <a:pt x="80" y="147"/>
                </a:lnTo>
                <a:lnTo>
                  <a:pt x="80" y="137"/>
                </a:lnTo>
                <a:lnTo>
                  <a:pt x="63" y="137"/>
                </a:lnTo>
                <a:close/>
                <a:moveTo>
                  <a:pt x="37" y="137"/>
                </a:moveTo>
                <a:lnTo>
                  <a:pt x="37" y="147"/>
                </a:lnTo>
                <a:lnTo>
                  <a:pt x="56" y="147"/>
                </a:lnTo>
                <a:lnTo>
                  <a:pt x="56" y="137"/>
                </a:lnTo>
                <a:lnTo>
                  <a:pt x="37" y="137"/>
                </a:lnTo>
                <a:close/>
                <a:moveTo>
                  <a:pt x="11" y="125"/>
                </a:moveTo>
                <a:lnTo>
                  <a:pt x="11" y="132"/>
                </a:lnTo>
                <a:lnTo>
                  <a:pt x="30" y="132"/>
                </a:lnTo>
                <a:lnTo>
                  <a:pt x="30" y="125"/>
                </a:lnTo>
                <a:lnTo>
                  <a:pt x="11" y="125"/>
                </a:lnTo>
                <a:close/>
                <a:moveTo>
                  <a:pt x="63" y="125"/>
                </a:moveTo>
                <a:lnTo>
                  <a:pt x="63" y="132"/>
                </a:lnTo>
                <a:lnTo>
                  <a:pt x="80" y="132"/>
                </a:lnTo>
                <a:lnTo>
                  <a:pt x="80" y="125"/>
                </a:lnTo>
                <a:lnTo>
                  <a:pt x="63" y="125"/>
                </a:lnTo>
                <a:close/>
                <a:moveTo>
                  <a:pt x="37" y="125"/>
                </a:moveTo>
                <a:lnTo>
                  <a:pt x="37" y="132"/>
                </a:lnTo>
                <a:lnTo>
                  <a:pt x="56" y="132"/>
                </a:lnTo>
                <a:lnTo>
                  <a:pt x="56" y="125"/>
                </a:lnTo>
                <a:lnTo>
                  <a:pt x="37" y="125"/>
                </a:lnTo>
                <a:close/>
                <a:moveTo>
                  <a:pt x="11" y="111"/>
                </a:moveTo>
                <a:lnTo>
                  <a:pt x="11" y="121"/>
                </a:lnTo>
                <a:lnTo>
                  <a:pt x="30" y="121"/>
                </a:lnTo>
                <a:lnTo>
                  <a:pt x="30" y="111"/>
                </a:lnTo>
                <a:lnTo>
                  <a:pt x="11" y="111"/>
                </a:lnTo>
                <a:close/>
                <a:moveTo>
                  <a:pt x="63" y="111"/>
                </a:moveTo>
                <a:lnTo>
                  <a:pt x="63" y="121"/>
                </a:lnTo>
                <a:lnTo>
                  <a:pt x="80" y="121"/>
                </a:lnTo>
                <a:lnTo>
                  <a:pt x="80" y="111"/>
                </a:lnTo>
                <a:lnTo>
                  <a:pt x="63" y="111"/>
                </a:lnTo>
                <a:close/>
                <a:moveTo>
                  <a:pt x="37" y="111"/>
                </a:moveTo>
                <a:lnTo>
                  <a:pt x="37" y="121"/>
                </a:lnTo>
                <a:lnTo>
                  <a:pt x="56" y="121"/>
                </a:lnTo>
                <a:lnTo>
                  <a:pt x="56" y="111"/>
                </a:lnTo>
                <a:lnTo>
                  <a:pt x="37" y="111"/>
                </a:ln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211" name="Freeform 358"/>
          <p:cNvSpPr>
            <a:spLocks noChangeAspect="1" noEditPoints="1" noChangeArrowheads="1"/>
          </p:cNvSpPr>
          <p:nvPr/>
        </p:nvSpPr>
        <p:spPr bwMode="auto">
          <a:xfrm>
            <a:off x="8299450" y="3981450"/>
            <a:ext cx="355600" cy="288925"/>
          </a:xfrm>
          <a:custGeom>
            <a:avLst/>
            <a:gdLst>
              <a:gd name="T0" fmla="*/ 45 w 64"/>
              <a:gd name="T1" fmla="*/ 22 h 52"/>
              <a:gd name="T2" fmla="*/ 57 w 64"/>
              <a:gd name="T3" fmla="*/ 29 h 52"/>
              <a:gd name="T4" fmla="*/ 64 w 64"/>
              <a:gd name="T5" fmla="*/ 47 h 52"/>
              <a:gd name="T6" fmla="*/ 64 w 64"/>
              <a:gd name="T7" fmla="*/ 52 h 52"/>
              <a:gd name="T8" fmla="*/ 51 w 64"/>
              <a:gd name="T9" fmla="*/ 52 h 52"/>
              <a:gd name="T10" fmla="*/ 51 w 64"/>
              <a:gd name="T11" fmla="*/ 47 h 52"/>
              <a:gd name="T12" fmla="*/ 48 w 64"/>
              <a:gd name="T13" fmla="*/ 38 h 52"/>
              <a:gd name="T14" fmla="*/ 45 w 64"/>
              <a:gd name="T15" fmla="*/ 36 h 52"/>
              <a:gd name="T16" fmla="*/ 45 w 64"/>
              <a:gd name="T17" fmla="*/ 40 h 52"/>
              <a:gd name="T18" fmla="*/ 19 w 64"/>
              <a:gd name="T19" fmla="*/ 40 h 52"/>
              <a:gd name="T20" fmla="*/ 19 w 64"/>
              <a:gd name="T21" fmla="*/ 17 h 52"/>
              <a:gd name="T22" fmla="*/ 24 w 64"/>
              <a:gd name="T23" fmla="*/ 17 h 52"/>
              <a:gd name="T24" fmla="*/ 24 w 64"/>
              <a:gd name="T25" fmla="*/ 13 h 52"/>
              <a:gd name="T26" fmla="*/ 29 w 64"/>
              <a:gd name="T27" fmla="*/ 13 h 52"/>
              <a:gd name="T28" fmla="*/ 29 w 64"/>
              <a:gd name="T29" fmla="*/ 8 h 52"/>
              <a:gd name="T30" fmla="*/ 15 w 64"/>
              <a:gd name="T31" fmla="*/ 8 h 52"/>
              <a:gd name="T32" fmla="*/ 12 w 64"/>
              <a:gd name="T33" fmla="*/ 5 h 52"/>
              <a:gd name="T34" fmla="*/ 12 w 64"/>
              <a:gd name="T35" fmla="*/ 5 h 52"/>
              <a:gd name="T36" fmla="*/ 15 w 64"/>
              <a:gd name="T37" fmla="*/ 2 h 52"/>
              <a:gd name="T38" fmla="*/ 29 w 64"/>
              <a:gd name="T39" fmla="*/ 2 h 52"/>
              <a:gd name="T40" fmla="*/ 29 w 64"/>
              <a:gd name="T41" fmla="*/ 0 h 52"/>
              <a:gd name="T42" fmla="*/ 35 w 64"/>
              <a:gd name="T43" fmla="*/ 0 h 52"/>
              <a:gd name="T44" fmla="*/ 35 w 64"/>
              <a:gd name="T45" fmla="*/ 2 h 52"/>
              <a:gd name="T46" fmla="*/ 50 w 64"/>
              <a:gd name="T47" fmla="*/ 2 h 52"/>
              <a:gd name="T48" fmla="*/ 52 w 64"/>
              <a:gd name="T49" fmla="*/ 5 h 52"/>
              <a:gd name="T50" fmla="*/ 52 w 64"/>
              <a:gd name="T51" fmla="*/ 5 h 52"/>
              <a:gd name="T52" fmla="*/ 50 w 64"/>
              <a:gd name="T53" fmla="*/ 8 h 52"/>
              <a:gd name="T54" fmla="*/ 35 w 64"/>
              <a:gd name="T55" fmla="*/ 8 h 52"/>
              <a:gd name="T56" fmla="*/ 35 w 64"/>
              <a:gd name="T57" fmla="*/ 13 h 52"/>
              <a:gd name="T58" fmla="*/ 41 w 64"/>
              <a:gd name="T59" fmla="*/ 13 h 52"/>
              <a:gd name="T60" fmla="*/ 41 w 64"/>
              <a:gd name="T61" fmla="*/ 17 h 52"/>
              <a:gd name="T62" fmla="*/ 45 w 64"/>
              <a:gd name="T63" fmla="*/ 17 h 52"/>
              <a:gd name="T64" fmla="*/ 45 w 64"/>
              <a:gd name="T65" fmla="*/ 22 h 52"/>
              <a:gd name="T66" fmla="*/ 18 w 64"/>
              <a:gd name="T67" fmla="*/ 37 h 52"/>
              <a:gd name="T68" fmla="*/ 18 w 64"/>
              <a:gd name="T69" fmla="*/ 23 h 52"/>
              <a:gd name="T70" fmla="*/ 7 w 64"/>
              <a:gd name="T71" fmla="*/ 29 h 52"/>
              <a:gd name="T72" fmla="*/ 0 w 64"/>
              <a:gd name="T73" fmla="*/ 47 h 52"/>
              <a:gd name="T74" fmla="*/ 0 w 64"/>
              <a:gd name="T75" fmla="*/ 52 h 52"/>
              <a:gd name="T76" fmla="*/ 13 w 64"/>
              <a:gd name="T77" fmla="*/ 52 h 52"/>
              <a:gd name="T78" fmla="*/ 13 w 64"/>
              <a:gd name="T79" fmla="*/ 47 h 52"/>
              <a:gd name="T80" fmla="*/ 16 w 64"/>
              <a:gd name="T81" fmla="*/ 38 h 52"/>
              <a:gd name="T82" fmla="*/ 18 w 64"/>
              <a:gd name="T83" fmla="*/ 3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 h="52">
                <a:moveTo>
                  <a:pt x="45" y="22"/>
                </a:moveTo>
                <a:cubicBezTo>
                  <a:pt x="50" y="23"/>
                  <a:pt x="54" y="26"/>
                  <a:pt x="57" y="29"/>
                </a:cubicBezTo>
                <a:cubicBezTo>
                  <a:pt x="61" y="33"/>
                  <a:pt x="64" y="40"/>
                  <a:pt x="64" y="47"/>
                </a:cubicBezTo>
                <a:cubicBezTo>
                  <a:pt x="64" y="52"/>
                  <a:pt x="64" y="52"/>
                  <a:pt x="64" y="52"/>
                </a:cubicBezTo>
                <a:cubicBezTo>
                  <a:pt x="51" y="52"/>
                  <a:pt x="51" y="52"/>
                  <a:pt x="51" y="52"/>
                </a:cubicBezTo>
                <a:cubicBezTo>
                  <a:pt x="51" y="47"/>
                  <a:pt x="51" y="47"/>
                  <a:pt x="51" y="47"/>
                </a:cubicBezTo>
                <a:cubicBezTo>
                  <a:pt x="51" y="43"/>
                  <a:pt x="50" y="40"/>
                  <a:pt x="48" y="38"/>
                </a:cubicBezTo>
                <a:cubicBezTo>
                  <a:pt x="47" y="37"/>
                  <a:pt x="46" y="37"/>
                  <a:pt x="45" y="36"/>
                </a:cubicBezTo>
                <a:cubicBezTo>
                  <a:pt x="45" y="40"/>
                  <a:pt x="45" y="40"/>
                  <a:pt x="45" y="40"/>
                </a:cubicBezTo>
                <a:cubicBezTo>
                  <a:pt x="19" y="40"/>
                  <a:pt x="19" y="40"/>
                  <a:pt x="19" y="40"/>
                </a:cubicBezTo>
                <a:cubicBezTo>
                  <a:pt x="19" y="17"/>
                  <a:pt x="19" y="17"/>
                  <a:pt x="19" y="17"/>
                </a:cubicBezTo>
                <a:cubicBezTo>
                  <a:pt x="24" y="17"/>
                  <a:pt x="24" y="17"/>
                  <a:pt x="24" y="17"/>
                </a:cubicBezTo>
                <a:cubicBezTo>
                  <a:pt x="24" y="13"/>
                  <a:pt x="24" y="13"/>
                  <a:pt x="24" y="13"/>
                </a:cubicBezTo>
                <a:cubicBezTo>
                  <a:pt x="29" y="13"/>
                  <a:pt x="29" y="13"/>
                  <a:pt x="29" y="13"/>
                </a:cubicBezTo>
                <a:cubicBezTo>
                  <a:pt x="29" y="8"/>
                  <a:pt x="29" y="8"/>
                  <a:pt x="29" y="8"/>
                </a:cubicBezTo>
                <a:cubicBezTo>
                  <a:pt x="15" y="8"/>
                  <a:pt x="15" y="8"/>
                  <a:pt x="15" y="8"/>
                </a:cubicBezTo>
                <a:cubicBezTo>
                  <a:pt x="14" y="8"/>
                  <a:pt x="12" y="7"/>
                  <a:pt x="12" y="5"/>
                </a:cubicBezTo>
                <a:cubicBezTo>
                  <a:pt x="12" y="5"/>
                  <a:pt x="12" y="5"/>
                  <a:pt x="12" y="5"/>
                </a:cubicBezTo>
                <a:cubicBezTo>
                  <a:pt x="12" y="3"/>
                  <a:pt x="14" y="2"/>
                  <a:pt x="15" y="2"/>
                </a:cubicBezTo>
                <a:cubicBezTo>
                  <a:pt x="29" y="2"/>
                  <a:pt x="29" y="2"/>
                  <a:pt x="29" y="2"/>
                </a:cubicBezTo>
                <a:cubicBezTo>
                  <a:pt x="29" y="0"/>
                  <a:pt x="29" y="0"/>
                  <a:pt x="29" y="0"/>
                </a:cubicBezTo>
                <a:cubicBezTo>
                  <a:pt x="35" y="0"/>
                  <a:pt x="35" y="0"/>
                  <a:pt x="35" y="0"/>
                </a:cubicBezTo>
                <a:cubicBezTo>
                  <a:pt x="35" y="2"/>
                  <a:pt x="35" y="2"/>
                  <a:pt x="35" y="2"/>
                </a:cubicBezTo>
                <a:cubicBezTo>
                  <a:pt x="50" y="2"/>
                  <a:pt x="50" y="2"/>
                  <a:pt x="50" y="2"/>
                </a:cubicBezTo>
                <a:cubicBezTo>
                  <a:pt x="51" y="2"/>
                  <a:pt x="52" y="3"/>
                  <a:pt x="52" y="5"/>
                </a:cubicBezTo>
                <a:cubicBezTo>
                  <a:pt x="52" y="5"/>
                  <a:pt x="52" y="5"/>
                  <a:pt x="52" y="5"/>
                </a:cubicBezTo>
                <a:cubicBezTo>
                  <a:pt x="52" y="7"/>
                  <a:pt x="51" y="8"/>
                  <a:pt x="50" y="8"/>
                </a:cubicBezTo>
                <a:cubicBezTo>
                  <a:pt x="35" y="8"/>
                  <a:pt x="35" y="8"/>
                  <a:pt x="35" y="8"/>
                </a:cubicBezTo>
                <a:cubicBezTo>
                  <a:pt x="35" y="13"/>
                  <a:pt x="35" y="13"/>
                  <a:pt x="35" y="13"/>
                </a:cubicBezTo>
                <a:cubicBezTo>
                  <a:pt x="41" y="13"/>
                  <a:pt x="41" y="13"/>
                  <a:pt x="41" y="13"/>
                </a:cubicBezTo>
                <a:cubicBezTo>
                  <a:pt x="41" y="17"/>
                  <a:pt x="41" y="17"/>
                  <a:pt x="41" y="17"/>
                </a:cubicBezTo>
                <a:cubicBezTo>
                  <a:pt x="45" y="17"/>
                  <a:pt x="45" y="17"/>
                  <a:pt x="45" y="17"/>
                </a:cubicBezTo>
                <a:cubicBezTo>
                  <a:pt x="45" y="22"/>
                  <a:pt x="45" y="22"/>
                  <a:pt x="45" y="22"/>
                </a:cubicBezTo>
                <a:close/>
                <a:moveTo>
                  <a:pt x="18" y="37"/>
                </a:moveTo>
                <a:cubicBezTo>
                  <a:pt x="18" y="23"/>
                  <a:pt x="18" y="23"/>
                  <a:pt x="18" y="23"/>
                </a:cubicBezTo>
                <a:cubicBezTo>
                  <a:pt x="14" y="24"/>
                  <a:pt x="10" y="26"/>
                  <a:pt x="7" y="29"/>
                </a:cubicBezTo>
                <a:cubicBezTo>
                  <a:pt x="3" y="33"/>
                  <a:pt x="0" y="40"/>
                  <a:pt x="0" y="47"/>
                </a:cubicBezTo>
                <a:cubicBezTo>
                  <a:pt x="0" y="52"/>
                  <a:pt x="0" y="52"/>
                  <a:pt x="0" y="52"/>
                </a:cubicBezTo>
                <a:cubicBezTo>
                  <a:pt x="13" y="52"/>
                  <a:pt x="13" y="52"/>
                  <a:pt x="13" y="52"/>
                </a:cubicBezTo>
                <a:cubicBezTo>
                  <a:pt x="13" y="47"/>
                  <a:pt x="13" y="47"/>
                  <a:pt x="13" y="47"/>
                </a:cubicBezTo>
                <a:cubicBezTo>
                  <a:pt x="13" y="43"/>
                  <a:pt x="14" y="40"/>
                  <a:pt x="16" y="38"/>
                </a:cubicBezTo>
                <a:cubicBezTo>
                  <a:pt x="17" y="38"/>
                  <a:pt x="17" y="37"/>
                  <a:pt x="18" y="37"/>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212" name="Freeform 375"/>
          <p:cNvSpPr>
            <a:spLocks noChangeAspect="1" noEditPoints="1" noChangeArrowheads="1"/>
          </p:cNvSpPr>
          <p:nvPr/>
        </p:nvSpPr>
        <p:spPr bwMode="auto">
          <a:xfrm>
            <a:off x="7204075" y="1560513"/>
            <a:ext cx="300038" cy="287337"/>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213" name="Freeform 383"/>
          <p:cNvSpPr>
            <a:spLocks noChangeAspect="1" noEditPoints="1" noChangeArrowheads="1"/>
          </p:cNvSpPr>
          <p:nvPr/>
        </p:nvSpPr>
        <p:spPr bwMode="auto">
          <a:xfrm>
            <a:off x="8170863" y="2511425"/>
            <a:ext cx="255587" cy="287338"/>
          </a:xfrm>
          <a:custGeom>
            <a:avLst/>
            <a:gdLst>
              <a:gd name="T0" fmla="*/ 17 w 63"/>
              <a:gd name="T1" fmla="*/ 5 h 71"/>
              <a:gd name="T2" fmla="*/ 30 w 63"/>
              <a:gd name="T3" fmla="*/ 2 h 71"/>
              <a:gd name="T4" fmla="*/ 31 w 63"/>
              <a:gd name="T5" fmla="*/ 10 h 71"/>
              <a:gd name="T6" fmla="*/ 33 w 63"/>
              <a:gd name="T7" fmla="*/ 10 h 71"/>
              <a:gd name="T8" fmla="*/ 37 w 63"/>
              <a:gd name="T9" fmla="*/ 12 h 71"/>
              <a:gd name="T10" fmla="*/ 60 w 63"/>
              <a:gd name="T11" fmla="*/ 30 h 71"/>
              <a:gd name="T12" fmla="*/ 61 w 63"/>
              <a:gd name="T13" fmla="*/ 31 h 71"/>
              <a:gd name="T14" fmla="*/ 63 w 63"/>
              <a:gd name="T15" fmla="*/ 35 h 71"/>
              <a:gd name="T16" fmla="*/ 39 w 63"/>
              <a:gd name="T17" fmla="*/ 59 h 71"/>
              <a:gd name="T18" fmla="*/ 39 w 63"/>
              <a:gd name="T19" fmla="*/ 59 h 71"/>
              <a:gd name="T20" fmla="*/ 39 w 63"/>
              <a:gd name="T21" fmla="*/ 60 h 71"/>
              <a:gd name="T22" fmla="*/ 43 w 63"/>
              <a:gd name="T23" fmla="*/ 62 h 71"/>
              <a:gd name="T24" fmla="*/ 10 w 63"/>
              <a:gd name="T25" fmla="*/ 71 h 71"/>
              <a:gd name="T26" fmla="*/ 16 w 63"/>
              <a:gd name="T27" fmla="*/ 64 h 71"/>
              <a:gd name="T28" fmla="*/ 18 w 63"/>
              <a:gd name="T29" fmla="*/ 61 h 71"/>
              <a:gd name="T30" fmla="*/ 23 w 63"/>
              <a:gd name="T31" fmla="*/ 57 h 71"/>
              <a:gd name="T32" fmla="*/ 26 w 63"/>
              <a:gd name="T33" fmla="*/ 61 h 71"/>
              <a:gd name="T34" fmla="*/ 31 w 63"/>
              <a:gd name="T35" fmla="*/ 63 h 71"/>
              <a:gd name="T36" fmla="*/ 31 w 63"/>
              <a:gd name="T37" fmla="*/ 56 h 71"/>
              <a:gd name="T38" fmla="*/ 50 w 63"/>
              <a:gd name="T39" fmla="*/ 35 h 71"/>
              <a:gd name="T40" fmla="*/ 30 w 63"/>
              <a:gd name="T41" fmla="*/ 19 h 71"/>
              <a:gd name="T42" fmla="*/ 28 w 63"/>
              <a:gd name="T43" fmla="*/ 16 h 71"/>
              <a:gd name="T44" fmla="*/ 26 w 63"/>
              <a:gd name="T45" fmla="*/ 13 h 71"/>
              <a:gd name="T46" fmla="*/ 17 w 63"/>
              <a:gd name="T47" fmla="*/ 31 h 71"/>
              <a:gd name="T48" fmla="*/ 35 w 63"/>
              <a:gd name="T49" fmla="*/ 14 h 71"/>
              <a:gd name="T50" fmla="*/ 52 w 63"/>
              <a:gd name="T51" fmla="*/ 33 h 71"/>
              <a:gd name="T52" fmla="*/ 55 w 63"/>
              <a:gd name="T53" fmla="*/ 30 h 71"/>
              <a:gd name="T54" fmla="*/ 33 w 63"/>
              <a:gd name="T55" fmla="*/ 55 h 71"/>
              <a:gd name="T56" fmla="*/ 39 w 63"/>
              <a:gd name="T57" fmla="*/ 56 h 71"/>
              <a:gd name="T58" fmla="*/ 54 w 63"/>
              <a:gd name="T59" fmla="*/ 38 h 71"/>
              <a:gd name="T60" fmla="*/ 34 w 63"/>
              <a:gd name="T61" fmla="*/ 54 h 71"/>
              <a:gd name="T62" fmla="*/ 59 w 63"/>
              <a:gd name="T63" fmla="*/ 33 h 71"/>
              <a:gd name="T64" fmla="*/ 56 w 63"/>
              <a:gd name="T65" fmla="*/ 33 h 71"/>
              <a:gd name="T66" fmla="*/ 56 w 63"/>
              <a:gd name="T67" fmla="*/ 36 h 71"/>
              <a:gd name="T68" fmla="*/ 59 w 63"/>
              <a:gd name="T69" fmla="*/ 36 h 71"/>
              <a:gd name="T70" fmla="*/ 60 w 63"/>
              <a:gd name="T71" fmla="*/ 3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3" h="71">
                <a:moveTo>
                  <a:pt x="0" y="3"/>
                </a:moveTo>
                <a:cubicBezTo>
                  <a:pt x="6" y="0"/>
                  <a:pt x="13" y="1"/>
                  <a:pt x="17" y="5"/>
                </a:cubicBezTo>
                <a:cubicBezTo>
                  <a:pt x="24" y="1"/>
                  <a:pt x="24" y="1"/>
                  <a:pt x="24" y="1"/>
                </a:cubicBezTo>
                <a:cubicBezTo>
                  <a:pt x="26" y="0"/>
                  <a:pt x="28" y="0"/>
                  <a:pt x="30" y="2"/>
                </a:cubicBezTo>
                <a:cubicBezTo>
                  <a:pt x="30" y="3"/>
                  <a:pt x="31" y="4"/>
                  <a:pt x="31" y="5"/>
                </a:cubicBezTo>
                <a:cubicBezTo>
                  <a:pt x="32" y="7"/>
                  <a:pt x="32" y="8"/>
                  <a:pt x="31" y="10"/>
                </a:cubicBezTo>
                <a:cubicBezTo>
                  <a:pt x="32" y="10"/>
                  <a:pt x="32" y="10"/>
                  <a:pt x="32" y="10"/>
                </a:cubicBezTo>
                <a:cubicBezTo>
                  <a:pt x="33" y="10"/>
                  <a:pt x="33" y="10"/>
                  <a:pt x="33" y="10"/>
                </a:cubicBezTo>
                <a:cubicBezTo>
                  <a:pt x="34" y="10"/>
                  <a:pt x="36" y="11"/>
                  <a:pt x="37" y="11"/>
                </a:cubicBezTo>
                <a:cubicBezTo>
                  <a:pt x="37" y="12"/>
                  <a:pt x="37" y="12"/>
                  <a:pt x="37" y="12"/>
                </a:cubicBezTo>
                <a:cubicBezTo>
                  <a:pt x="37" y="12"/>
                  <a:pt x="37" y="12"/>
                  <a:pt x="37" y="12"/>
                </a:cubicBezTo>
                <a:cubicBezTo>
                  <a:pt x="60" y="30"/>
                  <a:pt x="60" y="30"/>
                  <a:pt x="60" y="30"/>
                </a:cubicBezTo>
                <a:cubicBezTo>
                  <a:pt x="60" y="30"/>
                  <a:pt x="61" y="30"/>
                  <a:pt x="61" y="31"/>
                </a:cubicBezTo>
                <a:cubicBezTo>
                  <a:pt x="61" y="31"/>
                  <a:pt x="61" y="31"/>
                  <a:pt x="61" y="31"/>
                </a:cubicBezTo>
                <a:cubicBezTo>
                  <a:pt x="61" y="31"/>
                  <a:pt x="61" y="31"/>
                  <a:pt x="61" y="31"/>
                </a:cubicBezTo>
                <a:cubicBezTo>
                  <a:pt x="62" y="32"/>
                  <a:pt x="63" y="33"/>
                  <a:pt x="63" y="35"/>
                </a:cubicBezTo>
                <a:cubicBezTo>
                  <a:pt x="63" y="36"/>
                  <a:pt x="62" y="37"/>
                  <a:pt x="61" y="38"/>
                </a:cubicBezTo>
                <a:cubicBezTo>
                  <a:pt x="39" y="59"/>
                  <a:pt x="39" y="59"/>
                  <a:pt x="39" y="59"/>
                </a:cubicBezTo>
                <a:cubicBezTo>
                  <a:pt x="39" y="59"/>
                  <a:pt x="39" y="59"/>
                  <a:pt x="39" y="59"/>
                </a:cubicBezTo>
                <a:cubicBezTo>
                  <a:pt x="39" y="59"/>
                  <a:pt x="39" y="59"/>
                  <a:pt x="39" y="59"/>
                </a:cubicBezTo>
                <a:cubicBezTo>
                  <a:pt x="39" y="59"/>
                  <a:pt x="39" y="59"/>
                  <a:pt x="39" y="59"/>
                </a:cubicBezTo>
                <a:cubicBezTo>
                  <a:pt x="39" y="60"/>
                  <a:pt x="39" y="60"/>
                  <a:pt x="39" y="60"/>
                </a:cubicBezTo>
                <a:cubicBezTo>
                  <a:pt x="39" y="62"/>
                  <a:pt x="39" y="62"/>
                  <a:pt x="39" y="62"/>
                </a:cubicBezTo>
                <a:cubicBezTo>
                  <a:pt x="43" y="62"/>
                  <a:pt x="43" y="62"/>
                  <a:pt x="43" y="62"/>
                </a:cubicBezTo>
                <a:cubicBezTo>
                  <a:pt x="45" y="71"/>
                  <a:pt x="45" y="71"/>
                  <a:pt x="45" y="71"/>
                </a:cubicBezTo>
                <a:cubicBezTo>
                  <a:pt x="10" y="71"/>
                  <a:pt x="10" y="71"/>
                  <a:pt x="10" y="71"/>
                </a:cubicBezTo>
                <a:cubicBezTo>
                  <a:pt x="11" y="65"/>
                  <a:pt x="11" y="65"/>
                  <a:pt x="11" y="65"/>
                </a:cubicBezTo>
                <a:cubicBezTo>
                  <a:pt x="16" y="64"/>
                  <a:pt x="16" y="64"/>
                  <a:pt x="16" y="64"/>
                </a:cubicBezTo>
                <a:cubicBezTo>
                  <a:pt x="16" y="61"/>
                  <a:pt x="16" y="61"/>
                  <a:pt x="16" y="61"/>
                </a:cubicBezTo>
                <a:cubicBezTo>
                  <a:pt x="18" y="61"/>
                  <a:pt x="18" y="61"/>
                  <a:pt x="18" y="61"/>
                </a:cubicBezTo>
                <a:cubicBezTo>
                  <a:pt x="18" y="57"/>
                  <a:pt x="18" y="57"/>
                  <a:pt x="18" y="57"/>
                </a:cubicBezTo>
                <a:cubicBezTo>
                  <a:pt x="23" y="57"/>
                  <a:pt x="23" y="57"/>
                  <a:pt x="23" y="57"/>
                </a:cubicBezTo>
                <a:cubicBezTo>
                  <a:pt x="23" y="61"/>
                  <a:pt x="23" y="61"/>
                  <a:pt x="23" y="61"/>
                </a:cubicBezTo>
                <a:cubicBezTo>
                  <a:pt x="26" y="61"/>
                  <a:pt x="26" y="61"/>
                  <a:pt x="26" y="61"/>
                </a:cubicBezTo>
                <a:cubicBezTo>
                  <a:pt x="26" y="63"/>
                  <a:pt x="26" y="63"/>
                  <a:pt x="26" y="63"/>
                </a:cubicBezTo>
                <a:cubicBezTo>
                  <a:pt x="31" y="63"/>
                  <a:pt x="31" y="63"/>
                  <a:pt x="31" y="63"/>
                </a:cubicBezTo>
                <a:cubicBezTo>
                  <a:pt x="31" y="58"/>
                  <a:pt x="31" y="58"/>
                  <a:pt x="31" y="58"/>
                </a:cubicBezTo>
                <a:cubicBezTo>
                  <a:pt x="31" y="57"/>
                  <a:pt x="31" y="56"/>
                  <a:pt x="31" y="56"/>
                </a:cubicBezTo>
                <a:cubicBezTo>
                  <a:pt x="31" y="54"/>
                  <a:pt x="31" y="53"/>
                  <a:pt x="32" y="52"/>
                </a:cubicBezTo>
                <a:cubicBezTo>
                  <a:pt x="50" y="35"/>
                  <a:pt x="50" y="35"/>
                  <a:pt x="50" y="35"/>
                </a:cubicBezTo>
                <a:cubicBezTo>
                  <a:pt x="30" y="20"/>
                  <a:pt x="30" y="20"/>
                  <a:pt x="30" y="20"/>
                </a:cubicBezTo>
                <a:cubicBezTo>
                  <a:pt x="30" y="19"/>
                  <a:pt x="30" y="19"/>
                  <a:pt x="30" y="19"/>
                </a:cubicBezTo>
                <a:cubicBezTo>
                  <a:pt x="30" y="19"/>
                  <a:pt x="30" y="19"/>
                  <a:pt x="30" y="19"/>
                </a:cubicBezTo>
                <a:cubicBezTo>
                  <a:pt x="29" y="19"/>
                  <a:pt x="29" y="17"/>
                  <a:pt x="28" y="16"/>
                </a:cubicBezTo>
                <a:cubicBezTo>
                  <a:pt x="28" y="16"/>
                  <a:pt x="28" y="15"/>
                  <a:pt x="28" y="15"/>
                </a:cubicBezTo>
                <a:cubicBezTo>
                  <a:pt x="26" y="13"/>
                  <a:pt x="26" y="13"/>
                  <a:pt x="26" y="13"/>
                </a:cubicBezTo>
                <a:cubicBezTo>
                  <a:pt x="23" y="15"/>
                  <a:pt x="23" y="15"/>
                  <a:pt x="23" y="15"/>
                </a:cubicBezTo>
                <a:cubicBezTo>
                  <a:pt x="25" y="21"/>
                  <a:pt x="22" y="28"/>
                  <a:pt x="17" y="31"/>
                </a:cubicBezTo>
                <a:cubicBezTo>
                  <a:pt x="0" y="3"/>
                  <a:pt x="0" y="3"/>
                  <a:pt x="0" y="3"/>
                </a:cubicBezTo>
                <a:close/>
                <a:moveTo>
                  <a:pt x="35" y="14"/>
                </a:moveTo>
                <a:cubicBezTo>
                  <a:pt x="33" y="18"/>
                  <a:pt x="33" y="18"/>
                  <a:pt x="33" y="18"/>
                </a:cubicBezTo>
                <a:cubicBezTo>
                  <a:pt x="52" y="33"/>
                  <a:pt x="52" y="33"/>
                  <a:pt x="52" y="33"/>
                </a:cubicBezTo>
                <a:cubicBezTo>
                  <a:pt x="54" y="31"/>
                  <a:pt x="54" y="31"/>
                  <a:pt x="54" y="31"/>
                </a:cubicBezTo>
                <a:cubicBezTo>
                  <a:pt x="54" y="30"/>
                  <a:pt x="55" y="30"/>
                  <a:pt x="55" y="30"/>
                </a:cubicBezTo>
                <a:cubicBezTo>
                  <a:pt x="35" y="14"/>
                  <a:pt x="35" y="14"/>
                  <a:pt x="35" y="14"/>
                </a:cubicBezTo>
                <a:close/>
                <a:moveTo>
                  <a:pt x="33" y="55"/>
                </a:moveTo>
                <a:cubicBezTo>
                  <a:pt x="39" y="55"/>
                  <a:pt x="39" y="55"/>
                  <a:pt x="39" y="55"/>
                </a:cubicBezTo>
                <a:cubicBezTo>
                  <a:pt x="39" y="56"/>
                  <a:pt x="39" y="56"/>
                  <a:pt x="39" y="56"/>
                </a:cubicBezTo>
                <a:cubicBezTo>
                  <a:pt x="56" y="39"/>
                  <a:pt x="56" y="39"/>
                  <a:pt x="56" y="39"/>
                </a:cubicBezTo>
                <a:cubicBezTo>
                  <a:pt x="55" y="39"/>
                  <a:pt x="55" y="39"/>
                  <a:pt x="54" y="38"/>
                </a:cubicBezTo>
                <a:cubicBezTo>
                  <a:pt x="52" y="37"/>
                  <a:pt x="52" y="37"/>
                  <a:pt x="52" y="37"/>
                </a:cubicBezTo>
                <a:cubicBezTo>
                  <a:pt x="34" y="54"/>
                  <a:pt x="34" y="54"/>
                  <a:pt x="34" y="54"/>
                </a:cubicBezTo>
                <a:cubicBezTo>
                  <a:pt x="34" y="54"/>
                  <a:pt x="33" y="55"/>
                  <a:pt x="33" y="55"/>
                </a:cubicBezTo>
                <a:close/>
                <a:moveTo>
                  <a:pt x="59" y="33"/>
                </a:moveTo>
                <a:cubicBezTo>
                  <a:pt x="58" y="32"/>
                  <a:pt x="58" y="32"/>
                  <a:pt x="57" y="32"/>
                </a:cubicBezTo>
                <a:cubicBezTo>
                  <a:pt x="57" y="32"/>
                  <a:pt x="56" y="32"/>
                  <a:pt x="56" y="33"/>
                </a:cubicBezTo>
                <a:cubicBezTo>
                  <a:pt x="54" y="35"/>
                  <a:pt x="54" y="35"/>
                  <a:pt x="54" y="35"/>
                </a:cubicBezTo>
                <a:cubicBezTo>
                  <a:pt x="56" y="36"/>
                  <a:pt x="56" y="36"/>
                  <a:pt x="56" y="36"/>
                </a:cubicBezTo>
                <a:cubicBezTo>
                  <a:pt x="56" y="37"/>
                  <a:pt x="57" y="37"/>
                  <a:pt x="58" y="37"/>
                </a:cubicBezTo>
                <a:cubicBezTo>
                  <a:pt x="58" y="37"/>
                  <a:pt x="59" y="36"/>
                  <a:pt x="59" y="36"/>
                </a:cubicBezTo>
                <a:cubicBezTo>
                  <a:pt x="59" y="36"/>
                  <a:pt x="59" y="36"/>
                  <a:pt x="59" y="36"/>
                </a:cubicBezTo>
                <a:cubicBezTo>
                  <a:pt x="60" y="35"/>
                  <a:pt x="60" y="35"/>
                  <a:pt x="60" y="34"/>
                </a:cubicBezTo>
                <a:cubicBezTo>
                  <a:pt x="60" y="34"/>
                  <a:pt x="59" y="33"/>
                  <a:pt x="59" y="33"/>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214" name="Freeform 26"/>
          <p:cNvSpPr>
            <a:spLocks noEditPoints="1" noChangeArrowheads="1"/>
          </p:cNvSpPr>
          <p:nvPr/>
        </p:nvSpPr>
        <p:spPr bwMode="auto">
          <a:xfrm>
            <a:off x="4318000" y="4914900"/>
            <a:ext cx="263525" cy="288925"/>
          </a:xfrm>
          <a:custGeom>
            <a:avLst/>
            <a:gdLst>
              <a:gd name="T0" fmla="*/ 40 w 70"/>
              <a:gd name="T1" fmla="*/ 42 h 74"/>
              <a:gd name="T2" fmla="*/ 41 w 70"/>
              <a:gd name="T3" fmla="*/ 48 h 74"/>
              <a:gd name="T4" fmla="*/ 37 w 70"/>
              <a:gd name="T5" fmla="*/ 59 h 74"/>
              <a:gd name="T6" fmla="*/ 29 w 70"/>
              <a:gd name="T7" fmla="*/ 69 h 74"/>
              <a:gd name="T8" fmla="*/ 18 w 70"/>
              <a:gd name="T9" fmla="*/ 74 h 74"/>
              <a:gd name="T10" fmla="*/ 6 w 70"/>
              <a:gd name="T11" fmla="*/ 70 h 74"/>
              <a:gd name="T12" fmla="*/ 6 w 70"/>
              <a:gd name="T13" fmla="*/ 70 h 74"/>
              <a:gd name="T14" fmla="*/ 1 w 70"/>
              <a:gd name="T15" fmla="*/ 59 h 74"/>
              <a:gd name="T16" fmla="*/ 5 w 70"/>
              <a:gd name="T17" fmla="*/ 47 h 74"/>
              <a:gd name="T18" fmla="*/ 13 w 70"/>
              <a:gd name="T19" fmla="*/ 38 h 74"/>
              <a:gd name="T20" fmla="*/ 24 w 70"/>
              <a:gd name="T21" fmla="*/ 33 h 74"/>
              <a:gd name="T22" fmla="*/ 30 w 70"/>
              <a:gd name="T23" fmla="*/ 33 h 74"/>
              <a:gd name="T24" fmla="*/ 23 w 70"/>
              <a:gd name="T25" fmla="*/ 42 h 74"/>
              <a:gd name="T26" fmla="*/ 19 w 70"/>
              <a:gd name="T27" fmla="*/ 44 h 74"/>
              <a:gd name="T28" fmla="*/ 11 w 70"/>
              <a:gd name="T29" fmla="*/ 53 h 74"/>
              <a:gd name="T30" fmla="*/ 9 w 70"/>
              <a:gd name="T31" fmla="*/ 58 h 74"/>
              <a:gd name="T32" fmla="*/ 12 w 70"/>
              <a:gd name="T33" fmla="*/ 64 h 74"/>
              <a:gd name="T34" fmla="*/ 12 w 70"/>
              <a:gd name="T35" fmla="*/ 64 h 74"/>
              <a:gd name="T36" fmla="*/ 17 w 70"/>
              <a:gd name="T37" fmla="*/ 65 h 74"/>
              <a:gd name="T38" fmla="*/ 23 w 70"/>
              <a:gd name="T39" fmla="*/ 63 h 74"/>
              <a:gd name="T40" fmla="*/ 31 w 70"/>
              <a:gd name="T41" fmla="*/ 54 h 74"/>
              <a:gd name="T42" fmla="*/ 32 w 70"/>
              <a:gd name="T43" fmla="*/ 50 h 74"/>
              <a:gd name="T44" fmla="*/ 40 w 70"/>
              <a:gd name="T45" fmla="*/ 42 h 74"/>
              <a:gd name="T46" fmla="*/ 64 w 70"/>
              <a:gd name="T47" fmla="*/ 4 h 74"/>
              <a:gd name="T48" fmla="*/ 52 w 70"/>
              <a:gd name="T49" fmla="*/ 0 h 74"/>
              <a:gd name="T50" fmla="*/ 41 w 70"/>
              <a:gd name="T51" fmla="*/ 5 h 74"/>
              <a:gd name="T52" fmla="*/ 33 w 70"/>
              <a:gd name="T53" fmla="*/ 15 h 74"/>
              <a:gd name="T54" fmla="*/ 29 w 70"/>
              <a:gd name="T55" fmla="*/ 26 h 74"/>
              <a:gd name="T56" fmla="*/ 31 w 70"/>
              <a:gd name="T57" fmla="*/ 32 h 74"/>
              <a:gd name="T58" fmla="*/ 38 w 70"/>
              <a:gd name="T59" fmla="*/ 24 h 74"/>
              <a:gd name="T60" fmla="*/ 40 w 70"/>
              <a:gd name="T61" fmla="*/ 20 h 74"/>
              <a:gd name="T62" fmla="*/ 47 w 70"/>
              <a:gd name="T63" fmla="*/ 11 h 74"/>
              <a:gd name="T64" fmla="*/ 53 w 70"/>
              <a:gd name="T65" fmla="*/ 9 h 74"/>
              <a:gd name="T66" fmla="*/ 58 w 70"/>
              <a:gd name="T67" fmla="*/ 10 h 74"/>
              <a:gd name="T68" fmla="*/ 58 w 70"/>
              <a:gd name="T69" fmla="*/ 10 h 74"/>
              <a:gd name="T70" fmla="*/ 61 w 70"/>
              <a:gd name="T71" fmla="*/ 16 h 74"/>
              <a:gd name="T72" fmla="*/ 59 w 70"/>
              <a:gd name="T73" fmla="*/ 21 h 74"/>
              <a:gd name="T74" fmla="*/ 51 w 70"/>
              <a:gd name="T75" fmla="*/ 30 h 74"/>
              <a:gd name="T76" fmla="*/ 48 w 70"/>
              <a:gd name="T77" fmla="*/ 32 h 74"/>
              <a:gd name="T78" fmla="*/ 41 w 70"/>
              <a:gd name="T79" fmla="*/ 41 h 74"/>
              <a:gd name="T80" fmla="*/ 46 w 70"/>
              <a:gd name="T81" fmla="*/ 41 h 74"/>
              <a:gd name="T82" fmla="*/ 57 w 70"/>
              <a:gd name="T83" fmla="*/ 36 h 74"/>
              <a:gd name="T84" fmla="*/ 65 w 70"/>
              <a:gd name="T85" fmla="*/ 27 h 74"/>
              <a:gd name="T86" fmla="*/ 69 w 70"/>
              <a:gd name="T87" fmla="*/ 15 h 74"/>
              <a:gd name="T88" fmla="*/ 64 w 70"/>
              <a:gd name="T89" fmla="*/ 4 h 74"/>
              <a:gd name="T90" fmla="*/ 64 w 70"/>
              <a:gd name="T91" fmla="*/ 4 h 74"/>
              <a:gd name="T92" fmla="*/ 49 w 70"/>
              <a:gd name="T93" fmla="*/ 21 h 74"/>
              <a:gd name="T94" fmla="*/ 43 w 70"/>
              <a:gd name="T95" fmla="*/ 21 h 74"/>
              <a:gd name="T96" fmla="*/ 22 w 70"/>
              <a:gd name="T97" fmla="*/ 45 h 74"/>
              <a:gd name="T98" fmla="*/ 23 w 70"/>
              <a:gd name="T99" fmla="*/ 52 h 74"/>
              <a:gd name="T100" fmla="*/ 23 w 70"/>
              <a:gd name="T101" fmla="*/ 52 h 74"/>
              <a:gd name="T102" fmla="*/ 29 w 70"/>
              <a:gd name="T103" fmla="*/ 51 h 74"/>
              <a:gd name="T104" fmla="*/ 50 w 70"/>
              <a:gd name="T105" fmla="*/ 27 h 74"/>
              <a:gd name="T106" fmla="*/ 49 w 70"/>
              <a:gd name="T107" fmla="*/ 2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4">
                <a:moveTo>
                  <a:pt x="40" y="42"/>
                </a:moveTo>
                <a:cubicBezTo>
                  <a:pt x="40" y="44"/>
                  <a:pt x="41" y="46"/>
                  <a:pt x="41" y="48"/>
                </a:cubicBezTo>
                <a:cubicBezTo>
                  <a:pt x="41" y="52"/>
                  <a:pt x="40" y="56"/>
                  <a:pt x="37" y="59"/>
                </a:cubicBezTo>
                <a:cubicBezTo>
                  <a:pt x="29" y="69"/>
                  <a:pt x="29" y="69"/>
                  <a:pt x="29" y="69"/>
                </a:cubicBezTo>
                <a:cubicBezTo>
                  <a:pt x="26" y="72"/>
                  <a:pt x="22" y="74"/>
                  <a:pt x="18" y="74"/>
                </a:cubicBezTo>
                <a:cubicBezTo>
                  <a:pt x="14" y="74"/>
                  <a:pt x="10" y="73"/>
                  <a:pt x="6" y="70"/>
                </a:cubicBezTo>
                <a:cubicBezTo>
                  <a:pt x="6" y="70"/>
                  <a:pt x="6" y="70"/>
                  <a:pt x="6" y="70"/>
                </a:cubicBezTo>
                <a:cubicBezTo>
                  <a:pt x="3" y="67"/>
                  <a:pt x="1" y="63"/>
                  <a:pt x="1" y="59"/>
                </a:cubicBezTo>
                <a:cubicBezTo>
                  <a:pt x="0" y="55"/>
                  <a:pt x="2" y="51"/>
                  <a:pt x="5" y="47"/>
                </a:cubicBezTo>
                <a:cubicBezTo>
                  <a:pt x="13" y="38"/>
                  <a:pt x="13" y="38"/>
                  <a:pt x="13" y="38"/>
                </a:cubicBezTo>
                <a:cubicBezTo>
                  <a:pt x="16" y="35"/>
                  <a:pt x="20" y="33"/>
                  <a:pt x="24" y="33"/>
                </a:cubicBezTo>
                <a:cubicBezTo>
                  <a:pt x="26" y="32"/>
                  <a:pt x="28" y="33"/>
                  <a:pt x="30" y="33"/>
                </a:cubicBezTo>
                <a:cubicBezTo>
                  <a:pt x="23" y="42"/>
                  <a:pt x="23" y="42"/>
                  <a:pt x="23" y="42"/>
                </a:cubicBezTo>
                <a:cubicBezTo>
                  <a:pt x="21" y="42"/>
                  <a:pt x="20" y="43"/>
                  <a:pt x="19" y="44"/>
                </a:cubicBezTo>
                <a:cubicBezTo>
                  <a:pt x="11" y="53"/>
                  <a:pt x="11" y="53"/>
                  <a:pt x="11" y="53"/>
                </a:cubicBezTo>
                <a:cubicBezTo>
                  <a:pt x="10" y="55"/>
                  <a:pt x="9" y="57"/>
                  <a:pt x="9" y="58"/>
                </a:cubicBezTo>
                <a:cubicBezTo>
                  <a:pt x="10" y="60"/>
                  <a:pt x="10" y="62"/>
                  <a:pt x="12" y="64"/>
                </a:cubicBezTo>
                <a:cubicBezTo>
                  <a:pt x="12" y="64"/>
                  <a:pt x="12" y="64"/>
                  <a:pt x="12" y="64"/>
                </a:cubicBezTo>
                <a:cubicBezTo>
                  <a:pt x="14" y="65"/>
                  <a:pt x="16" y="65"/>
                  <a:pt x="17" y="65"/>
                </a:cubicBezTo>
                <a:cubicBezTo>
                  <a:pt x="19" y="65"/>
                  <a:pt x="21" y="64"/>
                  <a:pt x="23" y="63"/>
                </a:cubicBezTo>
                <a:cubicBezTo>
                  <a:pt x="31" y="54"/>
                  <a:pt x="31" y="54"/>
                  <a:pt x="31" y="54"/>
                </a:cubicBezTo>
                <a:cubicBezTo>
                  <a:pt x="31" y="53"/>
                  <a:pt x="32" y="52"/>
                  <a:pt x="32" y="50"/>
                </a:cubicBezTo>
                <a:cubicBezTo>
                  <a:pt x="40" y="42"/>
                  <a:pt x="40" y="42"/>
                  <a:pt x="40" y="42"/>
                </a:cubicBezTo>
                <a:close/>
                <a:moveTo>
                  <a:pt x="64" y="4"/>
                </a:moveTo>
                <a:cubicBezTo>
                  <a:pt x="60" y="1"/>
                  <a:pt x="56" y="0"/>
                  <a:pt x="52" y="0"/>
                </a:cubicBezTo>
                <a:cubicBezTo>
                  <a:pt x="48" y="0"/>
                  <a:pt x="44" y="2"/>
                  <a:pt x="41" y="5"/>
                </a:cubicBezTo>
                <a:cubicBezTo>
                  <a:pt x="33" y="15"/>
                  <a:pt x="33" y="15"/>
                  <a:pt x="33" y="15"/>
                </a:cubicBezTo>
                <a:cubicBezTo>
                  <a:pt x="30" y="18"/>
                  <a:pt x="29" y="22"/>
                  <a:pt x="29" y="26"/>
                </a:cubicBezTo>
                <a:cubicBezTo>
                  <a:pt x="29" y="29"/>
                  <a:pt x="30" y="31"/>
                  <a:pt x="31" y="32"/>
                </a:cubicBezTo>
                <a:cubicBezTo>
                  <a:pt x="38" y="24"/>
                  <a:pt x="38" y="24"/>
                  <a:pt x="38" y="24"/>
                </a:cubicBezTo>
                <a:cubicBezTo>
                  <a:pt x="38" y="23"/>
                  <a:pt x="39" y="21"/>
                  <a:pt x="40" y="20"/>
                </a:cubicBezTo>
                <a:cubicBezTo>
                  <a:pt x="47" y="11"/>
                  <a:pt x="47" y="11"/>
                  <a:pt x="47" y="11"/>
                </a:cubicBezTo>
                <a:cubicBezTo>
                  <a:pt x="49" y="10"/>
                  <a:pt x="51" y="9"/>
                  <a:pt x="53" y="9"/>
                </a:cubicBezTo>
                <a:cubicBezTo>
                  <a:pt x="55" y="9"/>
                  <a:pt x="56" y="9"/>
                  <a:pt x="58" y="10"/>
                </a:cubicBezTo>
                <a:cubicBezTo>
                  <a:pt x="58" y="10"/>
                  <a:pt x="58" y="10"/>
                  <a:pt x="58" y="10"/>
                </a:cubicBezTo>
                <a:cubicBezTo>
                  <a:pt x="60" y="12"/>
                  <a:pt x="60" y="14"/>
                  <a:pt x="61" y="16"/>
                </a:cubicBezTo>
                <a:cubicBezTo>
                  <a:pt x="61" y="17"/>
                  <a:pt x="60" y="19"/>
                  <a:pt x="59" y="21"/>
                </a:cubicBezTo>
                <a:cubicBezTo>
                  <a:pt x="51" y="30"/>
                  <a:pt x="51" y="30"/>
                  <a:pt x="51" y="30"/>
                </a:cubicBezTo>
                <a:cubicBezTo>
                  <a:pt x="50" y="31"/>
                  <a:pt x="49" y="32"/>
                  <a:pt x="48" y="32"/>
                </a:cubicBezTo>
                <a:cubicBezTo>
                  <a:pt x="41" y="41"/>
                  <a:pt x="41" y="41"/>
                  <a:pt x="41" y="41"/>
                </a:cubicBezTo>
                <a:cubicBezTo>
                  <a:pt x="42" y="41"/>
                  <a:pt x="44" y="42"/>
                  <a:pt x="46" y="41"/>
                </a:cubicBezTo>
                <a:cubicBezTo>
                  <a:pt x="50" y="41"/>
                  <a:pt x="55" y="39"/>
                  <a:pt x="57" y="36"/>
                </a:cubicBezTo>
                <a:cubicBezTo>
                  <a:pt x="65" y="27"/>
                  <a:pt x="65" y="27"/>
                  <a:pt x="65" y="27"/>
                </a:cubicBezTo>
                <a:cubicBezTo>
                  <a:pt x="68" y="23"/>
                  <a:pt x="70" y="19"/>
                  <a:pt x="69" y="15"/>
                </a:cubicBezTo>
                <a:cubicBezTo>
                  <a:pt x="69" y="11"/>
                  <a:pt x="67" y="7"/>
                  <a:pt x="64" y="4"/>
                </a:cubicBezTo>
                <a:cubicBezTo>
                  <a:pt x="64" y="4"/>
                  <a:pt x="64" y="4"/>
                  <a:pt x="64" y="4"/>
                </a:cubicBezTo>
                <a:close/>
                <a:moveTo>
                  <a:pt x="49" y="21"/>
                </a:moveTo>
                <a:cubicBezTo>
                  <a:pt x="48" y="19"/>
                  <a:pt x="45" y="19"/>
                  <a:pt x="43" y="21"/>
                </a:cubicBezTo>
                <a:cubicBezTo>
                  <a:pt x="22" y="45"/>
                  <a:pt x="22" y="45"/>
                  <a:pt x="22" y="45"/>
                </a:cubicBezTo>
                <a:cubicBezTo>
                  <a:pt x="21" y="47"/>
                  <a:pt x="21" y="50"/>
                  <a:pt x="23" y="52"/>
                </a:cubicBezTo>
                <a:cubicBezTo>
                  <a:pt x="23" y="52"/>
                  <a:pt x="23" y="52"/>
                  <a:pt x="23" y="52"/>
                </a:cubicBezTo>
                <a:cubicBezTo>
                  <a:pt x="25" y="53"/>
                  <a:pt x="27" y="53"/>
                  <a:pt x="29" y="51"/>
                </a:cubicBezTo>
                <a:cubicBezTo>
                  <a:pt x="50" y="27"/>
                  <a:pt x="50" y="27"/>
                  <a:pt x="50" y="27"/>
                </a:cubicBezTo>
                <a:cubicBezTo>
                  <a:pt x="51" y="25"/>
                  <a:pt x="51" y="22"/>
                  <a:pt x="49" y="21"/>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215" name="文本框 46"/>
          <p:cNvSpPr>
            <a:spLocks noChangeArrowheads="1"/>
          </p:cNvSpPr>
          <p:nvPr/>
        </p:nvSpPr>
        <p:spPr bwMode="auto">
          <a:xfrm>
            <a:off x="2333625" y="24669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16" name="文本框 47"/>
          <p:cNvSpPr>
            <a:spLocks noChangeArrowheads="1"/>
          </p:cNvSpPr>
          <p:nvPr/>
        </p:nvSpPr>
        <p:spPr bwMode="auto">
          <a:xfrm>
            <a:off x="2333625" y="3971925"/>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17" name="文本框 48"/>
          <p:cNvSpPr>
            <a:spLocks noChangeArrowheads="1"/>
          </p:cNvSpPr>
          <p:nvPr/>
        </p:nvSpPr>
        <p:spPr bwMode="auto">
          <a:xfrm>
            <a:off x="2959100" y="4903788"/>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18" name="文本框 49"/>
          <p:cNvSpPr>
            <a:spLocks noChangeArrowheads="1"/>
          </p:cNvSpPr>
          <p:nvPr/>
        </p:nvSpPr>
        <p:spPr bwMode="auto">
          <a:xfrm>
            <a:off x="8210550" y="49403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19" name="文本框 50"/>
          <p:cNvSpPr>
            <a:spLocks noChangeArrowheads="1"/>
          </p:cNvSpPr>
          <p:nvPr/>
        </p:nvSpPr>
        <p:spPr bwMode="auto">
          <a:xfrm>
            <a:off x="8912225" y="3994150"/>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20" name="文本框 51"/>
          <p:cNvSpPr>
            <a:spLocks noChangeArrowheads="1"/>
          </p:cNvSpPr>
          <p:nvPr/>
        </p:nvSpPr>
        <p:spPr bwMode="auto">
          <a:xfrm>
            <a:off x="8702675" y="23876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21" name="文本框 52"/>
          <p:cNvSpPr>
            <a:spLocks noChangeArrowheads="1"/>
          </p:cNvSpPr>
          <p:nvPr/>
        </p:nvSpPr>
        <p:spPr bwMode="auto">
          <a:xfrm>
            <a:off x="7823200" y="1477963"/>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22" name="文本框 53"/>
          <p:cNvSpPr>
            <a:spLocks noChangeArrowheads="1"/>
          </p:cNvSpPr>
          <p:nvPr/>
        </p:nvSpPr>
        <p:spPr bwMode="auto">
          <a:xfrm>
            <a:off x="6630988" y="10064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23" name="文本框 54"/>
          <p:cNvSpPr>
            <a:spLocks noChangeArrowheads="1"/>
          </p:cNvSpPr>
          <p:nvPr/>
        </p:nvSpPr>
        <p:spPr bwMode="auto">
          <a:xfrm>
            <a:off x="3079750" y="14732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24" name="文本框 55"/>
          <p:cNvSpPr>
            <a:spLocks noChangeArrowheads="1"/>
          </p:cNvSpPr>
          <p:nvPr/>
        </p:nvSpPr>
        <p:spPr bwMode="auto">
          <a:xfrm>
            <a:off x="4651375" y="55784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F3F3F"/>
                </a:solidFill>
                <a:latin typeface="方正正中黑简体" pitchFamily="2" charset="-122"/>
                <a:ea typeface="方正正中黑简体" pitchFamily="2" charset="-122"/>
                <a:sym typeface="方正正中黑简体" pitchFamily="2" charset="-122"/>
              </a:rPr>
              <a:t>添加内容</a:t>
            </a:r>
          </a:p>
        </p:txBody>
      </p:sp>
      <p:sp>
        <p:nvSpPr>
          <p:cNvPr id="7225" name="矩形 56"/>
          <p:cNvSpPr>
            <a:spLocks noChangeArrowheads="1"/>
          </p:cNvSpPr>
          <p:nvPr/>
        </p:nvSpPr>
        <p:spPr bwMode="auto">
          <a:xfrm>
            <a:off x="5033963" y="-3175"/>
            <a:ext cx="2124075" cy="147638"/>
          </a:xfrm>
          <a:prstGeom prst="rect">
            <a:avLst/>
          </a:prstGeom>
          <a:solidFill>
            <a:srgbClr val="AECB01">
              <a:alpha val="81000"/>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226" name="矩形 57"/>
          <p:cNvSpPr>
            <a:spLocks noChangeArrowheads="1"/>
          </p:cNvSpPr>
          <p:nvPr/>
        </p:nvSpPr>
        <p:spPr bwMode="auto">
          <a:xfrm>
            <a:off x="5072063" y="6748463"/>
            <a:ext cx="2122487" cy="147637"/>
          </a:xfrm>
          <a:prstGeom prst="rect">
            <a:avLst/>
          </a:prstGeom>
          <a:solidFill>
            <a:srgbClr val="AECB01">
              <a:alpha val="81000"/>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slow" advTm="5000">
    <p:fade/>
  </p:transition>
</p:sld>
</file>

<file path=ppt/slides/slide50.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53250" name="组合 7"/>
          <p:cNvGrpSpPr>
            <a:grpSpLocks/>
          </p:cNvGrpSpPr>
          <p:nvPr/>
        </p:nvGrpSpPr>
        <p:grpSpPr bwMode="auto">
          <a:xfrm>
            <a:off x="9563100" y="263525"/>
            <a:ext cx="1082675" cy="339725"/>
            <a:chOff x="0" y="0"/>
            <a:chExt cx="1082348" cy="340298"/>
          </a:xfrm>
        </p:grpSpPr>
        <p:sp>
          <p:nvSpPr>
            <p:cNvPr id="53251"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53252"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sp>
        <p:nvSpPr>
          <p:cNvPr id="53260"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迷你简粗倩" pitchFamily="1" charset="-122"/>
                <a:ea typeface="迷你简粗倩" pitchFamily="1" charset="-122"/>
                <a:sym typeface="迷你简粗倩" pitchFamily="1" charset="-122"/>
              </a:rPr>
              <a:t>添加标题</a:t>
            </a:r>
            <a:endParaRPr lang="zh-CN" altLang="en-US"/>
          </a:p>
        </p:txBody>
      </p:sp>
      <p:sp>
        <p:nvSpPr>
          <p:cNvPr id="53261" name="矩形 2"/>
          <p:cNvSpPr>
            <a:spLocks noChangeArrowheads="1"/>
          </p:cNvSpPr>
          <p:nvPr/>
        </p:nvSpPr>
        <p:spPr bwMode="auto">
          <a:xfrm>
            <a:off x="1171575" y="1508125"/>
            <a:ext cx="10037763" cy="36513"/>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53262" name="图片 3"/>
          <p:cNvPicPr>
            <a:picLocks noChangeAspect="1" noChangeArrowheads="1"/>
          </p:cNvPicPr>
          <p:nvPr/>
        </p:nvPicPr>
        <p:blipFill>
          <a:blip r:embed="rId2">
            <a:extLst>
              <a:ext uri="{28A0092B-C50C-407E-A947-70E740481C1C}">
                <a14:useLocalDpi xmlns:a14="http://schemas.microsoft.com/office/drawing/2010/main" val="0"/>
              </a:ext>
            </a:extLst>
          </a:blip>
          <a:srcRect l="19156"/>
          <a:stretch>
            <a:fillRect/>
          </a:stretch>
        </p:blipFill>
        <p:spPr bwMode="auto">
          <a:xfrm>
            <a:off x="4348163" y="1949450"/>
            <a:ext cx="34925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63" name="图片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8125" y="1949450"/>
            <a:ext cx="3351213"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64" name="图片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7125" y="1949450"/>
            <a:ext cx="322103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65" name="矩形 6"/>
          <p:cNvSpPr>
            <a:spLocks noChangeArrowheads="1"/>
          </p:cNvSpPr>
          <p:nvPr/>
        </p:nvSpPr>
        <p:spPr bwMode="auto">
          <a:xfrm>
            <a:off x="-1588" y="5257800"/>
            <a:ext cx="12192001" cy="908050"/>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3266" name="文本框 7"/>
          <p:cNvSpPr>
            <a:spLocks noChangeArrowheads="1"/>
          </p:cNvSpPr>
          <p:nvPr/>
        </p:nvSpPr>
        <p:spPr bwMode="auto">
          <a:xfrm>
            <a:off x="1171575" y="4005263"/>
            <a:ext cx="24939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3267" name="文本框 8"/>
          <p:cNvSpPr>
            <a:spLocks noChangeArrowheads="1"/>
          </p:cNvSpPr>
          <p:nvPr/>
        </p:nvSpPr>
        <p:spPr bwMode="auto">
          <a:xfrm>
            <a:off x="4348163" y="4005263"/>
            <a:ext cx="24923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3268" name="文本框 9"/>
          <p:cNvSpPr>
            <a:spLocks noChangeArrowheads="1"/>
          </p:cNvSpPr>
          <p:nvPr/>
        </p:nvSpPr>
        <p:spPr bwMode="auto">
          <a:xfrm>
            <a:off x="7858125" y="4005263"/>
            <a:ext cx="24923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a:t>
            </a:r>
            <a:endParaRPr lang="en-US">
              <a:solidFill>
                <a:srgbClr val="3A3838"/>
              </a:solidFill>
              <a:latin typeface="时尚中黑简体" pitchFamily="2" charset="-122"/>
              <a:ea typeface="时尚中黑简体" pitchFamily="2" charset="-122"/>
              <a:sym typeface="时尚中黑简体" pitchFamily="2" charset="-122"/>
            </a:endParaRPr>
          </a:p>
        </p:txBody>
      </p:sp>
      <p:sp>
        <p:nvSpPr>
          <p:cNvPr id="53269" name="文本框 10"/>
          <p:cNvSpPr>
            <a:spLocks noChangeArrowheads="1"/>
          </p:cNvSpPr>
          <p:nvPr/>
        </p:nvSpPr>
        <p:spPr bwMode="auto">
          <a:xfrm>
            <a:off x="2116138" y="5387975"/>
            <a:ext cx="7570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chemeClr val="bg1"/>
              </a:solidFill>
              <a:latin typeface="时尚中黑简体" pitchFamily="2" charset="-122"/>
              <a:ea typeface="时尚中黑简体" pitchFamily="2" charset="-122"/>
              <a:sym typeface="时尚中黑简体" pitchFamily="2" charset="-122"/>
            </a:endParaRPr>
          </a:p>
          <a:p>
            <a:r>
              <a:rPr lang="zh-CN" altLang="en-US">
                <a:solidFill>
                  <a:schemeClr val="bg1"/>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chemeClr val="bg1"/>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6" y="57729"/>
            <a:ext cx="11914909"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8194" name="图片 1"/>
          <p:cNvPicPr>
            <a:picLocks noChangeAspect="1" noChangeArrowheads="1"/>
          </p:cNvPicPr>
          <p:nvPr/>
        </p:nvPicPr>
        <p:blipFill>
          <a:blip r:embed="rId2">
            <a:extLst>
              <a:ext uri="{28A0092B-C50C-407E-A947-70E740481C1C}">
                <a14:useLocalDpi xmlns:a14="http://schemas.microsoft.com/office/drawing/2010/main" val="0"/>
              </a:ext>
            </a:extLst>
          </a:blip>
          <a:srcRect l="333" r="28976"/>
          <a:stretch>
            <a:fillRect/>
          </a:stretch>
        </p:blipFill>
        <p:spPr bwMode="auto">
          <a:xfrm>
            <a:off x="2981325" y="0"/>
            <a:ext cx="3794125"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2"/>
          <p:cNvSpPr>
            <a:spLocks noChangeArrowheads="1"/>
          </p:cNvSpPr>
          <p:nvPr/>
        </p:nvSpPr>
        <p:spPr bwMode="auto">
          <a:xfrm>
            <a:off x="1582738" y="692150"/>
            <a:ext cx="2819400" cy="1044575"/>
          </a:xfrm>
          <a:prstGeom prst="rect">
            <a:avLst/>
          </a:prstGeom>
          <a:solidFill>
            <a:srgbClr val="AECB01">
              <a:alpha val="60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196" name="文本框 3"/>
          <p:cNvSpPr>
            <a:spLocks noChangeArrowheads="1"/>
          </p:cNvSpPr>
          <p:nvPr/>
        </p:nvSpPr>
        <p:spPr bwMode="auto">
          <a:xfrm>
            <a:off x="1874838" y="8604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迷你简粗倩" pitchFamily="1" charset="-122"/>
                <a:ea typeface="迷你简粗倩" pitchFamily="1" charset="-122"/>
                <a:sym typeface="迷你简粗倩" pitchFamily="1" charset="-122"/>
              </a:rPr>
              <a:t>添加标题</a:t>
            </a:r>
          </a:p>
        </p:txBody>
      </p:sp>
      <p:sp>
        <p:nvSpPr>
          <p:cNvPr id="8197" name="文本框 4"/>
          <p:cNvSpPr>
            <a:spLocks noChangeArrowheads="1"/>
          </p:cNvSpPr>
          <p:nvPr/>
        </p:nvSpPr>
        <p:spPr bwMode="auto">
          <a:xfrm>
            <a:off x="7294563" y="1912938"/>
            <a:ext cx="3878262"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a:t>
            </a:r>
          </a:p>
        </p:txBody>
      </p:sp>
    </p:spTree>
  </p:cSld>
  <p:clrMapOvr>
    <a:masterClrMapping/>
  </p:clrMapOvr>
  <p:transition spd="slow" advTm="5000">
    <p:fade/>
  </p:transition>
</p:sld>
</file>

<file path=ppt/slides/slide7.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pic>
        <p:nvPicPr>
          <p:cNvPr id="9218" name="图片 1"/>
          <p:cNvPicPr>
            <a:picLocks noChangeAspect="1" noChangeArrowheads="1"/>
          </p:cNvPicPr>
          <p:nvPr/>
        </p:nvPicPr>
        <p:blipFill>
          <a:blip r:embed="rId2">
            <a:extLst>
              <a:ext uri="{28A0092B-C50C-407E-A947-70E740481C1C}">
                <a14:useLocalDpi xmlns:a14="http://schemas.microsoft.com/office/drawing/2010/main" val="0"/>
              </a:ext>
            </a:extLst>
          </a:blip>
          <a:srcRect l="10167" r="5714" b="-130"/>
          <a:stretch>
            <a:fillRect/>
          </a:stretch>
        </p:blipFill>
        <p:spPr bwMode="auto">
          <a:xfrm>
            <a:off x="-250825" y="-53975"/>
            <a:ext cx="12461875" cy="692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19" name="组合 9"/>
          <p:cNvGrpSpPr>
            <a:grpSpLocks/>
          </p:cNvGrpSpPr>
          <p:nvPr/>
        </p:nvGrpSpPr>
        <p:grpSpPr bwMode="auto">
          <a:xfrm>
            <a:off x="2063750" y="4321175"/>
            <a:ext cx="2546350" cy="2546350"/>
            <a:chOff x="0" y="0"/>
            <a:chExt cx="1581150" cy="1581150"/>
          </a:xfrm>
        </p:grpSpPr>
        <p:sp>
          <p:nvSpPr>
            <p:cNvPr id="9220" name="椭圆 10"/>
            <p:cNvSpPr>
              <a:spLocks noChangeArrowheads="1"/>
            </p:cNvSpPr>
            <p:nvPr/>
          </p:nvSpPr>
          <p:spPr bwMode="auto">
            <a:xfrm>
              <a:off x="117475" y="117475"/>
              <a:ext cx="1346200" cy="1346200"/>
            </a:xfrm>
            <a:prstGeom prst="ellipse">
              <a:avLst/>
            </a:prstGeom>
            <a:solidFill>
              <a:srgbClr val="AECB01">
                <a:alpha val="60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21" name="椭圆 11"/>
            <p:cNvSpPr>
              <a:spLocks noChangeArrowheads="1"/>
            </p:cNvSpPr>
            <p:nvPr/>
          </p:nvSpPr>
          <p:spPr bwMode="auto">
            <a:xfrm>
              <a:off x="0" y="0"/>
              <a:ext cx="1581150" cy="15811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9222" name="椭圆 3"/>
          <p:cNvSpPr>
            <a:spLocks noChangeArrowheads="1"/>
          </p:cNvSpPr>
          <p:nvPr/>
        </p:nvSpPr>
        <p:spPr bwMode="auto">
          <a:xfrm>
            <a:off x="-120650" y="3911600"/>
            <a:ext cx="2719388" cy="2717800"/>
          </a:xfrm>
          <a:prstGeom prst="ellipse">
            <a:avLst/>
          </a:prstGeom>
          <a:solidFill>
            <a:srgbClr val="F2F2F2">
              <a:alpha val="89000"/>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23" name="椭圆 4"/>
          <p:cNvSpPr>
            <a:spLocks noChangeArrowheads="1"/>
          </p:cNvSpPr>
          <p:nvPr/>
        </p:nvSpPr>
        <p:spPr bwMode="auto">
          <a:xfrm>
            <a:off x="-357188" y="3673475"/>
            <a:ext cx="3192463" cy="3194050"/>
          </a:xfrm>
          <a:prstGeom prst="ellipse">
            <a:avLst/>
          </a:prstGeom>
          <a:noFill/>
          <a:ln w="12700">
            <a:solidFill>
              <a:srgbClr val="7F7F7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24" name="Freeform 91"/>
          <p:cNvSpPr>
            <a:spLocks noChangeAspect="1" noEditPoints="1" noChangeArrowheads="1"/>
          </p:cNvSpPr>
          <p:nvPr/>
        </p:nvSpPr>
        <p:spPr bwMode="auto">
          <a:xfrm>
            <a:off x="3241675" y="5270500"/>
            <a:ext cx="773113" cy="647700"/>
          </a:xfrm>
          <a:custGeom>
            <a:avLst/>
            <a:gdLst>
              <a:gd name="T0" fmla="*/ 4 w 55"/>
              <a:gd name="T1" fmla="*/ 0 h 46"/>
              <a:gd name="T2" fmla="*/ 24 w 55"/>
              <a:gd name="T3" fmla="*/ 0 h 46"/>
              <a:gd name="T4" fmla="*/ 29 w 55"/>
              <a:gd name="T5" fmla="*/ 5 h 46"/>
              <a:gd name="T6" fmla="*/ 41 w 55"/>
              <a:gd name="T7" fmla="*/ 5 h 46"/>
              <a:gd name="T8" fmla="*/ 45 w 55"/>
              <a:gd name="T9" fmla="*/ 8 h 46"/>
              <a:gd name="T10" fmla="*/ 10 w 55"/>
              <a:gd name="T11" fmla="*/ 8 h 46"/>
              <a:gd name="T12" fmla="*/ 3 w 55"/>
              <a:gd name="T13" fmla="*/ 14 h 46"/>
              <a:gd name="T14" fmla="*/ 0 w 55"/>
              <a:gd name="T15" fmla="*/ 34 h 46"/>
              <a:gd name="T16" fmla="*/ 0 w 55"/>
              <a:gd name="T17" fmla="*/ 5 h 46"/>
              <a:gd name="T18" fmla="*/ 4 w 55"/>
              <a:gd name="T19" fmla="*/ 0 h 46"/>
              <a:gd name="T20" fmla="*/ 14 w 55"/>
              <a:gd name="T21" fmla="*/ 13 h 46"/>
              <a:gd name="T22" fmla="*/ 7 w 55"/>
              <a:gd name="T23" fmla="*/ 19 h 46"/>
              <a:gd name="T24" fmla="*/ 2 w 55"/>
              <a:gd name="T25" fmla="*/ 46 h 46"/>
              <a:gd name="T26" fmla="*/ 50 w 55"/>
              <a:gd name="T27" fmla="*/ 46 h 46"/>
              <a:gd name="T28" fmla="*/ 55 w 55"/>
              <a:gd name="T29" fmla="*/ 19 h 46"/>
              <a:gd name="T30" fmla="*/ 50 w 55"/>
              <a:gd name="T31" fmla="*/ 13 h 46"/>
              <a:gd name="T32" fmla="*/ 14 w 55"/>
              <a:gd name="T33"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46">
                <a:moveTo>
                  <a:pt x="4" y="0"/>
                </a:moveTo>
                <a:cubicBezTo>
                  <a:pt x="24" y="0"/>
                  <a:pt x="24" y="0"/>
                  <a:pt x="24" y="0"/>
                </a:cubicBezTo>
                <a:cubicBezTo>
                  <a:pt x="27" y="0"/>
                  <a:pt x="28" y="2"/>
                  <a:pt x="29" y="5"/>
                </a:cubicBezTo>
                <a:cubicBezTo>
                  <a:pt x="41" y="5"/>
                  <a:pt x="41" y="5"/>
                  <a:pt x="41" y="5"/>
                </a:cubicBezTo>
                <a:cubicBezTo>
                  <a:pt x="43" y="5"/>
                  <a:pt x="45" y="6"/>
                  <a:pt x="45" y="8"/>
                </a:cubicBezTo>
                <a:cubicBezTo>
                  <a:pt x="10" y="8"/>
                  <a:pt x="10" y="8"/>
                  <a:pt x="10" y="8"/>
                </a:cubicBezTo>
                <a:cubicBezTo>
                  <a:pt x="7" y="8"/>
                  <a:pt x="4" y="11"/>
                  <a:pt x="3" y="14"/>
                </a:cubicBezTo>
                <a:cubicBezTo>
                  <a:pt x="0" y="34"/>
                  <a:pt x="0" y="34"/>
                  <a:pt x="0" y="34"/>
                </a:cubicBezTo>
                <a:cubicBezTo>
                  <a:pt x="0" y="5"/>
                  <a:pt x="0" y="5"/>
                  <a:pt x="0" y="5"/>
                </a:cubicBezTo>
                <a:cubicBezTo>
                  <a:pt x="0" y="2"/>
                  <a:pt x="2" y="0"/>
                  <a:pt x="4" y="0"/>
                </a:cubicBezTo>
                <a:close/>
                <a:moveTo>
                  <a:pt x="14" y="13"/>
                </a:moveTo>
                <a:cubicBezTo>
                  <a:pt x="10" y="13"/>
                  <a:pt x="7" y="16"/>
                  <a:pt x="7" y="19"/>
                </a:cubicBezTo>
                <a:cubicBezTo>
                  <a:pt x="2" y="46"/>
                  <a:pt x="2" y="46"/>
                  <a:pt x="2" y="46"/>
                </a:cubicBezTo>
                <a:cubicBezTo>
                  <a:pt x="50" y="46"/>
                  <a:pt x="50" y="46"/>
                  <a:pt x="50" y="46"/>
                </a:cubicBezTo>
                <a:cubicBezTo>
                  <a:pt x="55" y="19"/>
                  <a:pt x="55" y="19"/>
                  <a:pt x="55" y="19"/>
                </a:cubicBezTo>
                <a:cubicBezTo>
                  <a:pt x="55" y="16"/>
                  <a:pt x="53" y="13"/>
                  <a:pt x="50" y="13"/>
                </a:cubicBezTo>
                <a:lnTo>
                  <a:pt x="14" y="1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9225" name="文本框 12"/>
          <p:cNvSpPr>
            <a:spLocks noChangeArrowheads="1"/>
          </p:cNvSpPr>
          <p:nvPr/>
        </p:nvSpPr>
        <p:spPr bwMode="auto">
          <a:xfrm>
            <a:off x="174625" y="4659313"/>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Tree>
  </p:cSld>
  <p:clrMapOvr>
    <a:masterClrMapping/>
  </p:clrMapOvr>
  <p:transition spd="slow" advTm="5000">
    <p:fade/>
  </p:transition>
</p:sld>
</file>

<file path=ppt/slides/slide8.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10242" name="组合 7"/>
          <p:cNvGrpSpPr>
            <a:grpSpLocks/>
          </p:cNvGrpSpPr>
          <p:nvPr/>
        </p:nvGrpSpPr>
        <p:grpSpPr bwMode="auto">
          <a:xfrm>
            <a:off x="9563100" y="263525"/>
            <a:ext cx="1082675" cy="339725"/>
            <a:chOff x="0" y="0"/>
            <a:chExt cx="1082348" cy="340298"/>
          </a:xfrm>
        </p:grpSpPr>
        <p:sp>
          <p:nvSpPr>
            <p:cNvPr id="10243"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10244"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10245" name="Group 4"/>
          <p:cNvGrpSpPr>
            <a:grpSpLocks/>
          </p:cNvGrpSpPr>
          <p:nvPr/>
        </p:nvGrpSpPr>
        <p:grpSpPr bwMode="auto">
          <a:xfrm>
            <a:off x="10625138" y="31750"/>
            <a:ext cx="430212" cy="647700"/>
            <a:chOff x="0" y="0"/>
            <a:chExt cx="376" cy="567"/>
          </a:xfrm>
        </p:grpSpPr>
        <p:sp>
          <p:nvSpPr>
            <p:cNvPr id="10246"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0247"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0248"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0249"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0250"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0251"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0252"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pic>
        <p:nvPicPr>
          <p:cNvPr id="10253"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2638" y="2081213"/>
            <a:ext cx="3059112" cy="320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4" name="文本框 3"/>
          <p:cNvSpPr>
            <a:spLocks noChangeArrowheads="1"/>
          </p:cNvSpPr>
          <p:nvPr/>
        </p:nvSpPr>
        <p:spPr bwMode="auto">
          <a:xfrm>
            <a:off x="6550025" y="1508125"/>
            <a:ext cx="428783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sz="2000">
              <a:solidFill>
                <a:srgbClr val="3A3838"/>
              </a:solidFill>
              <a:latin typeface="时尚中黑简体" pitchFamily="2" charset="-122"/>
              <a:ea typeface="时尚中黑简体" pitchFamily="2" charset="-122"/>
              <a:sym typeface="时尚中黑简体" pitchFamily="2" charset="-122"/>
            </a:endParaRPr>
          </a:p>
          <a:p>
            <a:r>
              <a:rPr lang="zh-CN" altLang="en-US" sz="2000">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sz="2000">
              <a:solidFill>
                <a:srgbClr val="3A3838"/>
              </a:solidFill>
              <a:latin typeface="时尚中黑简体" pitchFamily="2" charset="-122"/>
              <a:ea typeface="时尚中黑简体" pitchFamily="2" charset="-122"/>
              <a:sym typeface="时尚中黑简体" pitchFamily="2" charset="-122"/>
            </a:endParaRPr>
          </a:p>
          <a:p>
            <a:r>
              <a:rPr lang="zh-CN" altLang="en-US" sz="2000">
                <a:solidFill>
                  <a:srgbClr val="3A3838"/>
                </a:solidFill>
                <a:latin typeface="时尚中黑简体" pitchFamily="2" charset="-122"/>
                <a:ea typeface="时尚中黑简体" pitchFamily="2" charset="-122"/>
                <a:sym typeface="时尚中黑简体" pitchFamily="2" charset="-122"/>
              </a:rPr>
              <a:t>点击添加文本文字点击添加文本文字</a:t>
            </a:r>
          </a:p>
          <a:p>
            <a:r>
              <a:rPr lang="zh-CN" altLang="en-US" sz="2000">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sz="2000">
              <a:solidFill>
                <a:srgbClr val="3A3838"/>
              </a:solidFill>
              <a:latin typeface="时尚中黑简体" pitchFamily="2" charset="-122"/>
              <a:ea typeface="时尚中黑简体" pitchFamily="2" charset="-122"/>
              <a:sym typeface="时尚中黑简体" pitchFamily="2" charset="-122"/>
            </a:endParaRPr>
          </a:p>
          <a:p>
            <a:r>
              <a:rPr lang="zh-CN" altLang="en-US" sz="2000">
                <a:solidFill>
                  <a:srgbClr val="3A3838"/>
                </a:solidFill>
                <a:latin typeface="时尚中黑简体" pitchFamily="2" charset="-122"/>
                <a:ea typeface="时尚中黑简体" pitchFamily="2" charset="-122"/>
                <a:sym typeface="时尚中黑简体" pitchFamily="2" charset="-122"/>
              </a:rPr>
              <a:t>点击添加文本文字点击添加文本文字</a:t>
            </a:r>
            <a:endParaRPr lang="en-US" sz="2000">
              <a:solidFill>
                <a:srgbClr val="3A3838"/>
              </a:solidFill>
              <a:latin typeface="时尚中黑简体" pitchFamily="2" charset="-122"/>
              <a:ea typeface="时尚中黑简体" pitchFamily="2" charset="-122"/>
              <a:sym typeface="时尚中黑简体" pitchFamily="2" charset="-122"/>
            </a:endParaRPr>
          </a:p>
        </p:txBody>
      </p:sp>
      <p:sp>
        <p:nvSpPr>
          <p:cNvPr id="10255" name="矩形 4"/>
          <p:cNvSpPr>
            <a:spLocks noChangeArrowheads="1"/>
          </p:cNvSpPr>
          <p:nvPr/>
        </p:nvSpPr>
        <p:spPr bwMode="auto">
          <a:xfrm>
            <a:off x="6550025" y="3667125"/>
            <a:ext cx="3467100" cy="47625"/>
          </a:xfrm>
          <a:prstGeom prst="rect">
            <a:avLst/>
          </a:prstGeom>
          <a:solidFill>
            <a:srgbClr val="AECB0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56" name="矩形 5"/>
          <p:cNvSpPr>
            <a:spLocks noChangeArrowheads="1"/>
          </p:cNvSpPr>
          <p:nvPr/>
        </p:nvSpPr>
        <p:spPr bwMode="auto">
          <a:xfrm>
            <a:off x="6550025" y="5286375"/>
            <a:ext cx="3467100" cy="444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57" name="文本框 6"/>
          <p:cNvSpPr>
            <a:spLocks noChangeArrowheads="1"/>
          </p:cNvSpPr>
          <p:nvPr/>
        </p:nvSpPr>
        <p:spPr bwMode="auto">
          <a:xfrm>
            <a:off x="6550025" y="3860800"/>
            <a:ext cx="34671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600">
              <a:solidFill>
                <a:srgbClr val="757070"/>
              </a:solidFill>
              <a:latin typeface="时尚中黑简体" pitchFamily="2" charset="-122"/>
              <a:ea typeface="时尚中黑简体" pitchFamily="2" charset="-122"/>
              <a:sym typeface="时尚中黑简体" pitchFamily="2" charset="-122"/>
            </a:endParaRPr>
          </a:p>
          <a:p>
            <a:r>
              <a:rPr lang="zh-CN" altLang="en-US" sz="16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600">
              <a:solidFill>
                <a:srgbClr val="757070"/>
              </a:solidFill>
              <a:latin typeface="时尚中黑简体" pitchFamily="2" charset="-122"/>
              <a:ea typeface="时尚中黑简体" pitchFamily="2" charset="-122"/>
              <a:sym typeface="时尚中黑简体" pitchFamily="2" charset="-122"/>
            </a:endParaRPr>
          </a:p>
          <a:p>
            <a:r>
              <a:rPr lang="zh-CN" altLang="en-US" sz="1600">
                <a:solidFill>
                  <a:srgbClr val="757070"/>
                </a:solidFill>
                <a:latin typeface="时尚中黑简体" pitchFamily="2" charset="-122"/>
                <a:ea typeface="时尚中黑简体" pitchFamily="2" charset="-122"/>
                <a:sym typeface="时尚中黑简体" pitchFamily="2" charset="-122"/>
              </a:rPr>
              <a:t>点击添加文本文字点击添加文本文字</a:t>
            </a:r>
          </a:p>
          <a:p>
            <a:r>
              <a:rPr lang="zh-CN" altLang="en-US" sz="16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600">
              <a:solidFill>
                <a:srgbClr val="757070"/>
              </a:solidFill>
              <a:latin typeface="时尚中黑简体" pitchFamily="2" charset="-122"/>
              <a:ea typeface="时尚中黑简体" pitchFamily="2" charset="-122"/>
              <a:sym typeface="时尚中黑简体" pitchFamily="2" charset="-122"/>
            </a:endParaRPr>
          </a:p>
          <a:p>
            <a:r>
              <a:rPr lang="zh-CN" altLang="en-US" sz="16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600">
              <a:solidFill>
                <a:srgbClr val="757070"/>
              </a:solidFill>
              <a:latin typeface="时尚中黑简体" pitchFamily="2" charset="-122"/>
              <a:ea typeface="时尚中黑简体" pitchFamily="2" charset="-122"/>
              <a:sym typeface="时尚中黑简体" pitchFamily="2" charset="-122"/>
            </a:endParaRPr>
          </a:p>
        </p:txBody>
      </p:sp>
    </p:spTree>
  </p:cSld>
  <p:clrMapOvr>
    <a:masterClrMapping/>
  </p:clrMapOvr>
  <p:transition spd="slow" advTm="5000">
    <p:comb dir="vert"/>
  </p:transition>
</p:sld>
</file>

<file path=ppt/slides/slide9.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F2F2F2"/>
            </a:gs>
            <a:gs pos="89999">
              <a:srgbClr val="D8D8D8"/>
            </a:gs>
            <a:gs pos="100000">
              <a:srgbClr val="D8D8D8"/>
            </a:gs>
          </a:gsLst>
          <a:lin ang="5400000" scaled="1"/>
        </a:gradFill>
        <a:effectLst/>
      </p:bgPr>
    </p:bg>
    <p:spTree>
      <p:nvGrpSpPr>
        <p:cNvPr id="1" name=""/>
        <p:cNvGrpSpPr/>
        <p:nvPr/>
      </p:nvGrpSpPr>
      <p:grpSpPr>
        <a:xfrm>
          <a:off x="0" y="0"/>
          <a:ext cx="0" cy="0"/>
          <a:chOff x="0" y="0"/>
          <a:chExt cx="0" cy="0"/>
        </a:xfrm>
      </p:grpSpPr>
      <p:grpSp>
        <p:nvGrpSpPr>
          <p:cNvPr id="11266" name="组合 7"/>
          <p:cNvGrpSpPr>
            <a:grpSpLocks/>
          </p:cNvGrpSpPr>
          <p:nvPr/>
        </p:nvGrpSpPr>
        <p:grpSpPr bwMode="auto">
          <a:xfrm>
            <a:off x="9563100" y="263525"/>
            <a:ext cx="1082675" cy="339725"/>
            <a:chOff x="0" y="0"/>
            <a:chExt cx="1082348" cy="340298"/>
          </a:xfrm>
        </p:grpSpPr>
        <p:sp>
          <p:nvSpPr>
            <p:cNvPr id="11267" name="文本框 4"/>
            <p:cNvSpPr>
              <a:spLocks noChangeArrowheads="1"/>
            </p:cNvSpPr>
            <p:nvPr/>
          </p:nvSpPr>
          <p:spPr bwMode="auto">
            <a:xfrm>
              <a:off x="0" y="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11268" name="文本框 6"/>
            <p:cNvSpPr>
              <a:spLocks noChangeArrowheads="1"/>
            </p:cNvSpPr>
            <p:nvPr/>
          </p:nvSpPr>
          <p:spPr bwMode="auto">
            <a:xfrm>
              <a:off x="105157" y="217187"/>
              <a:ext cx="87203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itchFamily="2" charset="-122"/>
                  <a:sym typeface="宋体" pitchFamily="2" charset="-122"/>
                </a:rPr>
                <a:t>PPT CHART ACADEMY</a:t>
              </a:r>
            </a:p>
          </p:txBody>
        </p:sp>
      </p:grpSp>
      <p:grpSp>
        <p:nvGrpSpPr>
          <p:cNvPr id="11269" name="Group 4"/>
          <p:cNvGrpSpPr>
            <a:grpSpLocks/>
          </p:cNvGrpSpPr>
          <p:nvPr/>
        </p:nvGrpSpPr>
        <p:grpSpPr bwMode="auto">
          <a:xfrm>
            <a:off x="10625138" y="31750"/>
            <a:ext cx="430212" cy="647700"/>
            <a:chOff x="0" y="0"/>
            <a:chExt cx="376" cy="567"/>
          </a:xfrm>
        </p:grpSpPr>
        <p:sp>
          <p:nvSpPr>
            <p:cNvPr id="11270"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1271"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1272"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1273"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1274"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1275"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1276" name="文本框 1"/>
          <p:cNvSpPr>
            <a:spLocks noChangeArrowheads="1"/>
          </p:cNvSpPr>
          <p:nvPr/>
        </p:nvSpPr>
        <p:spPr bwMode="auto">
          <a:xfrm>
            <a:off x="1171575" y="800100"/>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AECB01"/>
                </a:solidFill>
                <a:latin typeface="迷你简粗倩" pitchFamily="1" charset="-122"/>
                <a:ea typeface="迷你简粗倩" pitchFamily="1" charset="-122"/>
                <a:sym typeface="迷你简粗倩" pitchFamily="1" charset="-122"/>
              </a:rPr>
              <a:t>添加标题</a:t>
            </a:r>
          </a:p>
        </p:txBody>
      </p:sp>
      <p:sp>
        <p:nvSpPr>
          <p:cNvPr id="11277" name="矩形 3"/>
          <p:cNvSpPr>
            <a:spLocks noChangeArrowheads="1"/>
          </p:cNvSpPr>
          <p:nvPr/>
        </p:nvSpPr>
        <p:spPr bwMode="auto">
          <a:xfrm>
            <a:off x="0" y="1508125"/>
            <a:ext cx="12192000" cy="1044575"/>
          </a:xfrm>
          <a:prstGeom prst="rect">
            <a:avLst/>
          </a:prstGeom>
          <a:solidFill>
            <a:srgbClr val="F3F1C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78" name="文本框 4"/>
          <p:cNvSpPr>
            <a:spLocks noChangeArrowheads="1"/>
          </p:cNvSpPr>
          <p:nvPr/>
        </p:nvSpPr>
        <p:spPr bwMode="auto">
          <a:xfrm>
            <a:off x="1435100" y="1568450"/>
            <a:ext cx="7570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a:p>
            <a:r>
              <a:rPr lang="zh-CN" altLang="en-US">
                <a:solidFill>
                  <a:srgbClr val="3A3838"/>
                </a:solidFill>
                <a:latin typeface="时尚中黑简体" pitchFamily="2" charset="-122"/>
                <a:ea typeface="时尚中黑简体" pitchFamily="2" charset="-122"/>
                <a:sym typeface="时尚中黑简体" pitchFamily="2" charset="-122"/>
              </a:rPr>
              <a:t>点击添加文本文字点击添加文本文字点击添加文本文字点击添加文本文字</a:t>
            </a:r>
            <a:endParaRPr lang="en-US">
              <a:solidFill>
                <a:srgbClr val="3A3838"/>
              </a:solidFill>
              <a:latin typeface="时尚中黑简体" pitchFamily="2" charset="-122"/>
              <a:ea typeface="时尚中黑简体" pitchFamily="2" charset="-122"/>
              <a:sym typeface="时尚中黑简体" pitchFamily="2" charset="-122"/>
            </a:endParaRPr>
          </a:p>
        </p:txBody>
      </p:sp>
      <p:pic>
        <p:nvPicPr>
          <p:cNvPr id="11279" name="图片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475" y="3114675"/>
            <a:ext cx="30575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0" name="图片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5975" y="3114675"/>
            <a:ext cx="3055938"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1" name="图片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6888" y="3114675"/>
            <a:ext cx="30575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2" name="文本框 10"/>
          <p:cNvSpPr>
            <a:spLocks noChangeArrowheads="1"/>
          </p:cNvSpPr>
          <p:nvPr/>
        </p:nvSpPr>
        <p:spPr bwMode="auto">
          <a:xfrm>
            <a:off x="1133475" y="4883150"/>
            <a:ext cx="305752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11283" name="文本框 11"/>
          <p:cNvSpPr>
            <a:spLocks noChangeArrowheads="1"/>
          </p:cNvSpPr>
          <p:nvPr/>
        </p:nvSpPr>
        <p:spPr bwMode="auto">
          <a:xfrm>
            <a:off x="4632325" y="4883150"/>
            <a:ext cx="305752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11284" name="文本框 12"/>
          <p:cNvSpPr>
            <a:spLocks noChangeArrowheads="1"/>
          </p:cNvSpPr>
          <p:nvPr/>
        </p:nvSpPr>
        <p:spPr bwMode="auto">
          <a:xfrm>
            <a:off x="8116888" y="4883150"/>
            <a:ext cx="305752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a:p>
            <a:r>
              <a:rPr lang="zh-CN" altLang="en-US" sz="1400">
                <a:solidFill>
                  <a:srgbClr val="757070"/>
                </a:solidFill>
                <a:latin typeface="时尚中黑简体" pitchFamily="2" charset="-122"/>
                <a:ea typeface="时尚中黑简体" pitchFamily="2" charset="-122"/>
                <a:sym typeface="时尚中黑简体" pitchFamily="2" charset="-122"/>
              </a:rPr>
              <a:t>点击添加文本文字点击添加文本文字</a:t>
            </a:r>
            <a:endParaRPr lang="en-US" sz="1400">
              <a:solidFill>
                <a:srgbClr val="757070"/>
              </a:solidFill>
              <a:latin typeface="时尚中黑简体" pitchFamily="2" charset="-122"/>
              <a:ea typeface="时尚中黑简体" pitchFamily="2" charset="-122"/>
              <a:sym typeface="时尚中黑简体" pitchFamily="2" charset="-122"/>
            </a:endParaRPr>
          </a:p>
        </p:txBody>
      </p:sp>
      <p:sp>
        <p:nvSpPr>
          <p:cNvPr id="11285" name="矩形 13"/>
          <p:cNvSpPr>
            <a:spLocks noChangeArrowheads="1"/>
          </p:cNvSpPr>
          <p:nvPr/>
        </p:nvSpPr>
        <p:spPr bwMode="auto">
          <a:xfrm>
            <a:off x="1127125" y="6205538"/>
            <a:ext cx="10045700" cy="71437"/>
          </a:xfrm>
          <a:prstGeom prst="rect">
            <a:avLst/>
          </a:prstGeom>
          <a:solidFill>
            <a:srgbClr val="AECB01">
              <a:alpha val="73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slow" advTm="5000">
    <p:fade/>
  </p:transition>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TotalTime>
  <Pages>0</Pages>
  <Words>3660</Words>
  <Characters>0</Characters>
  <Application>Microsoft Office PowerPoint</Application>
  <DocSecurity>0</DocSecurity>
  <PresentationFormat>自定义</PresentationFormat>
  <Lines>0</Lines>
  <Paragraphs>652</Paragraphs>
  <Slides>51</Slides>
  <Notes>0</Notes>
  <HiddenSlides>0</HiddenSlides>
  <MMClips>0</MMClips>
  <ScaleCrop>false</ScaleCrop>
  <HeadingPairs>
    <vt:vector size="4" baseType="variant">
      <vt:variant>
        <vt:lpstr>主题</vt:lpstr>
      </vt:variant>
      <vt:variant>
        <vt:i4>1</vt:i4>
      </vt:variant>
      <vt:variant>
        <vt:lpstr>幻灯片标题</vt:lpstr>
      </vt:variant>
      <vt:variant>
        <vt:i4>51</vt:i4>
      </vt:variant>
    </vt:vector>
  </HeadingPairs>
  <TitlesOfParts>
    <vt:vector size="5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Administrator</cp:lastModifiedBy>
  <cp:revision>197</cp:revision>
  <dcterms:created xsi:type="dcterms:W3CDTF">2014-05-12T00:33:00Z</dcterms:created>
  <dcterms:modified xsi:type="dcterms:W3CDTF">2016-08-22T04:12:23Z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2052-10.1.0.5511</vt:lpwstr>
  </property>
</Properties>
</file>