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262" r:id="rId3"/>
    <p:sldId id="264" r:id="rId4"/>
    <p:sldId id="265" r:id="rId5"/>
    <p:sldId id="259" r:id="rId6"/>
    <p:sldId id="266" r:id="rId7"/>
    <p:sldId id="267" r:id="rId8"/>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E7E6E6"/>
    <a:srgbClr val="3B3838"/>
    <a:srgbClr val="0D0D0D"/>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99" d="100"/>
          <a:sy n="99" d="100"/>
        </p:scale>
        <p:origin x="-99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p:cNvSpPr>
          <p:nvPr>
            <p:ph type="hdr" sz="quarter"/>
          </p:nvPr>
        </p:nvSpPr>
        <p:spPr>
          <a:xfrm>
            <a:off x="0" y="0"/>
            <a:ext cx="2971800" cy="458788"/>
          </a:xfrm>
          <a:prstGeom prst="rect">
            <a:avLst/>
          </a:prstGeom>
          <a:noFill/>
          <a:ln w="9525">
            <a:noFill/>
            <a:miter/>
          </a:ln>
        </p:spPr>
        <p:txBody>
          <a:bodyPr/>
          <a:lstStyle>
            <a:lvl1pPr>
              <a:defRPr sz="1200" noProof="1" dirty="0">
                <a:latin typeface="Calibri" pitchFamily="2" charset="0"/>
              </a:defRPr>
            </a:lvl1pPr>
          </a:lstStyle>
          <a:p>
            <a:endParaRPr lang="zh-CN" altLang="en-US"/>
          </a:p>
        </p:txBody>
      </p:sp>
      <p:sp>
        <p:nvSpPr>
          <p:cNvPr id="2051" name="日期占位符 2"/>
          <p:cNvSpPr>
            <a:spLocks noGrp="1"/>
          </p:cNvSpPr>
          <p:nvPr>
            <p:ph type="dt" idx="1"/>
          </p:nvPr>
        </p:nvSpPr>
        <p:spPr>
          <a:xfrm>
            <a:off x="3884613" y="0"/>
            <a:ext cx="2971800" cy="458788"/>
          </a:xfrm>
          <a:prstGeom prst="rect">
            <a:avLst/>
          </a:prstGeom>
          <a:noFill/>
          <a:ln w="9525">
            <a:noFill/>
            <a:miter/>
          </a:ln>
        </p:spPr>
        <p:txBody>
          <a:bodyPr/>
          <a:lstStyle>
            <a:lvl1pPr algn="r">
              <a:defRPr sz="1200" noProof="1" dirty="0">
                <a:latin typeface="Calibri" pitchFamily="2" charset="0"/>
                <a:ea typeface="宋体" charset="-122"/>
                <a:cs typeface="+mn-ea"/>
              </a:defRPr>
            </a:lvl1pPr>
          </a:lstStyle>
          <a:p>
            <a:fld id="{BB962C8B-B14F-4D97-AF65-F5344CB8AC3E}" type="datetimeFigureOut">
              <a:rPr lang="zh-CN" altLang="en-US"/>
              <a:pPr/>
              <a:t>2016/8/22 Monday</a:t>
            </a:fld>
            <a:endParaRPr lang="zh-CN" altLang="en-US">
              <a:ea typeface="宋体" pitchFamily="2" charset="-122"/>
              <a:cs typeface="+mn-cs"/>
            </a:endParaRPr>
          </a:p>
        </p:txBody>
      </p:sp>
      <p:sp>
        <p:nvSpPr>
          <p:cNvPr id="205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4" name="页脚占位符 5"/>
          <p:cNvSpPr>
            <a:spLocks noGrp="1"/>
          </p:cNvSpPr>
          <p:nvPr>
            <p:ph type="ftr" sz="quarter" idx="4"/>
          </p:nvPr>
        </p:nvSpPr>
        <p:spPr>
          <a:xfrm>
            <a:off x="0" y="8685213"/>
            <a:ext cx="2971800" cy="458787"/>
          </a:xfrm>
          <a:prstGeom prst="rect">
            <a:avLst/>
          </a:prstGeom>
          <a:noFill/>
          <a:ln w="9525">
            <a:noFill/>
            <a:miter/>
          </a:ln>
        </p:spPr>
        <p:txBody>
          <a:bodyPr anchor="b"/>
          <a:lstStyle>
            <a:lvl1pPr>
              <a:defRPr sz="1200" noProof="1" dirty="0">
                <a:latin typeface="Calibri" pitchFamily="2" charset="0"/>
              </a:defRPr>
            </a:lvl1pPr>
          </a:lstStyle>
          <a:p>
            <a:endParaRPr lang="zh-CN" altLang="en-US"/>
          </a:p>
        </p:txBody>
      </p:sp>
      <p:sp>
        <p:nvSpPr>
          <p:cNvPr id="2055" name="灯片编号占位符 6"/>
          <p:cNvSpPr>
            <a:spLocks noGrp="1"/>
          </p:cNvSpPr>
          <p:nvPr>
            <p:ph type="sldNum" sz="quarter" idx="5"/>
          </p:nvPr>
        </p:nvSpPr>
        <p:spPr>
          <a:xfrm>
            <a:off x="3884613" y="8685213"/>
            <a:ext cx="2971800" cy="458787"/>
          </a:xfrm>
          <a:prstGeom prst="rect">
            <a:avLst/>
          </a:prstGeom>
          <a:noFill/>
          <a:ln w="9525">
            <a:noFill/>
            <a:miter/>
          </a:ln>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C763ADA9-591B-46AF-86B4-4F3A6308D630}" type="slidenum">
              <a:rPr lang="zh-CN" altLang="en-US"/>
              <a:pPr/>
              <a:t>‹#›</a:t>
            </a:fld>
            <a:endParaRPr lang="zh-CN" altLang="en-US"/>
          </a:p>
        </p:txBody>
      </p:sp>
    </p:spTree>
    <p:extLst>
      <p:ext uri="{BB962C8B-B14F-4D97-AF65-F5344CB8AC3E}">
        <p14:creationId xmlns:p14="http://schemas.microsoft.com/office/powerpoint/2010/main" val="37702958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1pPr>
    <a:lvl2pPr marL="457200" lvl="1"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2pPr>
    <a:lvl3pPr marL="914400" lvl="2"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3pPr>
    <a:lvl4pPr marL="1371600" lvl="3"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4pPr>
    <a:lvl5pPr marL="1828800" lvl="4"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5pPr>
    <a:lvl6pPr marL="2286000" lvl="5"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D3474370-2D15-4293-B20B-8820F0552A4A}" type="slidenum">
              <a:rPr lang="zh-CN" altLang="en-US"/>
              <a:pPr/>
              <a:t>‹#›</a:t>
            </a:fld>
            <a:endParaRPr lang="zh-CN" altLang="en-US"/>
          </a:p>
        </p:txBody>
      </p:sp>
    </p:spTree>
    <p:extLst>
      <p:ext uri="{BB962C8B-B14F-4D97-AF65-F5344CB8AC3E}">
        <p14:creationId xmlns:p14="http://schemas.microsoft.com/office/powerpoint/2010/main" val="424912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CECAF45E-CF57-4A1F-95DE-8B21B7200684}" type="slidenum">
              <a:rPr lang="zh-CN" altLang="en-US"/>
              <a:pPr/>
              <a:t>‹#›</a:t>
            </a:fld>
            <a:endParaRPr lang="zh-CN" altLang="en-US"/>
          </a:p>
        </p:txBody>
      </p:sp>
    </p:spTree>
    <p:extLst>
      <p:ext uri="{BB962C8B-B14F-4D97-AF65-F5344CB8AC3E}">
        <p14:creationId xmlns:p14="http://schemas.microsoft.com/office/powerpoint/2010/main" val="2275599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14B3D58D-717F-4EF8-A671-36F0DDC55E0A}" type="slidenum">
              <a:rPr lang="zh-CN" altLang="en-US"/>
              <a:pPr/>
              <a:t>‹#›</a:t>
            </a:fld>
            <a:endParaRPr lang="zh-CN" altLang="en-US"/>
          </a:p>
        </p:txBody>
      </p:sp>
    </p:spTree>
    <p:extLst>
      <p:ext uri="{BB962C8B-B14F-4D97-AF65-F5344CB8AC3E}">
        <p14:creationId xmlns:p14="http://schemas.microsoft.com/office/powerpoint/2010/main" val="399016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1C6EDCED-A50D-4510-BD4A-A84C3E6354C6}" type="slidenum">
              <a:rPr lang="zh-CN" altLang="en-US"/>
              <a:pPr/>
              <a:t>‹#›</a:t>
            </a:fld>
            <a:endParaRPr lang="zh-CN" altLang="en-US"/>
          </a:p>
        </p:txBody>
      </p:sp>
    </p:spTree>
    <p:extLst>
      <p:ext uri="{BB962C8B-B14F-4D97-AF65-F5344CB8AC3E}">
        <p14:creationId xmlns:p14="http://schemas.microsoft.com/office/powerpoint/2010/main" val="4253102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72D89631-C077-45B3-88B2-F6550ACDBF13}" type="slidenum">
              <a:rPr lang="zh-CN" altLang="en-US"/>
              <a:pPr/>
              <a:t>‹#›</a:t>
            </a:fld>
            <a:endParaRPr lang="zh-CN" altLang="en-US"/>
          </a:p>
        </p:txBody>
      </p:sp>
    </p:spTree>
    <p:extLst>
      <p:ext uri="{BB962C8B-B14F-4D97-AF65-F5344CB8AC3E}">
        <p14:creationId xmlns:p14="http://schemas.microsoft.com/office/powerpoint/2010/main" val="1419160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A767CF0A-FE58-4339-A82F-418CCCC7881A}" type="slidenum">
              <a:rPr lang="zh-CN" altLang="en-US"/>
              <a:pPr/>
              <a:t>‹#›</a:t>
            </a:fld>
            <a:endParaRPr lang="zh-CN" altLang="en-US"/>
          </a:p>
        </p:txBody>
      </p:sp>
    </p:spTree>
    <p:extLst>
      <p:ext uri="{BB962C8B-B14F-4D97-AF65-F5344CB8AC3E}">
        <p14:creationId xmlns:p14="http://schemas.microsoft.com/office/powerpoint/2010/main" val="2666372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8" name="页脚占位符 4"/>
          <p:cNvSpPr>
            <a:spLocks noGrp="1"/>
          </p:cNvSpPr>
          <p:nvPr>
            <p:ph type="ftr" sz="quarter" idx="11"/>
          </p:nvPr>
        </p:nvSpPr>
        <p:spPr>
          <a:ln/>
        </p:spPr>
        <p:txBody>
          <a:bodyPr/>
          <a:lstStyle>
            <a:lvl1pPr>
              <a:defRPr/>
            </a:lvl1pPr>
          </a:lstStyle>
          <a:p>
            <a:endParaRPr lang="zh-CN" altLang="en-US"/>
          </a:p>
        </p:txBody>
      </p:sp>
      <p:sp>
        <p:nvSpPr>
          <p:cNvPr id="9" name="灯片编号占位符 5"/>
          <p:cNvSpPr>
            <a:spLocks noGrp="1"/>
          </p:cNvSpPr>
          <p:nvPr>
            <p:ph type="sldNum" sz="quarter" idx="12"/>
          </p:nvPr>
        </p:nvSpPr>
        <p:spPr>
          <a:ln/>
        </p:spPr>
        <p:txBody>
          <a:bodyPr/>
          <a:lstStyle>
            <a:lvl1pPr>
              <a:defRPr/>
            </a:lvl1pPr>
          </a:lstStyle>
          <a:p>
            <a:fld id="{C8D7C654-0353-4EBD-AD99-C42A69FB9243}" type="slidenum">
              <a:rPr lang="zh-CN" altLang="en-US"/>
              <a:pPr/>
              <a:t>‹#›</a:t>
            </a:fld>
            <a:endParaRPr lang="zh-CN" altLang="en-US"/>
          </a:p>
        </p:txBody>
      </p:sp>
    </p:spTree>
    <p:extLst>
      <p:ext uri="{BB962C8B-B14F-4D97-AF65-F5344CB8AC3E}">
        <p14:creationId xmlns:p14="http://schemas.microsoft.com/office/powerpoint/2010/main" val="791133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4" name="页脚占位符 4"/>
          <p:cNvSpPr>
            <a:spLocks noGrp="1"/>
          </p:cNvSpPr>
          <p:nvPr>
            <p:ph type="ftr" sz="quarter" idx="11"/>
          </p:nvPr>
        </p:nvSpPr>
        <p:spPr>
          <a:ln/>
        </p:spPr>
        <p:txBody>
          <a:bodyPr/>
          <a:lstStyle>
            <a:lvl1pPr>
              <a:defRPr/>
            </a:lvl1pPr>
          </a:lstStyle>
          <a:p>
            <a:endParaRPr lang="zh-CN" altLang="en-US"/>
          </a:p>
        </p:txBody>
      </p:sp>
      <p:sp>
        <p:nvSpPr>
          <p:cNvPr id="5" name="灯片编号占位符 5"/>
          <p:cNvSpPr>
            <a:spLocks noGrp="1"/>
          </p:cNvSpPr>
          <p:nvPr>
            <p:ph type="sldNum" sz="quarter" idx="12"/>
          </p:nvPr>
        </p:nvSpPr>
        <p:spPr>
          <a:ln/>
        </p:spPr>
        <p:txBody>
          <a:bodyPr/>
          <a:lstStyle>
            <a:lvl1pPr>
              <a:defRPr/>
            </a:lvl1pPr>
          </a:lstStyle>
          <a:p>
            <a:fld id="{B71B10BC-3D8E-4289-80B9-D1A3158AC721}" type="slidenum">
              <a:rPr lang="zh-CN" altLang="en-US"/>
              <a:pPr/>
              <a:t>‹#›</a:t>
            </a:fld>
            <a:endParaRPr lang="zh-CN" altLang="en-US"/>
          </a:p>
        </p:txBody>
      </p:sp>
    </p:spTree>
    <p:extLst>
      <p:ext uri="{BB962C8B-B14F-4D97-AF65-F5344CB8AC3E}">
        <p14:creationId xmlns:p14="http://schemas.microsoft.com/office/powerpoint/2010/main" val="2730002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3" name="页脚占位符 4"/>
          <p:cNvSpPr>
            <a:spLocks noGrp="1"/>
          </p:cNvSpPr>
          <p:nvPr>
            <p:ph type="ftr" sz="quarter" idx="11"/>
          </p:nvPr>
        </p:nvSpPr>
        <p:spPr>
          <a:ln/>
        </p:spPr>
        <p:txBody>
          <a:bodyPr/>
          <a:lstStyle>
            <a:lvl1pPr>
              <a:defRPr/>
            </a:lvl1pPr>
          </a:lstStyle>
          <a:p>
            <a:endParaRPr lang="zh-CN" altLang="en-US"/>
          </a:p>
        </p:txBody>
      </p:sp>
      <p:sp>
        <p:nvSpPr>
          <p:cNvPr id="4" name="灯片编号占位符 5"/>
          <p:cNvSpPr>
            <a:spLocks noGrp="1"/>
          </p:cNvSpPr>
          <p:nvPr>
            <p:ph type="sldNum" sz="quarter" idx="12"/>
          </p:nvPr>
        </p:nvSpPr>
        <p:spPr>
          <a:ln/>
        </p:spPr>
        <p:txBody>
          <a:bodyPr/>
          <a:lstStyle>
            <a:lvl1pPr>
              <a:defRPr/>
            </a:lvl1pPr>
          </a:lstStyle>
          <a:p>
            <a:fld id="{0D3CD26C-BEE2-4992-ABA5-140AB3E2FDB0}" type="slidenum">
              <a:rPr lang="zh-CN" altLang="en-US"/>
              <a:pPr/>
              <a:t>‹#›</a:t>
            </a:fld>
            <a:endParaRPr lang="zh-CN" altLang="en-US"/>
          </a:p>
        </p:txBody>
      </p:sp>
    </p:spTree>
    <p:extLst>
      <p:ext uri="{BB962C8B-B14F-4D97-AF65-F5344CB8AC3E}">
        <p14:creationId xmlns:p14="http://schemas.microsoft.com/office/powerpoint/2010/main" val="815384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5DBE585D-CBD3-4CF8-9EEF-B150D7B1212D}" type="slidenum">
              <a:rPr lang="zh-CN" altLang="en-US"/>
              <a:pPr/>
              <a:t>‹#›</a:t>
            </a:fld>
            <a:endParaRPr lang="zh-CN" altLang="en-US"/>
          </a:p>
        </p:txBody>
      </p:sp>
    </p:spTree>
    <p:extLst>
      <p:ext uri="{BB962C8B-B14F-4D97-AF65-F5344CB8AC3E}">
        <p14:creationId xmlns:p14="http://schemas.microsoft.com/office/powerpoint/2010/main" val="2150070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FigureOut">
              <a:rPr lang="zh-CN" altLang="en-US"/>
              <a:pPr/>
              <a:t>2016/8/22 Monday</a:t>
            </a:fld>
            <a:endParaRPr lang="zh-CN" altLang="en-US"/>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96A60A65-42EC-44DC-9513-E8ACE3789EBC}" type="slidenum">
              <a:rPr lang="zh-CN" altLang="en-US"/>
              <a:pPr/>
              <a:t>‹#›</a:t>
            </a:fld>
            <a:endParaRPr lang="zh-CN" altLang="en-US"/>
          </a:p>
        </p:txBody>
      </p:sp>
    </p:spTree>
    <p:extLst>
      <p:ext uri="{BB962C8B-B14F-4D97-AF65-F5344CB8AC3E}">
        <p14:creationId xmlns:p14="http://schemas.microsoft.com/office/powerpoint/2010/main" val="3901744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p:cNvSpPr>
          <p:nvPr>
            <p:ph type="dt" sz="half" idx="2"/>
          </p:nvPr>
        </p:nvSpPr>
        <p:spPr>
          <a:xfrm>
            <a:off x="838200" y="6356350"/>
            <a:ext cx="2743200" cy="365125"/>
          </a:xfrm>
          <a:prstGeom prst="rect">
            <a:avLst/>
          </a:prstGeom>
          <a:noFill/>
          <a:ln w="9525">
            <a:noFill/>
            <a:miter/>
          </a:ln>
        </p:spPr>
        <p:txBody>
          <a:bodyPr anchor="ctr"/>
          <a:lstStyle>
            <a:lvl1pPr>
              <a:defRPr sz="1200" noProof="1" dirty="0">
                <a:solidFill>
                  <a:srgbClr val="898989"/>
                </a:solidFill>
                <a:latin typeface="Calibri" pitchFamily="2" charset="0"/>
                <a:ea typeface="宋体" charset="-122"/>
                <a:cs typeface="+mn-ea"/>
              </a:defRPr>
            </a:lvl1pPr>
          </a:lstStyle>
          <a:p>
            <a:fld id="{BB962C8B-B14F-4D97-AF65-F5344CB8AC3E}" type="datetimeFigureOut">
              <a:rPr lang="zh-CN" altLang="en-US"/>
              <a:pPr/>
              <a:t>2016/8/22 Monday</a:t>
            </a:fld>
            <a:endParaRPr lang="zh-CN" altLang="en-US">
              <a:ea typeface="宋体" pitchFamily="2" charset="-122"/>
              <a:cs typeface="+mn-cs"/>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miter/>
          </a:ln>
        </p:spPr>
        <p:txBody>
          <a:bodyPr anchor="ctr"/>
          <a:lstStyle>
            <a:lvl1pPr algn="ctr">
              <a:defRPr sz="1200" noProof="1" dirty="0">
                <a:solidFill>
                  <a:srgbClr val="898989"/>
                </a:solidFill>
                <a:latin typeface="Calibri" pitchFamily="2" charset="0"/>
              </a:defRPr>
            </a:lvl1pPr>
          </a:lstStyle>
          <a:p>
            <a:endParaRPr lang="zh-CN" altLang="en-US"/>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miter/>
          </a:ln>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DB8B9DC1-5B07-4461-A5DD-22311A12477D}"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eaLnBrk="0" fontAlgn="base" hangingPunct="0">
        <a:lnSpc>
          <a:spcPct val="90000"/>
        </a:lnSpc>
        <a:spcBef>
          <a:spcPct val="0"/>
        </a:spcBef>
        <a:spcAft>
          <a:spcPct val="0"/>
        </a:spcAft>
        <a:buFont typeface="Arial" pitchFamily="34" charset="0"/>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2pPr>
      <a:lvl3pPr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3pPr>
      <a:lvl4pPr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4pPr>
      <a:lvl5pPr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5pPr>
      <a:lvl6pPr marL="457200"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6pPr>
      <a:lvl7pPr marL="914400"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7pPr>
      <a:lvl8pPr marL="1371600"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8pPr>
      <a:lvl9pPr marL="1828800" algn="l" rtl="0" eaLnBrk="0" fontAlgn="base" hangingPunct="0">
        <a:lnSpc>
          <a:spcPct val="90000"/>
        </a:lnSpc>
        <a:spcBef>
          <a:spcPct val="0"/>
        </a:spcBef>
        <a:spcAft>
          <a:spcPct val="0"/>
        </a:spcAft>
        <a:buFont typeface="Arial" pitchFamily="34" charset="0"/>
        <a:defRPr sz="4400">
          <a:solidFill>
            <a:schemeClr val="tx1"/>
          </a:solidFill>
          <a:latin typeface="Arial"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lvl="1"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lvl="2"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lvl="3"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lvl="4"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90000"/>
        </a:lnSpc>
        <a:spcBef>
          <a:spcPts val="500"/>
        </a:spcBef>
        <a:spcAft>
          <a:spcPct val="0"/>
        </a:spcAft>
        <a:buFont typeface="Arial"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90000"/>
        </a:lnSpc>
        <a:spcBef>
          <a:spcPts val="500"/>
        </a:spcBef>
        <a:spcAft>
          <a:spcPct val="0"/>
        </a:spcAft>
        <a:buFont typeface="Arial"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90000"/>
        </a:lnSpc>
        <a:spcBef>
          <a:spcPts val="500"/>
        </a:spcBef>
        <a:spcAft>
          <a:spcPct val="0"/>
        </a:spcAft>
        <a:buFont typeface="Arial"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90000"/>
        </a:lnSpc>
        <a:spcBef>
          <a:spcPts val="500"/>
        </a:spcBef>
        <a:spcAft>
          <a:spcPct val="0"/>
        </a:spcAft>
        <a:buFont typeface="Arial"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spcBef>
          <a:spcPct val="0"/>
        </a:spcBef>
        <a:spcAft>
          <a:spcPct val="0"/>
        </a:spcAft>
        <a:buFont typeface="Arial"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3" name="组合 1"/>
          <p:cNvGrpSpPr>
            <a:grpSpLocks/>
          </p:cNvGrpSpPr>
          <p:nvPr/>
        </p:nvGrpSpPr>
        <p:grpSpPr bwMode="auto">
          <a:xfrm>
            <a:off x="0" y="0"/>
            <a:ext cx="12192000" cy="6858000"/>
            <a:chOff x="0" y="0"/>
            <a:chExt cx="12192001" cy="6858000"/>
          </a:xfrm>
        </p:grpSpPr>
        <p:pic>
          <p:nvPicPr>
            <p:cNvPr id="3074"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4"/>
            <p:cNvSpPr>
              <a:spLocks noChangeArrowheads="1"/>
            </p:cNvSpPr>
            <p:nvPr/>
          </p:nvSpPr>
          <p:spPr bwMode="auto">
            <a:xfrm>
              <a:off x="0" y="0"/>
              <a:ext cx="12192001" cy="6858000"/>
            </a:xfrm>
            <a:prstGeom prst="rect">
              <a:avLst/>
            </a:prstGeom>
            <a:solidFill>
              <a:srgbClr val="262626">
                <a:alpha val="62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grpSp>
      <p:sp>
        <p:nvSpPr>
          <p:cNvPr id="3076" name="矩形 3"/>
          <p:cNvSpPr>
            <a:spLocks noChangeArrowheads="1"/>
          </p:cNvSpPr>
          <p:nvPr/>
        </p:nvSpPr>
        <p:spPr bwMode="auto">
          <a:xfrm>
            <a:off x="0" y="0"/>
            <a:ext cx="12192000" cy="1014413"/>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sp>
        <p:nvSpPr>
          <p:cNvPr id="3077" name="文本框 6"/>
          <p:cNvSpPr txBox="1">
            <a:spLocks noChangeArrowheads="1"/>
          </p:cNvSpPr>
          <p:nvPr/>
        </p:nvSpPr>
        <p:spPr bwMode="auto">
          <a:xfrm>
            <a:off x="3222625" y="2849563"/>
            <a:ext cx="574675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0000">
                <a:solidFill>
                  <a:schemeClr val="bg2"/>
                </a:solidFill>
                <a:latin typeface="Impact" pitchFamily="34" charset="0"/>
              </a:rPr>
              <a:t>Hi, there</a:t>
            </a:r>
            <a:endParaRPr lang="zh-CN" altLang="en-US" sz="10000">
              <a:solidFill>
                <a:schemeClr val="bg2"/>
              </a:solidFill>
              <a:latin typeface="Impact" pitchFamily="34" charset="0"/>
            </a:endParaRPr>
          </a:p>
        </p:txBody>
      </p:sp>
      <p:cxnSp>
        <p:nvCxnSpPr>
          <p:cNvPr id="3078" name="直接连接符 9"/>
          <p:cNvCxnSpPr>
            <a:cxnSpLocks noChangeShapeType="1"/>
          </p:cNvCxnSpPr>
          <p:nvPr/>
        </p:nvCxnSpPr>
        <p:spPr bwMode="auto">
          <a:xfrm>
            <a:off x="3851275" y="2727325"/>
            <a:ext cx="4321175" cy="0"/>
          </a:xfrm>
          <a:prstGeom prst="line">
            <a:avLst/>
          </a:prstGeom>
          <a:noFill/>
          <a:ln w="3175">
            <a:solidFill>
              <a:schemeClr val="bg2">
                <a:alpha val="37999"/>
              </a:schemeClr>
            </a:solidFill>
            <a:round/>
            <a:headEnd/>
            <a:tailEnd/>
          </a:ln>
          <a:extLst>
            <a:ext uri="{909E8E84-426E-40DD-AFC4-6F175D3DCCD1}">
              <a14:hiddenFill xmlns:a14="http://schemas.microsoft.com/office/drawing/2010/main">
                <a:noFill/>
              </a14:hiddenFill>
            </a:ext>
          </a:extLst>
        </p:spPr>
      </p:cxnSp>
      <p:cxnSp>
        <p:nvCxnSpPr>
          <p:cNvPr id="3079" name="直接连接符 10"/>
          <p:cNvCxnSpPr>
            <a:cxnSpLocks noChangeShapeType="1"/>
          </p:cNvCxnSpPr>
          <p:nvPr/>
        </p:nvCxnSpPr>
        <p:spPr bwMode="auto">
          <a:xfrm>
            <a:off x="3851275" y="4518025"/>
            <a:ext cx="4321175" cy="0"/>
          </a:xfrm>
          <a:prstGeom prst="line">
            <a:avLst/>
          </a:prstGeom>
          <a:noFill/>
          <a:ln w="3175">
            <a:solidFill>
              <a:srgbClr val="E7E6E6">
                <a:alpha val="18999"/>
              </a:srgbClr>
            </a:solidFill>
            <a:round/>
            <a:headEnd/>
            <a:tailEnd/>
          </a:ln>
          <a:extLst>
            <a:ext uri="{909E8E84-426E-40DD-AFC4-6F175D3DCCD1}">
              <a14:hiddenFill xmlns:a14="http://schemas.microsoft.com/office/drawing/2010/main">
                <a:noFill/>
              </a14:hiddenFill>
            </a:ext>
          </a:extLst>
        </p:spPr>
      </p:cxnSp>
      <p:sp>
        <p:nvSpPr>
          <p:cNvPr id="3080" name="弧形 8"/>
          <p:cNvSpPr>
            <a:spLocks noChangeAspect="1" noChangeArrowheads="1"/>
          </p:cNvSpPr>
          <p:nvPr/>
        </p:nvSpPr>
        <p:spPr bwMode="auto">
          <a:xfrm>
            <a:off x="5735638" y="6499225"/>
            <a:ext cx="720725" cy="720725"/>
          </a:xfrm>
          <a:custGeom>
            <a:avLst/>
            <a:gdLst>
              <a:gd name="T0" fmla="*/ 6 w 720725"/>
              <a:gd name="T1" fmla="*/ 362451 h 720725"/>
              <a:gd name="T2" fmla="*/ 178977 w 720725"/>
              <a:gd name="T3" fmla="*/ 48978 h 720725"/>
              <a:gd name="T4" fmla="*/ 539941 w 720725"/>
              <a:gd name="T5" fmla="*/ 47932 h 720725"/>
              <a:gd name="T6" fmla="*/ 720726 w 720725"/>
              <a:gd name="T7" fmla="*/ 360363 h 720725"/>
              <a:gd name="T8" fmla="*/ 360363 w 720725"/>
              <a:gd name="T9" fmla="*/ 360363 h 720725"/>
              <a:gd name="T10" fmla="*/ 6 w 720725"/>
              <a:gd name="T11" fmla="*/ 362451 h 720725"/>
              <a:gd name="T12" fmla="*/ 6 w 720725"/>
              <a:gd name="T13" fmla="*/ 362451 h 720725"/>
              <a:gd name="T14" fmla="*/ 178977 w 720725"/>
              <a:gd name="T15" fmla="*/ 48978 h 720725"/>
              <a:gd name="T16" fmla="*/ 539941 w 720725"/>
              <a:gd name="T17" fmla="*/ 47932 h 720725"/>
              <a:gd name="T18" fmla="*/ 720726 w 720725"/>
              <a:gd name="T19" fmla="*/ 360363 h 720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0725" h="720725" stroke="0">
                <a:moveTo>
                  <a:pt x="6" y="362451"/>
                </a:moveTo>
                <a:cubicBezTo>
                  <a:pt x="-741" y="233459"/>
                  <a:pt x="67515" y="113906"/>
                  <a:pt x="178977" y="48978"/>
                </a:cubicBezTo>
                <a:cubicBezTo>
                  <a:pt x="290439" y="-15950"/>
                  <a:pt x="428105" y="-16349"/>
                  <a:pt x="539941" y="47932"/>
                </a:cubicBezTo>
                <a:cubicBezTo>
                  <a:pt x="651777" y="112213"/>
                  <a:pt x="720726" y="231369"/>
                  <a:pt x="720726" y="360363"/>
                </a:cubicBezTo>
                <a:lnTo>
                  <a:pt x="360363" y="360363"/>
                </a:lnTo>
                <a:lnTo>
                  <a:pt x="6" y="362451"/>
                </a:lnTo>
                <a:close/>
              </a:path>
              <a:path w="720725" h="720725" fill="none">
                <a:moveTo>
                  <a:pt x="6" y="362451"/>
                </a:moveTo>
                <a:cubicBezTo>
                  <a:pt x="-741" y="233459"/>
                  <a:pt x="67515" y="113906"/>
                  <a:pt x="178977" y="48978"/>
                </a:cubicBezTo>
                <a:cubicBezTo>
                  <a:pt x="290439" y="-15950"/>
                  <a:pt x="428105" y="-16349"/>
                  <a:pt x="539941" y="47932"/>
                </a:cubicBezTo>
                <a:cubicBezTo>
                  <a:pt x="651777" y="112213"/>
                  <a:pt x="720726" y="231369"/>
                  <a:pt x="720726" y="360363"/>
                </a:cubicBezTo>
              </a:path>
            </a:pathLst>
          </a:custGeom>
          <a:solidFill>
            <a:srgbClr val="000000">
              <a:alpha val="62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8" name="组合 11"/>
          <p:cNvGrpSpPr>
            <a:grpSpLocks/>
          </p:cNvGrpSpPr>
          <p:nvPr/>
        </p:nvGrpSpPr>
        <p:grpSpPr bwMode="auto">
          <a:xfrm>
            <a:off x="0" y="0"/>
            <a:ext cx="6153150" cy="6858000"/>
            <a:chOff x="0" y="0"/>
            <a:chExt cx="6153666" cy="6858000"/>
          </a:xfrm>
        </p:grpSpPr>
        <p:sp>
          <p:nvSpPr>
            <p:cNvPr id="4099" name="矩形 4"/>
            <p:cNvSpPr>
              <a:spLocks noChangeArrowheads="1"/>
            </p:cNvSpPr>
            <p:nvPr/>
          </p:nvSpPr>
          <p:spPr bwMode="auto">
            <a:xfrm>
              <a:off x="0" y="0"/>
              <a:ext cx="6021893" cy="6858000"/>
            </a:xfrm>
            <a:prstGeom prst="rect">
              <a:avLst/>
            </a:prstGeom>
            <a:solidFill>
              <a:srgbClr val="000000">
                <a:alpha val="62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sp>
          <p:nvSpPr>
            <p:cNvPr id="4100" name="矩形 5"/>
            <p:cNvSpPr>
              <a:spLocks noChangeArrowheads="1"/>
            </p:cNvSpPr>
            <p:nvPr/>
          </p:nvSpPr>
          <p:spPr bwMode="auto">
            <a:xfrm>
              <a:off x="6009192" y="0"/>
              <a:ext cx="144474" cy="6858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grpSp>
      <p:grpSp>
        <p:nvGrpSpPr>
          <p:cNvPr id="4101" name="组合 10"/>
          <p:cNvGrpSpPr>
            <a:grpSpLocks/>
          </p:cNvGrpSpPr>
          <p:nvPr/>
        </p:nvGrpSpPr>
        <p:grpSpPr bwMode="auto">
          <a:xfrm>
            <a:off x="898525" y="1389063"/>
            <a:ext cx="4465638" cy="4079875"/>
            <a:chOff x="0" y="0"/>
            <a:chExt cx="4464908" cy="4080909"/>
          </a:xfrm>
        </p:grpSpPr>
        <p:sp>
          <p:nvSpPr>
            <p:cNvPr id="4102" name="文本框 6"/>
            <p:cNvSpPr txBox="1">
              <a:spLocks noChangeArrowheads="1"/>
            </p:cNvSpPr>
            <p:nvPr/>
          </p:nvSpPr>
          <p:spPr bwMode="auto">
            <a:xfrm>
              <a:off x="0" y="1089912"/>
              <a:ext cx="44649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1. You may add something here.</a:t>
              </a:r>
            </a:p>
            <a:p>
              <a:r>
                <a:rPr lang="en-US" sz="2400">
                  <a:solidFill>
                    <a:schemeClr val="bg2"/>
                  </a:solidFill>
                  <a:latin typeface="Agency FB" pitchFamily="34" charset="0"/>
                </a:rPr>
                <a:t>Here’s the place for you to add something.</a:t>
              </a:r>
            </a:p>
          </p:txBody>
        </p:sp>
        <p:sp>
          <p:nvSpPr>
            <p:cNvPr id="4103" name="文本框 7"/>
            <p:cNvSpPr txBox="1">
              <a:spLocks noChangeArrowheads="1"/>
            </p:cNvSpPr>
            <p:nvPr/>
          </p:nvSpPr>
          <p:spPr bwMode="auto">
            <a:xfrm>
              <a:off x="0" y="2169912"/>
              <a:ext cx="44649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2. You may add something here.</a:t>
              </a:r>
            </a:p>
            <a:p>
              <a:r>
                <a:rPr lang="en-US" sz="2400">
                  <a:solidFill>
                    <a:schemeClr val="bg2"/>
                  </a:solidFill>
                  <a:latin typeface="Agency FB" pitchFamily="34" charset="0"/>
                </a:rPr>
                <a:t>Here’s the place for you to add something.</a:t>
              </a:r>
            </a:p>
          </p:txBody>
        </p:sp>
        <p:sp>
          <p:nvSpPr>
            <p:cNvPr id="4104" name="文本框 8"/>
            <p:cNvSpPr txBox="1">
              <a:spLocks noChangeArrowheads="1"/>
            </p:cNvSpPr>
            <p:nvPr/>
          </p:nvSpPr>
          <p:spPr bwMode="auto">
            <a:xfrm>
              <a:off x="0" y="3249912"/>
              <a:ext cx="44649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3. You may add something here.</a:t>
              </a:r>
            </a:p>
            <a:p>
              <a:r>
                <a:rPr lang="en-US" sz="2400">
                  <a:solidFill>
                    <a:schemeClr val="bg2"/>
                  </a:solidFill>
                  <a:latin typeface="Agency FB" pitchFamily="34" charset="0"/>
                </a:rPr>
                <a:t>Here’s the place for you to add something.</a:t>
              </a:r>
            </a:p>
          </p:txBody>
        </p:sp>
        <p:sp>
          <p:nvSpPr>
            <p:cNvPr id="4105" name="文本框 9"/>
            <p:cNvSpPr txBox="1">
              <a:spLocks noChangeArrowheads="1"/>
            </p:cNvSpPr>
            <p:nvPr/>
          </p:nvSpPr>
          <p:spPr bwMode="auto">
            <a:xfrm>
              <a:off x="568825" y="0"/>
              <a:ext cx="2939131" cy="923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5400" b="1">
                  <a:solidFill>
                    <a:schemeClr val="bg2"/>
                  </a:solidFill>
                  <a:latin typeface="Agency FB" pitchFamily="34" charset="0"/>
                </a:rPr>
                <a:t>PPTBZ</a:t>
              </a:r>
              <a:endParaRPr lang="zh-CN" altLang="en-US" sz="5400" b="1">
                <a:solidFill>
                  <a:schemeClr val="bg2"/>
                </a:solidFill>
                <a:latin typeface="Agency FB" pitchFamily="34"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2" name="组合 13"/>
          <p:cNvGrpSpPr>
            <a:grpSpLocks/>
          </p:cNvGrpSpPr>
          <p:nvPr/>
        </p:nvGrpSpPr>
        <p:grpSpPr bwMode="auto">
          <a:xfrm>
            <a:off x="0" y="1701800"/>
            <a:ext cx="7059613" cy="3368675"/>
            <a:chOff x="0" y="0"/>
            <a:chExt cx="7059828" cy="3367823"/>
          </a:xfrm>
        </p:grpSpPr>
        <p:sp>
          <p:nvSpPr>
            <p:cNvPr id="5123" name="文本框 2"/>
            <p:cNvSpPr txBox="1">
              <a:spLocks noChangeArrowheads="1"/>
            </p:cNvSpPr>
            <p:nvPr/>
          </p:nvSpPr>
          <p:spPr bwMode="auto">
            <a:xfrm>
              <a:off x="0" y="0"/>
              <a:ext cx="7059828"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400" b="1">
                  <a:solidFill>
                    <a:schemeClr val="bg1"/>
                  </a:solidFill>
                  <a:latin typeface="Agency FB" pitchFamily="34" charset="0"/>
                </a:rPr>
                <a:t>PPTBZ</a:t>
              </a:r>
              <a:endParaRPr lang="zh-CN" altLang="en-US" sz="16400" b="1">
                <a:solidFill>
                  <a:schemeClr val="bg1"/>
                </a:solidFill>
                <a:latin typeface="Agency FB" pitchFamily="34" charset="0"/>
              </a:endParaRPr>
            </a:p>
          </p:txBody>
        </p:sp>
        <p:sp>
          <p:nvSpPr>
            <p:cNvPr id="5124" name="文本框 7"/>
            <p:cNvSpPr txBox="1">
              <a:spLocks noChangeArrowheads="1"/>
            </p:cNvSpPr>
            <p:nvPr/>
          </p:nvSpPr>
          <p:spPr bwMode="auto">
            <a:xfrm>
              <a:off x="1017434" y="2536826"/>
              <a:ext cx="44649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your own words at this place.</a:t>
              </a:r>
            </a:p>
            <a:p>
              <a:r>
                <a:rPr lang="en-US" sz="2400">
                  <a:solidFill>
                    <a:schemeClr val="bg2"/>
                  </a:solidFill>
                  <a:latin typeface="Agency FB" pitchFamily="34" charset="0"/>
                </a:rPr>
                <a:t>Here’s the place for you to add something.</a:t>
              </a:r>
            </a:p>
          </p:txBody>
        </p:sp>
      </p:grpSp>
      <p:cxnSp>
        <p:nvCxnSpPr>
          <p:cNvPr id="5125" name="直接连接符 11"/>
          <p:cNvCxnSpPr>
            <a:cxnSpLocks noChangeShapeType="1"/>
          </p:cNvCxnSpPr>
          <p:nvPr/>
        </p:nvCxnSpPr>
        <p:spPr bwMode="auto">
          <a:xfrm rot="5400000">
            <a:off x="4834731" y="3679032"/>
            <a:ext cx="2519363" cy="0"/>
          </a:xfrm>
          <a:prstGeom prst="line">
            <a:avLst/>
          </a:prstGeom>
          <a:noFill/>
          <a:ln w="3175">
            <a:solidFill>
              <a:schemeClr val="bg1">
                <a:alpha val="37999"/>
              </a:schemeClr>
            </a:solidFill>
            <a:round/>
            <a:headEnd/>
            <a:tailEnd/>
          </a:ln>
          <a:extLst>
            <a:ext uri="{909E8E84-426E-40DD-AFC4-6F175D3DCCD1}">
              <a14:hiddenFill xmlns:a14="http://schemas.microsoft.com/office/drawing/2010/main">
                <a:noFill/>
              </a14:hiddenFill>
            </a:ext>
          </a:extLst>
        </p:spPr>
      </p:cxnSp>
      <p:sp>
        <p:nvSpPr>
          <p:cNvPr id="5126" name="文本框 12"/>
          <p:cNvSpPr txBox="1">
            <a:spLocks noChangeArrowheads="1"/>
          </p:cNvSpPr>
          <p:nvPr/>
        </p:nvSpPr>
        <p:spPr bwMode="auto">
          <a:xfrm>
            <a:off x="7019925" y="2160588"/>
            <a:ext cx="44656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something here.</a:t>
            </a:r>
          </a:p>
          <a:p>
            <a:r>
              <a:rPr lang="en-US" sz="2400">
                <a:solidFill>
                  <a:schemeClr val="bg2"/>
                </a:solidFill>
                <a:latin typeface="Agency FB" pitchFamily="34" charset="0"/>
              </a:rPr>
              <a:t>Here’s the place for you to add something.</a:t>
            </a:r>
          </a:p>
        </p:txBody>
      </p:sp>
      <p:sp>
        <p:nvSpPr>
          <p:cNvPr id="5127" name="文本框 14"/>
          <p:cNvSpPr txBox="1">
            <a:spLocks noChangeArrowheads="1"/>
          </p:cNvSpPr>
          <p:nvPr/>
        </p:nvSpPr>
        <p:spPr bwMode="auto">
          <a:xfrm>
            <a:off x="7019925" y="3240088"/>
            <a:ext cx="44656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something here.</a:t>
            </a:r>
          </a:p>
          <a:p>
            <a:r>
              <a:rPr lang="en-US" sz="2400">
                <a:solidFill>
                  <a:schemeClr val="bg2"/>
                </a:solidFill>
                <a:latin typeface="Agency FB" pitchFamily="34" charset="0"/>
              </a:rPr>
              <a:t>Here’s the place for you to add something.</a:t>
            </a:r>
          </a:p>
        </p:txBody>
      </p:sp>
      <p:sp>
        <p:nvSpPr>
          <p:cNvPr id="5128" name="文本框 15"/>
          <p:cNvSpPr txBox="1">
            <a:spLocks noChangeArrowheads="1"/>
          </p:cNvSpPr>
          <p:nvPr/>
        </p:nvSpPr>
        <p:spPr bwMode="auto">
          <a:xfrm>
            <a:off x="7019925" y="4319588"/>
            <a:ext cx="44656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something here.</a:t>
            </a:r>
          </a:p>
          <a:p>
            <a:r>
              <a:rPr lang="en-US" sz="2400">
                <a:solidFill>
                  <a:schemeClr val="bg2"/>
                </a:solidFill>
                <a:latin typeface="Agency FB" pitchFamily="34" charset="0"/>
              </a:rPr>
              <a:t>Here’s the place for you to add something.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矩形 12"/>
          <p:cNvSpPr>
            <a:spLocks noChangeArrowheads="1"/>
          </p:cNvSpPr>
          <p:nvPr/>
        </p:nvSpPr>
        <p:spPr bwMode="auto">
          <a:xfrm>
            <a:off x="0" y="3857625"/>
            <a:ext cx="12192000" cy="3000375"/>
          </a:xfrm>
          <a:prstGeom prst="rect">
            <a:avLst/>
          </a:prstGeom>
          <a:solidFill>
            <a:srgbClr val="595959">
              <a:alpha val="62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sp>
        <p:nvSpPr>
          <p:cNvPr id="6147" name="矩形 15"/>
          <p:cNvSpPr>
            <a:spLocks noChangeArrowheads="1"/>
          </p:cNvSpPr>
          <p:nvPr/>
        </p:nvSpPr>
        <p:spPr bwMode="auto">
          <a:xfrm rot="5400000">
            <a:off x="6019800" y="-2314575"/>
            <a:ext cx="152400" cy="12192000"/>
          </a:xfrm>
          <a:prstGeom prst="rect">
            <a:avLst/>
          </a:prstGeom>
          <a:solidFill>
            <a:srgbClr val="000000">
              <a:alpha val="62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sp>
        <p:nvSpPr>
          <p:cNvPr id="6148" name="文本框 17"/>
          <p:cNvSpPr txBox="1">
            <a:spLocks noChangeArrowheads="1"/>
          </p:cNvSpPr>
          <p:nvPr/>
        </p:nvSpPr>
        <p:spPr bwMode="auto">
          <a:xfrm>
            <a:off x="576263" y="5075238"/>
            <a:ext cx="111109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something here. Here’s the place for you to add something. You may add something here. Here’s the place for you to add something. Here’s the place for you to add something. You may add something here. Here’s the place for you to add something.</a:t>
            </a:r>
          </a:p>
        </p:txBody>
      </p:sp>
      <p:sp>
        <p:nvSpPr>
          <p:cNvPr id="6149" name="文本框 18"/>
          <p:cNvSpPr txBox="1">
            <a:spLocks noChangeArrowheads="1"/>
          </p:cNvSpPr>
          <p:nvPr/>
        </p:nvSpPr>
        <p:spPr bwMode="auto">
          <a:xfrm>
            <a:off x="322263" y="4046538"/>
            <a:ext cx="29400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5400" b="1">
                <a:solidFill>
                  <a:schemeClr val="bg2"/>
                </a:solidFill>
                <a:latin typeface="Agency FB" pitchFamily="34" charset="0"/>
              </a:rPr>
              <a:t>PPTBZ</a:t>
            </a:r>
            <a:endParaRPr lang="zh-CN" altLang="en-US" sz="5400" b="1">
              <a:solidFill>
                <a:schemeClr val="bg2"/>
              </a:solidFill>
              <a:latin typeface="Agency FB"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0" name="组合 5"/>
          <p:cNvGrpSpPr>
            <a:grpSpLocks/>
          </p:cNvGrpSpPr>
          <p:nvPr/>
        </p:nvGrpSpPr>
        <p:grpSpPr bwMode="auto">
          <a:xfrm>
            <a:off x="7439025" y="2039938"/>
            <a:ext cx="4752975" cy="2778125"/>
            <a:chOff x="0" y="0"/>
            <a:chExt cx="4753232" cy="2779253"/>
          </a:xfrm>
        </p:grpSpPr>
        <p:sp>
          <p:nvSpPr>
            <p:cNvPr id="7171" name="矩形 11"/>
            <p:cNvSpPr>
              <a:spLocks noChangeArrowheads="1"/>
            </p:cNvSpPr>
            <p:nvPr/>
          </p:nvSpPr>
          <p:spPr bwMode="auto">
            <a:xfrm>
              <a:off x="0" y="681314"/>
              <a:ext cx="4753232" cy="1920067"/>
            </a:xfrm>
            <a:prstGeom prst="rect">
              <a:avLst/>
            </a:prstGeom>
            <a:solidFill>
              <a:srgbClr val="262626">
                <a:alpha val="62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ndParaRPr>
            </a:p>
          </p:txBody>
        </p:sp>
        <p:sp>
          <p:nvSpPr>
            <p:cNvPr id="7172" name="文本框 2"/>
            <p:cNvSpPr txBox="1">
              <a:spLocks noChangeArrowheads="1"/>
            </p:cNvSpPr>
            <p:nvPr/>
          </p:nvSpPr>
          <p:spPr bwMode="auto">
            <a:xfrm>
              <a:off x="189469" y="840261"/>
              <a:ext cx="446490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chemeClr val="bg2"/>
                  </a:solidFill>
                  <a:latin typeface="Agency FB" pitchFamily="34" charset="0"/>
                </a:rPr>
                <a:t>You may add something here.</a:t>
              </a:r>
            </a:p>
            <a:p>
              <a:r>
                <a:rPr lang="en-US" sz="2400">
                  <a:solidFill>
                    <a:schemeClr val="bg2"/>
                  </a:solidFill>
                  <a:latin typeface="Agency FB" pitchFamily="34" charset="0"/>
                </a:rPr>
                <a:t>Here’s the place for you to add something.</a:t>
              </a:r>
            </a:p>
            <a:p>
              <a:r>
                <a:rPr lang="en-US" sz="2400">
                  <a:solidFill>
                    <a:schemeClr val="bg2"/>
                  </a:solidFill>
                  <a:latin typeface="Agency FB" pitchFamily="34" charset="0"/>
                </a:rPr>
                <a:t>Please add your own comments here.</a:t>
              </a:r>
            </a:p>
            <a:p>
              <a:r>
                <a:rPr lang="en-US" sz="2400">
                  <a:solidFill>
                    <a:schemeClr val="bg2"/>
                  </a:solidFill>
                  <a:latin typeface="Agency FB" pitchFamily="34" charset="0"/>
                </a:rPr>
                <a:t>This is where you add your own texts.</a:t>
              </a:r>
            </a:p>
            <a:p>
              <a:endParaRPr lang="zh-CN" altLang="en-US" sz="2400">
                <a:solidFill>
                  <a:schemeClr val="bg2"/>
                </a:solidFill>
                <a:latin typeface="Agency FB" pitchFamily="34" charset="0"/>
              </a:endParaRPr>
            </a:p>
          </p:txBody>
        </p:sp>
        <p:sp>
          <p:nvSpPr>
            <p:cNvPr id="7173" name="文本框 4"/>
            <p:cNvSpPr txBox="1">
              <a:spLocks noChangeArrowheads="1"/>
            </p:cNvSpPr>
            <p:nvPr/>
          </p:nvSpPr>
          <p:spPr bwMode="auto">
            <a:xfrm>
              <a:off x="189466" y="0"/>
              <a:ext cx="3891376" cy="101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6000">
                  <a:solidFill>
                    <a:schemeClr val="bg1"/>
                  </a:solidFill>
                  <a:latin typeface="Impact" pitchFamily="34" charset="0"/>
                </a:rPr>
                <a:t>PPT.COM</a:t>
              </a:r>
              <a:endParaRPr lang="zh-CN" altLang="en-US" sz="6000">
                <a:solidFill>
                  <a:schemeClr val="bg1"/>
                </a:solidFill>
                <a:latin typeface="Impact"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4" name="组合 9"/>
          <p:cNvGrpSpPr>
            <a:grpSpLocks/>
          </p:cNvGrpSpPr>
          <p:nvPr/>
        </p:nvGrpSpPr>
        <p:grpSpPr bwMode="auto">
          <a:xfrm>
            <a:off x="2500313" y="2363788"/>
            <a:ext cx="7191375" cy="2130425"/>
            <a:chOff x="0" y="0"/>
            <a:chExt cx="7191632" cy="2130173"/>
          </a:xfrm>
        </p:grpSpPr>
        <p:sp>
          <p:nvSpPr>
            <p:cNvPr id="8195" name="文本框 8"/>
            <p:cNvSpPr txBox="1">
              <a:spLocks noChangeArrowheads="1"/>
            </p:cNvSpPr>
            <p:nvPr/>
          </p:nvSpPr>
          <p:spPr bwMode="auto">
            <a:xfrm>
              <a:off x="0" y="0"/>
              <a:ext cx="7191632" cy="1198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7200">
                  <a:solidFill>
                    <a:schemeClr val="bg1"/>
                  </a:solidFill>
                  <a:latin typeface="Impact" pitchFamily="34" charset="0"/>
                </a:rPr>
                <a:t> PPT.COM</a:t>
              </a:r>
              <a:endParaRPr lang="zh-CN" altLang="en-US" sz="7200">
                <a:solidFill>
                  <a:schemeClr val="bg1"/>
                </a:solidFill>
                <a:latin typeface="Impact" pitchFamily="34" charset="0"/>
              </a:endParaRPr>
            </a:p>
          </p:txBody>
        </p:sp>
        <p:sp>
          <p:nvSpPr>
            <p:cNvPr id="8196" name="文本框 10"/>
            <p:cNvSpPr txBox="1">
              <a:spLocks noChangeArrowheads="1"/>
            </p:cNvSpPr>
            <p:nvPr/>
          </p:nvSpPr>
          <p:spPr bwMode="auto">
            <a:xfrm>
              <a:off x="0" y="1206843"/>
              <a:ext cx="719163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5400">
                  <a:solidFill>
                    <a:schemeClr val="bg1"/>
                  </a:solidFill>
                  <a:latin typeface="Agency FB" pitchFamily="34" charset="0"/>
                </a:rPr>
                <a:t>Think what you think</a:t>
              </a:r>
              <a:endParaRPr lang="zh-CN" altLang="en-US" sz="5400">
                <a:solidFill>
                  <a:schemeClr val="bg1"/>
                </a:solidFill>
                <a:latin typeface="Agency FB"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Pages>0</Pages>
  <Words>213</Words>
  <Characters>0</Characters>
  <Application>Microsoft Office PowerPoint</Application>
  <DocSecurity>0</DocSecurity>
  <PresentationFormat>自定义</PresentationFormat>
  <Lines>0</Lines>
  <Paragraphs>26</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76</cp:revision>
  <dcterms:created xsi:type="dcterms:W3CDTF">2014-02-03T02:58:22Z</dcterms:created>
  <dcterms:modified xsi:type="dcterms:W3CDTF">2016-08-22T04:12:25Z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