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30"/>
  </p:notesMasterIdLst>
  <p:sldIdLst>
    <p:sldId id="328" r:id="rId2"/>
    <p:sldId id="333" r:id="rId3"/>
    <p:sldId id="363" r:id="rId4"/>
    <p:sldId id="312" r:id="rId5"/>
    <p:sldId id="314" r:id="rId6"/>
    <p:sldId id="339" r:id="rId7"/>
    <p:sldId id="345" r:id="rId8"/>
    <p:sldId id="340" r:id="rId9"/>
    <p:sldId id="341" r:id="rId10"/>
    <p:sldId id="353" r:id="rId11"/>
    <p:sldId id="334" r:id="rId12"/>
    <p:sldId id="346" r:id="rId13"/>
    <p:sldId id="307" r:id="rId14"/>
    <p:sldId id="349" r:id="rId15"/>
    <p:sldId id="347" r:id="rId16"/>
    <p:sldId id="352" r:id="rId17"/>
    <p:sldId id="354" r:id="rId18"/>
    <p:sldId id="337" r:id="rId19"/>
    <p:sldId id="316" r:id="rId20"/>
    <p:sldId id="358" r:id="rId21"/>
    <p:sldId id="357" r:id="rId22"/>
    <p:sldId id="356" r:id="rId23"/>
    <p:sldId id="310" r:id="rId24"/>
    <p:sldId id="355" r:id="rId25"/>
    <p:sldId id="338" r:id="rId26"/>
    <p:sldId id="360" r:id="rId27"/>
    <p:sldId id="362" r:id="rId28"/>
    <p:sldId id="364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93B"/>
    <a:srgbClr val="00B0F0"/>
    <a:srgbClr val="EA5326"/>
    <a:srgbClr val="1B8ABF"/>
    <a:srgbClr val="E2524A"/>
    <a:srgbClr val="3B393E"/>
    <a:srgbClr val="F1E307"/>
    <a:srgbClr val="D2D3D5"/>
    <a:srgbClr val="B3B8B5"/>
    <a:srgbClr val="2F3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5" autoAdjust="0"/>
    <p:restoredTop sz="92642" autoAdjust="0"/>
  </p:normalViewPr>
  <p:slideViewPr>
    <p:cSldViewPr snapToGrid="0">
      <p:cViewPr varScale="1">
        <p:scale>
          <a:sx n="65" d="100"/>
          <a:sy n="65" d="100"/>
        </p:scale>
        <p:origin x="10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57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621819863452634"/>
                  <c:y val="-0.2106311720004552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140143074398797"/>
                  <c:y val="4.63010671791823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0.15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57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57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0.75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8673343628318767"/>
                  <c:y val="-6.416497287079901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0.25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B5EDD-FF9E-4057-A488-E848CDD604EF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E4CA6-4D40-4370-8D93-DA5309A021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4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006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829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8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4039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655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258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070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683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851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571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84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4789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4756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223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208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002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246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201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566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20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96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75"/>
          <a:stretch/>
        </p:blipFill>
        <p:spPr>
          <a:xfrm>
            <a:off x="0" y="0"/>
            <a:ext cx="121925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2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711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48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microsoft.com/office/2007/relationships/hdphoto" Target="../media/hdphoto6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5" Type="http://schemas.openxmlformats.org/officeDocument/2006/relationships/image" Target="../media/image11.png"/><Relationship Id="rId4" Type="http://schemas.microsoft.com/office/2007/relationships/hdphoto" Target="../media/hdphoto7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9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1.wdp"/><Relationship Id="rId5" Type="http://schemas.openxmlformats.org/officeDocument/2006/relationships/image" Target="../media/image14.png"/><Relationship Id="rId4" Type="http://schemas.microsoft.com/office/2007/relationships/hdphoto" Target="../media/hdphoto10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3.wdp"/><Relationship Id="rId5" Type="http://schemas.openxmlformats.org/officeDocument/2006/relationships/image" Target="../media/image16.png"/><Relationship Id="rId4" Type="http://schemas.microsoft.com/office/2007/relationships/hdphoto" Target="../media/hdphoto12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3384752" y="591422"/>
            <a:ext cx="5464279" cy="5505834"/>
          </a:xfrm>
          <a:prstGeom prst="wedgeRoundRectCallout">
            <a:avLst/>
          </a:prstGeom>
          <a:solidFill>
            <a:srgbClr val="2E75B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584652" y="2322947"/>
            <a:ext cx="4884055" cy="1651527"/>
          </a:xfrm>
          <a:custGeom>
            <a:avLst/>
            <a:gdLst/>
            <a:ahLst/>
            <a:cxnLst/>
            <a:rect l="l" t="t" r="r" b="b"/>
            <a:pathLst>
              <a:path w="4884055" h="1651527">
                <a:moveTo>
                  <a:pt x="4524315" y="1039686"/>
                </a:moveTo>
                <a:lnTo>
                  <a:pt x="4878591" y="1039686"/>
                </a:lnTo>
                <a:lnTo>
                  <a:pt x="4884055" y="1105537"/>
                </a:lnTo>
                <a:cubicBezTo>
                  <a:pt x="4884055" y="1191811"/>
                  <a:pt x="4869059" y="1268841"/>
                  <a:pt x="4839069" y="1336628"/>
                </a:cubicBezTo>
                <a:cubicBezTo>
                  <a:pt x="4809079" y="1404414"/>
                  <a:pt x="4766764" y="1461519"/>
                  <a:pt x="4712124" y="1507943"/>
                </a:cubicBezTo>
                <a:cubicBezTo>
                  <a:pt x="4657484" y="1554366"/>
                  <a:pt x="4591751" y="1589903"/>
                  <a:pt x="4514927" y="1614553"/>
                </a:cubicBezTo>
                <a:cubicBezTo>
                  <a:pt x="4438102" y="1639202"/>
                  <a:pt x="4352855" y="1651527"/>
                  <a:pt x="4259186" y="1651527"/>
                </a:cubicBezTo>
                <a:cubicBezTo>
                  <a:pt x="4209887" y="1651527"/>
                  <a:pt x="4163053" y="1648446"/>
                  <a:pt x="4118683" y="1642284"/>
                </a:cubicBezTo>
                <a:cubicBezTo>
                  <a:pt x="4074314" y="1636121"/>
                  <a:pt x="4034464" y="1628315"/>
                  <a:pt x="3999132" y="1618866"/>
                </a:cubicBezTo>
                <a:cubicBezTo>
                  <a:pt x="3963801" y="1609417"/>
                  <a:pt x="3934838" y="1599968"/>
                  <a:pt x="3912242" y="1590519"/>
                </a:cubicBezTo>
                <a:cubicBezTo>
                  <a:pt x="3889647" y="1581070"/>
                  <a:pt x="3874857" y="1573265"/>
                  <a:pt x="3867873" y="1567102"/>
                </a:cubicBezTo>
                <a:cubicBezTo>
                  <a:pt x="3860889" y="1560940"/>
                  <a:pt x="3855754" y="1554161"/>
                  <a:pt x="3852467" y="1546766"/>
                </a:cubicBezTo>
                <a:cubicBezTo>
                  <a:pt x="3849180" y="1539371"/>
                  <a:pt x="3846510" y="1530538"/>
                  <a:pt x="3844456" y="1520268"/>
                </a:cubicBezTo>
                <a:cubicBezTo>
                  <a:pt x="3842401" y="1509997"/>
                  <a:pt x="3840964" y="1497056"/>
                  <a:pt x="3840142" y="1481445"/>
                </a:cubicBezTo>
                <a:cubicBezTo>
                  <a:pt x="3839320" y="1465833"/>
                  <a:pt x="3838910" y="1447346"/>
                  <a:pt x="3838910" y="1425983"/>
                </a:cubicBezTo>
                <a:cubicBezTo>
                  <a:pt x="3838910" y="1402976"/>
                  <a:pt x="3839731" y="1383462"/>
                  <a:pt x="3841375" y="1367440"/>
                </a:cubicBezTo>
                <a:cubicBezTo>
                  <a:pt x="3843018" y="1351418"/>
                  <a:pt x="3845688" y="1338477"/>
                  <a:pt x="3849386" y="1328617"/>
                </a:cubicBezTo>
                <a:cubicBezTo>
                  <a:pt x="3853083" y="1318757"/>
                  <a:pt x="3857397" y="1311773"/>
                  <a:pt x="3862327" y="1307665"/>
                </a:cubicBezTo>
                <a:cubicBezTo>
                  <a:pt x="3867257" y="1303556"/>
                  <a:pt x="3873008" y="1301502"/>
                  <a:pt x="3879581" y="1301502"/>
                </a:cubicBezTo>
                <a:cubicBezTo>
                  <a:pt x="3887798" y="1301502"/>
                  <a:pt x="3900328" y="1306227"/>
                  <a:pt x="3917172" y="1315676"/>
                </a:cubicBezTo>
                <a:cubicBezTo>
                  <a:pt x="3934016" y="1325125"/>
                  <a:pt x="3956201" y="1335601"/>
                  <a:pt x="3983726" y="1347104"/>
                </a:cubicBezTo>
                <a:cubicBezTo>
                  <a:pt x="4011252" y="1358607"/>
                  <a:pt x="4044734" y="1369083"/>
                  <a:pt x="4084174" y="1378532"/>
                </a:cubicBezTo>
                <a:cubicBezTo>
                  <a:pt x="4123613" y="1387981"/>
                  <a:pt x="4170858" y="1392706"/>
                  <a:pt x="4225909" y="1392706"/>
                </a:cubicBezTo>
                <a:cubicBezTo>
                  <a:pt x="4273565" y="1392706"/>
                  <a:pt x="4316908" y="1387776"/>
                  <a:pt x="4355936" y="1377916"/>
                </a:cubicBezTo>
                <a:cubicBezTo>
                  <a:pt x="4394965" y="1368056"/>
                  <a:pt x="4428036" y="1352239"/>
                  <a:pt x="4455151" y="1330465"/>
                </a:cubicBezTo>
                <a:cubicBezTo>
                  <a:pt x="4482266" y="1308692"/>
                  <a:pt x="4503218" y="1281372"/>
                  <a:pt x="4518008" y="1248505"/>
                </a:cubicBezTo>
                <a:cubicBezTo>
                  <a:pt x="4532798" y="1215639"/>
                  <a:pt x="4540192" y="1176200"/>
                  <a:pt x="4540192" y="1130187"/>
                </a:cubicBezTo>
                <a:close/>
                <a:moveTo>
                  <a:pt x="2975441" y="1039686"/>
                </a:moveTo>
                <a:lnTo>
                  <a:pt x="3298352" y="1039686"/>
                </a:lnTo>
                <a:lnTo>
                  <a:pt x="3298352" y="1372986"/>
                </a:lnTo>
                <a:lnTo>
                  <a:pt x="3558406" y="1372986"/>
                </a:lnTo>
                <a:cubicBezTo>
                  <a:pt x="3565801" y="1372986"/>
                  <a:pt x="3572579" y="1375246"/>
                  <a:pt x="3578742" y="1379765"/>
                </a:cubicBezTo>
                <a:cubicBezTo>
                  <a:pt x="3584904" y="1384284"/>
                  <a:pt x="3590245" y="1391473"/>
                  <a:pt x="3594764" y="1401333"/>
                </a:cubicBezTo>
                <a:cubicBezTo>
                  <a:pt x="3599283" y="1411193"/>
                  <a:pt x="3602570" y="1424134"/>
                  <a:pt x="3604624" y="1440156"/>
                </a:cubicBezTo>
                <a:cubicBezTo>
                  <a:pt x="3606678" y="1456179"/>
                  <a:pt x="3607705" y="1476104"/>
                  <a:pt x="3607705" y="1499932"/>
                </a:cubicBezTo>
                <a:cubicBezTo>
                  <a:pt x="3607705" y="1522938"/>
                  <a:pt x="3606473" y="1542453"/>
                  <a:pt x="3604008" y="1558475"/>
                </a:cubicBezTo>
                <a:cubicBezTo>
                  <a:pt x="3601543" y="1574497"/>
                  <a:pt x="3598051" y="1587233"/>
                  <a:pt x="3593531" y="1596682"/>
                </a:cubicBezTo>
                <a:cubicBezTo>
                  <a:pt x="3589013" y="1606131"/>
                  <a:pt x="3583877" y="1612909"/>
                  <a:pt x="3578125" y="1617018"/>
                </a:cubicBezTo>
                <a:cubicBezTo>
                  <a:pt x="3572374" y="1621126"/>
                  <a:pt x="3565801" y="1623180"/>
                  <a:pt x="3558406" y="1623180"/>
                </a:cubicBezTo>
                <a:lnTo>
                  <a:pt x="2678413" y="1623180"/>
                </a:lnTo>
                <a:cubicBezTo>
                  <a:pt x="2671840" y="1623180"/>
                  <a:pt x="2665677" y="1621126"/>
                  <a:pt x="2659926" y="1617018"/>
                </a:cubicBezTo>
                <a:cubicBezTo>
                  <a:pt x="2654174" y="1612909"/>
                  <a:pt x="2649039" y="1606131"/>
                  <a:pt x="2644520" y="1596682"/>
                </a:cubicBezTo>
                <a:cubicBezTo>
                  <a:pt x="2640001" y="1587233"/>
                  <a:pt x="2636509" y="1574497"/>
                  <a:pt x="2634044" y="1558475"/>
                </a:cubicBezTo>
                <a:cubicBezTo>
                  <a:pt x="2631579" y="1542453"/>
                  <a:pt x="2630346" y="1522938"/>
                  <a:pt x="2630346" y="1499932"/>
                </a:cubicBezTo>
                <a:cubicBezTo>
                  <a:pt x="2630346" y="1476104"/>
                  <a:pt x="2631373" y="1456179"/>
                  <a:pt x="2633427" y="1440156"/>
                </a:cubicBezTo>
                <a:cubicBezTo>
                  <a:pt x="2635482" y="1424134"/>
                  <a:pt x="2638768" y="1411193"/>
                  <a:pt x="2643287" y="1401333"/>
                </a:cubicBezTo>
                <a:cubicBezTo>
                  <a:pt x="2647806" y="1391473"/>
                  <a:pt x="2652942" y="1384284"/>
                  <a:pt x="2658693" y="1379765"/>
                </a:cubicBezTo>
                <a:cubicBezTo>
                  <a:pt x="2664445" y="1375246"/>
                  <a:pt x="2671018" y="1372986"/>
                  <a:pt x="2678413" y="1372986"/>
                </a:cubicBezTo>
                <a:lnTo>
                  <a:pt x="2975441" y="1372986"/>
                </a:lnTo>
                <a:close/>
                <a:moveTo>
                  <a:pt x="1247439" y="1039686"/>
                </a:moveTo>
                <a:lnTo>
                  <a:pt x="1573647" y="1039686"/>
                </a:lnTo>
                <a:lnTo>
                  <a:pt x="1578308" y="1097526"/>
                </a:lnTo>
                <a:cubicBezTo>
                  <a:pt x="1587346" y="1171886"/>
                  <a:pt x="1601520" y="1231045"/>
                  <a:pt x="1620829" y="1275004"/>
                </a:cubicBezTo>
                <a:cubicBezTo>
                  <a:pt x="1640138" y="1318962"/>
                  <a:pt x="1664993" y="1349774"/>
                  <a:pt x="1695394" y="1367440"/>
                </a:cubicBezTo>
                <a:cubicBezTo>
                  <a:pt x="1725795" y="1385105"/>
                  <a:pt x="1762359" y="1393938"/>
                  <a:pt x="1805085" y="1393938"/>
                </a:cubicBezTo>
                <a:cubicBezTo>
                  <a:pt x="1837129" y="1393938"/>
                  <a:pt x="1865477" y="1388803"/>
                  <a:pt x="1890126" y="1378532"/>
                </a:cubicBezTo>
                <a:cubicBezTo>
                  <a:pt x="1914776" y="1368262"/>
                  <a:pt x="1936344" y="1352856"/>
                  <a:pt x="1954832" y="1332314"/>
                </a:cubicBezTo>
                <a:cubicBezTo>
                  <a:pt x="1973319" y="1311773"/>
                  <a:pt x="1988725" y="1285891"/>
                  <a:pt x="2001050" y="1254668"/>
                </a:cubicBezTo>
                <a:cubicBezTo>
                  <a:pt x="2013374" y="1223445"/>
                  <a:pt x="2023440" y="1187292"/>
                  <a:pt x="2031245" y="1146209"/>
                </a:cubicBezTo>
                <a:cubicBezTo>
                  <a:pt x="2035148" y="1125668"/>
                  <a:pt x="2038435" y="1103791"/>
                  <a:pt x="2041106" y="1080580"/>
                </a:cubicBezTo>
                <a:lnTo>
                  <a:pt x="2044528" y="1039686"/>
                </a:lnTo>
                <a:lnTo>
                  <a:pt x="2365068" y="1039686"/>
                </a:lnTo>
                <a:lnTo>
                  <a:pt x="2347377" y="1164697"/>
                </a:lnTo>
                <a:cubicBezTo>
                  <a:pt x="2326836" y="1267404"/>
                  <a:pt x="2293354" y="1354910"/>
                  <a:pt x="2246930" y="1427215"/>
                </a:cubicBezTo>
                <a:cubicBezTo>
                  <a:pt x="2200506" y="1499521"/>
                  <a:pt x="2140115" y="1554983"/>
                  <a:pt x="2065755" y="1593601"/>
                </a:cubicBezTo>
                <a:cubicBezTo>
                  <a:pt x="1991395" y="1632218"/>
                  <a:pt x="1900397" y="1651527"/>
                  <a:pt x="1792760" y="1651527"/>
                </a:cubicBezTo>
                <a:cubicBezTo>
                  <a:pt x="1683480" y="1651527"/>
                  <a:pt x="1593098" y="1632835"/>
                  <a:pt x="1521614" y="1595449"/>
                </a:cubicBezTo>
                <a:cubicBezTo>
                  <a:pt x="1450130" y="1558064"/>
                  <a:pt x="1393436" y="1504246"/>
                  <a:pt x="1351531" y="1433994"/>
                </a:cubicBezTo>
                <a:cubicBezTo>
                  <a:pt x="1309627" y="1363743"/>
                  <a:pt x="1280253" y="1277880"/>
                  <a:pt x="1263409" y="1176405"/>
                </a:cubicBezTo>
                <a:close/>
                <a:moveTo>
                  <a:pt x="301631" y="1039686"/>
                </a:moveTo>
                <a:lnTo>
                  <a:pt x="697680" y="1039686"/>
                </a:lnTo>
                <a:lnTo>
                  <a:pt x="571872" y="1169627"/>
                </a:lnTo>
                <a:lnTo>
                  <a:pt x="385767" y="1360661"/>
                </a:lnTo>
                <a:lnTo>
                  <a:pt x="1014333" y="1360661"/>
                </a:lnTo>
                <a:cubicBezTo>
                  <a:pt x="1022550" y="1360661"/>
                  <a:pt x="1030150" y="1363126"/>
                  <a:pt x="1037134" y="1368056"/>
                </a:cubicBezTo>
                <a:cubicBezTo>
                  <a:pt x="1044118" y="1372986"/>
                  <a:pt x="1050075" y="1380586"/>
                  <a:pt x="1055005" y="1390857"/>
                </a:cubicBezTo>
                <a:cubicBezTo>
                  <a:pt x="1059935" y="1401128"/>
                  <a:pt x="1063632" y="1414685"/>
                  <a:pt x="1066097" y="1431529"/>
                </a:cubicBezTo>
                <a:cubicBezTo>
                  <a:pt x="1068562" y="1448373"/>
                  <a:pt x="1069795" y="1468298"/>
                  <a:pt x="1069795" y="1491304"/>
                </a:cubicBezTo>
                <a:cubicBezTo>
                  <a:pt x="1069795" y="1515133"/>
                  <a:pt x="1068768" y="1535468"/>
                  <a:pt x="1066714" y="1552312"/>
                </a:cubicBezTo>
                <a:cubicBezTo>
                  <a:pt x="1064660" y="1569156"/>
                  <a:pt x="1061578" y="1582919"/>
                  <a:pt x="1057470" y="1593601"/>
                </a:cubicBezTo>
                <a:cubicBezTo>
                  <a:pt x="1053362" y="1604282"/>
                  <a:pt x="1048021" y="1611882"/>
                  <a:pt x="1041448" y="1616401"/>
                </a:cubicBezTo>
                <a:cubicBezTo>
                  <a:pt x="1034875" y="1620921"/>
                  <a:pt x="1027480" y="1623180"/>
                  <a:pt x="1019263" y="1623180"/>
                </a:cubicBezTo>
                <a:lnTo>
                  <a:pt x="102296" y="1623180"/>
                </a:lnTo>
                <a:cubicBezTo>
                  <a:pt x="84219" y="1623180"/>
                  <a:pt x="68608" y="1621537"/>
                  <a:pt x="55462" y="1618250"/>
                </a:cubicBezTo>
                <a:cubicBezTo>
                  <a:pt x="42315" y="1614964"/>
                  <a:pt x="31633" y="1608596"/>
                  <a:pt x="23417" y="1599147"/>
                </a:cubicBezTo>
                <a:cubicBezTo>
                  <a:pt x="15201" y="1589698"/>
                  <a:pt x="9243" y="1575935"/>
                  <a:pt x="5546" y="1557859"/>
                </a:cubicBezTo>
                <a:cubicBezTo>
                  <a:pt x="1849" y="1539782"/>
                  <a:pt x="0" y="1516365"/>
                  <a:pt x="0" y="1487607"/>
                </a:cubicBezTo>
                <a:cubicBezTo>
                  <a:pt x="0" y="1460492"/>
                  <a:pt x="1232" y="1437281"/>
                  <a:pt x="3697" y="1417972"/>
                </a:cubicBezTo>
                <a:cubicBezTo>
                  <a:pt x="6162" y="1398663"/>
                  <a:pt x="10681" y="1381408"/>
                  <a:pt x="17254" y="1366207"/>
                </a:cubicBezTo>
                <a:cubicBezTo>
                  <a:pt x="23828" y="1351007"/>
                  <a:pt x="32250" y="1336217"/>
                  <a:pt x="42521" y="1321838"/>
                </a:cubicBezTo>
                <a:cubicBezTo>
                  <a:pt x="52791" y="1307459"/>
                  <a:pt x="66143" y="1291642"/>
                  <a:pt x="82576" y="1274388"/>
                </a:cubicBezTo>
                <a:close/>
                <a:moveTo>
                  <a:pt x="3981878" y="28347"/>
                </a:moveTo>
                <a:lnTo>
                  <a:pt x="4737389" y="28347"/>
                </a:lnTo>
                <a:cubicBezTo>
                  <a:pt x="4744784" y="28347"/>
                  <a:pt x="4751769" y="30812"/>
                  <a:pt x="4758342" y="35742"/>
                </a:cubicBezTo>
                <a:cubicBezTo>
                  <a:pt x="4764915" y="40672"/>
                  <a:pt x="4770461" y="48478"/>
                  <a:pt x="4774980" y="59159"/>
                </a:cubicBezTo>
                <a:cubicBezTo>
                  <a:pt x="4779499" y="69841"/>
                  <a:pt x="4782785" y="84014"/>
                  <a:pt x="4784840" y="101680"/>
                </a:cubicBezTo>
                <a:cubicBezTo>
                  <a:pt x="4786894" y="119346"/>
                  <a:pt x="4787921" y="140503"/>
                  <a:pt x="4787921" y="165153"/>
                </a:cubicBezTo>
                <a:cubicBezTo>
                  <a:pt x="4787921" y="214452"/>
                  <a:pt x="4783608" y="250194"/>
                  <a:pt x="4774980" y="272379"/>
                </a:cubicBezTo>
                <a:cubicBezTo>
                  <a:pt x="4766353" y="294564"/>
                  <a:pt x="4753823" y="305656"/>
                  <a:pt x="4737389" y="305656"/>
                </a:cubicBezTo>
                <a:lnTo>
                  <a:pt x="4170448" y="305656"/>
                </a:lnTo>
                <a:lnTo>
                  <a:pt x="4170448" y="469438"/>
                </a:lnTo>
                <a:lnTo>
                  <a:pt x="3901766" y="469438"/>
                </a:lnTo>
                <a:lnTo>
                  <a:pt x="3901766" y="120784"/>
                </a:lnTo>
                <a:cubicBezTo>
                  <a:pt x="3901766" y="87917"/>
                  <a:pt x="3908134" y="64295"/>
                  <a:pt x="3920870" y="49916"/>
                </a:cubicBezTo>
                <a:cubicBezTo>
                  <a:pt x="3933605" y="35537"/>
                  <a:pt x="3953941" y="28347"/>
                  <a:pt x="3981878" y="28347"/>
                </a:cubicBezTo>
                <a:close/>
                <a:moveTo>
                  <a:pt x="3154151" y="17255"/>
                </a:moveTo>
                <a:cubicBezTo>
                  <a:pt x="3185374" y="17255"/>
                  <a:pt x="3210640" y="17871"/>
                  <a:pt x="3229949" y="19104"/>
                </a:cubicBezTo>
                <a:cubicBezTo>
                  <a:pt x="3249258" y="20336"/>
                  <a:pt x="3263842" y="22390"/>
                  <a:pt x="3273702" y="25266"/>
                </a:cubicBezTo>
                <a:cubicBezTo>
                  <a:pt x="3283562" y="28142"/>
                  <a:pt x="3290135" y="32045"/>
                  <a:pt x="3293422" y="36975"/>
                </a:cubicBezTo>
                <a:cubicBezTo>
                  <a:pt x="3296709" y="41905"/>
                  <a:pt x="3298352" y="48067"/>
                  <a:pt x="3298352" y="55462"/>
                </a:cubicBezTo>
                <a:lnTo>
                  <a:pt x="3298352" y="469438"/>
                </a:lnTo>
                <a:lnTo>
                  <a:pt x="2975441" y="469438"/>
                </a:lnTo>
                <a:lnTo>
                  <a:pt x="2975441" y="335236"/>
                </a:lnTo>
                <a:lnTo>
                  <a:pt x="2732710" y="469438"/>
                </a:lnTo>
                <a:lnTo>
                  <a:pt x="2635139" y="469438"/>
                </a:lnTo>
                <a:lnTo>
                  <a:pt x="2630346" y="449856"/>
                </a:lnTo>
                <a:cubicBezTo>
                  <a:pt x="2627881" y="432602"/>
                  <a:pt x="2626649" y="408363"/>
                  <a:pt x="2626649" y="377140"/>
                </a:cubicBezTo>
                <a:cubicBezTo>
                  <a:pt x="2626649" y="357420"/>
                  <a:pt x="2627060" y="341193"/>
                  <a:pt x="2627881" y="328457"/>
                </a:cubicBezTo>
                <a:cubicBezTo>
                  <a:pt x="2628703" y="315721"/>
                  <a:pt x="2630757" y="304834"/>
                  <a:pt x="2634044" y="295796"/>
                </a:cubicBezTo>
                <a:cubicBezTo>
                  <a:pt x="2637330" y="286758"/>
                  <a:pt x="2641849" y="279363"/>
                  <a:pt x="2647601" y="273611"/>
                </a:cubicBezTo>
                <a:cubicBezTo>
                  <a:pt x="2653353" y="267860"/>
                  <a:pt x="2661158" y="261697"/>
                  <a:pt x="2671018" y="255124"/>
                </a:cubicBezTo>
                <a:lnTo>
                  <a:pt x="3013648" y="33277"/>
                </a:lnTo>
                <a:cubicBezTo>
                  <a:pt x="3017757" y="29991"/>
                  <a:pt x="3022892" y="27320"/>
                  <a:pt x="3029054" y="25266"/>
                </a:cubicBezTo>
                <a:cubicBezTo>
                  <a:pt x="3035217" y="23212"/>
                  <a:pt x="3043228" y="21569"/>
                  <a:pt x="3053088" y="20336"/>
                </a:cubicBezTo>
                <a:cubicBezTo>
                  <a:pt x="3062948" y="19104"/>
                  <a:pt x="3075889" y="18282"/>
                  <a:pt x="3091911" y="17871"/>
                </a:cubicBezTo>
                <a:cubicBezTo>
                  <a:pt x="3107933" y="17460"/>
                  <a:pt x="3128680" y="17255"/>
                  <a:pt x="3154151" y="17255"/>
                </a:cubicBezTo>
                <a:close/>
                <a:moveTo>
                  <a:pt x="1823572" y="0"/>
                </a:moveTo>
                <a:cubicBezTo>
                  <a:pt x="1932852" y="0"/>
                  <a:pt x="2023440" y="18693"/>
                  <a:pt x="2095335" y="56078"/>
                </a:cubicBezTo>
                <a:cubicBezTo>
                  <a:pt x="2167229" y="93464"/>
                  <a:pt x="2224129" y="147282"/>
                  <a:pt x="2266033" y="217533"/>
                </a:cubicBezTo>
                <a:cubicBezTo>
                  <a:pt x="2286986" y="252659"/>
                  <a:pt x="2304754" y="291688"/>
                  <a:pt x="2319339" y="334619"/>
                </a:cubicBezTo>
                <a:lnTo>
                  <a:pt x="2352156" y="469438"/>
                </a:lnTo>
                <a:lnTo>
                  <a:pt x="2022662" y="469438"/>
                </a:lnTo>
                <a:lnTo>
                  <a:pt x="2011834" y="425207"/>
                </a:lnTo>
                <a:cubicBezTo>
                  <a:pt x="2006494" y="407130"/>
                  <a:pt x="2000639" y="390697"/>
                  <a:pt x="1994271" y="375908"/>
                </a:cubicBezTo>
                <a:cubicBezTo>
                  <a:pt x="1981535" y="346328"/>
                  <a:pt x="1966129" y="322705"/>
                  <a:pt x="1948053" y="305040"/>
                </a:cubicBezTo>
                <a:cubicBezTo>
                  <a:pt x="1929976" y="287374"/>
                  <a:pt x="1909435" y="274844"/>
                  <a:pt x="1886429" y="267449"/>
                </a:cubicBezTo>
                <a:cubicBezTo>
                  <a:pt x="1863423" y="260054"/>
                  <a:pt x="1837951" y="256357"/>
                  <a:pt x="1810015" y="256357"/>
                </a:cubicBezTo>
                <a:cubicBezTo>
                  <a:pt x="1761537" y="256357"/>
                  <a:pt x="1721482" y="268065"/>
                  <a:pt x="1689848" y="291482"/>
                </a:cubicBezTo>
                <a:cubicBezTo>
                  <a:pt x="1658214" y="314900"/>
                  <a:pt x="1633154" y="350025"/>
                  <a:pt x="1614666" y="396860"/>
                </a:cubicBezTo>
                <a:lnTo>
                  <a:pt x="1592978" y="469438"/>
                </a:lnTo>
                <a:lnTo>
                  <a:pt x="1274728" y="469438"/>
                </a:lnTo>
                <a:lnTo>
                  <a:pt x="1310551" y="344325"/>
                </a:lnTo>
                <a:cubicBezTo>
                  <a:pt x="1327395" y="300469"/>
                  <a:pt x="1347423" y="260465"/>
                  <a:pt x="1370635" y="224312"/>
                </a:cubicBezTo>
                <a:cubicBezTo>
                  <a:pt x="1417058" y="152006"/>
                  <a:pt x="1477450" y="96545"/>
                  <a:pt x="1551810" y="57927"/>
                </a:cubicBezTo>
                <a:cubicBezTo>
                  <a:pt x="1626170" y="19309"/>
                  <a:pt x="1716757" y="0"/>
                  <a:pt x="1823572" y="0"/>
                </a:cubicBezTo>
                <a:close/>
                <a:moveTo>
                  <a:pt x="511480" y="0"/>
                </a:moveTo>
                <a:cubicBezTo>
                  <a:pt x="594467" y="0"/>
                  <a:pt x="666978" y="10476"/>
                  <a:pt x="729013" y="31429"/>
                </a:cubicBezTo>
                <a:cubicBezTo>
                  <a:pt x="791048" y="52381"/>
                  <a:pt x="842607" y="81549"/>
                  <a:pt x="883690" y="118935"/>
                </a:cubicBezTo>
                <a:cubicBezTo>
                  <a:pt x="924773" y="156320"/>
                  <a:pt x="955379" y="200690"/>
                  <a:pt x="975510" y="252043"/>
                </a:cubicBezTo>
                <a:cubicBezTo>
                  <a:pt x="995640" y="303396"/>
                  <a:pt x="1005706" y="358653"/>
                  <a:pt x="1005706" y="417812"/>
                </a:cubicBezTo>
                <a:lnTo>
                  <a:pt x="1000710" y="469438"/>
                </a:lnTo>
                <a:lnTo>
                  <a:pt x="616396" y="469438"/>
                </a:lnTo>
                <a:lnTo>
                  <a:pt x="606998" y="413498"/>
                </a:lnTo>
                <a:cubicBezTo>
                  <a:pt x="598370" y="389259"/>
                  <a:pt x="585635" y="368102"/>
                  <a:pt x="568791" y="350025"/>
                </a:cubicBezTo>
                <a:cubicBezTo>
                  <a:pt x="551947" y="331949"/>
                  <a:pt x="530789" y="317775"/>
                  <a:pt x="505318" y="307505"/>
                </a:cubicBezTo>
                <a:cubicBezTo>
                  <a:pt x="479846" y="297234"/>
                  <a:pt x="449856" y="292099"/>
                  <a:pt x="415347" y="292099"/>
                </a:cubicBezTo>
                <a:cubicBezTo>
                  <a:pt x="366869" y="292099"/>
                  <a:pt x="323937" y="298261"/>
                  <a:pt x="286552" y="310586"/>
                </a:cubicBezTo>
                <a:cubicBezTo>
                  <a:pt x="249167" y="322911"/>
                  <a:pt x="216300" y="336673"/>
                  <a:pt x="187953" y="351874"/>
                </a:cubicBezTo>
                <a:cubicBezTo>
                  <a:pt x="159606" y="367075"/>
                  <a:pt x="135984" y="381043"/>
                  <a:pt x="117086" y="393779"/>
                </a:cubicBezTo>
                <a:cubicBezTo>
                  <a:pt x="98187" y="406514"/>
                  <a:pt x="83398" y="412882"/>
                  <a:pt x="72716" y="412882"/>
                </a:cubicBezTo>
                <a:cubicBezTo>
                  <a:pt x="65321" y="412882"/>
                  <a:pt x="58954" y="410417"/>
                  <a:pt x="53613" y="405487"/>
                </a:cubicBezTo>
                <a:cubicBezTo>
                  <a:pt x="48272" y="400557"/>
                  <a:pt x="43958" y="392341"/>
                  <a:pt x="40672" y="380837"/>
                </a:cubicBezTo>
                <a:cubicBezTo>
                  <a:pt x="37385" y="369334"/>
                  <a:pt x="34715" y="353928"/>
                  <a:pt x="32661" y="334619"/>
                </a:cubicBezTo>
                <a:cubicBezTo>
                  <a:pt x="30606" y="315310"/>
                  <a:pt x="29579" y="291688"/>
                  <a:pt x="29579" y="263752"/>
                </a:cubicBezTo>
                <a:cubicBezTo>
                  <a:pt x="29579" y="244853"/>
                  <a:pt x="30196" y="229037"/>
                  <a:pt x="31428" y="216301"/>
                </a:cubicBezTo>
                <a:cubicBezTo>
                  <a:pt x="32661" y="203565"/>
                  <a:pt x="34509" y="192473"/>
                  <a:pt x="36974" y="183024"/>
                </a:cubicBezTo>
                <a:cubicBezTo>
                  <a:pt x="39439" y="173575"/>
                  <a:pt x="42726" y="165358"/>
                  <a:pt x="46834" y="158374"/>
                </a:cubicBezTo>
                <a:cubicBezTo>
                  <a:pt x="50943" y="151390"/>
                  <a:pt x="58132" y="142968"/>
                  <a:pt x="68403" y="133108"/>
                </a:cubicBezTo>
                <a:cubicBezTo>
                  <a:pt x="78673" y="123248"/>
                  <a:pt x="97571" y="110718"/>
                  <a:pt x="125097" y="95518"/>
                </a:cubicBezTo>
                <a:cubicBezTo>
                  <a:pt x="152622" y="80317"/>
                  <a:pt x="186515" y="65527"/>
                  <a:pt x="226777" y="51148"/>
                </a:cubicBezTo>
                <a:cubicBezTo>
                  <a:pt x="267038" y="36769"/>
                  <a:pt x="311407" y="24650"/>
                  <a:pt x="359885" y="14790"/>
                </a:cubicBezTo>
                <a:cubicBezTo>
                  <a:pt x="408362" y="4930"/>
                  <a:pt x="458894" y="0"/>
                  <a:pt x="5114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99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4026308" y="4118588"/>
            <a:ext cx="4317600" cy="3103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4436187" y="4231251"/>
            <a:ext cx="3497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点击这里输入你的标题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03099" y="6396335"/>
            <a:ext cx="20844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BY UNDRELAN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79841" y="2743744"/>
            <a:ext cx="5062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dirty="0" smtClean="0">
                <a:solidFill>
                  <a:schemeClr val="bg1"/>
                </a:solidFill>
                <a:latin typeface="+mn-ea"/>
              </a:rPr>
              <a:t>点击这里输入你的标题</a:t>
            </a:r>
            <a:endParaRPr lang="zh-CN" altLang="en-US" sz="3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932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10" name="任意多边形 9"/>
          <p:cNvSpPr/>
          <p:nvPr/>
        </p:nvSpPr>
        <p:spPr>
          <a:xfrm>
            <a:off x="119513" y="4097735"/>
            <a:ext cx="1377916" cy="2122335"/>
          </a:xfrm>
          <a:custGeom>
            <a:avLst/>
            <a:gdLst/>
            <a:ahLst/>
            <a:cxnLst/>
            <a:rect l="l" t="t" r="r" b="b"/>
            <a:pathLst>
              <a:path w="1377916" h="2122335">
                <a:moveTo>
                  <a:pt x="793103" y="891701"/>
                </a:moveTo>
                <a:cubicBezTo>
                  <a:pt x="765166" y="891701"/>
                  <a:pt x="743598" y="899096"/>
                  <a:pt x="728397" y="913886"/>
                </a:cubicBezTo>
                <a:cubicBezTo>
                  <a:pt x="713197" y="928676"/>
                  <a:pt x="705596" y="950860"/>
                  <a:pt x="705596" y="980440"/>
                </a:cubicBezTo>
                <a:cubicBezTo>
                  <a:pt x="705596" y="1010019"/>
                  <a:pt x="713197" y="1031999"/>
                  <a:pt x="728397" y="1046378"/>
                </a:cubicBezTo>
                <a:cubicBezTo>
                  <a:pt x="743598" y="1060757"/>
                  <a:pt x="765166" y="1067946"/>
                  <a:pt x="793103" y="1067946"/>
                </a:cubicBezTo>
                <a:cubicBezTo>
                  <a:pt x="823504" y="1067946"/>
                  <a:pt x="846099" y="1060757"/>
                  <a:pt x="860889" y="1046378"/>
                </a:cubicBezTo>
                <a:cubicBezTo>
                  <a:pt x="875679" y="1031999"/>
                  <a:pt x="883074" y="1010019"/>
                  <a:pt x="883074" y="980440"/>
                </a:cubicBezTo>
                <a:cubicBezTo>
                  <a:pt x="883074" y="950860"/>
                  <a:pt x="875679" y="928676"/>
                  <a:pt x="860889" y="913886"/>
                </a:cubicBezTo>
                <a:cubicBezTo>
                  <a:pt x="846099" y="899096"/>
                  <a:pt x="823504" y="891701"/>
                  <a:pt x="793103" y="891701"/>
                </a:cubicBezTo>
                <a:close/>
                <a:moveTo>
                  <a:pt x="979208" y="640274"/>
                </a:moveTo>
                <a:cubicBezTo>
                  <a:pt x="948806" y="640274"/>
                  <a:pt x="922308" y="651367"/>
                  <a:pt x="899712" y="673551"/>
                </a:cubicBezTo>
                <a:cubicBezTo>
                  <a:pt x="877117" y="695736"/>
                  <a:pt x="865819" y="722440"/>
                  <a:pt x="865819" y="753663"/>
                </a:cubicBezTo>
                <a:cubicBezTo>
                  <a:pt x="865819" y="784886"/>
                  <a:pt x="877117" y="811590"/>
                  <a:pt x="899712" y="833774"/>
                </a:cubicBezTo>
                <a:cubicBezTo>
                  <a:pt x="922308" y="855959"/>
                  <a:pt x="948806" y="867051"/>
                  <a:pt x="979208" y="867051"/>
                </a:cubicBezTo>
                <a:cubicBezTo>
                  <a:pt x="1011252" y="867051"/>
                  <a:pt x="1038161" y="855959"/>
                  <a:pt x="1059935" y="833774"/>
                </a:cubicBezTo>
                <a:cubicBezTo>
                  <a:pt x="1081709" y="811590"/>
                  <a:pt x="1092596" y="784886"/>
                  <a:pt x="1092596" y="753663"/>
                </a:cubicBezTo>
                <a:cubicBezTo>
                  <a:pt x="1092596" y="722440"/>
                  <a:pt x="1081709" y="695736"/>
                  <a:pt x="1059935" y="673551"/>
                </a:cubicBezTo>
                <a:cubicBezTo>
                  <a:pt x="1038161" y="651367"/>
                  <a:pt x="1011252" y="640274"/>
                  <a:pt x="979208" y="640274"/>
                </a:cubicBezTo>
                <a:close/>
                <a:moveTo>
                  <a:pt x="1060552" y="388848"/>
                </a:moveTo>
                <a:cubicBezTo>
                  <a:pt x="1031794" y="388848"/>
                  <a:pt x="1010020" y="396448"/>
                  <a:pt x="995230" y="411649"/>
                </a:cubicBezTo>
                <a:cubicBezTo>
                  <a:pt x="980440" y="426850"/>
                  <a:pt x="973045" y="448418"/>
                  <a:pt x="973045" y="476354"/>
                </a:cubicBezTo>
                <a:cubicBezTo>
                  <a:pt x="973045" y="506755"/>
                  <a:pt x="980440" y="528940"/>
                  <a:pt x="995230" y="542908"/>
                </a:cubicBezTo>
                <a:cubicBezTo>
                  <a:pt x="1010020" y="556876"/>
                  <a:pt x="1031794" y="563860"/>
                  <a:pt x="1060552" y="563860"/>
                </a:cubicBezTo>
                <a:cubicBezTo>
                  <a:pt x="1090131" y="563860"/>
                  <a:pt x="1112521" y="556876"/>
                  <a:pt x="1127722" y="542908"/>
                </a:cubicBezTo>
                <a:cubicBezTo>
                  <a:pt x="1142922" y="528940"/>
                  <a:pt x="1150523" y="506755"/>
                  <a:pt x="1150523" y="476354"/>
                </a:cubicBezTo>
                <a:cubicBezTo>
                  <a:pt x="1150523" y="448418"/>
                  <a:pt x="1142922" y="426850"/>
                  <a:pt x="1127722" y="411649"/>
                </a:cubicBezTo>
                <a:cubicBezTo>
                  <a:pt x="1112521" y="396448"/>
                  <a:pt x="1090131" y="388848"/>
                  <a:pt x="1060552" y="388848"/>
                </a:cubicBezTo>
                <a:close/>
                <a:moveTo>
                  <a:pt x="623925" y="0"/>
                </a:moveTo>
                <a:cubicBezTo>
                  <a:pt x="720842" y="0"/>
                  <a:pt x="807077" y="11901"/>
                  <a:pt x="882631" y="35703"/>
                </a:cubicBezTo>
                <a:cubicBezTo>
                  <a:pt x="958185" y="59505"/>
                  <a:pt x="1023474" y="94798"/>
                  <a:pt x="1078500" y="141581"/>
                </a:cubicBezTo>
                <a:cubicBezTo>
                  <a:pt x="1137633" y="192472"/>
                  <a:pt x="1181983" y="254238"/>
                  <a:pt x="1211550" y="326877"/>
                </a:cubicBezTo>
                <a:cubicBezTo>
                  <a:pt x="1241117" y="399517"/>
                  <a:pt x="1255900" y="482619"/>
                  <a:pt x="1255900" y="576185"/>
                </a:cubicBezTo>
                <a:cubicBezTo>
                  <a:pt x="1255900" y="645243"/>
                  <a:pt x="1237824" y="715324"/>
                  <a:pt x="1201671" y="786430"/>
                </a:cubicBezTo>
                <a:cubicBezTo>
                  <a:pt x="1165518" y="857535"/>
                  <a:pt x="1111700" y="930081"/>
                  <a:pt x="1040216" y="1004069"/>
                </a:cubicBezTo>
                <a:cubicBezTo>
                  <a:pt x="969553" y="1066553"/>
                  <a:pt x="898685" y="1128623"/>
                  <a:pt x="827612" y="1190280"/>
                </a:cubicBezTo>
                <a:cubicBezTo>
                  <a:pt x="756539" y="1251936"/>
                  <a:pt x="685671" y="1314411"/>
                  <a:pt x="615009" y="1377704"/>
                </a:cubicBezTo>
                <a:cubicBezTo>
                  <a:pt x="531200" y="1453334"/>
                  <a:pt x="463208" y="1525473"/>
                  <a:pt x="411033" y="1594120"/>
                </a:cubicBezTo>
                <a:cubicBezTo>
                  <a:pt x="358858" y="1662767"/>
                  <a:pt x="322910" y="1727915"/>
                  <a:pt x="303191" y="1789565"/>
                </a:cubicBezTo>
                <a:lnTo>
                  <a:pt x="1291026" y="1605925"/>
                </a:lnTo>
                <a:lnTo>
                  <a:pt x="1377916" y="2122335"/>
                </a:lnTo>
                <a:lnTo>
                  <a:pt x="0" y="2034829"/>
                </a:lnTo>
                <a:cubicBezTo>
                  <a:pt x="19720" y="1929657"/>
                  <a:pt x="46013" y="1829621"/>
                  <a:pt x="78879" y="1734719"/>
                </a:cubicBezTo>
                <a:cubicBezTo>
                  <a:pt x="111745" y="1639818"/>
                  <a:pt x="150774" y="1550874"/>
                  <a:pt x="195965" y="1467887"/>
                </a:cubicBezTo>
                <a:cubicBezTo>
                  <a:pt x="234583" y="1397224"/>
                  <a:pt x="283882" y="1321838"/>
                  <a:pt x="343863" y="1241726"/>
                </a:cubicBezTo>
                <a:cubicBezTo>
                  <a:pt x="403844" y="1161615"/>
                  <a:pt x="474095" y="1076779"/>
                  <a:pt x="554617" y="987218"/>
                </a:cubicBezTo>
                <a:cubicBezTo>
                  <a:pt x="656503" y="873830"/>
                  <a:pt x="732711" y="764961"/>
                  <a:pt x="783243" y="660610"/>
                </a:cubicBezTo>
                <a:cubicBezTo>
                  <a:pt x="833775" y="556260"/>
                  <a:pt x="859041" y="456429"/>
                  <a:pt x="859041" y="361117"/>
                </a:cubicBezTo>
                <a:cubicBezTo>
                  <a:pt x="859041" y="325786"/>
                  <a:pt x="851851" y="293125"/>
                  <a:pt x="837472" y="263135"/>
                </a:cubicBezTo>
                <a:cubicBezTo>
                  <a:pt x="823093" y="233144"/>
                  <a:pt x="801525" y="205824"/>
                  <a:pt x="772767" y="181174"/>
                </a:cubicBezTo>
                <a:cubicBezTo>
                  <a:pt x="747295" y="158990"/>
                  <a:pt x="718537" y="141940"/>
                  <a:pt x="686493" y="130026"/>
                </a:cubicBezTo>
                <a:cubicBezTo>
                  <a:pt x="654448" y="118112"/>
                  <a:pt x="619939" y="112155"/>
                  <a:pt x="582964" y="112155"/>
                </a:cubicBezTo>
                <a:cubicBezTo>
                  <a:pt x="535308" y="112155"/>
                  <a:pt x="491761" y="117907"/>
                  <a:pt x="452321" y="129410"/>
                </a:cubicBezTo>
                <a:cubicBezTo>
                  <a:pt x="412882" y="140913"/>
                  <a:pt x="377551" y="157757"/>
                  <a:pt x="346328" y="179942"/>
                </a:cubicBezTo>
                <a:cubicBezTo>
                  <a:pt x="310996" y="205413"/>
                  <a:pt x="284498" y="235815"/>
                  <a:pt x="266833" y="271146"/>
                </a:cubicBezTo>
                <a:cubicBezTo>
                  <a:pt x="249167" y="306477"/>
                  <a:pt x="240334" y="346738"/>
                  <a:pt x="240334" y="391929"/>
                </a:cubicBezTo>
                <a:cubicBezTo>
                  <a:pt x="240334" y="414935"/>
                  <a:pt x="243409" y="436709"/>
                  <a:pt x="249558" y="457251"/>
                </a:cubicBezTo>
                <a:cubicBezTo>
                  <a:pt x="255708" y="477792"/>
                  <a:pt x="263700" y="496690"/>
                  <a:pt x="273534" y="513945"/>
                </a:cubicBezTo>
                <a:cubicBezTo>
                  <a:pt x="286642" y="536130"/>
                  <a:pt x="302010" y="552152"/>
                  <a:pt x="319637" y="562012"/>
                </a:cubicBezTo>
                <a:cubicBezTo>
                  <a:pt x="337264" y="571872"/>
                  <a:pt x="356733" y="576802"/>
                  <a:pt x="378045" y="576802"/>
                </a:cubicBezTo>
                <a:cubicBezTo>
                  <a:pt x="423120" y="576802"/>
                  <a:pt x="456937" y="566325"/>
                  <a:pt x="479494" y="545373"/>
                </a:cubicBezTo>
                <a:cubicBezTo>
                  <a:pt x="502051" y="524421"/>
                  <a:pt x="513329" y="492993"/>
                  <a:pt x="513329" y="451088"/>
                </a:cubicBezTo>
                <a:cubicBezTo>
                  <a:pt x="513329" y="440407"/>
                  <a:pt x="511891" y="429109"/>
                  <a:pt x="509015" y="417195"/>
                </a:cubicBezTo>
                <a:cubicBezTo>
                  <a:pt x="506140" y="405281"/>
                  <a:pt x="502237" y="392751"/>
                  <a:pt x="497307" y="379604"/>
                </a:cubicBezTo>
                <a:cubicBezTo>
                  <a:pt x="545990" y="392751"/>
                  <a:pt x="582297" y="413908"/>
                  <a:pt x="606227" y="443077"/>
                </a:cubicBezTo>
                <a:cubicBezTo>
                  <a:pt x="630158" y="472246"/>
                  <a:pt x="642124" y="509426"/>
                  <a:pt x="642124" y="554617"/>
                </a:cubicBezTo>
                <a:cubicBezTo>
                  <a:pt x="642124" y="589126"/>
                  <a:pt x="634334" y="619938"/>
                  <a:pt x="618754" y="647053"/>
                </a:cubicBezTo>
                <a:cubicBezTo>
                  <a:pt x="603175" y="674168"/>
                  <a:pt x="579402" y="697585"/>
                  <a:pt x="547434" y="717305"/>
                </a:cubicBezTo>
                <a:cubicBezTo>
                  <a:pt x="521193" y="733738"/>
                  <a:pt x="492085" y="746063"/>
                  <a:pt x="460111" y="754279"/>
                </a:cubicBezTo>
                <a:cubicBezTo>
                  <a:pt x="428137" y="762496"/>
                  <a:pt x="394112" y="766604"/>
                  <a:pt x="358036" y="766604"/>
                </a:cubicBezTo>
                <a:cubicBezTo>
                  <a:pt x="264188" y="766604"/>
                  <a:pt x="188037" y="736966"/>
                  <a:pt x="129584" y="677692"/>
                </a:cubicBezTo>
                <a:cubicBezTo>
                  <a:pt x="71131" y="618417"/>
                  <a:pt x="41904" y="542266"/>
                  <a:pt x="41904" y="449240"/>
                </a:cubicBezTo>
                <a:cubicBezTo>
                  <a:pt x="41904" y="377858"/>
                  <a:pt x="57728" y="313448"/>
                  <a:pt x="89374" y="256009"/>
                </a:cubicBezTo>
                <a:cubicBezTo>
                  <a:pt x="121021" y="198571"/>
                  <a:pt x="168086" y="148925"/>
                  <a:pt x="230571" y="107071"/>
                </a:cubicBezTo>
                <a:cubicBezTo>
                  <a:pt x="285647" y="70148"/>
                  <a:pt x="346068" y="43072"/>
                  <a:pt x="411832" y="25843"/>
                </a:cubicBezTo>
                <a:cubicBezTo>
                  <a:pt x="477597" y="8614"/>
                  <a:pt x="548294" y="0"/>
                  <a:pt x="62392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97429" y="4231560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97429" y="5389073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1659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452774" y="1155065"/>
            <a:ext cx="1377916" cy="2122335"/>
          </a:xfrm>
          <a:custGeom>
            <a:avLst/>
            <a:gdLst/>
            <a:ahLst/>
            <a:cxnLst/>
            <a:rect l="l" t="t" r="r" b="b"/>
            <a:pathLst>
              <a:path w="1377916" h="2122335">
                <a:moveTo>
                  <a:pt x="793103" y="891701"/>
                </a:moveTo>
                <a:cubicBezTo>
                  <a:pt x="765166" y="891701"/>
                  <a:pt x="743598" y="899096"/>
                  <a:pt x="728397" y="913886"/>
                </a:cubicBezTo>
                <a:cubicBezTo>
                  <a:pt x="713197" y="928676"/>
                  <a:pt x="705596" y="950860"/>
                  <a:pt x="705596" y="980440"/>
                </a:cubicBezTo>
                <a:cubicBezTo>
                  <a:pt x="705596" y="1010019"/>
                  <a:pt x="713197" y="1031999"/>
                  <a:pt x="728397" y="1046378"/>
                </a:cubicBezTo>
                <a:cubicBezTo>
                  <a:pt x="743598" y="1060757"/>
                  <a:pt x="765166" y="1067946"/>
                  <a:pt x="793103" y="1067946"/>
                </a:cubicBezTo>
                <a:cubicBezTo>
                  <a:pt x="823504" y="1067946"/>
                  <a:pt x="846099" y="1060757"/>
                  <a:pt x="860889" y="1046378"/>
                </a:cubicBezTo>
                <a:cubicBezTo>
                  <a:pt x="875679" y="1031999"/>
                  <a:pt x="883074" y="1010019"/>
                  <a:pt x="883074" y="980440"/>
                </a:cubicBezTo>
                <a:cubicBezTo>
                  <a:pt x="883074" y="950860"/>
                  <a:pt x="875679" y="928676"/>
                  <a:pt x="860889" y="913886"/>
                </a:cubicBezTo>
                <a:cubicBezTo>
                  <a:pt x="846099" y="899096"/>
                  <a:pt x="823504" y="891701"/>
                  <a:pt x="793103" y="891701"/>
                </a:cubicBezTo>
                <a:close/>
                <a:moveTo>
                  <a:pt x="979208" y="640274"/>
                </a:moveTo>
                <a:cubicBezTo>
                  <a:pt x="948806" y="640274"/>
                  <a:pt x="922308" y="651367"/>
                  <a:pt x="899712" y="673551"/>
                </a:cubicBezTo>
                <a:cubicBezTo>
                  <a:pt x="877117" y="695736"/>
                  <a:pt x="865819" y="722440"/>
                  <a:pt x="865819" y="753663"/>
                </a:cubicBezTo>
                <a:cubicBezTo>
                  <a:pt x="865819" y="784886"/>
                  <a:pt x="877117" y="811590"/>
                  <a:pt x="899712" y="833774"/>
                </a:cubicBezTo>
                <a:cubicBezTo>
                  <a:pt x="922308" y="855959"/>
                  <a:pt x="948806" y="867051"/>
                  <a:pt x="979208" y="867051"/>
                </a:cubicBezTo>
                <a:cubicBezTo>
                  <a:pt x="1011252" y="867051"/>
                  <a:pt x="1038161" y="855959"/>
                  <a:pt x="1059935" y="833774"/>
                </a:cubicBezTo>
                <a:cubicBezTo>
                  <a:pt x="1081709" y="811590"/>
                  <a:pt x="1092596" y="784886"/>
                  <a:pt x="1092596" y="753663"/>
                </a:cubicBezTo>
                <a:cubicBezTo>
                  <a:pt x="1092596" y="722440"/>
                  <a:pt x="1081709" y="695736"/>
                  <a:pt x="1059935" y="673551"/>
                </a:cubicBezTo>
                <a:cubicBezTo>
                  <a:pt x="1038161" y="651367"/>
                  <a:pt x="1011252" y="640274"/>
                  <a:pt x="979208" y="640274"/>
                </a:cubicBezTo>
                <a:close/>
                <a:moveTo>
                  <a:pt x="1060552" y="388848"/>
                </a:moveTo>
                <a:cubicBezTo>
                  <a:pt x="1031794" y="388848"/>
                  <a:pt x="1010020" y="396448"/>
                  <a:pt x="995230" y="411649"/>
                </a:cubicBezTo>
                <a:cubicBezTo>
                  <a:pt x="980440" y="426850"/>
                  <a:pt x="973045" y="448418"/>
                  <a:pt x="973045" y="476354"/>
                </a:cubicBezTo>
                <a:cubicBezTo>
                  <a:pt x="973045" y="506755"/>
                  <a:pt x="980440" y="528940"/>
                  <a:pt x="995230" y="542908"/>
                </a:cubicBezTo>
                <a:cubicBezTo>
                  <a:pt x="1010020" y="556876"/>
                  <a:pt x="1031794" y="563860"/>
                  <a:pt x="1060552" y="563860"/>
                </a:cubicBezTo>
                <a:cubicBezTo>
                  <a:pt x="1090131" y="563860"/>
                  <a:pt x="1112521" y="556876"/>
                  <a:pt x="1127722" y="542908"/>
                </a:cubicBezTo>
                <a:cubicBezTo>
                  <a:pt x="1142922" y="528940"/>
                  <a:pt x="1150523" y="506755"/>
                  <a:pt x="1150523" y="476354"/>
                </a:cubicBezTo>
                <a:cubicBezTo>
                  <a:pt x="1150523" y="448418"/>
                  <a:pt x="1142922" y="426850"/>
                  <a:pt x="1127722" y="411649"/>
                </a:cubicBezTo>
                <a:cubicBezTo>
                  <a:pt x="1112521" y="396448"/>
                  <a:pt x="1090131" y="388848"/>
                  <a:pt x="1060552" y="388848"/>
                </a:cubicBezTo>
                <a:close/>
                <a:moveTo>
                  <a:pt x="623925" y="0"/>
                </a:moveTo>
                <a:cubicBezTo>
                  <a:pt x="720842" y="0"/>
                  <a:pt x="807077" y="11901"/>
                  <a:pt x="882631" y="35703"/>
                </a:cubicBezTo>
                <a:cubicBezTo>
                  <a:pt x="958185" y="59505"/>
                  <a:pt x="1023474" y="94798"/>
                  <a:pt x="1078500" y="141581"/>
                </a:cubicBezTo>
                <a:cubicBezTo>
                  <a:pt x="1137633" y="192472"/>
                  <a:pt x="1181983" y="254238"/>
                  <a:pt x="1211550" y="326877"/>
                </a:cubicBezTo>
                <a:cubicBezTo>
                  <a:pt x="1241117" y="399517"/>
                  <a:pt x="1255900" y="482619"/>
                  <a:pt x="1255900" y="576185"/>
                </a:cubicBezTo>
                <a:cubicBezTo>
                  <a:pt x="1255900" y="645243"/>
                  <a:pt x="1237824" y="715324"/>
                  <a:pt x="1201671" y="786430"/>
                </a:cubicBezTo>
                <a:cubicBezTo>
                  <a:pt x="1165518" y="857535"/>
                  <a:pt x="1111700" y="930081"/>
                  <a:pt x="1040216" y="1004069"/>
                </a:cubicBezTo>
                <a:cubicBezTo>
                  <a:pt x="969553" y="1066553"/>
                  <a:pt x="898685" y="1128623"/>
                  <a:pt x="827612" y="1190280"/>
                </a:cubicBezTo>
                <a:cubicBezTo>
                  <a:pt x="756539" y="1251936"/>
                  <a:pt x="685671" y="1314411"/>
                  <a:pt x="615009" y="1377704"/>
                </a:cubicBezTo>
                <a:cubicBezTo>
                  <a:pt x="531200" y="1453334"/>
                  <a:pt x="463208" y="1525473"/>
                  <a:pt x="411033" y="1594120"/>
                </a:cubicBezTo>
                <a:cubicBezTo>
                  <a:pt x="358858" y="1662767"/>
                  <a:pt x="322910" y="1727915"/>
                  <a:pt x="303191" y="1789565"/>
                </a:cubicBezTo>
                <a:lnTo>
                  <a:pt x="1291026" y="1605925"/>
                </a:lnTo>
                <a:lnTo>
                  <a:pt x="1377916" y="2122335"/>
                </a:lnTo>
                <a:lnTo>
                  <a:pt x="0" y="2034829"/>
                </a:lnTo>
                <a:cubicBezTo>
                  <a:pt x="19720" y="1929657"/>
                  <a:pt x="46013" y="1829621"/>
                  <a:pt x="78879" y="1734719"/>
                </a:cubicBezTo>
                <a:cubicBezTo>
                  <a:pt x="111745" y="1639818"/>
                  <a:pt x="150774" y="1550874"/>
                  <a:pt x="195965" y="1467887"/>
                </a:cubicBezTo>
                <a:cubicBezTo>
                  <a:pt x="234583" y="1397224"/>
                  <a:pt x="283882" y="1321838"/>
                  <a:pt x="343863" y="1241726"/>
                </a:cubicBezTo>
                <a:cubicBezTo>
                  <a:pt x="403844" y="1161615"/>
                  <a:pt x="474095" y="1076779"/>
                  <a:pt x="554617" y="987218"/>
                </a:cubicBezTo>
                <a:cubicBezTo>
                  <a:pt x="656503" y="873830"/>
                  <a:pt x="732711" y="764961"/>
                  <a:pt x="783243" y="660610"/>
                </a:cubicBezTo>
                <a:cubicBezTo>
                  <a:pt x="833775" y="556260"/>
                  <a:pt x="859041" y="456429"/>
                  <a:pt x="859041" y="361117"/>
                </a:cubicBezTo>
                <a:cubicBezTo>
                  <a:pt x="859041" y="325786"/>
                  <a:pt x="851851" y="293125"/>
                  <a:pt x="837472" y="263135"/>
                </a:cubicBezTo>
                <a:cubicBezTo>
                  <a:pt x="823093" y="233144"/>
                  <a:pt x="801525" y="205824"/>
                  <a:pt x="772767" y="181174"/>
                </a:cubicBezTo>
                <a:cubicBezTo>
                  <a:pt x="747295" y="158990"/>
                  <a:pt x="718537" y="141940"/>
                  <a:pt x="686493" y="130026"/>
                </a:cubicBezTo>
                <a:cubicBezTo>
                  <a:pt x="654448" y="118112"/>
                  <a:pt x="619939" y="112155"/>
                  <a:pt x="582964" y="112155"/>
                </a:cubicBezTo>
                <a:cubicBezTo>
                  <a:pt x="535308" y="112155"/>
                  <a:pt x="491761" y="117907"/>
                  <a:pt x="452321" y="129410"/>
                </a:cubicBezTo>
                <a:cubicBezTo>
                  <a:pt x="412882" y="140913"/>
                  <a:pt x="377551" y="157757"/>
                  <a:pt x="346328" y="179942"/>
                </a:cubicBezTo>
                <a:cubicBezTo>
                  <a:pt x="310996" y="205413"/>
                  <a:pt x="284498" y="235815"/>
                  <a:pt x="266833" y="271146"/>
                </a:cubicBezTo>
                <a:cubicBezTo>
                  <a:pt x="249167" y="306477"/>
                  <a:pt x="240334" y="346738"/>
                  <a:pt x="240334" y="391929"/>
                </a:cubicBezTo>
                <a:cubicBezTo>
                  <a:pt x="240334" y="414935"/>
                  <a:pt x="243409" y="436709"/>
                  <a:pt x="249558" y="457251"/>
                </a:cubicBezTo>
                <a:cubicBezTo>
                  <a:pt x="255708" y="477792"/>
                  <a:pt x="263700" y="496690"/>
                  <a:pt x="273534" y="513945"/>
                </a:cubicBezTo>
                <a:cubicBezTo>
                  <a:pt x="286642" y="536130"/>
                  <a:pt x="302010" y="552152"/>
                  <a:pt x="319637" y="562012"/>
                </a:cubicBezTo>
                <a:cubicBezTo>
                  <a:pt x="337264" y="571872"/>
                  <a:pt x="356733" y="576802"/>
                  <a:pt x="378045" y="576802"/>
                </a:cubicBezTo>
                <a:cubicBezTo>
                  <a:pt x="423120" y="576802"/>
                  <a:pt x="456937" y="566325"/>
                  <a:pt x="479494" y="545373"/>
                </a:cubicBezTo>
                <a:cubicBezTo>
                  <a:pt x="502051" y="524421"/>
                  <a:pt x="513329" y="492993"/>
                  <a:pt x="513329" y="451088"/>
                </a:cubicBezTo>
                <a:cubicBezTo>
                  <a:pt x="513329" y="440407"/>
                  <a:pt x="511891" y="429109"/>
                  <a:pt x="509015" y="417195"/>
                </a:cubicBezTo>
                <a:cubicBezTo>
                  <a:pt x="506140" y="405281"/>
                  <a:pt x="502237" y="392751"/>
                  <a:pt x="497307" y="379604"/>
                </a:cubicBezTo>
                <a:cubicBezTo>
                  <a:pt x="545990" y="392751"/>
                  <a:pt x="582297" y="413908"/>
                  <a:pt x="606227" y="443077"/>
                </a:cubicBezTo>
                <a:cubicBezTo>
                  <a:pt x="630158" y="472246"/>
                  <a:pt x="642124" y="509426"/>
                  <a:pt x="642124" y="554617"/>
                </a:cubicBezTo>
                <a:cubicBezTo>
                  <a:pt x="642124" y="589126"/>
                  <a:pt x="634334" y="619938"/>
                  <a:pt x="618754" y="647053"/>
                </a:cubicBezTo>
                <a:cubicBezTo>
                  <a:pt x="603175" y="674168"/>
                  <a:pt x="579402" y="697585"/>
                  <a:pt x="547434" y="717305"/>
                </a:cubicBezTo>
                <a:cubicBezTo>
                  <a:pt x="521193" y="733738"/>
                  <a:pt x="492085" y="746063"/>
                  <a:pt x="460111" y="754279"/>
                </a:cubicBezTo>
                <a:cubicBezTo>
                  <a:pt x="428137" y="762496"/>
                  <a:pt x="394112" y="766604"/>
                  <a:pt x="358036" y="766604"/>
                </a:cubicBezTo>
                <a:cubicBezTo>
                  <a:pt x="264188" y="766604"/>
                  <a:pt x="188037" y="736966"/>
                  <a:pt x="129584" y="677692"/>
                </a:cubicBezTo>
                <a:cubicBezTo>
                  <a:pt x="71131" y="618417"/>
                  <a:pt x="41904" y="542266"/>
                  <a:pt x="41904" y="449240"/>
                </a:cubicBezTo>
                <a:cubicBezTo>
                  <a:pt x="41904" y="377858"/>
                  <a:pt x="57728" y="313448"/>
                  <a:pt x="89374" y="256009"/>
                </a:cubicBezTo>
                <a:cubicBezTo>
                  <a:pt x="121021" y="198571"/>
                  <a:pt x="168086" y="148925"/>
                  <a:pt x="230571" y="107071"/>
                </a:cubicBezTo>
                <a:cubicBezTo>
                  <a:pt x="285647" y="70148"/>
                  <a:pt x="346068" y="43072"/>
                  <a:pt x="411832" y="25843"/>
                </a:cubicBezTo>
                <a:cubicBezTo>
                  <a:pt x="477597" y="8614"/>
                  <a:pt x="548294" y="0"/>
                  <a:pt x="62392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55408" y="37433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193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0483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4454005" y="3825639"/>
            <a:ext cx="3097168" cy="1932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68361" y="1814052"/>
            <a:ext cx="6282812" cy="1932038"/>
          </a:xfrm>
          <a:prstGeom prst="rect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668619" y="1814052"/>
            <a:ext cx="3097168" cy="1932038"/>
          </a:xfrm>
          <a:prstGeom prst="rect">
            <a:avLst/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1268362" y="3825639"/>
            <a:ext cx="3097168" cy="1932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9158" y="2203061"/>
            <a:ext cx="609600" cy="609600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72" y="2313375"/>
            <a:ext cx="609600" cy="609600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551" y="4223322"/>
            <a:ext cx="609600" cy="6096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779" y="4223322"/>
            <a:ext cx="609600" cy="609600"/>
          </a:xfrm>
          <a:prstGeom prst="rect">
            <a:avLst/>
          </a:prstGeom>
        </p:spPr>
      </p:pic>
      <p:sp>
        <p:nvSpPr>
          <p:cNvPr id="72" name="矩形 71"/>
          <p:cNvSpPr/>
          <p:nvPr/>
        </p:nvSpPr>
        <p:spPr>
          <a:xfrm>
            <a:off x="7668619" y="3825639"/>
            <a:ext cx="3097168" cy="1932038"/>
          </a:xfrm>
          <a:prstGeom prst="rect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277" y="4223322"/>
            <a:ext cx="609600" cy="609600"/>
          </a:xfrm>
          <a:prstGeom prst="rect">
            <a:avLst/>
          </a:prstGeom>
        </p:spPr>
      </p:pic>
      <p:sp>
        <p:nvSpPr>
          <p:cNvPr id="24" name="五边形 23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268361" y="2952634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053315" y="491247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034758" y="491247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35046" y="491247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450927" y="2922975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04624" y="2259874"/>
            <a:ext cx="4805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804624" y="2674258"/>
            <a:ext cx="4805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804624" y="3027208"/>
            <a:ext cx="4805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030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2585280" y="1696065"/>
            <a:ext cx="7694345" cy="4092129"/>
            <a:chOff x="2482042" y="1537524"/>
            <a:chExt cx="7984802" cy="4294915"/>
          </a:xfrm>
        </p:grpSpPr>
        <p:sp>
          <p:nvSpPr>
            <p:cNvPr id="28" name="梯形 27"/>
            <p:cNvSpPr/>
            <p:nvPr/>
          </p:nvSpPr>
          <p:spPr>
            <a:xfrm>
              <a:off x="5766618" y="4560945"/>
              <a:ext cx="1283110" cy="1224116"/>
            </a:xfrm>
            <a:prstGeom prst="trapezoid">
              <a:avLst/>
            </a:prstGeom>
            <a:solidFill>
              <a:srgbClr val="A8A9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628355" y="1581767"/>
              <a:ext cx="5722374" cy="3421629"/>
            </a:xfrm>
            <a:prstGeom prst="roundRect">
              <a:avLst>
                <a:gd name="adj" fmla="val 18993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628355" y="1537524"/>
              <a:ext cx="5722374" cy="3008673"/>
            </a:xfrm>
            <a:custGeom>
              <a:avLst/>
              <a:gdLst>
                <a:gd name="connsiteX0" fmla="*/ 707921 w 5722374"/>
                <a:gd name="connsiteY0" fmla="*/ 0 h 3223137"/>
                <a:gd name="connsiteX1" fmla="*/ 5014453 w 5722374"/>
                <a:gd name="connsiteY1" fmla="*/ 0 h 3223137"/>
                <a:gd name="connsiteX2" fmla="*/ 5722374 w 5722374"/>
                <a:gd name="connsiteY2" fmla="*/ 707921 h 3223137"/>
                <a:gd name="connsiteX3" fmla="*/ 5722374 w 5722374"/>
                <a:gd name="connsiteY3" fmla="*/ 3223137 h 3223137"/>
                <a:gd name="connsiteX4" fmla="*/ 0 w 5722374"/>
                <a:gd name="connsiteY4" fmla="*/ 3223137 h 3223137"/>
                <a:gd name="connsiteX5" fmla="*/ 0 w 5722374"/>
                <a:gd name="connsiteY5" fmla="*/ 707921 h 3223137"/>
                <a:gd name="connsiteX6" fmla="*/ 707921 w 5722374"/>
                <a:gd name="connsiteY6" fmla="*/ 0 h 3223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22374" h="3223137">
                  <a:moveTo>
                    <a:pt x="707921" y="0"/>
                  </a:moveTo>
                  <a:lnTo>
                    <a:pt x="5014453" y="0"/>
                  </a:lnTo>
                  <a:cubicBezTo>
                    <a:pt x="5405427" y="0"/>
                    <a:pt x="5722374" y="316947"/>
                    <a:pt x="5722374" y="707921"/>
                  </a:cubicBezTo>
                  <a:lnTo>
                    <a:pt x="5722374" y="3223137"/>
                  </a:lnTo>
                  <a:lnTo>
                    <a:pt x="0" y="3223137"/>
                  </a:lnTo>
                  <a:lnTo>
                    <a:pt x="0" y="707921"/>
                  </a:lnTo>
                  <a:cubicBezTo>
                    <a:pt x="0" y="316947"/>
                    <a:pt x="316947" y="0"/>
                    <a:pt x="707921" y="0"/>
                  </a:cubicBez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078181" y="1994725"/>
              <a:ext cx="4822722" cy="2241755"/>
            </a:xfrm>
            <a:prstGeom prst="rect">
              <a:avLst/>
            </a:prstGeom>
            <a:solidFill>
              <a:srgbClr val="F1F2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直角三角形 28"/>
            <p:cNvSpPr/>
            <p:nvPr/>
          </p:nvSpPr>
          <p:spPr>
            <a:xfrm flipH="1">
              <a:off x="6179574" y="5018145"/>
              <a:ext cx="840658" cy="758360"/>
            </a:xfrm>
            <a:custGeom>
              <a:avLst/>
              <a:gdLst>
                <a:gd name="connsiteX0" fmla="*/ 0 w 840658"/>
                <a:gd name="connsiteY0" fmla="*/ 699366 h 699366"/>
                <a:gd name="connsiteX1" fmla="*/ 0 w 840658"/>
                <a:gd name="connsiteY1" fmla="*/ 0 h 699366"/>
                <a:gd name="connsiteX2" fmla="*/ 840658 w 840658"/>
                <a:gd name="connsiteY2" fmla="*/ 699366 h 699366"/>
                <a:gd name="connsiteX3" fmla="*/ 0 w 840658"/>
                <a:gd name="connsiteY3" fmla="*/ 699366 h 699366"/>
                <a:gd name="connsiteX0" fmla="*/ 0 w 840658"/>
                <a:gd name="connsiteY0" fmla="*/ 758360 h 758360"/>
                <a:gd name="connsiteX1" fmla="*/ 117987 w 840658"/>
                <a:gd name="connsiteY1" fmla="*/ 0 h 758360"/>
                <a:gd name="connsiteX2" fmla="*/ 840658 w 840658"/>
                <a:gd name="connsiteY2" fmla="*/ 758360 h 758360"/>
                <a:gd name="connsiteX3" fmla="*/ 0 w 840658"/>
                <a:gd name="connsiteY3" fmla="*/ 758360 h 758360"/>
                <a:gd name="connsiteX0" fmla="*/ 0 w 840658"/>
                <a:gd name="connsiteY0" fmla="*/ 758360 h 758360"/>
                <a:gd name="connsiteX1" fmla="*/ 176980 w 840658"/>
                <a:gd name="connsiteY1" fmla="*/ 0 h 758360"/>
                <a:gd name="connsiteX2" fmla="*/ 840658 w 840658"/>
                <a:gd name="connsiteY2" fmla="*/ 758360 h 758360"/>
                <a:gd name="connsiteX3" fmla="*/ 0 w 840658"/>
                <a:gd name="connsiteY3" fmla="*/ 758360 h 75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658" h="758360">
                  <a:moveTo>
                    <a:pt x="0" y="758360"/>
                  </a:moveTo>
                  <a:lnTo>
                    <a:pt x="176980" y="0"/>
                  </a:lnTo>
                  <a:lnTo>
                    <a:pt x="840658" y="758360"/>
                  </a:lnTo>
                  <a:lnTo>
                    <a:pt x="0" y="758360"/>
                  </a:lnTo>
                  <a:close/>
                </a:path>
              </a:pathLst>
            </a:custGeom>
            <a:solidFill>
              <a:srgbClr val="D1D2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5545393" y="5702764"/>
              <a:ext cx="1696064" cy="82297"/>
            </a:xfrm>
            <a:prstGeom prst="rect">
              <a:avLst/>
            </a:prstGeom>
            <a:solidFill>
              <a:srgbClr val="C9C9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4673023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4673023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4673023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673023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673023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673023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5974596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5974596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5974596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5974596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5974596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5974596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7182696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7182696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7182696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7182696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7182696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7182696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8382096" y="2087186"/>
              <a:ext cx="2084748" cy="2005781"/>
              <a:chOff x="7796671" y="2241755"/>
              <a:chExt cx="2084748" cy="200578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7796671" y="2241755"/>
                <a:ext cx="2084748" cy="2005781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3">
                <a:lum bright="70000" contrast="-70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47634" y="2767779"/>
                <a:ext cx="609600" cy="609600"/>
              </a:xfrm>
              <a:prstGeom prst="rect">
                <a:avLst/>
              </a:prstGeom>
            </p:spPr>
          </p:pic>
        </p:grpSp>
        <p:grpSp>
          <p:nvGrpSpPr>
            <p:cNvPr id="74" name="组合 73"/>
            <p:cNvGrpSpPr/>
            <p:nvPr/>
          </p:nvGrpSpPr>
          <p:grpSpPr>
            <a:xfrm>
              <a:off x="2482042" y="2772661"/>
              <a:ext cx="2211221" cy="3059777"/>
              <a:chOff x="1725350" y="1913184"/>
              <a:chExt cx="2168224" cy="3408007"/>
            </a:xfrm>
          </p:grpSpPr>
          <p:sp>
            <p:nvSpPr>
              <p:cNvPr id="75" name="圆角矩形 74"/>
              <p:cNvSpPr/>
              <p:nvPr/>
            </p:nvSpPr>
            <p:spPr>
              <a:xfrm>
                <a:off x="1725350" y="1913184"/>
                <a:ext cx="2168224" cy="3408007"/>
              </a:xfrm>
              <a:prstGeom prst="roundRect">
                <a:avLst>
                  <a:gd name="adj" fmla="val 4858"/>
                </a:avLst>
              </a:prstGeom>
              <a:solidFill>
                <a:schemeClr val="bg1"/>
              </a:solidFill>
              <a:ln cap="rnd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1805501" y="2382950"/>
                <a:ext cx="2014330" cy="2347728"/>
              </a:xfrm>
              <a:prstGeom prst="rect">
                <a:avLst/>
              </a:pr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2736839" y="2095918"/>
                <a:ext cx="78696" cy="85200"/>
              </a:xfrm>
              <a:prstGeom prst="ellipse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2616910" y="4895810"/>
                <a:ext cx="406799" cy="234480"/>
              </a:xfrm>
              <a:prstGeom prst="rect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4292549" y="3410409"/>
              <a:ext cx="1397452" cy="2422030"/>
              <a:chOff x="1725350" y="1913184"/>
              <a:chExt cx="2168224" cy="3408007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1725350" y="1913184"/>
                <a:ext cx="2168224" cy="3408007"/>
              </a:xfrm>
              <a:prstGeom prst="roundRect">
                <a:avLst>
                  <a:gd name="adj" fmla="val 4858"/>
                </a:avLst>
              </a:prstGeom>
              <a:solidFill>
                <a:schemeClr val="bg1"/>
              </a:solidFill>
              <a:ln cap="rnd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1805501" y="2382950"/>
                <a:ext cx="2014330" cy="2347728"/>
              </a:xfrm>
              <a:prstGeom prst="rect">
                <a:avLst/>
              </a:pr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071520" y="2095918"/>
                <a:ext cx="78696" cy="85200"/>
              </a:xfrm>
              <a:prstGeom prst="ellipse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流程图: 终止 71"/>
              <p:cNvSpPr/>
              <p:nvPr/>
            </p:nvSpPr>
            <p:spPr>
              <a:xfrm>
                <a:off x="2672529" y="2127300"/>
                <a:ext cx="342118" cy="57370"/>
              </a:xfrm>
              <a:prstGeom prst="flowChartTerminator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2563759" y="4895810"/>
                <a:ext cx="406799" cy="234480"/>
              </a:xfrm>
              <a:prstGeom prst="rect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55" b="89912" l="10000" r="90000">
                          <a14:foregroundMark x1="61833" y1="2655" x2="55667" y2="166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3146" y="4656152"/>
              <a:ext cx="277477" cy="261291"/>
            </a:xfrm>
            <a:prstGeom prst="rect">
              <a:avLst/>
            </a:prstGeom>
          </p:spPr>
        </p:pic>
      </p:grpSp>
      <p:sp>
        <p:nvSpPr>
          <p:cNvPr id="59" name="五边形 58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688100" y="5890687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715099" y="3950828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549757" y="3281175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295148" y="4343366"/>
            <a:ext cx="19356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768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10800000">
            <a:off x="1102188" y="1946786"/>
            <a:ext cx="3141154" cy="3598608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0800000">
            <a:off x="4612828" y="1946785"/>
            <a:ext cx="3210129" cy="3598609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 flipH="1">
            <a:off x="8192444" y="1946786"/>
            <a:ext cx="3159620" cy="3687098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752" y="1850183"/>
            <a:ext cx="609600" cy="6096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403" y="1850183"/>
            <a:ext cx="609600" cy="6096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779" y="1850183"/>
            <a:ext cx="609600" cy="60960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5011267" y="2309484"/>
            <a:ext cx="243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80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54594" y="2291538"/>
            <a:ext cx="243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20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674251" y="2291538"/>
            <a:ext cx="2718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100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30" name="五边形 29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11196" y="29051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11267" y="29051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591931" y="29051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26651" y="3402684"/>
            <a:ext cx="24922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848495" y="3402684"/>
            <a:ext cx="24922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550403" y="3402684"/>
            <a:ext cx="24922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502474" y="5556305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5041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6596807" y="2667976"/>
            <a:ext cx="2167466" cy="2167466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167466" h="2167466">
                <a:moveTo>
                  <a:pt x="1621800" y="548964"/>
                </a:moveTo>
                <a:lnTo>
                  <a:pt x="1941574" y="452590"/>
                </a:lnTo>
                <a:lnTo>
                  <a:pt x="2059240" y="656392"/>
                </a:lnTo>
                <a:lnTo>
                  <a:pt x="1815890" y="885138"/>
                </a:lnTo>
                <a:cubicBezTo>
                  <a:pt x="1851165" y="1015185"/>
                  <a:pt x="1851165" y="1152281"/>
                  <a:pt x="1815890" y="1282328"/>
                </a:cubicBezTo>
                <a:lnTo>
                  <a:pt x="2059240" y="1511074"/>
                </a:lnTo>
                <a:lnTo>
                  <a:pt x="1941574" y="1714876"/>
                </a:lnTo>
                <a:lnTo>
                  <a:pt x="1621800" y="1618502"/>
                </a:lnTo>
                <a:cubicBezTo>
                  <a:pt x="1526813" y="1714075"/>
                  <a:pt x="1408085" y="1782623"/>
                  <a:pt x="1277823" y="1817097"/>
                </a:cubicBezTo>
                <a:lnTo>
                  <a:pt x="1201398" y="2142217"/>
                </a:lnTo>
                <a:lnTo>
                  <a:pt x="966068" y="2142217"/>
                </a:lnTo>
                <a:lnTo>
                  <a:pt x="889643" y="1817097"/>
                </a:lnTo>
                <a:cubicBezTo>
                  <a:pt x="759381" y="1782622"/>
                  <a:pt x="640653" y="1714074"/>
                  <a:pt x="545666" y="1618502"/>
                </a:cubicBezTo>
                <a:lnTo>
                  <a:pt x="225892" y="1714876"/>
                </a:lnTo>
                <a:lnTo>
                  <a:pt x="108226" y="1511074"/>
                </a:lnTo>
                <a:lnTo>
                  <a:pt x="351576" y="1282328"/>
                </a:lnTo>
                <a:cubicBezTo>
                  <a:pt x="316301" y="1152281"/>
                  <a:pt x="316301" y="1015185"/>
                  <a:pt x="351576" y="885138"/>
                </a:cubicBezTo>
                <a:lnTo>
                  <a:pt x="108226" y="656392"/>
                </a:lnTo>
                <a:lnTo>
                  <a:pt x="225892" y="452590"/>
                </a:lnTo>
                <a:lnTo>
                  <a:pt x="545666" y="548964"/>
                </a:lnTo>
                <a:cubicBezTo>
                  <a:pt x="640653" y="453391"/>
                  <a:pt x="759381" y="384843"/>
                  <a:pt x="889643" y="350369"/>
                </a:cubicBezTo>
                <a:lnTo>
                  <a:pt x="966068" y="25249"/>
                </a:lnTo>
                <a:lnTo>
                  <a:pt x="1201398" y="25249"/>
                </a:lnTo>
                <a:lnTo>
                  <a:pt x="1277823" y="350369"/>
                </a:lnTo>
                <a:cubicBezTo>
                  <a:pt x="1408085" y="384844"/>
                  <a:pt x="1526813" y="453392"/>
                  <a:pt x="1621800" y="548964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7576" tIns="590874" rIns="587576" bIns="590874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300" kern="1200"/>
          </a:p>
        </p:txBody>
      </p:sp>
      <p:sp>
        <p:nvSpPr>
          <p:cNvPr id="3" name="任意多边形 2"/>
          <p:cNvSpPr/>
          <p:nvPr/>
        </p:nvSpPr>
        <p:spPr>
          <a:xfrm>
            <a:off x="8419408" y="3198160"/>
            <a:ext cx="2980266" cy="2980266"/>
          </a:xfrm>
          <a:custGeom>
            <a:avLst/>
            <a:gdLst>
              <a:gd name="connsiteX0" fmla="*/ 2115406 w 2980266"/>
              <a:gd name="connsiteY0" fmla="*/ 475169 h 2980266"/>
              <a:gd name="connsiteX1" fmla="*/ 2347223 w 2980266"/>
              <a:gd name="connsiteY1" fmla="*/ 280641 h 2980266"/>
              <a:gd name="connsiteX2" fmla="*/ 2532418 w 2980266"/>
              <a:gd name="connsiteY2" fmla="*/ 436038 h 2980266"/>
              <a:gd name="connsiteX3" fmla="*/ 2381100 w 2980266"/>
              <a:gd name="connsiteY3" fmla="*/ 698113 h 2980266"/>
              <a:gd name="connsiteX4" fmla="*/ 2621526 w 2980266"/>
              <a:gd name="connsiteY4" fmla="*/ 1114543 h 2980266"/>
              <a:gd name="connsiteX5" fmla="*/ 2924149 w 2980266"/>
              <a:gd name="connsiteY5" fmla="*/ 1114535 h 2980266"/>
              <a:gd name="connsiteX6" fmla="*/ 2966129 w 2980266"/>
              <a:gd name="connsiteY6" fmla="*/ 1352617 h 2980266"/>
              <a:gd name="connsiteX7" fmla="*/ 2681754 w 2980266"/>
              <a:gd name="connsiteY7" fmla="*/ 1456113 h 2980266"/>
              <a:gd name="connsiteX8" fmla="*/ 2598255 w 2980266"/>
              <a:gd name="connsiteY8" fmla="*/ 1929659 h 2980266"/>
              <a:gd name="connsiteX9" fmla="*/ 2830082 w 2980266"/>
              <a:gd name="connsiteY9" fmla="*/ 2124176 h 2980266"/>
              <a:gd name="connsiteX10" fmla="*/ 2709205 w 2980266"/>
              <a:gd name="connsiteY10" fmla="*/ 2333542 h 2980266"/>
              <a:gd name="connsiteX11" fmla="*/ 2424835 w 2980266"/>
              <a:gd name="connsiteY11" fmla="*/ 2230031 h 2980266"/>
              <a:gd name="connsiteX12" fmla="*/ 2056481 w 2980266"/>
              <a:gd name="connsiteY12" fmla="*/ 2539116 h 2980266"/>
              <a:gd name="connsiteX13" fmla="*/ 2109039 w 2980266"/>
              <a:gd name="connsiteY13" fmla="*/ 2837141 h 2980266"/>
              <a:gd name="connsiteX14" fmla="*/ 1881863 w 2980266"/>
              <a:gd name="connsiteY14" fmla="*/ 2919826 h 2980266"/>
              <a:gd name="connsiteX15" fmla="*/ 1730559 w 2980266"/>
              <a:gd name="connsiteY15" fmla="*/ 2657743 h 2980266"/>
              <a:gd name="connsiteX16" fmla="*/ 1249707 w 2980266"/>
              <a:gd name="connsiteY16" fmla="*/ 2657743 h 2980266"/>
              <a:gd name="connsiteX17" fmla="*/ 1098403 w 2980266"/>
              <a:gd name="connsiteY17" fmla="*/ 2919826 h 2980266"/>
              <a:gd name="connsiteX18" fmla="*/ 871227 w 2980266"/>
              <a:gd name="connsiteY18" fmla="*/ 2837141 h 2980266"/>
              <a:gd name="connsiteX19" fmla="*/ 923785 w 2980266"/>
              <a:gd name="connsiteY19" fmla="*/ 2539117 h 2980266"/>
              <a:gd name="connsiteX20" fmla="*/ 555431 w 2980266"/>
              <a:gd name="connsiteY20" fmla="*/ 2230032 h 2980266"/>
              <a:gd name="connsiteX21" fmla="*/ 271061 w 2980266"/>
              <a:gd name="connsiteY21" fmla="*/ 2333542 h 2980266"/>
              <a:gd name="connsiteX22" fmla="*/ 150184 w 2980266"/>
              <a:gd name="connsiteY22" fmla="*/ 2124176 h 2980266"/>
              <a:gd name="connsiteX23" fmla="*/ 382011 w 2980266"/>
              <a:gd name="connsiteY23" fmla="*/ 1929660 h 2980266"/>
              <a:gd name="connsiteX24" fmla="*/ 298512 w 2980266"/>
              <a:gd name="connsiteY24" fmla="*/ 1456114 h 2980266"/>
              <a:gd name="connsiteX25" fmla="*/ 14137 w 2980266"/>
              <a:gd name="connsiteY25" fmla="*/ 1352617 h 2980266"/>
              <a:gd name="connsiteX26" fmla="*/ 56117 w 2980266"/>
              <a:gd name="connsiteY26" fmla="*/ 1114535 h 2980266"/>
              <a:gd name="connsiteX27" fmla="*/ 358740 w 2980266"/>
              <a:gd name="connsiteY27" fmla="*/ 1114543 h 2980266"/>
              <a:gd name="connsiteX28" fmla="*/ 599166 w 2980266"/>
              <a:gd name="connsiteY28" fmla="*/ 698113 h 2980266"/>
              <a:gd name="connsiteX29" fmla="*/ 447848 w 2980266"/>
              <a:gd name="connsiteY29" fmla="*/ 436038 h 2980266"/>
              <a:gd name="connsiteX30" fmla="*/ 633043 w 2980266"/>
              <a:gd name="connsiteY30" fmla="*/ 280641 h 2980266"/>
              <a:gd name="connsiteX31" fmla="*/ 864860 w 2980266"/>
              <a:gd name="connsiteY31" fmla="*/ 475169 h 2980266"/>
              <a:gd name="connsiteX32" fmla="*/ 1316713 w 2980266"/>
              <a:gd name="connsiteY32" fmla="*/ 310708 h 2980266"/>
              <a:gd name="connsiteX33" fmla="*/ 1369255 w 2980266"/>
              <a:gd name="connsiteY33" fmla="*/ 12681 h 2980266"/>
              <a:gd name="connsiteX34" fmla="*/ 1611011 w 2980266"/>
              <a:gd name="connsiteY34" fmla="*/ 12681 h 2980266"/>
              <a:gd name="connsiteX35" fmla="*/ 1663553 w 2980266"/>
              <a:gd name="connsiteY35" fmla="*/ 310708 h 2980266"/>
              <a:gd name="connsiteX36" fmla="*/ 2115406 w 2980266"/>
              <a:gd name="connsiteY36" fmla="*/ 475169 h 298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80266" h="2980266">
                <a:moveTo>
                  <a:pt x="2115406" y="475169"/>
                </a:moveTo>
                <a:lnTo>
                  <a:pt x="2347223" y="280641"/>
                </a:lnTo>
                <a:lnTo>
                  <a:pt x="2532418" y="436038"/>
                </a:lnTo>
                <a:lnTo>
                  <a:pt x="2381100" y="698113"/>
                </a:lnTo>
                <a:cubicBezTo>
                  <a:pt x="2488696" y="819151"/>
                  <a:pt x="2570502" y="960843"/>
                  <a:pt x="2621526" y="1114543"/>
                </a:cubicBezTo>
                <a:lnTo>
                  <a:pt x="2924149" y="1114535"/>
                </a:lnTo>
                <a:lnTo>
                  <a:pt x="2966129" y="1352617"/>
                </a:lnTo>
                <a:lnTo>
                  <a:pt x="2681754" y="1456113"/>
                </a:lnTo>
                <a:cubicBezTo>
                  <a:pt x="2686376" y="1617995"/>
                  <a:pt x="2657965" y="1779121"/>
                  <a:pt x="2598255" y="1929659"/>
                </a:cubicBezTo>
                <a:lnTo>
                  <a:pt x="2830082" y="2124176"/>
                </a:lnTo>
                <a:lnTo>
                  <a:pt x="2709205" y="2333542"/>
                </a:lnTo>
                <a:lnTo>
                  <a:pt x="2424835" y="2230031"/>
                </a:lnTo>
                <a:cubicBezTo>
                  <a:pt x="2324320" y="2357010"/>
                  <a:pt x="2198986" y="2462178"/>
                  <a:pt x="2056481" y="2539116"/>
                </a:cubicBezTo>
                <a:lnTo>
                  <a:pt x="2109039" y="2837141"/>
                </a:lnTo>
                <a:lnTo>
                  <a:pt x="1881863" y="2919826"/>
                </a:lnTo>
                <a:lnTo>
                  <a:pt x="1730559" y="2657743"/>
                </a:lnTo>
                <a:cubicBezTo>
                  <a:pt x="1571939" y="2690405"/>
                  <a:pt x="1408327" y="2690405"/>
                  <a:pt x="1249707" y="2657743"/>
                </a:cubicBezTo>
                <a:lnTo>
                  <a:pt x="1098403" y="2919826"/>
                </a:lnTo>
                <a:lnTo>
                  <a:pt x="871227" y="2837141"/>
                </a:lnTo>
                <a:lnTo>
                  <a:pt x="923785" y="2539117"/>
                </a:lnTo>
                <a:cubicBezTo>
                  <a:pt x="781280" y="2462179"/>
                  <a:pt x="655947" y="2357011"/>
                  <a:pt x="555431" y="2230032"/>
                </a:cubicBezTo>
                <a:lnTo>
                  <a:pt x="271061" y="2333542"/>
                </a:lnTo>
                <a:lnTo>
                  <a:pt x="150184" y="2124176"/>
                </a:lnTo>
                <a:lnTo>
                  <a:pt x="382011" y="1929660"/>
                </a:lnTo>
                <a:cubicBezTo>
                  <a:pt x="322301" y="1779122"/>
                  <a:pt x="293890" y="1617995"/>
                  <a:pt x="298512" y="1456114"/>
                </a:cubicBezTo>
                <a:lnTo>
                  <a:pt x="14137" y="1352617"/>
                </a:lnTo>
                <a:lnTo>
                  <a:pt x="56117" y="1114535"/>
                </a:lnTo>
                <a:lnTo>
                  <a:pt x="358740" y="1114543"/>
                </a:lnTo>
                <a:cubicBezTo>
                  <a:pt x="409764" y="960843"/>
                  <a:pt x="491570" y="819151"/>
                  <a:pt x="599166" y="698113"/>
                </a:cubicBezTo>
                <a:lnTo>
                  <a:pt x="447848" y="436038"/>
                </a:lnTo>
                <a:lnTo>
                  <a:pt x="633043" y="280641"/>
                </a:lnTo>
                <a:lnTo>
                  <a:pt x="864860" y="475169"/>
                </a:lnTo>
                <a:cubicBezTo>
                  <a:pt x="1002743" y="390226"/>
                  <a:pt x="1156488" y="334267"/>
                  <a:pt x="1316713" y="310708"/>
                </a:cubicBezTo>
                <a:lnTo>
                  <a:pt x="1369255" y="12681"/>
                </a:lnTo>
                <a:lnTo>
                  <a:pt x="1611011" y="12681"/>
                </a:lnTo>
                <a:lnTo>
                  <a:pt x="1663553" y="310708"/>
                </a:lnTo>
                <a:cubicBezTo>
                  <a:pt x="1823778" y="334267"/>
                  <a:pt x="1977523" y="390226"/>
                  <a:pt x="2115406" y="47516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69016" tIns="767963" rIns="669016" bIns="820085" numCol="1" spcCol="1270" anchor="ctr" anchorCtr="0">
            <a:noAutofit/>
          </a:bodyPr>
          <a:lstStyle/>
          <a:p>
            <a:pPr lvl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500" kern="1200"/>
          </a:p>
        </p:txBody>
      </p:sp>
      <p:sp>
        <p:nvSpPr>
          <p:cNvPr id="9" name="任意多边形 8"/>
          <p:cNvSpPr/>
          <p:nvPr/>
        </p:nvSpPr>
        <p:spPr>
          <a:xfrm>
            <a:off x="7985913" y="914490"/>
            <a:ext cx="2600961" cy="2600961"/>
          </a:xfrm>
          <a:custGeom>
            <a:avLst/>
            <a:gdLst>
              <a:gd name="connsiteX0" fmla="*/ 1589033 w 2123675"/>
              <a:gd name="connsiteY0" fmla="*/ 537873 h 2123675"/>
              <a:gd name="connsiteX1" fmla="*/ 1902347 w 2123675"/>
              <a:gd name="connsiteY1" fmla="*/ 443446 h 2123675"/>
              <a:gd name="connsiteX2" fmla="*/ 2017635 w 2123675"/>
              <a:gd name="connsiteY2" fmla="*/ 643130 h 2123675"/>
              <a:gd name="connsiteX3" fmla="*/ 1779202 w 2123675"/>
              <a:gd name="connsiteY3" fmla="*/ 867255 h 2123675"/>
              <a:gd name="connsiteX4" fmla="*/ 1779202 w 2123675"/>
              <a:gd name="connsiteY4" fmla="*/ 1256420 h 2123675"/>
              <a:gd name="connsiteX5" fmla="*/ 2017635 w 2123675"/>
              <a:gd name="connsiteY5" fmla="*/ 1480545 h 2123675"/>
              <a:gd name="connsiteX6" fmla="*/ 1902347 w 2123675"/>
              <a:gd name="connsiteY6" fmla="*/ 1680229 h 2123675"/>
              <a:gd name="connsiteX7" fmla="*/ 1589033 w 2123675"/>
              <a:gd name="connsiteY7" fmla="*/ 1585802 h 2123675"/>
              <a:gd name="connsiteX8" fmla="*/ 1252006 w 2123675"/>
              <a:gd name="connsiteY8" fmla="*/ 1780385 h 2123675"/>
              <a:gd name="connsiteX9" fmla="*/ 1177125 w 2123675"/>
              <a:gd name="connsiteY9" fmla="*/ 2098936 h 2123675"/>
              <a:gd name="connsiteX10" fmla="*/ 946550 w 2123675"/>
              <a:gd name="connsiteY10" fmla="*/ 2098936 h 2123675"/>
              <a:gd name="connsiteX11" fmla="*/ 871669 w 2123675"/>
              <a:gd name="connsiteY11" fmla="*/ 1780385 h 2123675"/>
              <a:gd name="connsiteX12" fmla="*/ 534642 w 2123675"/>
              <a:gd name="connsiteY12" fmla="*/ 1585802 h 2123675"/>
              <a:gd name="connsiteX13" fmla="*/ 221328 w 2123675"/>
              <a:gd name="connsiteY13" fmla="*/ 1680229 h 2123675"/>
              <a:gd name="connsiteX14" fmla="*/ 106040 w 2123675"/>
              <a:gd name="connsiteY14" fmla="*/ 1480545 h 2123675"/>
              <a:gd name="connsiteX15" fmla="*/ 344473 w 2123675"/>
              <a:gd name="connsiteY15" fmla="*/ 1256420 h 2123675"/>
              <a:gd name="connsiteX16" fmla="*/ 344473 w 2123675"/>
              <a:gd name="connsiteY16" fmla="*/ 867255 h 2123675"/>
              <a:gd name="connsiteX17" fmla="*/ 106040 w 2123675"/>
              <a:gd name="connsiteY17" fmla="*/ 643130 h 2123675"/>
              <a:gd name="connsiteX18" fmla="*/ 221328 w 2123675"/>
              <a:gd name="connsiteY18" fmla="*/ 443446 h 2123675"/>
              <a:gd name="connsiteX19" fmla="*/ 534642 w 2123675"/>
              <a:gd name="connsiteY19" fmla="*/ 537873 h 2123675"/>
              <a:gd name="connsiteX20" fmla="*/ 871669 w 2123675"/>
              <a:gd name="connsiteY20" fmla="*/ 343290 h 2123675"/>
              <a:gd name="connsiteX21" fmla="*/ 946550 w 2123675"/>
              <a:gd name="connsiteY21" fmla="*/ 24739 h 2123675"/>
              <a:gd name="connsiteX22" fmla="*/ 1177125 w 2123675"/>
              <a:gd name="connsiteY22" fmla="*/ 24739 h 2123675"/>
              <a:gd name="connsiteX23" fmla="*/ 1252006 w 2123675"/>
              <a:gd name="connsiteY23" fmla="*/ 343290 h 2123675"/>
              <a:gd name="connsiteX24" fmla="*/ 1589033 w 2123675"/>
              <a:gd name="connsiteY24" fmla="*/ 537873 h 212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123675" h="2123675">
                <a:moveTo>
                  <a:pt x="1366897" y="537190"/>
                </a:moveTo>
                <a:lnTo>
                  <a:pt x="1594045" y="396507"/>
                </a:lnTo>
                <a:lnTo>
                  <a:pt x="1727168" y="529630"/>
                </a:lnTo>
                <a:lnTo>
                  <a:pt x="1586485" y="756778"/>
                </a:lnTo>
                <a:cubicBezTo>
                  <a:pt x="1640670" y="849967"/>
                  <a:pt x="1669056" y="955907"/>
                  <a:pt x="1668725" y="1063703"/>
                </a:cubicBezTo>
                <a:lnTo>
                  <a:pt x="1904134" y="1190078"/>
                </a:lnTo>
                <a:lnTo>
                  <a:pt x="1855408" y="1371927"/>
                </a:lnTo>
                <a:lnTo>
                  <a:pt x="1588350" y="1363666"/>
                </a:lnTo>
                <a:cubicBezTo>
                  <a:pt x="1534739" y="1457186"/>
                  <a:pt x="1457186" y="1534739"/>
                  <a:pt x="1363666" y="1588351"/>
                </a:cubicBezTo>
                <a:lnTo>
                  <a:pt x="1371926" y="1855408"/>
                </a:lnTo>
                <a:lnTo>
                  <a:pt x="1190078" y="1904134"/>
                </a:lnTo>
                <a:lnTo>
                  <a:pt x="1063703" y="1668725"/>
                </a:lnTo>
                <a:cubicBezTo>
                  <a:pt x="955907" y="1669057"/>
                  <a:pt x="849967" y="1640670"/>
                  <a:pt x="756778" y="1586485"/>
                </a:cubicBezTo>
                <a:lnTo>
                  <a:pt x="529630" y="1727168"/>
                </a:lnTo>
                <a:lnTo>
                  <a:pt x="396507" y="1594045"/>
                </a:lnTo>
                <a:lnTo>
                  <a:pt x="537190" y="1366897"/>
                </a:lnTo>
                <a:cubicBezTo>
                  <a:pt x="483005" y="1273708"/>
                  <a:pt x="454619" y="1167768"/>
                  <a:pt x="454950" y="1059972"/>
                </a:cubicBezTo>
                <a:lnTo>
                  <a:pt x="219541" y="933597"/>
                </a:lnTo>
                <a:lnTo>
                  <a:pt x="268267" y="751748"/>
                </a:lnTo>
                <a:lnTo>
                  <a:pt x="535325" y="760009"/>
                </a:lnTo>
                <a:cubicBezTo>
                  <a:pt x="588936" y="666489"/>
                  <a:pt x="666489" y="588936"/>
                  <a:pt x="760009" y="535324"/>
                </a:cubicBezTo>
                <a:lnTo>
                  <a:pt x="751749" y="268267"/>
                </a:lnTo>
                <a:lnTo>
                  <a:pt x="933597" y="219541"/>
                </a:lnTo>
                <a:lnTo>
                  <a:pt x="1059972" y="454950"/>
                </a:lnTo>
                <a:cubicBezTo>
                  <a:pt x="1167768" y="454618"/>
                  <a:pt x="1273708" y="483005"/>
                  <a:pt x="1366897" y="537190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1417" tIns="751417" rIns="751418" bIns="751418" numCol="1" spcCol="1270" anchor="ctr" anchorCtr="0">
            <a:noAutofit/>
          </a:bodyPr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700" kern="1200"/>
          </a:p>
        </p:txBody>
      </p:sp>
      <p:sp>
        <p:nvSpPr>
          <p:cNvPr id="6" name="矩形 5"/>
          <p:cNvSpPr/>
          <p:nvPr/>
        </p:nvSpPr>
        <p:spPr>
          <a:xfrm>
            <a:off x="823741" y="1833039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23741" y="3310083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23741" y="4971669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五边形 24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478400" y="1993758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880998" y="3508728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114142" y="444844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51294" y="1714349"/>
            <a:ext cx="4805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</a:t>
            </a:r>
          </a:p>
        </p:txBody>
      </p:sp>
      <p:sp>
        <p:nvSpPr>
          <p:cNvPr id="32" name="矩形 31"/>
          <p:cNvSpPr/>
          <p:nvPr/>
        </p:nvSpPr>
        <p:spPr>
          <a:xfrm>
            <a:off x="1351294" y="3200951"/>
            <a:ext cx="4805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</a:t>
            </a:r>
          </a:p>
        </p:txBody>
      </p:sp>
      <p:sp>
        <p:nvSpPr>
          <p:cNvPr id="33" name="矩形 32"/>
          <p:cNvSpPr/>
          <p:nvPr/>
        </p:nvSpPr>
        <p:spPr>
          <a:xfrm>
            <a:off x="1351294" y="4892196"/>
            <a:ext cx="4805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251528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527732" y="1269395"/>
            <a:ext cx="4664632" cy="4959209"/>
            <a:chOff x="796665" y="1269395"/>
            <a:chExt cx="4664632" cy="4959209"/>
          </a:xfrm>
        </p:grpSpPr>
        <p:sp>
          <p:nvSpPr>
            <p:cNvPr id="36" name="矩形 35"/>
            <p:cNvSpPr/>
            <p:nvPr/>
          </p:nvSpPr>
          <p:spPr>
            <a:xfrm>
              <a:off x="796665" y="1269395"/>
              <a:ext cx="4664632" cy="4959209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91"/>
            <a:stretch/>
          </p:blipFill>
          <p:spPr>
            <a:xfrm>
              <a:off x="1003143" y="1735455"/>
              <a:ext cx="4258978" cy="2513024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6199666" y="1269395"/>
            <a:ext cx="4664632" cy="4959209"/>
            <a:chOff x="6710884" y="1269395"/>
            <a:chExt cx="4664632" cy="4959209"/>
          </a:xfrm>
        </p:grpSpPr>
        <p:sp>
          <p:nvSpPr>
            <p:cNvPr id="38" name="矩形 37"/>
            <p:cNvSpPr/>
            <p:nvPr/>
          </p:nvSpPr>
          <p:spPr>
            <a:xfrm>
              <a:off x="6710884" y="1269395"/>
              <a:ext cx="4664632" cy="4959209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12"/>
            <a:stretch/>
          </p:blipFill>
          <p:spPr>
            <a:xfrm>
              <a:off x="7059921" y="1735455"/>
              <a:ext cx="4030865" cy="2502843"/>
            </a:xfrm>
            <a:prstGeom prst="rect">
              <a:avLst/>
            </a:prstGeom>
          </p:spPr>
        </p:pic>
      </p:grpSp>
      <p:sp>
        <p:nvSpPr>
          <p:cNvPr id="19" name="五边形 18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701780" y="4394699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79492" y="4923596"/>
            <a:ext cx="4013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98879" y="4394699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644124" y="4923596"/>
            <a:ext cx="4013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238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6" name="任意多边形 5"/>
          <p:cNvSpPr/>
          <p:nvPr/>
        </p:nvSpPr>
        <p:spPr>
          <a:xfrm>
            <a:off x="0" y="4073473"/>
            <a:ext cx="1568951" cy="2308440"/>
          </a:xfrm>
          <a:custGeom>
            <a:avLst/>
            <a:gdLst/>
            <a:ahLst/>
            <a:cxnLst/>
            <a:rect l="l" t="t" r="r" b="b"/>
            <a:pathLst>
              <a:path w="1568951" h="2308440">
                <a:moveTo>
                  <a:pt x="157758" y="0"/>
                </a:moveTo>
                <a:lnTo>
                  <a:pt x="1430297" y="63473"/>
                </a:lnTo>
                <a:lnTo>
                  <a:pt x="1514722" y="256356"/>
                </a:lnTo>
                <a:lnTo>
                  <a:pt x="944082" y="910188"/>
                </a:lnTo>
                <a:cubicBezTo>
                  <a:pt x="977770" y="910188"/>
                  <a:pt x="1007555" y="911832"/>
                  <a:pt x="1033437" y="915118"/>
                </a:cubicBezTo>
                <a:cubicBezTo>
                  <a:pt x="1059319" y="918405"/>
                  <a:pt x="1080888" y="922924"/>
                  <a:pt x="1098143" y="928676"/>
                </a:cubicBezTo>
                <a:lnTo>
                  <a:pt x="1193044" y="817752"/>
                </a:lnTo>
                <a:lnTo>
                  <a:pt x="1286712" y="891701"/>
                </a:lnTo>
                <a:lnTo>
                  <a:pt x="1205369" y="976704"/>
                </a:lnTo>
                <a:cubicBezTo>
                  <a:pt x="1239878" y="998876"/>
                  <a:pt x="1271306" y="1025772"/>
                  <a:pt x="1299654" y="1057393"/>
                </a:cubicBezTo>
                <a:cubicBezTo>
                  <a:pt x="1328001" y="1089014"/>
                  <a:pt x="1352856" y="1125764"/>
                  <a:pt x="1374219" y="1167643"/>
                </a:cubicBezTo>
                <a:lnTo>
                  <a:pt x="1511024" y="1098662"/>
                </a:lnTo>
                <a:lnTo>
                  <a:pt x="1556626" y="1189827"/>
                </a:lnTo>
                <a:lnTo>
                  <a:pt x="1416123" y="1267435"/>
                </a:lnTo>
                <a:cubicBezTo>
                  <a:pt x="1434200" y="1329021"/>
                  <a:pt x="1445497" y="1386505"/>
                  <a:pt x="1450016" y="1439887"/>
                </a:cubicBezTo>
                <a:cubicBezTo>
                  <a:pt x="1454536" y="1493268"/>
                  <a:pt x="1452687" y="1542953"/>
                  <a:pt x="1444470" y="1588940"/>
                </a:cubicBezTo>
                <a:lnTo>
                  <a:pt x="1568951" y="1607427"/>
                </a:lnTo>
                <a:lnTo>
                  <a:pt x="1541836" y="1729385"/>
                </a:lnTo>
                <a:lnTo>
                  <a:pt x="1418588" y="1708433"/>
                </a:lnTo>
                <a:cubicBezTo>
                  <a:pt x="1399690" y="1762637"/>
                  <a:pt x="1373603" y="1812941"/>
                  <a:pt x="1340325" y="1859345"/>
                </a:cubicBezTo>
                <a:cubicBezTo>
                  <a:pt x="1307048" y="1905749"/>
                  <a:pt x="1266171" y="1948658"/>
                  <a:pt x="1217693" y="1988072"/>
                </a:cubicBezTo>
                <a:lnTo>
                  <a:pt x="1299037" y="2126033"/>
                </a:lnTo>
                <a:lnTo>
                  <a:pt x="1193044" y="2212306"/>
                </a:lnTo>
                <a:lnTo>
                  <a:pt x="1104305" y="2059517"/>
                </a:lnTo>
                <a:cubicBezTo>
                  <a:pt x="1051719" y="2087441"/>
                  <a:pt x="995025" y="2108383"/>
                  <a:pt x="934222" y="2122345"/>
                </a:cubicBezTo>
                <a:cubicBezTo>
                  <a:pt x="873420" y="2136307"/>
                  <a:pt x="808920" y="2143288"/>
                  <a:pt x="740722" y="2143288"/>
                </a:cubicBezTo>
                <a:lnTo>
                  <a:pt x="704980" y="2308440"/>
                </a:lnTo>
                <a:lnTo>
                  <a:pt x="573105" y="2283790"/>
                </a:lnTo>
                <a:lnTo>
                  <a:pt x="613777" y="2128517"/>
                </a:lnTo>
                <a:cubicBezTo>
                  <a:pt x="566121" y="2120300"/>
                  <a:pt x="520930" y="2105726"/>
                  <a:pt x="478204" y="2084793"/>
                </a:cubicBezTo>
                <a:cubicBezTo>
                  <a:pt x="435478" y="2063860"/>
                  <a:pt x="396038" y="2036980"/>
                  <a:pt x="359885" y="2004152"/>
                </a:cubicBezTo>
                <a:lnTo>
                  <a:pt x="226777" y="2116192"/>
                </a:lnTo>
                <a:lnTo>
                  <a:pt x="142968" y="2028782"/>
                </a:lnTo>
                <a:lnTo>
                  <a:pt x="287169" y="1921652"/>
                </a:lnTo>
                <a:cubicBezTo>
                  <a:pt x="264984" y="1890455"/>
                  <a:pt x="244648" y="1856389"/>
                  <a:pt x="226161" y="1819453"/>
                </a:cubicBezTo>
                <a:cubicBezTo>
                  <a:pt x="207674" y="1782517"/>
                  <a:pt x="191035" y="1742705"/>
                  <a:pt x="176245" y="1700017"/>
                </a:cubicBezTo>
                <a:lnTo>
                  <a:pt x="32045" y="1729559"/>
                </a:lnTo>
                <a:lnTo>
                  <a:pt x="0" y="1627359"/>
                </a:lnTo>
                <a:lnTo>
                  <a:pt x="157758" y="1597818"/>
                </a:lnTo>
                <a:cubicBezTo>
                  <a:pt x="153650" y="1579754"/>
                  <a:pt x="150569" y="1561694"/>
                  <a:pt x="148514" y="1543637"/>
                </a:cubicBezTo>
                <a:cubicBezTo>
                  <a:pt x="146460" y="1525579"/>
                  <a:pt x="145433" y="1507519"/>
                  <a:pt x="145433" y="1489455"/>
                </a:cubicBezTo>
                <a:lnTo>
                  <a:pt x="237253" y="1469119"/>
                </a:lnTo>
                <a:cubicBezTo>
                  <a:pt x="258616" y="1587438"/>
                  <a:pt x="318392" y="1685215"/>
                  <a:pt x="416579" y="1762450"/>
                </a:cubicBezTo>
                <a:cubicBezTo>
                  <a:pt x="514767" y="1839686"/>
                  <a:pt x="625074" y="1878304"/>
                  <a:pt x="747501" y="1878304"/>
                </a:cubicBezTo>
                <a:cubicBezTo>
                  <a:pt x="853328" y="1878304"/>
                  <a:pt x="942538" y="1841971"/>
                  <a:pt x="1015133" y="1769306"/>
                </a:cubicBezTo>
                <a:cubicBezTo>
                  <a:pt x="1087727" y="1696641"/>
                  <a:pt x="1124025" y="1607350"/>
                  <a:pt x="1124025" y="1501434"/>
                </a:cubicBezTo>
                <a:cubicBezTo>
                  <a:pt x="1124025" y="1345435"/>
                  <a:pt x="1077396" y="1227408"/>
                  <a:pt x="984138" y="1147355"/>
                </a:cubicBezTo>
                <a:cubicBezTo>
                  <a:pt x="890880" y="1067301"/>
                  <a:pt x="750582" y="1024809"/>
                  <a:pt x="563245" y="1019879"/>
                </a:cubicBezTo>
                <a:lnTo>
                  <a:pt x="1211030" y="290866"/>
                </a:lnTo>
                <a:lnTo>
                  <a:pt x="251427" y="45971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497429" y="4231560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97429" y="5389073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944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313348" y="1109046"/>
            <a:ext cx="1568951" cy="2308440"/>
          </a:xfrm>
          <a:custGeom>
            <a:avLst/>
            <a:gdLst/>
            <a:ahLst/>
            <a:cxnLst/>
            <a:rect l="l" t="t" r="r" b="b"/>
            <a:pathLst>
              <a:path w="1568951" h="2308440">
                <a:moveTo>
                  <a:pt x="157758" y="0"/>
                </a:moveTo>
                <a:lnTo>
                  <a:pt x="1430297" y="63473"/>
                </a:lnTo>
                <a:lnTo>
                  <a:pt x="1514722" y="256356"/>
                </a:lnTo>
                <a:lnTo>
                  <a:pt x="944082" y="910188"/>
                </a:lnTo>
                <a:cubicBezTo>
                  <a:pt x="977770" y="910188"/>
                  <a:pt x="1007555" y="911832"/>
                  <a:pt x="1033437" y="915118"/>
                </a:cubicBezTo>
                <a:cubicBezTo>
                  <a:pt x="1059319" y="918405"/>
                  <a:pt x="1080888" y="922924"/>
                  <a:pt x="1098143" y="928676"/>
                </a:cubicBezTo>
                <a:lnTo>
                  <a:pt x="1193044" y="817752"/>
                </a:lnTo>
                <a:lnTo>
                  <a:pt x="1286712" y="891701"/>
                </a:lnTo>
                <a:lnTo>
                  <a:pt x="1205369" y="976704"/>
                </a:lnTo>
                <a:cubicBezTo>
                  <a:pt x="1239878" y="998876"/>
                  <a:pt x="1271306" y="1025772"/>
                  <a:pt x="1299654" y="1057393"/>
                </a:cubicBezTo>
                <a:cubicBezTo>
                  <a:pt x="1328001" y="1089014"/>
                  <a:pt x="1352856" y="1125764"/>
                  <a:pt x="1374219" y="1167643"/>
                </a:cubicBezTo>
                <a:lnTo>
                  <a:pt x="1511024" y="1098662"/>
                </a:lnTo>
                <a:lnTo>
                  <a:pt x="1556626" y="1189827"/>
                </a:lnTo>
                <a:lnTo>
                  <a:pt x="1416123" y="1267435"/>
                </a:lnTo>
                <a:cubicBezTo>
                  <a:pt x="1434200" y="1329021"/>
                  <a:pt x="1445497" y="1386505"/>
                  <a:pt x="1450016" y="1439887"/>
                </a:cubicBezTo>
                <a:cubicBezTo>
                  <a:pt x="1454536" y="1493268"/>
                  <a:pt x="1452687" y="1542953"/>
                  <a:pt x="1444470" y="1588940"/>
                </a:cubicBezTo>
                <a:lnTo>
                  <a:pt x="1568951" y="1607427"/>
                </a:lnTo>
                <a:lnTo>
                  <a:pt x="1541836" y="1729385"/>
                </a:lnTo>
                <a:lnTo>
                  <a:pt x="1418588" y="1708433"/>
                </a:lnTo>
                <a:cubicBezTo>
                  <a:pt x="1399690" y="1762637"/>
                  <a:pt x="1373603" y="1812941"/>
                  <a:pt x="1340325" y="1859345"/>
                </a:cubicBezTo>
                <a:cubicBezTo>
                  <a:pt x="1307048" y="1905749"/>
                  <a:pt x="1266171" y="1948658"/>
                  <a:pt x="1217693" y="1988072"/>
                </a:cubicBezTo>
                <a:lnTo>
                  <a:pt x="1299037" y="2126033"/>
                </a:lnTo>
                <a:lnTo>
                  <a:pt x="1193044" y="2212306"/>
                </a:lnTo>
                <a:lnTo>
                  <a:pt x="1104305" y="2059517"/>
                </a:lnTo>
                <a:cubicBezTo>
                  <a:pt x="1051719" y="2087441"/>
                  <a:pt x="995025" y="2108383"/>
                  <a:pt x="934222" y="2122345"/>
                </a:cubicBezTo>
                <a:cubicBezTo>
                  <a:pt x="873420" y="2136307"/>
                  <a:pt x="808920" y="2143288"/>
                  <a:pt x="740722" y="2143288"/>
                </a:cubicBezTo>
                <a:lnTo>
                  <a:pt x="704980" y="2308440"/>
                </a:lnTo>
                <a:lnTo>
                  <a:pt x="573105" y="2283790"/>
                </a:lnTo>
                <a:lnTo>
                  <a:pt x="613777" y="2128517"/>
                </a:lnTo>
                <a:cubicBezTo>
                  <a:pt x="566121" y="2120300"/>
                  <a:pt x="520930" y="2105726"/>
                  <a:pt x="478204" y="2084793"/>
                </a:cubicBezTo>
                <a:cubicBezTo>
                  <a:pt x="435478" y="2063860"/>
                  <a:pt x="396038" y="2036980"/>
                  <a:pt x="359885" y="2004152"/>
                </a:cubicBezTo>
                <a:lnTo>
                  <a:pt x="226777" y="2116192"/>
                </a:lnTo>
                <a:lnTo>
                  <a:pt x="142968" y="2028782"/>
                </a:lnTo>
                <a:lnTo>
                  <a:pt x="287169" y="1921652"/>
                </a:lnTo>
                <a:cubicBezTo>
                  <a:pt x="264984" y="1890455"/>
                  <a:pt x="244648" y="1856389"/>
                  <a:pt x="226161" y="1819453"/>
                </a:cubicBezTo>
                <a:cubicBezTo>
                  <a:pt x="207674" y="1782517"/>
                  <a:pt x="191035" y="1742705"/>
                  <a:pt x="176245" y="1700017"/>
                </a:cubicBezTo>
                <a:lnTo>
                  <a:pt x="32045" y="1729559"/>
                </a:lnTo>
                <a:lnTo>
                  <a:pt x="0" y="1627359"/>
                </a:lnTo>
                <a:lnTo>
                  <a:pt x="157758" y="1597818"/>
                </a:lnTo>
                <a:cubicBezTo>
                  <a:pt x="153650" y="1579754"/>
                  <a:pt x="150569" y="1561694"/>
                  <a:pt x="148514" y="1543637"/>
                </a:cubicBezTo>
                <a:cubicBezTo>
                  <a:pt x="146460" y="1525579"/>
                  <a:pt x="145433" y="1507519"/>
                  <a:pt x="145433" y="1489455"/>
                </a:cubicBezTo>
                <a:lnTo>
                  <a:pt x="237253" y="1469119"/>
                </a:lnTo>
                <a:cubicBezTo>
                  <a:pt x="258616" y="1587438"/>
                  <a:pt x="318392" y="1685215"/>
                  <a:pt x="416579" y="1762450"/>
                </a:cubicBezTo>
                <a:cubicBezTo>
                  <a:pt x="514767" y="1839686"/>
                  <a:pt x="625074" y="1878304"/>
                  <a:pt x="747501" y="1878304"/>
                </a:cubicBezTo>
                <a:cubicBezTo>
                  <a:pt x="853328" y="1878304"/>
                  <a:pt x="942538" y="1841971"/>
                  <a:pt x="1015133" y="1769306"/>
                </a:cubicBezTo>
                <a:cubicBezTo>
                  <a:pt x="1087727" y="1696641"/>
                  <a:pt x="1124025" y="1607350"/>
                  <a:pt x="1124025" y="1501434"/>
                </a:cubicBezTo>
                <a:cubicBezTo>
                  <a:pt x="1124025" y="1345435"/>
                  <a:pt x="1077396" y="1227408"/>
                  <a:pt x="984138" y="1147355"/>
                </a:cubicBezTo>
                <a:cubicBezTo>
                  <a:pt x="890880" y="1067301"/>
                  <a:pt x="750582" y="1024809"/>
                  <a:pt x="563245" y="1019879"/>
                </a:cubicBezTo>
                <a:lnTo>
                  <a:pt x="1211030" y="290866"/>
                </a:lnTo>
                <a:lnTo>
                  <a:pt x="251427" y="45971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55408" y="37433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193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1129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794982" y="1433898"/>
            <a:ext cx="3462474" cy="4729811"/>
            <a:chOff x="794982" y="1433898"/>
            <a:chExt cx="3462474" cy="4729811"/>
          </a:xfrm>
        </p:grpSpPr>
        <p:sp>
          <p:nvSpPr>
            <p:cNvPr id="10" name="圆角矩形 9"/>
            <p:cNvSpPr/>
            <p:nvPr/>
          </p:nvSpPr>
          <p:spPr>
            <a:xfrm>
              <a:off x="1691383" y="5750753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1691383" y="5470533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1691383" y="5182938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1691383" y="4917467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1971602" y="6030973"/>
              <a:ext cx="1032387" cy="132736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二十四角星 10"/>
            <p:cNvSpPr/>
            <p:nvPr/>
          </p:nvSpPr>
          <p:spPr>
            <a:xfrm>
              <a:off x="2762032" y="3037215"/>
              <a:ext cx="1371600" cy="1226305"/>
            </a:xfrm>
            <a:prstGeom prst="star24">
              <a:avLst>
                <a:gd name="adj" fmla="val 44716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794982" y="2349746"/>
              <a:ext cx="1439858" cy="1439858"/>
              <a:chOff x="3793066" y="2438400"/>
              <a:chExt cx="2980266" cy="2980266"/>
            </a:xfrm>
            <a:solidFill>
              <a:schemeClr val="bg1"/>
            </a:solidFill>
          </p:grpSpPr>
          <p:sp>
            <p:nvSpPr>
              <p:cNvPr id="73" name="形状 72"/>
              <p:cNvSpPr/>
              <p:nvPr/>
            </p:nvSpPr>
            <p:spPr>
              <a:xfrm>
                <a:off x="3793066" y="2438400"/>
                <a:ext cx="2980266" cy="2980266"/>
              </a:xfrm>
              <a:prstGeom prst="gear9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4" name="形状 4"/>
              <p:cNvSpPr/>
              <p:nvPr/>
            </p:nvSpPr>
            <p:spPr>
              <a:xfrm>
                <a:off x="4392232" y="3136513"/>
                <a:ext cx="1781934" cy="15319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9850" tIns="69850" rIns="69850" bIns="69850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</p:grpSp>
        <p:sp>
          <p:nvSpPr>
            <p:cNvPr id="35" name="任意多边形 34"/>
            <p:cNvSpPr/>
            <p:nvPr/>
          </p:nvSpPr>
          <p:spPr>
            <a:xfrm>
              <a:off x="1743707" y="3506283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425345" y="2076578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1200744" y="4123291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65" name="椭圆 64"/>
            <p:cNvSpPr/>
            <p:nvPr/>
          </p:nvSpPr>
          <p:spPr>
            <a:xfrm>
              <a:off x="2818797" y="4555779"/>
              <a:ext cx="290120" cy="290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三十二角星 2"/>
            <p:cNvSpPr/>
            <p:nvPr/>
          </p:nvSpPr>
          <p:spPr>
            <a:xfrm>
              <a:off x="2074943" y="1487059"/>
              <a:ext cx="498585" cy="551269"/>
            </a:xfrm>
            <a:prstGeom prst="star32">
              <a:avLst>
                <a:gd name="adj" fmla="val 0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三十二角星 76"/>
            <p:cNvSpPr/>
            <p:nvPr/>
          </p:nvSpPr>
          <p:spPr>
            <a:xfrm>
              <a:off x="1288423" y="2007300"/>
              <a:ext cx="214446" cy="198273"/>
            </a:xfrm>
            <a:prstGeom prst="star32">
              <a:avLst>
                <a:gd name="adj" fmla="val 37455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三十二角星 82"/>
            <p:cNvSpPr/>
            <p:nvPr/>
          </p:nvSpPr>
          <p:spPr>
            <a:xfrm>
              <a:off x="3185460" y="4391690"/>
              <a:ext cx="271570" cy="262258"/>
            </a:xfrm>
            <a:prstGeom prst="star32">
              <a:avLst>
                <a:gd name="adj" fmla="val 30199"/>
              </a:avLst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二十四角星 83"/>
            <p:cNvSpPr/>
            <p:nvPr/>
          </p:nvSpPr>
          <p:spPr>
            <a:xfrm>
              <a:off x="1238875" y="3710556"/>
              <a:ext cx="608162" cy="543737"/>
            </a:xfrm>
            <a:prstGeom prst="star24">
              <a:avLst>
                <a:gd name="adj" fmla="val 21865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2832445" y="2407225"/>
              <a:ext cx="624585" cy="558422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941522" y="4286338"/>
              <a:ext cx="372878" cy="333379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224710" y="4358985"/>
              <a:ext cx="560959" cy="567815"/>
              <a:chOff x="3556381" y="4173355"/>
              <a:chExt cx="1486604" cy="1504774"/>
            </a:xfrm>
          </p:grpSpPr>
          <p:sp>
            <p:nvSpPr>
              <p:cNvPr id="6" name="缺角矩形 5"/>
              <p:cNvSpPr/>
              <p:nvPr/>
            </p:nvSpPr>
            <p:spPr>
              <a:xfrm>
                <a:off x="3556381" y="4173355"/>
                <a:ext cx="1486604" cy="1504774"/>
              </a:xfrm>
              <a:prstGeom prst="plaqu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十二角星 7"/>
              <p:cNvSpPr/>
              <p:nvPr/>
            </p:nvSpPr>
            <p:spPr>
              <a:xfrm>
                <a:off x="3609673" y="4380499"/>
                <a:ext cx="1386619" cy="1090486"/>
              </a:xfrm>
              <a:prstGeom prst="star12">
                <a:avLst>
                  <a:gd name="adj" fmla="val 21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353712" y="1496697"/>
              <a:ext cx="560959" cy="567815"/>
              <a:chOff x="3556381" y="4173355"/>
              <a:chExt cx="1486604" cy="1504774"/>
            </a:xfrm>
          </p:grpSpPr>
          <p:sp>
            <p:nvSpPr>
              <p:cNvPr id="101" name="缺角矩形 100"/>
              <p:cNvSpPr/>
              <p:nvPr/>
            </p:nvSpPr>
            <p:spPr>
              <a:xfrm>
                <a:off x="3556381" y="4173355"/>
                <a:ext cx="1486604" cy="1504774"/>
              </a:xfrm>
              <a:prstGeom prst="plaqu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十二角星 101"/>
              <p:cNvSpPr/>
              <p:nvPr/>
            </p:nvSpPr>
            <p:spPr>
              <a:xfrm>
                <a:off x="3609673" y="4380499"/>
                <a:ext cx="1386619" cy="1090486"/>
              </a:xfrm>
              <a:prstGeom prst="star12">
                <a:avLst>
                  <a:gd name="adj" fmla="val 21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3" name="二十四角星 102"/>
            <p:cNvSpPr/>
            <p:nvPr/>
          </p:nvSpPr>
          <p:spPr>
            <a:xfrm>
              <a:off x="3121264" y="1568864"/>
              <a:ext cx="608162" cy="543737"/>
            </a:xfrm>
            <a:prstGeom prst="star24">
              <a:avLst>
                <a:gd name="adj" fmla="val 21865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2768049" y="1433898"/>
              <a:ext cx="290120" cy="290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2102535" y="2160636"/>
              <a:ext cx="779217" cy="689837"/>
            </a:xfrm>
            <a:custGeom>
              <a:avLst/>
              <a:gdLst>
                <a:gd name="connsiteX0" fmla="*/ 12839 w 624882"/>
                <a:gd name="connsiteY0" fmla="*/ 364717 h 713034"/>
                <a:gd name="connsiteX1" fmla="*/ 290683 w 624882"/>
                <a:gd name="connsiteY1" fmla="*/ 364717 h 713034"/>
                <a:gd name="connsiteX2" fmla="*/ 290683 w 624882"/>
                <a:gd name="connsiteY2" fmla="*/ 655400 h 713034"/>
                <a:gd name="connsiteX3" fmla="*/ 334199 w 624882"/>
                <a:gd name="connsiteY3" fmla="*/ 655400 h 713034"/>
                <a:gd name="connsiteX4" fmla="*/ 334199 w 624882"/>
                <a:gd name="connsiteY4" fmla="*/ 364717 h 713034"/>
                <a:gd name="connsiteX5" fmla="*/ 609441 w 624882"/>
                <a:gd name="connsiteY5" fmla="*/ 364717 h 713034"/>
                <a:gd name="connsiteX6" fmla="*/ 604060 w 624882"/>
                <a:gd name="connsiteY6" fmla="*/ 428368 h 713034"/>
                <a:gd name="connsiteX7" fmla="*/ 311140 w 624882"/>
                <a:gd name="connsiteY7" fmla="*/ 713034 h 713034"/>
                <a:gd name="connsiteX8" fmla="*/ 18221 w 624882"/>
                <a:gd name="connsiteY8" fmla="*/ 428368 h 713034"/>
                <a:gd name="connsiteX9" fmla="*/ 606937 w 624882"/>
                <a:gd name="connsiteY9" fmla="*/ 318701 h 713034"/>
                <a:gd name="connsiteX10" fmla="*/ 624882 w 624882"/>
                <a:gd name="connsiteY10" fmla="*/ 318701 h 713034"/>
                <a:gd name="connsiteX11" fmla="*/ 624882 w 624882"/>
                <a:gd name="connsiteY11" fmla="*/ 364717 h 713034"/>
                <a:gd name="connsiteX12" fmla="*/ 609441 w 624882"/>
                <a:gd name="connsiteY12" fmla="*/ 364717 h 713034"/>
                <a:gd name="connsiteX13" fmla="*/ 610134 w 624882"/>
                <a:gd name="connsiteY13" fmla="*/ 356517 h 713034"/>
                <a:gd name="connsiteX14" fmla="*/ 0 w 624882"/>
                <a:gd name="connsiteY14" fmla="*/ 318701 h 713034"/>
                <a:gd name="connsiteX15" fmla="*/ 15343 w 624882"/>
                <a:gd name="connsiteY15" fmla="*/ 318701 h 713034"/>
                <a:gd name="connsiteX16" fmla="*/ 12146 w 624882"/>
                <a:gd name="connsiteY16" fmla="*/ 356517 h 713034"/>
                <a:gd name="connsiteX17" fmla="*/ 12839 w 624882"/>
                <a:gd name="connsiteY17" fmla="*/ 364717 h 713034"/>
                <a:gd name="connsiteX18" fmla="*/ 0 w 624882"/>
                <a:gd name="connsiteY18" fmla="*/ 364717 h 713034"/>
                <a:gd name="connsiteX19" fmla="*/ 311140 w 624882"/>
                <a:gd name="connsiteY19" fmla="*/ 0 h 713034"/>
                <a:gd name="connsiteX20" fmla="*/ 604060 w 624882"/>
                <a:gd name="connsiteY20" fmla="*/ 284667 h 713034"/>
                <a:gd name="connsiteX21" fmla="*/ 606937 w 624882"/>
                <a:gd name="connsiteY21" fmla="*/ 318701 h 713034"/>
                <a:gd name="connsiteX22" fmla="*/ 334199 w 624882"/>
                <a:gd name="connsiteY22" fmla="*/ 318701 h 713034"/>
                <a:gd name="connsiteX23" fmla="*/ 334199 w 624882"/>
                <a:gd name="connsiteY23" fmla="*/ 28018 h 713034"/>
                <a:gd name="connsiteX24" fmla="*/ 290683 w 624882"/>
                <a:gd name="connsiteY24" fmla="*/ 28018 h 713034"/>
                <a:gd name="connsiteX25" fmla="*/ 290683 w 624882"/>
                <a:gd name="connsiteY25" fmla="*/ 318701 h 713034"/>
                <a:gd name="connsiteX26" fmla="*/ 15343 w 624882"/>
                <a:gd name="connsiteY26" fmla="*/ 318701 h 713034"/>
                <a:gd name="connsiteX27" fmla="*/ 18221 w 624882"/>
                <a:gd name="connsiteY27" fmla="*/ 284667 h 713034"/>
                <a:gd name="connsiteX28" fmla="*/ 311140 w 624882"/>
                <a:gd name="connsiteY28" fmla="*/ 0 h 71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24882" h="713034">
                  <a:moveTo>
                    <a:pt x="12839" y="364717"/>
                  </a:moveTo>
                  <a:lnTo>
                    <a:pt x="290683" y="364717"/>
                  </a:lnTo>
                  <a:lnTo>
                    <a:pt x="290683" y="655400"/>
                  </a:lnTo>
                  <a:lnTo>
                    <a:pt x="334199" y="655400"/>
                  </a:lnTo>
                  <a:lnTo>
                    <a:pt x="334199" y="364717"/>
                  </a:lnTo>
                  <a:lnTo>
                    <a:pt x="609441" y="364717"/>
                  </a:lnTo>
                  <a:lnTo>
                    <a:pt x="604060" y="428368"/>
                  </a:lnTo>
                  <a:cubicBezTo>
                    <a:pt x="576180" y="590827"/>
                    <a:pt x="455629" y="713034"/>
                    <a:pt x="311140" y="713034"/>
                  </a:cubicBezTo>
                  <a:cubicBezTo>
                    <a:pt x="166651" y="713034"/>
                    <a:pt x="46101" y="590827"/>
                    <a:pt x="18221" y="428368"/>
                  </a:cubicBezTo>
                  <a:close/>
                  <a:moveTo>
                    <a:pt x="606937" y="318701"/>
                  </a:moveTo>
                  <a:lnTo>
                    <a:pt x="624882" y="318701"/>
                  </a:lnTo>
                  <a:lnTo>
                    <a:pt x="624882" y="364717"/>
                  </a:lnTo>
                  <a:lnTo>
                    <a:pt x="609441" y="364717"/>
                  </a:lnTo>
                  <a:lnTo>
                    <a:pt x="610134" y="356517"/>
                  </a:lnTo>
                  <a:close/>
                  <a:moveTo>
                    <a:pt x="0" y="318701"/>
                  </a:moveTo>
                  <a:lnTo>
                    <a:pt x="15343" y="318701"/>
                  </a:lnTo>
                  <a:lnTo>
                    <a:pt x="12146" y="356517"/>
                  </a:lnTo>
                  <a:lnTo>
                    <a:pt x="12839" y="364717"/>
                  </a:lnTo>
                  <a:lnTo>
                    <a:pt x="0" y="364717"/>
                  </a:lnTo>
                  <a:close/>
                  <a:moveTo>
                    <a:pt x="311140" y="0"/>
                  </a:moveTo>
                  <a:cubicBezTo>
                    <a:pt x="455629" y="0"/>
                    <a:pt x="576180" y="122208"/>
                    <a:pt x="604060" y="284667"/>
                  </a:cubicBezTo>
                  <a:lnTo>
                    <a:pt x="606937" y="318701"/>
                  </a:lnTo>
                  <a:lnTo>
                    <a:pt x="334199" y="318701"/>
                  </a:lnTo>
                  <a:lnTo>
                    <a:pt x="334199" y="28018"/>
                  </a:lnTo>
                  <a:lnTo>
                    <a:pt x="290683" y="28018"/>
                  </a:lnTo>
                  <a:lnTo>
                    <a:pt x="290683" y="318701"/>
                  </a:lnTo>
                  <a:lnTo>
                    <a:pt x="15343" y="318701"/>
                  </a:lnTo>
                  <a:lnTo>
                    <a:pt x="18221" y="284667"/>
                  </a:lnTo>
                  <a:cubicBezTo>
                    <a:pt x="46101" y="122208"/>
                    <a:pt x="166651" y="0"/>
                    <a:pt x="311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2482570" y="4076825"/>
              <a:ext cx="430539" cy="381154"/>
            </a:xfrm>
            <a:custGeom>
              <a:avLst/>
              <a:gdLst>
                <a:gd name="connsiteX0" fmla="*/ 12839 w 624882"/>
                <a:gd name="connsiteY0" fmla="*/ 364717 h 713034"/>
                <a:gd name="connsiteX1" fmla="*/ 290683 w 624882"/>
                <a:gd name="connsiteY1" fmla="*/ 364717 h 713034"/>
                <a:gd name="connsiteX2" fmla="*/ 290683 w 624882"/>
                <a:gd name="connsiteY2" fmla="*/ 655400 h 713034"/>
                <a:gd name="connsiteX3" fmla="*/ 334199 w 624882"/>
                <a:gd name="connsiteY3" fmla="*/ 655400 h 713034"/>
                <a:gd name="connsiteX4" fmla="*/ 334199 w 624882"/>
                <a:gd name="connsiteY4" fmla="*/ 364717 h 713034"/>
                <a:gd name="connsiteX5" fmla="*/ 609441 w 624882"/>
                <a:gd name="connsiteY5" fmla="*/ 364717 h 713034"/>
                <a:gd name="connsiteX6" fmla="*/ 604060 w 624882"/>
                <a:gd name="connsiteY6" fmla="*/ 428368 h 713034"/>
                <a:gd name="connsiteX7" fmla="*/ 311140 w 624882"/>
                <a:gd name="connsiteY7" fmla="*/ 713034 h 713034"/>
                <a:gd name="connsiteX8" fmla="*/ 18221 w 624882"/>
                <a:gd name="connsiteY8" fmla="*/ 428368 h 713034"/>
                <a:gd name="connsiteX9" fmla="*/ 606937 w 624882"/>
                <a:gd name="connsiteY9" fmla="*/ 318701 h 713034"/>
                <a:gd name="connsiteX10" fmla="*/ 624882 w 624882"/>
                <a:gd name="connsiteY10" fmla="*/ 318701 h 713034"/>
                <a:gd name="connsiteX11" fmla="*/ 624882 w 624882"/>
                <a:gd name="connsiteY11" fmla="*/ 364717 h 713034"/>
                <a:gd name="connsiteX12" fmla="*/ 609441 w 624882"/>
                <a:gd name="connsiteY12" fmla="*/ 364717 h 713034"/>
                <a:gd name="connsiteX13" fmla="*/ 610134 w 624882"/>
                <a:gd name="connsiteY13" fmla="*/ 356517 h 713034"/>
                <a:gd name="connsiteX14" fmla="*/ 0 w 624882"/>
                <a:gd name="connsiteY14" fmla="*/ 318701 h 713034"/>
                <a:gd name="connsiteX15" fmla="*/ 15343 w 624882"/>
                <a:gd name="connsiteY15" fmla="*/ 318701 h 713034"/>
                <a:gd name="connsiteX16" fmla="*/ 12146 w 624882"/>
                <a:gd name="connsiteY16" fmla="*/ 356517 h 713034"/>
                <a:gd name="connsiteX17" fmla="*/ 12839 w 624882"/>
                <a:gd name="connsiteY17" fmla="*/ 364717 h 713034"/>
                <a:gd name="connsiteX18" fmla="*/ 0 w 624882"/>
                <a:gd name="connsiteY18" fmla="*/ 364717 h 713034"/>
                <a:gd name="connsiteX19" fmla="*/ 311140 w 624882"/>
                <a:gd name="connsiteY19" fmla="*/ 0 h 713034"/>
                <a:gd name="connsiteX20" fmla="*/ 604060 w 624882"/>
                <a:gd name="connsiteY20" fmla="*/ 284667 h 713034"/>
                <a:gd name="connsiteX21" fmla="*/ 606937 w 624882"/>
                <a:gd name="connsiteY21" fmla="*/ 318701 h 713034"/>
                <a:gd name="connsiteX22" fmla="*/ 334199 w 624882"/>
                <a:gd name="connsiteY22" fmla="*/ 318701 h 713034"/>
                <a:gd name="connsiteX23" fmla="*/ 334199 w 624882"/>
                <a:gd name="connsiteY23" fmla="*/ 28018 h 713034"/>
                <a:gd name="connsiteX24" fmla="*/ 290683 w 624882"/>
                <a:gd name="connsiteY24" fmla="*/ 28018 h 713034"/>
                <a:gd name="connsiteX25" fmla="*/ 290683 w 624882"/>
                <a:gd name="connsiteY25" fmla="*/ 318701 h 713034"/>
                <a:gd name="connsiteX26" fmla="*/ 15343 w 624882"/>
                <a:gd name="connsiteY26" fmla="*/ 318701 h 713034"/>
                <a:gd name="connsiteX27" fmla="*/ 18221 w 624882"/>
                <a:gd name="connsiteY27" fmla="*/ 284667 h 713034"/>
                <a:gd name="connsiteX28" fmla="*/ 311140 w 624882"/>
                <a:gd name="connsiteY28" fmla="*/ 0 h 71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24882" h="713034">
                  <a:moveTo>
                    <a:pt x="12839" y="364717"/>
                  </a:moveTo>
                  <a:lnTo>
                    <a:pt x="290683" y="364717"/>
                  </a:lnTo>
                  <a:lnTo>
                    <a:pt x="290683" y="655400"/>
                  </a:lnTo>
                  <a:lnTo>
                    <a:pt x="334199" y="655400"/>
                  </a:lnTo>
                  <a:lnTo>
                    <a:pt x="334199" y="364717"/>
                  </a:lnTo>
                  <a:lnTo>
                    <a:pt x="609441" y="364717"/>
                  </a:lnTo>
                  <a:lnTo>
                    <a:pt x="604060" y="428368"/>
                  </a:lnTo>
                  <a:cubicBezTo>
                    <a:pt x="576180" y="590827"/>
                    <a:pt x="455629" y="713034"/>
                    <a:pt x="311140" y="713034"/>
                  </a:cubicBezTo>
                  <a:cubicBezTo>
                    <a:pt x="166651" y="713034"/>
                    <a:pt x="46101" y="590827"/>
                    <a:pt x="18221" y="428368"/>
                  </a:cubicBezTo>
                  <a:close/>
                  <a:moveTo>
                    <a:pt x="606937" y="318701"/>
                  </a:moveTo>
                  <a:lnTo>
                    <a:pt x="624882" y="318701"/>
                  </a:lnTo>
                  <a:lnTo>
                    <a:pt x="624882" y="364717"/>
                  </a:lnTo>
                  <a:lnTo>
                    <a:pt x="609441" y="364717"/>
                  </a:lnTo>
                  <a:lnTo>
                    <a:pt x="610134" y="356517"/>
                  </a:lnTo>
                  <a:close/>
                  <a:moveTo>
                    <a:pt x="0" y="318701"/>
                  </a:moveTo>
                  <a:lnTo>
                    <a:pt x="15343" y="318701"/>
                  </a:lnTo>
                  <a:lnTo>
                    <a:pt x="12146" y="356517"/>
                  </a:lnTo>
                  <a:lnTo>
                    <a:pt x="12839" y="364717"/>
                  </a:lnTo>
                  <a:lnTo>
                    <a:pt x="0" y="364717"/>
                  </a:lnTo>
                  <a:close/>
                  <a:moveTo>
                    <a:pt x="311140" y="0"/>
                  </a:moveTo>
                  <a:cubicBezTo>
                    <a:pt x="455629" y="0"/>
                    <a:pt x="576180" y="122208"/>
                    <a:pt x="604060" y="284667"/>
                  </a:cubicBezTo>
                  <a:lnTo>
                    <a:pt x="606937" y="318701"/>
                  </a:lnTo>
                  <a:lnTo>
                    <a:pt x="334199" y="318701"/>
                  </a:lnTo>
                  <a:lnTo>
                    <a:pt x="334199" y="28018"/>
                  </a:lnTo>
                  <a:lnTo>
                    <a:pt x="290683" y="28018"/>
                  </a:lnTo>
                  <a:lnTo>
                    <a:pt x="290683" y="318701"/>
                  </a:lnTo>
                  <a:lnTo>
                    <a:pt x="15343" y="318701"/>
                  </a:lnTo>
                  <a:lnTo>
                    <a:pt x="18221" y="284667"/>
                  </a:lnTo>
                  <a:cubicBezTo>
                    <a:pt x="46101" y="122208"/>
                    <a:pt x="166651" y="0"/>
                    <a:pt x="311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三十二角星 110"/>
            <p:cNvSpPr/>
            <p:nvPr/>
          </p:nvSpPr>
          <p:spPr>
            <a:xfrm>
              <a:off x="3893200" y="2938078"/>
              <a:ext cx="214446" cy="198273"/>
            </a:xfrm>
            <a:prstGeom prst="star32">
              <a:avLst>
                <a:gd name="adj" fmla="val 37455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1710612" y="2020669"/>
              <a:ext cx="372878" cy="333379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5" name="三十二角星 114"/>
            <p:cNvSpPr/>
            <p:nvPr/>
          </p:nvSpPr>
          <p:spPr>
            <a:xfrm>
              <a:off x="2928973" y="2080065"/>
              <a:ext cx="160743" cy="145417"/>
            </a:xfrm>
            <a:prstGeom prst="star32">
              <a:avLst>
                <a:gd name="adj" fmla="val 30199"/>
              </a:avLst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10488" y="1557211"/>
            <a:ext cx="968688" cy="4698869"/>
            <a:chOff x="5193785" y="1731645"/>
            <a:chExt cx="968688" cy="4698869"/>
          </a:xfrm>
        </p:grpSpPr>
        <p:grpSp>
          <p:nvGrpSpPr>
            <p:cNvPr id="42" name="组合 41"/>
            <p:cNvGrpSpPr/>
            <p:nvPr/>
          </p:nvGrpSpPr>
          <p:grpSpPr>
            <a:xfrm>
              <a:off x="5193785" y="1731645"/>
              <a:ext cx="945996" cy="921408"/>
              <a:chOff x="1756242" y="4465560"/>
              <a:chExt cx="2227007" cy="2227007"/>
            </a:xfrm>
            <a:solidFill>
              <a:srgbClr val="EA5326"/>
            </a:solidFill>
          </p:grpSpPr>
          <p:sp>
            <p:nvSpPr>
              <p:cNvPr id="43" name="椭圆 42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350641" y="4667067"/>
                <a:ext cx="1495034" cy="1350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1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5216477" y="5509106"/>
              <a:ext cx="945996" cy="921408"/>
              <a:chOff x="1756242" y="4465560"/>
              <a:chExt cx="2227007" cy="222700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2350641" y="4667067"/>
                <a:ext cx="1495034" cy="20084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4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>
              <a:off x="5193785" y="3029743"/>
              <a:ext cx="945996" cy="921408"/>
              <a:chOff x="1756242" y="4465560"/>
              <a:chExt cx="2227007" cy="2227007"/>
            </a:xfrm>
            <a:solidFill>
              <a:srgbClr val="4BA93B"/>
            </a:solidFill>
          </p:grpSpPr>
          <p:sp>
            <p:nvSpPr>
              <p:cNvPr id="117" name="椭圆 116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2350641" y="4560131"/>
                <a:ext cx="1495034" cy="2008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>
                    <a:solidFill>
                      <a:schemeClr val="bg1"/>
                    </a:solidFill>
                    <a:ea typeface="Gulim" panose="020B0600000101010101" pitchFamily="34" charset="-127"/>
                  </a:rPr>
                  <a:t>2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5193785" y="4283578"/>
              <a:ext cx="945996" cy="921408"/>
              <a:chOff x="1756242" y="4465560"/>
              <a:chExt cx="2227007" cy="2227007"/>
            </a:xfrm>
            <a:solidFill>
              <a:srgbClr val="EA5326"/>
            </a:solidFill>
          </p:grpSpPr>
          <p:sp>
            <p:nvSpPr>
              <p:cNvPr id="120" name="椭圆 119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2350641" y="4667067"/>
                <a:ext cx="1495034" cy="2008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3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sp>
        <p:nvSpPr>
          <p:cNvPr id="63" name="矩形 62"/>
          <p:cNvSpPr/>
          <p:nvPr/>
        </p:nvSpPr>
        <p:spPr>
          <a:xfrm>
            <a:off x="6231679" y="156477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156484" y="1986348"/>
            <a:ext cx="8300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231679" y="287474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231679" y="4109144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231679" y="5361458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156484" y="3428662"/>
            <a:ext cx="8300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156484" y="4576144"/>
            <a:ext cx="8300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156484" y="5839646"/>
            <a:ext cx="8300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5" name="五边形 74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788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855408" y="37433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2193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584790" y="1319712"/>
            <a:ext cx="776465" cy="2139591"/>
          </a:xfrm>
          <a:custGeom>
            <a:avLst/>
            <a:gdLst/>
            <a:ahLst/>
            <a:cxnLst/>
            <a:rect l="l" t="t" r="r" b="b"/>
            <a:pathLst>
              <a:path w="776465" h="2139591">
                <a:moveTo>
                  <a:pt x="515794" y="545374"/>
                </a:moveTo>
                <a:cubicBezTo>
                  <a:pt x="484572" y="671087"/>
                  <a:pt x="461360" y="787968"/>
                  <a:pt x="446159" y="896015"/>
                </a:cubicBezTo>
                <a:cubicBezTo>
                  <a:pt x="430959" y="1004063"/>
                  <a:pt x="424180" y="1102456"/>
                  <a:pt x="425823" y="1191195"/>
                </a:cubicBezTo>
                <a:lnTo>
                  <a:pt x="427056" y="1255284"/>
                </a:lnTo>
                <a:lnTo>
                  <a:pt x="493610" y="1229402"/>
                </a:lnTo>
                <a:cubicBezTo>
                  <a:pt x="500183" y="1111905"/>
                  <a:pt x="515794" y="997284"/>
                  <a:pt x="540444" y="885539"/>
                </a:cubicBezTo>
                <a:cubicBezTo>
                  <a:pt x="565094" y="773794"/>
                  <a:pt x="597960" y="665336"/>
                  <a:pt x="639043" y="560164"/>
                </a:cubicBezTo>
                <a:close/>
                <a:moveTo>
                  <a:pt x="776465" y="0"/>
                </a:moveTo>
                <a:lnTo>
                  <a:pt x="681563" y="2102000"/>
                </a:lnTo>
                <a:lnTo>
                  <a:pt x="414731" y="2139591"/>
                </a:lnTo>
                <a:lnTo>
                  <a:pt x="260497" y="351258"/>
                </a:lnTo>
                <a:lnTo>
                  <a:pt x="63473" y="405487"/>
                </a:lnTo>
                <a:lnTo>
                  <a:pt x="0" y="210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 sz="19900" dirty="0">
              <a:solidFill>
                <a:schemeClr val="bg1">
                  <a:lumMod val="95000"/>
                </a:schemeClr>
              </a:solidFill>
              <a:latin typeface="Jokerman" panose="04090605060D06020702" pitchFamily="82" charset="0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615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72200" y="901010"/>
            <a:ext cx="4802867" cy="5263936"/>
            <a:chOff x="6596807" y="914490"/>
            <a:chExt cx="4802867" cy="5263936"/>
          </a:xfrm>
        </p:grpSpPr>
        <p:grpSp>
          <p:nvGrpSpPr>
            <p:cNvPr id="15" name="组合 14"/>
            <p:cNvGrpSpPr/>
            <p:nvPr/>
          </p:nvGrpSpPr>
          <p:grpSpPr>
            <a:xfrm>
              <a:off x="6596807" y="2667976"/>
              <a:ext cx="2167466" cy="2167466"/>
              <a:chOff x="6646094" y="2473981"/>
              <a:chExt cx="2167466" cy="2167466"/>
            </a:xfrm>
          </p:grpSpPr>
          <p:sp>
            <p:nvSpPr>
              <p:cNvPr id="4" name="任意多边形 3"/>
              <p:cNvSpPr/>
              <p:nvPr/>
            </p:nvSpPr>
            <p:spPr>
              <a:xfrm>
                <a:off x="6646094" y="2473981"/>
                <a:ext cx="2167466" cy="2167466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  <a:solidFill>
                <a:srgbClr val="EA5326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7576" tIns="590874" rIns="587576" bIns="590874" numCol="1" spcCol="1270" anchor="ctr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300" kern="120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7287683" y="3234548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50%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419408" y="3198160"/>
              <a:ext cx="2980266" cy="2980266"/>
              <a:chOff x="8380067" y="3178408"/>
              <a:chExt cx="2980266" cy="2980266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8380067" y="3178408"/>
                <a:ext cx="2980266" cy="2980266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9016" tIns="767963" rIns="669016" bIns="820085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247052" y="4239799"/>
                <a:ext cx="1495034" cy="92333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54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80%</a:t>
                </a:r>
                <a:endParaRPr lang="zh-CN" altLang="en-US" sz="54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7985913" y="914490"/>
              <a:ext cx="2600961" cy="2600961"/>
              <a:chOff x="7926829" y="937002"/>
              <a:chExt cx="2600961" cy="2600961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7926829" y="937002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51417" tIns="751417" rIns="751418" bIns="751418" numCol="1" spcCol="1270" anchor="ctr" anchorCtr="0">
                <a:noAutofit/>
              </a:bodyPr>
              <a:lstStyle/>
              <a:p>
                <a:pPr lvl="0" algn="ctr" defTabSz="1644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700" kern="1200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8727938" y="1901961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40%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 flipH="1">
            <a:off x="6681197" y="933933"/>
            <a:ext cx="4904112" cy="5263936"/>
            <a:chOff x="6495562" y="914490"/>
            <a:chExt cx="4904112" cy="5263936"/>
          </a:xfrm>
        </p:grpSpPr>
        <p:grpSp>
          <p:nvGrpSpPr>
            <p:cNvPr id="26" name="组合 25"/>
            <p:cNvGrpSpPr/>
            <p:nvPr/>
          </p:nvGrpSpPr>
          <p:grpSpPr>
            <a:xfrm>
              <a:off x="6495562" y="2670767"/>
              <a:ext cx="2167466" cy="2167466"/>
              <a:chOff x="6544849" y="2476772"/>
              <a:chExt cx="2167466" cy="2167466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6544849" y="2476772"/>
                <a:ext cx="2167466" cy="2167466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  <a:solidFill>
                <a:srgbClr val="EA5326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7576" tIns="590874" rIns="587576" bIns="590874" numCol="1" spcCol="1270" anchor="ctr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300" kern="1200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6572162" y="3237339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60%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419408" y="3198160"/>
              <a:ext cx="2980266" cy="2980266"/>
              <a:chOff x="8380067" y="3178408"/>
              <a:chExt cx="2980266" cy="2980266"/>
            </a:xfrm>
          </p:grpSpPr>
          <p:sp>
            <p:nvSpPr>
              <p:cNvPr id="31" name="任意多边形 30"/>
              <p:cNvSpPr/>
              <p:nvPr/>
            </p:nvSpPr>
            <p:spPr>
              <a:xfrm>
                <a:off x="8380067" y="3178408"/>
                <a:ext cx="2980266" cy="2980266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9016" tIns="767963" rIns="669016" bIns="820085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8981239" y="4256270"/>
                <a:ext cx="1495034" cy="92333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54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90%</a:t>
                </a:r>
                <a:endParaRPr lang="zh-CN" altLang="en-US" sz="54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985913" y="914490"/>
              <a:ext cx="2600961" cy="2600961"/>
              <a:chOff x="7926829" y="937002"/>
              <a:chExt cx="2600961" cy="2600961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7926829" y="937002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51417" tIns="751417" rIns="751418" bIns="751418" numCol="1" spcCol="1270" anchor="ctr" anchorCtr="0">
                <a:noAutofit/>
              </a:bodyPr>
              <a:lstStyle/>
              <a:p>
                <a:pPr lvl="0" algn="ctr" defTabSz="1644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700" kern="1200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8185670" y="1929968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20%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sp>
        <p:nvSpPr>
          <p:cNvPr id="42" name="矩形 41"/>
          <p:cNvSpPr/>
          <p:nvPr/>
        </p:nvSpPr>
        <p:spPr>
          <a:xfrm>
            <a:off x="3095228" y="391274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72200" y="6146261"/>
            <a:ext cx="5746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428740" y="391274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98416" y="3150003"/>
            <a:ext cx="3061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901843" y="3150003"/>
            <a:ext cx="3061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478570" y="1630606"/>
            <a:ext cx="3061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130835" y="1630606"/>
            <a:ext cx="3061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384437" y="6146261"/>
            <a:ext cx="5746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五边形 60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667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1253865" y="2339221"/>
            <a:ext cx="10123462" cy="3234202"/>
            <a:chOff x="2088203" y="1615957"/>
            <a:chExt cx="9329837" cy="4226560"/>
          </a:xfrm>
        </p:grpSpPr>
        <p:sp>
          <p:nvSpPr>
            <p:cNvPr id="102" name="任意多边形 101"/>
            <p:cNvSpPr/>
            <p:nvPr/>
          </p:nvSpPr>
          <p:spPr>
            <a:xfrm rot="16200000">
              <a:off x="202376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2543108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 dirty="0"/>
            </a:p>
          </p:txBody>
        </p:sp>
        <p:sp>
          <p:nvSpPr>
            <p:cNvPr id="105" name="任意多边形 104"/>
            <p:cNvSpPr/>
            <p:nvPr/>
          </p:nvSpPr>
          <p:spPr>
            <a:xfrm rot="16200000">
              <a:off x="3506883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-1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5847616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  <p:sp>
          <p:nvSpPr>
            <p:cNvPr id="108" name="任意多边形 107"/>
            <p:cNvSpPr/>
            <p:nvPr/>
          </p:nvSpPr>
          <p:spPr>
            <a:xfrm rot="16200000">
              <a:off x="6811391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-1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9152124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773145" y="2817640"/>
            <a:ext cx="2432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40%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094985" y="2817641"/>
            <a:ext cx="2686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110%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944928" y="2817641"/>
            <a:ext cx="2432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80%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709906" y="3995757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27861" y="2439744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92472" y="2439744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135873" y="2439744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216136" y="3995757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882472" y="3995757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五边形 3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4328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1121130" y="1776674"/>
            <a:ext cx="10123462" cy="4226560"/>
            <a:chOff x="2088203" y="1615957"/>
            <a:chExt cx="9329837" cy="4226560"/>
          </a:xfrm>
        </p:grpSpPr>
        <p:sp>
          <p:nvSpPr>
            <p:cNvPr id="102" name="任意多边形 101"/>
            <p:cNvSpPr/>
            <p:nvPr/>
          </p:nvSpPr>
          <p:spPr>
            <a:xfrm rot="16200000">
              <a:off x="202376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2543108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 dirty="0"/>
            </a:p>
          </p:txBody>
        </p:sp>
        <p:sp>
          <p:nvSpPr>
            <p:cNvPr id="105" name="任意多边形 104"/>
            <p:cNvSpPr/>
            <p:nvPr/>
          </p:nvSpPr>
          <p:spPr>
            <a:xfrm rot="16200000">
              <a:off x="3506883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-1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5847616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  <p:sp>
          <p:nvSpPr>
            <p:cNvPr id="108" name="任意多边形 107"/>
            <p:cNvSpPr/>
            <p:nvPr/>
          </p:nvSpPr>
          <p:spPr>
            <a:xfrm rot="16200000">
              <a:off x="6811391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-1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9152124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</p:grpSp>
      <p:graphicFrame>
        <p:nvGraphicFramePr>
          <p:cNvPr id="62" name="图表 61"/>
          <p:cNvGraphicFramePr/>
          <p:nvPr>
            <p:extLst>
              <p:ext uri="{D42A27DB-BD31-4B8C-83A1-F6EECF244321}">
                <p14:modId xmlns:p14="http://schemas.microsoft.com/office/powerpoint/2010/main" val="3456979044"/>
              </p:ext>
            </p:extLst>
          </p:nvPr>
        </p:nvGraphicFramePr>
        <p:xfrm>
          <a:off x="870406" y="2579519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3" name="图表 62"/>
          <p:cNvGraphicFramePr/>
          <p:nvPr>
            <p:extLst>
              <p:ext uri="{D42A27DB-BD31-4B8C-83A1-F6EECF244321}">
                <p14:modId xmlns:p14="http://schemas.microsoft.com/office/powerpoint/2010/main" val="2224420112"/>
              </p:ext>
            </p:extLst>
          </p:nvPr>
        </p:nvGraphicFramePr>
        <p:xfrm>
          <a:off x="4348578" y="2623764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4" name="图表 63"/>
          <p:cNvGraphicFramePr/>
          <p:nvPr>
            <p:extLst>
              <p:ext uri="{D42A27DB-BD31-4B8C-83A1-F6EECF244321}">
                <p14:modId xmlns:p14="http://schemas.microsoft.com/office/powerpoint/2010/main" val="3559722190"/>
              </p:ext>
            </p:extLst>
          </p:nvPr>
        </p:nvGraphicFramePr>
        <p:xfrm>
          <a:off x="8043038" y="2658177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矩形 21"/>
          <p:cNvSpPr/>
          <p:nvPr/>
        </p:nvSpPr>
        <p:spPr>
          <a:xfrm>
            <a:off x="1642283" y="4521286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76904" y="22098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86529" y="22098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81121" y="2209870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179298" y="4521286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785930" y="4521286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五边形 27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004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/>
          <p:cNvSpPr/>
          <p:nvPr/>
        </p:nvSpPr>
        <p:spPr>
          <a:xfrm>
            <a:off x="0" y="2241106"/>
            <a:ext cx="12192000" cy="3629025"/>
          </a:xfrm>
          <a:prstGeom prst="rect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0" y="2261552"/>
            <a:ext cx="3395572" cy="1787165"/>
          </a:xfrm>
          <a:prstGeom prst="rect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357" y="2261551"/>
            <a:ext cx="6451600" cy="3629025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868" r="17732" b="-868"/>
          <a:stretch/>
        </p:blipFill>
        <p:spPr>
          <a:xfrm>
            <a:off x="10166478" y="2261551"/>
            <a:ext cx="1943100" cy="1645966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69" r="11526"/>
          <a:stretch/>
        </p:blipFill>
        <p:spPr>
          <a:xfrm>
            <a:off x="10148340" y="4157280"/>
            <a:ext cx="1961237" cy="1733296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0" y="4048717"/>
            <a:ext cx="3395572" cy="1841859"/>
          </a:xfrm>
          <a:prstGeom prst="rect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8834283" y="5023928"/>
            <a:ext cx="1208673" cy="523220"/>
          </a:xfrm>
          <a:prstGeom prst="rect">
            <a:avLst/>
          </a:prstGeom>
          <a:solidFill>
            <a:srgbClr val="EA5326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166478" y="3125387"/>
            <a:ext cx="1495034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166478" y="5071008"/>
            <a:ext cx="1495034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709" y="225560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5709" y="4036675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092" y="4492771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729" y="2703524"/>
            <a:ext cx="2315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五边形 29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6202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10" name="任意多边形 9"/>
          <p:cNvSpPr/>
          <p:nvPr/>
        </p:nvSpPr>
        <p:spPr>
          <a:xfrm>
            <a:off x="0" y="3901927"/>
            <a:ext cx="1714384" cy="2509335"/>
          </a:xfrm>
          <a:custGeom>
            <a:avLst/>
            <a:gdLst/>
            <a:ahLst/>
            <a:cxnLst/>
            <a:rect l="l" t="t" r="r" b="b"/>
            <a:pathLst>
              <a:path w="1714384" h="2509335">
                <a:moveTo>
                  <a:pt x="1022345" y="361734"/>
                </a:moveTo>
                <a:cubicBezTo>
                  <a:pt x="1065071" y="361734"/>
                  <a:pt x="1101635" y="376729"/>
                  <a:pt x="1132036" y="406719"/>
                </a:cubicBezTo>
                <a:cubicBezTo>
                  <a:pt x="1162437" y="436710"/>
                  <a:pt x="1177638" y="473068"/>
                  <a:pt x="1177638" y="515794"/>
                </a:cubicBezTo>
                <a:cubicBezTo>
                  <a:pt x="1177638" y="557699"/>
                  <a:pt x="1162437" y="593852"/>
                  <a:pt x="1132036" y="624253"/>
                </a:cubicBezTo>
                <a:cubicBezTo>
                  <a:pt x="1101635" y="654654"/>
                  <a:pt x="1065071" y="669855"/>
                  <a:pt x="1022345" y="669855"/>
                </a:cubicBezTo>
                <a:cubicBezTo>
                  <a:pt x="981262" y="669855"/>
                  <a:pt x="945315" y="654449"/>
                  <a:pt x="914503" y="623636"/>
                </a:cubicBezTo>
                <a:cubicBezTo>
                  <a:pt x="883690" y="592824"/>
                  <a:pt x="868284" y="556877"/>
                  <a:pt x="868284" y="515794"/>
                </a:cubicBezTo>
                <a:cubicBezTo>
                  <a:pt x="868284" y="473890"/>
                  <a:pt x="883690" y="437737"/>
                  <a:pt x="914503" y="407336"/>
                </a:cubicBezTo>
                <a:cubicBezTo>
                  <a:pt x="945315" y="376935"/>
                  <a:pt x="981262" y="361734"/>
                  <a:pt x="1022345" y="361734"/>
                </a:cubicBezTo>
                <a:close/>
                <a:moveTo>
                  <a:pt x="584813" y="0"/>
                </a:moveTo>
                <a:lnTo>
                  <a:pt x="804812" y="40056"/>
                </a:lnTo>
                <a:lnTo>
                  <a:pt x="562012" y="1311362"/>
                </a:lnTo>
                <a:lnTo>
                  <a:pt x="814671" y="1313827"/>
                </a:lnTo>
                <a:lnTo>
                  <a:pt x="802347" y="1029123"/>
                </a:lnTo>
                <a:lnTo>
                  <a:pt x="999544" y="981057"/>
                </a:lnTo>
                <a:lnTo>
                  <a:pt x="1005706" y="1317524"/>
                </a:lnTo>
                <a:lnTo>
                  <a:pt x="1135117" y="1319989"/>
                </a:lnTo>
                <a:lnTo>
                  <a:pt x="1135117" y="813439"/>
                </a:lnTo>
                <a:lnTo>
                  <a:pt x="1339709" y="807276"/>
                </a:lnTo>
                <a:lnTo>
                  <a:pt x="1317525" y="1323687"/>
                </a:lnTo>
                <a:lnTo>
                  <a:pt x="1672480" y="1329849"/>
                </a:lnTo>
                <a:lnTo>
                  <a:pt x="1714384" y="1518419"/>
                </a:lnTo>
                <a:lnTo>
                  <a:pt x="1305200" y="1612088"/>
                </a:lnTo>
                <a:lnTo>
                  <a:pt x="1283015" y="2138358"/>
                </a:lnTo>
                <a:lnTo>
                  <a:pt x="1135117" y="2144520"/>
                </a:lnTo>
                <a:lnTo>
                  <a:pt x="1135117" y="1656457"/>
                </a:lnTo>
                <a:lnTo>
                  <a:pt x="1018031" y="1682339"/>
                </a:lnTo>
                <a:lnTo>
                  <a:pt x="1035286" y="2461268"/>
                </a:lnTo>
                <a:lnTo>
                  <a:pt x="861506" y="2509335"/>
                </a:lnTo>
                <a:lnTo>
                  <a:pt x="830694" y="1725476"/>
                </a:lnTo>
                <a:lnTo>
                  <a:pt x="409801" y="1827772"/>
                </a:lnTo>
                <a:lnTo>
                  <a:pt x="0" y="1691583"/>
                </a:lnTo>
                <a:lnTo>
                  <a:pt x="50474" y="1546208"/>
                </a:lnTo>
                <a:lnTo>
                  <a:pt x="216686" y="1599185"/>
                </a:lnTo>
                <a:lnTo>
                  <a:pt x="261017" y="1499393"/>
                </a:lnTo>
                <a:lnTo>
                  <a:pt x="87410" y="1440253"/>
                </a:lnTo>
                <a:lnTo>
                  <a:pt x="129276" y="1317043"/>
                </a:lnTo>
                <a:lnTo>
                  <a:pt x="305329" y="1373718"/>
                </a:lnTo>
                <a:lnTo>
                  <a:pt x="336121" y="1260368"/>
                </a:lnTo>
                <a:lnTo>
                  <a:pt x="168677" y="1203693"/>
                </a:lnTo>
                <a:lnTo>
                  <a:pt x="210524" y="1080503"/>
                </a:lnTo>
                <a:lnTo>
                  <a:pt x="354589" y="1134712"/>
                </a:lnTo>
                <a:lnTo>
                  <a:pt x="392758" y="1020130"/>
                </a:lnTo>
                <a:lnTo>
                  <a:pt x="248692" y="9708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97429" y="4231560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97429" y="5389073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4230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335585" y="1070236"/>
            <a:ext cx="1714384" cy="2509335"/>
          </a:xfrm>
          <a:custGeom>
            <a:avLst/>
            <a:gdLst/>
            <a:ahLst/>
            <a:cxnLst/>
            <a:rect l="l" t="t" r="r" b="b"/>
            <a:pathLst>
              <a:path w="1714384" h="2509335">
                <a:moveTo>
                  <a:pt x="1022345" y="361734"/>
                </a:moveTo>
                <a:cubicBezTo>
                  <a:pt x="1065071" y="361734"/>
                  <a:pt x="1101635" y="376729"/>
                  <a:pt x="1132036" y="406719"/>
                </a:cubicBezTo>
                <a:cubicBezTo>
                  <a:pt x="1162437" y="436710"/>
                  <a:pt x="1177638" y="473068"/>
                  <a:pt x="1177638" y="515794"/>
                </a:cubicBezTo>
                <a:cubicBezTo>
                  <a:pt x="1177638" y="557699"/>
                  <a:pt x="1162437" y="593852"/>
                  <a:pt x="1132036" y="624253"/>
                </a:cubicBezTo>
                <a:cubicBezTo>
                  <a:pt x="1101635" y="654654"/>
                  <a:pt x="1065071" y="669855"/>
                  <a:pt x="1022345" y="669855"/>
                </a:cubicBezTo>
                <a:cubicBezTo>
                  <a:pt x="981262" y="669855"/>
                  <a:pt x="945315" y="654449"/>
                  <a:pt x="914503" y="623636"/>
                </a:cubicBezTo>
                <a:cubicBezTo>
                  <a:pt x="883690" y="592824"/>
                  <a:pt x="868284" y="556877"/>
                  <a:pt x="868284" y="515794"/>
                </a:cubicBezTo>
                <a:cubicBezTo>
                  <a:pt x="868284" y="473890"/>
                  <a:pt x="883690" y="437737"/>
                  <a:pt x="914503" y="407336"/>
                </a:cubicBezTo>
                <a:cubicBezTo>
                  <a:pt x="945315" y="376935"/>
                  <a:pt x="981262" y="361734"/>
                  <a:pt x="1022345" y="361734"/>
                </a:cubicBezTo>
                <a:close/>
                <a:moveTo>
                  <a:pt x="584813" y="0"/>
                </a:moveTo>
                <a:lnTo>
                  <a:pt x="804812" y="40056"/>
                </a:lnTo>
                <a:lnTo>
                  <a:pt x="562012" y="1311362"/>
                </a:lnTo>
                <a:lnTo>
                  <a:pt x="814671" y="1313827"/>
                </a:lnTo>
                <a:lnTo>
                  <a:pt x="802347" y="1029123"/>
                </a:lnTo>
                <a:lnTo>
                  <a:pt x="999544" y="981057"/>
                </a:lnTo>
                <a:lnTo>
                  <a:pt x="1005706" y="1317524"/>
                </a:lnTo>
                <a:lnTo>
                  <a:pt x="1135117" y="1319989"/>
                </a:lnTo>
                <a:lnTo>
                  <a:pt x="1135117" y="813439"/>
                </a:lnTo>
                <a:lnTo>
                  <a:pt x="1339709" y="807276"/>
                </a:lnTo>
                <a:lnTo>
                  <a:pt x="1317525" y="1323687"/>
                </a:lnTo>
                <a:lnTo>
                  <a:pt x="1672480" y="1329849"/>
                </a:lnTo>
                <a:lnTo>
                  <a:pt x="1714384" y="1518419"/>
                </a:lnTo>
                <a:lnTo>
                  <a:pt x="1305200" y="1612088"/>
                </a:lnTo>
                <a:lnTo>
                  <a:pt x="1283015" y="2138358"/>
                </a:lnTo>
                <a:lnTo>
                  <a:pt x="1135117" y="2144520"/>
                </a:lnTo>
                <a:lnTo>
                  <a:pt x="1135117" y="1656457"/>
                </a:lnTo>
                <a:lnTo>
                  <a:pt x="1018031" y="1682339"/>
                </a:lnTo>
                <a:lnTo>
                  <a:pt x="1035286" y="2461268"/>
                </a:lnTo>
                <a:lnTo>
                  <a:pt x="861506" y="2509335"/>
                </a:lnTo>
                <a:lnTo>
                  <a:pt x="830694" y="1725476"/>
                </a:lnTo>
                <a:lnTo>
                  <a:pt x="409801" y="1827772"/>
                </a:lnTo>
                <a:lnTo>
                  <a:pt x="0" y="1691583"/>
                </a:lnTo>
                <a:lnTo>
                  <a:pt x="50474" y="1546208"/>
                </a:lnTo>
                <a:lnTo>
                  <a:pt x="216686" y="1599185"/>
                </a:lnTo>
                <a:lnTo>
                  <a:pt x="261017" y="1499393"/>
                </a:lnTo>
                <a:lnTo>
                  <a:pt x="87410" y="1440253"/>
                </a:lnTo>
                <a:lnTo>
                  <a:pt x="129276" y="1317043"/>
                </a:lnTo>
                <a:lnTo>
                  <a:pt x="305329" y="1373718"/>
                </a:lnTo>
                <a:lnTo>
                  <a:pt x="336121" y="1260368"/>
                </a:lnTo>
                <a:lnTo>
                  <a:pt x="168677" y="1203693"/>
                </a:lnTo>
                <a:lnTo>
                  <a:pt x="210524" y="1080503"/>
                </a:lnTo>
                <a:lnTo>
                  <a:pt x="354589" y="1134712"/>
                </a:lnTo>
                <a:lnTo>
                  <a:pt x="392758" y="1020130"/>
                </a:lnTo>
                <a:lnTo>
                  <a:pt x="248692" y="9708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55408" y="37433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193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522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46438" y="3008672"/>
            <a:ext cx="6769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……………………………………………….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7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148780" y="2330029"/>
            <a:ext cx="714559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 smtClean="0">
                <a:solidFill>
                  <a:schemeClr val="bg1"/>
                </a:solidFill>
                <a:latin typeface="+mn-ea"/>
              </a:rPr>
              <a:t>谢谢观看</a:t>
            </a:r>
            <a:endParaRPr lang="zh-CN" altLang="en-US" sz="115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30787" y="6136820"/>
            <a:ext cx="2084446" cy="46166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BY UNDRELAN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637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6" name="任意多边形 5"/>
          <p:cNvSpPr/>
          <p:nvPr/>
        </p:nvSpPr>
        <p:spPr>
          <a:xfrm>
            <a:off x="298177" y="4073416"/>
            <a:ext cx="776465" cy="2139591"/>
          </a:xfrm>
          <a:custGeom>
            <a:avLst/>
            <a:gdLst/>
            <a:ahLst/>
            <a:cxnLst/>
            <a:rect l="l" t="t" r="r" b="b"/>
            <a:pathLst>
              <a:path w="776465" h="2139591">
                <a:moveTo>
                  <a:pt x="515794" y="545374"/>
                </a:moveTo>
                <a:cubicBezTo>
                  <a:pt x="484572" y="671087"/>
                  <a:pt x="461360" y="787968"/>
                  <a:pt x="446159" y="896015"/>
                </a:cubicBezTo>
                <a:cubicBezTo>
                  <a:pt x="430959" y="1004063"/>
                  <a:pt x="424180" y="1102456"/>
                  <a:pt x="425823" y="1191195"/>
                </a:cubicBezTo>
                <a:lnTo>
                  <a:pt x="427056" y="1255284"/>
                </a:lnTo>
                <a:lnTo>
                  <a:pt x="493610" y="1229402"/>
                </a:lnTo>
                <a:cubicBezTo>
                  <a:pt x="500183" y="1111905"/>
                  <a:pt x="515794" y="997284"/>
                  <a:pt x="540444" y="885539"/>
                </a:cubicBezTo>
                <a:cubicBezTo>
                  <a:pt x="565094" y="773794"/>
                  <a:pt x="597960" y="665336"/>
                  <a:pt x="639043" y="560164"/>
                </a:cubicBezTo>
                <a:close/>
                <a:moveTo>
                  <a:pt x="776465" y="0"/>
                </a:moveTo>
                <a:lnTo>
                  <a:pt x="681563" y="2102000"/>
                </a:lnTo>
                <a:lnTo>
                  <a:pt x="414731" y="2139591"/>
                </a:lnTo>
                <a:lnTo>
                  <a:pt x="260497" y="351258"/>
                </a:lnTo>
                <a:lnTo>
                  <a:pt x="63473" y="405487"/>
                </a:lnTo>
                <a:lnTo>
                  <a:pt x="0" y="210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 sz="19900" dirty="0">
              <a:solidFill>
                <a:schemeClr val="bg1">
                  <a:lumMod val="95000"/>
                </a:schemeClr>
              </a:solidFill>
              <a:latin typeface="Jokerman" panose="04090605060D06020702" pitchFamily="82" charset="0"/>
              <a:ea typeface="Gulim" panose="020B0600000101010101" pitchFamily="34" charset="-127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47315" y="4219809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点击输入标题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47315" y="5377322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点击输入正文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正文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点击输入正文点击输入正文点击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输入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0960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231293" y="2089506"/>
            <a:ext cx="2755365" cy="2755365"/>
          </a:xfrm>
          <a:prstGeom prst="ellipse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82924" y="2461885"/>
            <a:ext cx="2227007" cy="2227007"/>
          </a:xfrm>
          <a:prstGeom prst="ellipse">
            <a:avLst/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9263202" y="2461884"/>
            <a:ext cx="2227007" cy="2227007"/>
          </a:xfrm>
          <a:prstGeom prst="ellipse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6247247" y="2089505"/>
            <a:ext cx="2755365" cy="275536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边形 17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476452" y="5257522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74269" y="328299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27853" y="328299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772195" y="328299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554547" y="328299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2501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-321263" y="1802401"/>
            <a:ext cx="5650347" cy="3163480"/>
            <a:chOff x="-434334" y="1930564"/>
            <a:chExt cx="5650347" cy="316348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52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15" name="图表 14"/>
            <p:cNvGraphicFramePr/>
            <p:nvPr>
              <p:extLst>
                <p:ext uri="{D42A27DB-BD31-4B8C-83A1-F6EECF244321}">
                  <p14:modId xmlns:p14="http://schemas.microsoft.com/office/powerpoint/2010/main" val="1859220214"/>
                </p:ext>
              </p:extLst>
            </p:nvPr>
          </p:nvGraphicFramePr>
          <p:xfrm>
            <a:off x="-434334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8" name="组合 17"/>
          <p:cNvGrpSpPr/>
          <p:nvPr/>
        </p:nvGrpSpPr>
        <p:grpSpPr>
          <a:xfrm>
            <a:off x="3290617" y="1846344"/>
            <a:ext cx="5650347" cy="3163480"/>
            <a:chOff x="3482346" y="1930564"/>
            <a:chExt cx="5650347" cy="316348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520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26" name="图表 25"/>
            <p:cNvGraphicFramePr/>
            <p:nvPr>
              <p:extLst>
                <p:ext uri="{D42A27DB-BD31-4B8C-83A1-F6EECF244321}">
                  <p14:modId xmlns:p14="http://schemas.microsoft.com/office/powerpoint/2010/main" val="415399375"/>
                </p:ext>
              </p:extLst>
            </p:nvPr>
          </p:nvGraphicFramePr>
          <p:xfrm>
            <a:off x="3482346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9" name="组合 18"/>
          <p:cNvGrpSpPr/>
          <p:nvPr/>
        </p:nvGrpSpPr>
        <p:grpSpPr>
          <a:xfrm>
            <a:off x="6902497" y="1846344"/>
            <a:ext cx="5650347" cy="3163480"/>
            <a:chOff x="7094226" y="1930564"/>
            <a:chExt cx="5650347" cy="316348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5708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28" name="图表 27"/>
            <p:cNvGraphicFramePr/>
            <p:nvPr>
              <p:extLst>
                <p:ext uri="{D42A27DB-BD31-4B8C-83A1-F6EECF244321}">
                  <p14:modId xmlns:p14="http://schemas.microsoft.com/office/powerpoint/2010/main" val="616598867"/>
                </p:ext>
              </p:extLst>
            </p:nvPr>
          </p:nvGraphicFramePr>
          <p:xfrm>
            <a:off x="7094226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sp>
        <p:nvSpPr>
          <p:cNvPr id="45" name="矩形 44"/>
          <p:cNvSpPr/>
          <p:nvPr/>
        </p:nvSpPr>
        <p:spPr>
          <a:xfrm>
            <a:off x="1292221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22849" y="5539790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五边形 2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917573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42925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83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966123" y="3752348"/>
            <a:ext cx="1592663" cy="1617464"/>
            <a:chOff x="944701" y="2110525"/>
            <a:chExt cx="3380720" cy="3433364"/>
          </a:xfrm>
        </p:grpSpPr>
        <p:sp>
          <p:nvSpPr>
            <p:cNvPr id="3" name="圆角矩形 2"/>
            <p:cNvSpPr/>
            <p:nvPr/>
          </p:nvSpPr>
          <p:spPr>
            <a:xfrm>
              <a:off x="944701" y="2110525"/>
              <a:ext cx="3380720" cy="3433364"/>
            </a:xfrm>
            <a:prstGeom prst="roundRect">
              <a:avLst>
                <a:gd name="adj" fmla="val 96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280479" y="2442328"/>
              <a:ext cx="2731574" cy="2792538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471441" y="2910330"/>
              <a:ext cx="667886" cy="667886"/>
            </a:xfrm>
            <a:prstGeom prst="ellipse">
              <a:avLst/>
            </a:prstGeom>
            <a:solidFill>
              <a:srgbClr val="F1E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2561608" y="4424516"/>
              <a:ext cx="1295162" cy="798959"/>
            </a:xfrm>
            <a:prstGeom prst="triangle">
              <a:avLst>
                <a:gd name="adj" fmla="val 44306"/>
              </a:avLst>
            </a:prstGeom>
            <a:solidFill>
              <a:srgbClr val="4A4E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1618114" y="4046218"/>
              <a:ext cx="1575552" cy="1188648"/>
            </a:xfrm>
            <a:prstGeom prst="triangle">
              <a:avLst>
                <a:gd name="adj" fmla="val 44306"/>
              </a:avLst>
            </a:prstGeom>
            <a:solidFill>
              <a:srgbClr val="3B3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824588" y="2704937"/>
            <a:ext cx="328034" cy="3338024"/>
            <a:chOff x="4370470" y="1746277"/>
            <a:chExt cx="422756" cy="4010482"/>
          </a:xfrm>
        </p:grpSpPr>
        <p:sp>
          <p:nvSpPr>
            <p:cNvPr id="16" name="矩形 15"/>
            <p:cNvSpPr/>
            <p:nvPr/>
          </p:nvSpPr>
          <p:spPr>
            <a:xfrm>
              <a:off x="4370470" y="2300748"/>
              <a:ext cx="422756" cy="300374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370470" y="2300748"/>
              <a:ext cx="113040" cy="3003741"/>
            </a:xfrm>
            <a:prstGeom prst="rect">
              <a:avLst/>
            </a:prstGeom>
            <a:solidFill>
              <a:srgbClr val="B1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370470" y="1887794"/>
              <a:ext cx="422756" cy="412954"/>
            </a:xfrm>
            <a:prstGeom prst="rect">
              <a:avLst/>
            </a:prstGeom>
            <a:solidFill>
              <a:srgbClr val="DBE3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370470" y="1746277"/>
              <a:ext cx="422756" cy="156266"/>
            </a:xfrm>
            <a:prstGeom prst="rect">
              <a:avLst/>
            </a:prstGeom>
            <a:solidFill>
              <a:srgbClr val="E298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0800000">
              <a:off x="4370470" y="5304489"/>
              <a:ext cx="422756" cy="452270"/>
            </a:xfrm>
            <a:prstGeom prst="triangle">
              <a:avLst/>
            </a:prstGeom>
            <a:solidFill>
              <a:srgbClr val="F3DA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4441298" y="5453146"/>
              <a:ext cx="281098" cy="30359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87756" y="2704937"/>
            <a:ext cx="404482" cy="836358"/>
            <a:chOff x="4823562" y="2020529"/>
            <a:chExt cx="633341" cy="1509867"/>
          </a:xfrm>
        </p:grpSpPr>
        <p:sp>
          <p:nvSpPr>
            <p:cNvPr id="12" name="矩形 11"/>
            <p:cNvSpPr/>
            <p:nvPr/>
          </p:nvSpPr>
          <p:spPr>
            <a:xfrm>
              <a:off x="4823562" y="2020529"/>
              <a:ext cx="633341" cy="1327355"/>
            </a:xfrm>
            <a:prstGeom prst="rect">
              <a:avLst/>
            </a:prstGeom>
            <a:solidFill>
              <a:srgbClr val="23B0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4823562" y="3347884"/>
              <a:ext cx="633341" cy="182512"/>
            </a:xfrm>
            <a:prstGeom prst="rect">
              <a:avLst/>
            </a:prstGeom>
            <a:solidFill>
              <a:srgbClr val="9DCA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389779" y="2835001"/>
            <a:ext cx="2290719" cy="2811902"/>
            <a:chOff x="5707624" y="2001935"/>
            <a:chExt cx="3355260" cy="4118647"/>
          </a:xfrm>
        </p:grpSpPr>
        <p:sp>
          <p:nvSpPr>
            <p:cNvPr id="27" name="矩形 26"/>
            <p:cNvSpPr/>
            <p:nvPr/>
          </p:nvSpPr>
          <p:spPr>
            <a:xfrm>
              <a:off x="5707624" y="4327949"/>
              <a:ext cx="3336824" cy="1792631"/>
            </a:xfrm>
            <a:prstGeom prst="rect">
              <a:avLst/>
            </a:prstGeom>
            <a:solidFill>
              <a:srgbClr val="9E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5726061" y="3385770"/>
              <a:ext cx="3318387" cy="942496"/>
            </a:xfrm>
            <a:prstGeom prst="triangle">
              <a:avLst>
                <a:gd name="adj" fmla="val 51778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065274" y="2001935"/>
              <a:ext cx="2713703" cy="3289926"/>
              <a:chOff x="6126381" y="2802194"/>
              <a:chExt cx="2713703" cy="3289926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126381" y="2802194"/>
                <a:ext cx="2713703" cy="3289926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371303" y="3180827"/>
                <a:ext cx="1489587" cy="242534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371303" y="3570440"/>
                <a:ext cx="735996" cy="242534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362505" y="4006269"/>
                <a:ext cx="2088321" cy="24335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355841" y="4372714"/>
                <a:ext cx="2088321" cy="225798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41093" y="4750573"/>
                <a:ext cx="2088321" cy="23327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341093" y="5135904"/>
                <a:ext cx="2088321" cy="23327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等腰三角形 23"/>
            <p:cNvSpPr/>
            <p:nvPr/>
          </p:nvSpPr>
          <p:spPr>
            <a:xfrm>
              <a:off x="5707626" y="5178084"/>
              <a:ext cx="3318387" cy="942496"/>
            </a:xfrm>
            <a:prstGeom prst="triangle">
              <a:avLst>
                <a:gd name="adj" fmla="val 51778"/>
              </a:avLst>
            </a:prstGeom>
            <a:solidFill>
              <a:srgbClr val="DD45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5649331" y="4366224"/>
              <a:ext cx="1812653" cy="1696064"/>
            </a:xfrm>
            <a:prstGeom prst="triangle">
              <a:avLst>
                <a:gd name="adj" fmla="val 48373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6200000" flipH="1">
              <a:off x="7308525" y="4366221"/>
              <a:ext cx="1812653" cy="1696064"/>
            </a:xfrm>
            <a:prstGeom prst="triangle">
              <a:avLst>
                <a:gd name="adj" fmla="val 48373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899342" y="3308296"/>
            <a:ext cx="1583627" cy="2647255"/>
            <a:chOff x="1725350" y="1913184"/>
            <a:chExt cx="2168224" cy="3408007"/>
          </a:xfrm>
        </p:grpSpPr>
        <p:sp>
          <p:nvSpPr>
            <p:cNvPr id="47" name="圆角矩形 46"/>
            <p:cNvSpPr/>
            <p:nvPr/>
          </p:nvSpPr>
          <p:spPr>
            <a:xfrm>
              <a:off x="1725350" y="1913184"/>
              <a:ext cx="2168224" cy="3408007"/>
            </a:xfrm>
            <a:prstGeom prst="roundRect">
              <a:avLst>
                <a:gd name="adj" fmla="val 4858"/>
              </a:avLst>
            </a:prstGeom>
            <a:solidFill>
              <a:srgbClr val="E9645F"/>
            </a:solidFill>
            <a:ln cap="rnd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805501" y="2382950"/>
              <a:ext cx="2014330" cy="2347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071520" y="2095918"/>
              <a:ext cx="78696" cy="85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流程图: 终止 49"/>
            <p:cNvSpPr/>
            <p:nvPr/>
          </p:nvSpPr>
          <p:spPr>
            <a:xfrm>
              <a:off x="2672529" y="2127300"/>
              <a:ext cx="342118" cy="57370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2566219" y="4900914"/>
              <a:ext cx="406799" cy="234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396806" y="2805137"/>
            <a:ext cx="2295573" cy="3142510"/>
            <a:chOff x="814989" y="1400648"/>
            <a:chExt cx="2295573" cy="3142510"/>
          </a:xfrm>
        </p:grpSpPr>
        <p:sp>
          <p:nvSpPr>
            <p:cNvPr id="35" name="矩形 34"/>
            <p:cNvSpPr/>
            <p:nvPr/>
          </p:nvSpPr>
          <p:spPr>
            <a:xfrm>
              <a:off x="814990" y="1400648"/>
              <a:ext cx="2295571" cy="3137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814989" y="1400648"/>
              <a:ext cx="203867" cy="3137624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872058" y="4165407"/>
              <a:ext cx="2238504" cy="208473"/>
            </a:xfrm>
            <a:prstGeom prst="rect">
              <a:avLst/>
            </a:prstGeom>
            <a:solidFill>
              <a:srgbClr val="FD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 rot="16200000">
              <a:off x="1182611" y="4123910"/>
              <a:ext cx="339408" cy="499087"/>
            </a:xfrm>
            <a:custGeom>
              <a:avLst/>
              <a:gdLst>
                <a:gd name="connsiteX0" fmla="*/ 0 w 663742"/>
                <a:gd name="connsiteY0" fmla="*/ 0 h 1116525"/>
                <a:gd name="connsiteX1" fmla="*/ 663742 w 663742"/>
                <a:gd name="connsiteY1" fmla="*/ 0 h 1116525"/>
                <a:gd name="connsiteX2" fmla="*/ 663742 w 663742"/>
                <a:gd name="connsiteY2" fmla="*/ 1116525 h 1116525"/>
                <a:gd name="connsiteX3" fmla="*/ 0 w 663742"/>
                <a:gd name="connsiteY3" fmla="*/ 1116524 h 1116525"/>
                <a:gd name="connsiteX4" fmla="*/ 368018 w 663742"/>
                <a:gd name="connsiteY4" fmla="*/ 558262 h 1116525"/>
                <a:gd name="connsiteX5" fmla="*/ 0 w 663742"/>
                <a:gd name="connsiteY5" fmla="*/ 0 h 111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742" h="1116525">
                  <a:moveTo>
                    <a:pt x="0" y="0"/>
                  </a:moveTo>
                  <a:lnTo>
                    <a:pt x="663742" y="0"/>
                  </a:lnTo>
                  <a:lnTo>
                    <a:pt x="663742" y="1116525"/>
                  </a:lnTo>
                  <a:lnTo>
                    <a:pt x="0" y="1116524"/>
                  </a:lnTo>
                  <a:lnTo>
                    <a:pt x="368018" y="558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2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419673" y="1891480"/>
              <a:ext cx="1238257" cy="571596"/>
              <a:chOff x="1419673" y="1891480"/>
              <a:chExt cx="1238257" cy="57159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1419673" y="1891480"/>
                <a:ext cx="1238257" cy="571596"/>
              </a:xfrm>
              <a:prstGeom prst="rect">
                <a:avLst/>
              </a:prstGeom>
              <a:solidFill>
                <a:srgbClr val="FD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1526959" y="2035157"/>
                <a:ext cx="1033197" cy="89997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1526959" y="2236016"/>
                <a:ext cx="1033197" cy="89997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5633094" y="5535164"/>
            <a:ext cx="1980155" cy="407597"/>
            <a:chOff x="2105949" y="3454012"/>
            <a:chExt cx="2718510" cy="677216"/>
          </a:xfrm>
        </p:grpSpPr>
        <p:sp>
          <p:nvSpPr>
            <p:cNvPr id="71" name="任意多边形 70"/>
            <p:cNvSpPr/>
            <p:nvPr/>
          </p:nvSpPr>
          <p:spPr>
            <a:xfrm>
              <a:off x="2105949" y="3479054"/>
              <a:ext cx="2718510" cy="652174"/>
            </a:xfrm>
            <a:custGeom>
              <a:avLst/>
              <a:gdLst>
                <a:gd name="connsiteX0" fmla="*/ 0 w 4900484"/>
                <a:gd name="connsiteY0" fmla="*/ 0 h 1134788"/>
                <a:gd name="connsiteX1" fmla="*/ 4900484 w 4900484"/>
                <a:gd name="connsiteY1" fmla="*/ 0 h 1134788"/>
                <a:gd name="connsiteX2" fmla="*/ 4900484 w 4900484"/>
                <a:gd name="connsiteY2" fmla="*/ 1134788 h 1134788"/>
                <a:gd name="connsiteX3" fmla="*/ 0 w 4900484"/>
                <a:gd name="connsiteY3" fmla="*/ 1134788 h 1134788"/>
                <a:gd name="connsiteX4" fmla="*/ 0 w 4900484"/>
                <a:gd name="connsiteY4" fmla="*/ 0 h 1134788"/>
                <a:gd name="connsiteX5" fmla="*/ 4525393 w 4900484"/>
                <a:gd name="connsiteY5" fmla="*/ 576584 h 1134788"/>
                <a:gd name="connsiteX6" fmla="*/ 4348361 w 4900484"/>
                <a:gd name="connsiteY6" fmla="*/ 753262 h 1134788"/>
                <a:gd name="connsiteX7" fmla="*/ 4525393 w 4900484"/>
                <a:gd name="connsiteY7" fmla="*/ 929940 h 1134788"/>
                <a:gd name="connsiteX8" fmla="*/ 4702425 w 4900484"/>
                <a:gd name="connsiteY8" fmla="*/ 753262 h 1134788"/>
                <a:gd name="connsiteX9" fmla="*/ 4525393 w 4900484"/>
                <a:gd name="connsiteY9" fmla="*/ 576584 h 113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00484" h="1134788">
                  <a:moveTo>
                    <a:pt x="0" y="0"/>
                  </a:moveTo>
                  <a:lnTo>
                    <a:pt x="4900484" y="0"/>
                  </a:lnTo>
                  <a:lnTo>
                    <a:pt x="4900484" y="1134788"/>
                  </a:lnTo>
                  <a:lnTo>
                    <a:pt x="0" y="1134788"/>
                  </a:lnTo>
                  <a:lnTo>
                    <a:pt x="0" y="0"/>
                  </a:lnTo>
                  <a:close/>
                  <a:moveTo>
                    <a:pt x="4525393" y="576584"/>
                  </a:moveTo>
                  <a:cubicBezTo>
                    <a:pt x="4427621" y="576584"/>
                    <a:pt x="4348361" y="655685"/>
                    <a:pt x="4348361" y="753262"/>
                  </a:cubicBezTo>
                  <a:cubicBezTo>
                    <a:pt x="4348361" y="850839"/>
                    <a:pt x="4427621" y="929940"/>
                    <a:pt x="4525393" y="929940"/>
                  </a:cubicBezTo>
                  <a:cubicBezTo>
                    <a:pt x="4623165" y="929940"/>
                    <a:pt x="4702425" y="850839"/>
                    <a:pt x="4702425" y="753262"/>
                  </a:cubicBezTo>
                  <a:cubicBezTo>
                    <a:pt x="4702425" y="655685"/>
                    <a:pt x="4623165" y="576584"/>
                    <a:pt x="4525393" y="576584"/>
                  </a:cubicBezTo>
                  <a:close/>
                </a:path>
              </a:pathLst>
            </a:custGeom>
            <a:solidFill>
              <a:srgbClr val="F9BA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2586875" y="3469144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2225650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31627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2408770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2485805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3024875" y="3454853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2663650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2754271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846770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2923805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3454639" y="3471241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3093414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3184035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3276534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3353569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3531414" y="3472190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3988506" y="3469144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362728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3717902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381040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3887436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4065281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4538244" y="3454012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4177019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4267640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4360139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>
              <a:off x="4437174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4615019" y="345496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五边形 88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01911" y="1812624"/>
            <a:ext cx="75415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32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6039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矩形 93"/>
          <p:cNvSpPr/>
          <p:nvPr/>
        </p:nvSpPr>
        <p:spPr>
          <a:xfrm>
            <a:off x="472200" y="2035278"/>
            <a:ext cx="2626643" cy="958645"/>
          </a:xfrm>
          <a:prstGeom prst="rect">
            <a:avLst/>
          </a:prstGeom>
          <a:solidFill>
            <a:srgbClr val="EA5326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srgbClr val="EA5326"/>
              </a:solidFill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373819" y="2035278"/>
            <a:ext cx="2626643" cy="958645"/>
          </a:xfrm>
          <a:prstGeom prst="rect">
            <a:avLst/>
          </a:prstGeom>
          <a:solidFill>
            <a:srgbClr val="1B8ABF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275438" y="2035278"/>
            <a:ext cx="2626643" cy="958645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9177057" y="2035278"/>
            <a:ext cx="2626643" cy="958645"/>
          </a:xfrm>
          <a:prstGeom prst="rect">
            <a:avLst/>
          </a:prstGeom>
          <a:solidFill>
            <a:srgbClr val="4BA93B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4" name="五边形 3"/>
          <p:cNvSpPr/>
          <p:nvPr/>
        </p:nvSpPr>
        <p:spPr>
          <a:xfrm rot="5400000">
            <a:off x="640417" y="2968982"/>
            <a:ext cx="2290206" cy="2626643"/>
          </a:xfrm>
          <a:prstGeom prst="homePlate">
            <a:avLst>
              <a:gd name="adj" fmla="val 19679"/>
            </a:avLst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五边形 116"/>
          <p:cNvSpPr/>
          <p:nvPr/>
        </p:nvSpPr>
        <p:spPr>
          <a:xfrm rot="5400000">
            <a:off x="3542036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五边形 117"/>
          <p:cNvSpPr/>
          <p:nvPr/>
        </p:nvSpPr>
        <p:spPr>
          <a:xfrm rot="5400000">
            <a:off x="6443655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五边形 118"/>
          <p:cNvSpPr/>
          <p:nvPr/>
        </p:nvSpPr>
        <p:spPr>
          <a:xfrm rot="5400000">
            <a:off x="9345273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 userDrawn="1"/>
        </p:nvSpPr>
        <p:spPr>
          <a:xfrm>
            <a:off x="4308073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1406454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7209692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10111310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五边形 25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3033" y="227978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005366" y="2303059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823738" y="227978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711301" y="2279781"/>
            <a:ext cx="193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输入标题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9406" y="4216454"/>
            <a:ext cx="2492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08235" y="4216454"/>
            <a:ext cx="2492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09854" y="4216454"/>
            <a:ext cx="2492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300284" y="4216454"/>
            <a:ext cx="2492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886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8" name="直接连接符 217"/>
          <p:cNvCxnSpPr>
            <a:stCxn id="219" idx="6"/>
          </p:cNvCxnSpPr>
          <p:nvPr/>
        </p:nvCxnSpPr>
        <p:spPr>
          <a:xfrm>
            <a:off x="271797" y="4593027"/>
            <a:ext cx="11678606" cy="1764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椭圆 218"/>
          <p:cNvSpPr/>
          <p:nvPr/>
        </p:nvSpPr>
        <p:spPr>
          <a:xfrm>
            <a:off x="0" y="4434296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>
            <a:off x="2132434" y="4469568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4165723" y="4469570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7796922" y="4466314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椭圆 222"/>
          <p:cNvSpPr/>
          <p:nvPr/>
        </p:nvSpPr>
        <p:spPr>
          <a:xfrm>
            <a:off x="9859973" y="4469568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椭圆 223"/>
          <p:cNvSpPr/>
          <p:nvPr/>
        </p:nvSpPr>
        <p:spPr>
          <a:xfrm>
            <a:off x="11920203" y="4451936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5" name="组合 224"/>
          <p:cNvGrpSpPr/>
          <p:nvPr/>
        </p:nvGrpSpPr>
        <p:grpSpPr>
          <a:xfrm>
            <a:off x="699700" y="4856071"/>
            <a:ext cx="1223385" cy="883790"/>
            <a:chOff x="1634571" y="3605770"/>
            <a:chExt cx="1043430" cy="645363"/>
          </a:xfrm>
          <a:solidFill>
            <a:srgbClr val="00B0F0"/>
          </a:solidFill>
        </p:grpSpPr>
        <p:sp>
          <p:nvSpPr>
            <p:cNvPr id="226" name="任意多边形 225"/>
            <p:cNvSpPr/>
            <p:nvPr userDrawn="1"/>
          </p:nvSpPr>
          <p:spPr>
            <a:xfrm>
              <a:off x="1634571" y="3605770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27" name="文本框 226"/>
            <p:cNvSpPr txBox="1"/>
            <p:nvPr userDrawn="1"/>
          </p:nvSpPr>
          <p:spPr>
            <a:xfrm>
              <a:off x="1782403" y="3889276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2677299" y="4897579"/>
            <a:ext cx="1185794" cy="883790"/>
            <a:chOff x="3123124" y="3622413"/>
            <a:chExt cx="1011368" cy="645363"/>
          </a:xfrm>
          <a:solidFill>
            <a:srgbClr val="00B0F0"/>
          </a:solidFill>
        </p:grpSpPr>
        <p:sp>
          <p:nvSpPr>
            <p:cNvPr id="229" name="任意多边形 228"/>
            <p:cNvSpPr/>
            <p:nvPr userDrawn="1"/>
          </p:nvSpPr>
          <p:spPr>
            <a:xfrm>
              <a:off x="3123124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0" name="文本框 229"/>
            <p:cNvSpPr txBox="1"/>
            <p:nvPr userDrawn="1"/>
          </p:nvSpPr>
          <p:spPr>
            <a:xfrm>
              <a:off x="3238894" y="3875609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4632045" y="4897579"/>
            <a:ext cx="1180431" cy="883790"/>
            <a:chOff x="4635789" y="3622413"/>
            <a:chExt cx="1006794" cy="645363"/>
          </a:xfrm>
          <a:solidFill>
            <a:srgbClr val="00B0F0"/>
          </a:solidFill>
        </p:grpSpPr>
        <p:sp>
          <p:nvSpPr>
            <p:cNvPr id="232" name="任意多边形 231"/>
            <p:cNvSpPr/>
            <p:nvPr userDrawn="1"/>
          </p:nvSpPr>
          <p:spPr>
            <a:xfrm>
              <a:off x="4635789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3" name="文本框 232"/>
            <p:cNvSpPr txBox="1"/>
            <p:nvPr userDrawn="1"/>
          </p:nvSpPr>
          <p:spPr>
            <a:xfrm>
              <a:off x="4746985" y="3886293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6715955" y="4897579"/>
            <a:ext cx="1180431" cy="883790"/>
            <a:chOff x="5820733" y="3622413"/>
            <a:chExt cx="1006794" cy="645363"/>
          </a:xfrm>
          <a:solidFill>
            <a:srgbClr val="00B0F0"/>
          </a:solidFill>
        </p:grpSpPr>
        <p:sp>
          <p:nvSpPr>
            <p:cNvPr id="235" name="任意多边形 234"/>
            <p:cNvSpPr/>
            <p:nvPr userDrawn="1"/>
          </p:nvSpPr>
          <p:spPr>
            <a:xfrm flipH="1">
              <a:off x="5820733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6" name="文本框 235"/>
            <p:cNvSpPr txBox="1"/>
            <p:nvPr userDrawn="1"/>
          </p:nvSpPr>
          <p:spPr>
            <a:xfrm>
              <a:off x="5931929" y="3875609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4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8736464" y="4866307"/>
            <a:ext cx="1193555" cy="883790"/>
            <a:chOff x="7234937" y="3599578"/>
            <a:chExt cx="1017988" cy="645363"/>
          </a:xfrm>
          <a:solidFill>
            <a:srgbClr val="00B0F0"/>
          </a:solidFill>
        </p:grpSpPr>
        <p:sp>
          <p:nvSpPr>
            <p:cNvPr id="238" name="任意多边形 237"/>
            <p:cNvSpPr/>
            <p:nvPr userDrawn="1"/>
          </p:nvSpPr>
          <p:spPr>
            <a:xfrm flipH="1">
              <a:off x="7234937" y="3599578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  <p:sp>
          <p:nvSpPr>
            <p:cNvPr id="239" name="文本框 238"/>
            <p:cNvSpPr txBox="1"/>
            <p:nvPr userDrawn="1"/>
          </p:nvSpPr>
          <p:spPr>
            <a:xfrm>
              <a:off x="7357327" y="3858033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</a:rPr>
                <a:t>年份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+mn-ea"/>
                </a:rPr>
                <a:t>5</a:t>
              </a:r>
              <a:endParaRPr lang="zh-CN" altLang="en-US" sz="2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40" name="任意多边形 239"/>
          <p:cNvSpPr/>
          <p:nvPr/>
        </p:nvSpPr>
        <p:spPr>
          <a:xfrm rot="10800000">
            <a:off x="213191" y="2035277"/>
            <a:ext cx="1808246" cy="2381386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任意多边形 240"/>
          <p:cNvSpPr/>
          <p:nvPr/>
        </p:nvSpPr>
        <p:spPr>
          <a:xfrm rot="10800000">
            <a:off x="2121364" y="2271164"/>
            <a:ext cx="1683181" cy="2221885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任意多边形 241"/>
          <p:cNvSpPr/>
          <p:nvPr/>
        </p:nvSpPr>
        <p:spPr>
          <a:xfrm rot="10800000">
            <a:off x="3914527" y="2429896"/>
            <a:ext cx="1535378" cy="2101401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任意多边形 242"/>
          <p:cNvSpPr/>
          <p:nvPr/>
        </p:nvSpPr>
        <p:spPr>
          <a:xfrm rot="10800000" flipH="1">
            <a:off x="7325062" y="2617694"/>
            <a:ext cx="1458415" cy="1887151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任意多边形 243"/>
          <p:cNvSpPr/>
          <p:nvPr/>
        </p:nvSpPr>
        <p:spPr>
          <a:xfrm rot="10800000" flipH="1">
            <a:off x="8950772" y="2271164"/>
            <a:ext cx="1528338" cy="2194043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任意多边形 244"/>
          <p:cNvSpPr/>
          <p:nvPr/>
        </p:nvSpPr>
        <p:spPr>
          <a:xfrm rot="10800000" flipH="1">
            <a:off x="10593394" y="2613638"/>
            <a:ext cx="1464699" cy="1830115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6" name="任意多边形 245"/>
          <p:cNvSpPr/>
          <p:nvPr/>
        </p:nvSpPr>
        <p:spPr>
          <a:xfrm rot="10800000">
            <a:off x="5664811" y="2605729"/>
            <a:ext cx="1504626" cy="1865139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25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椭圆 246"/>
          <p:cNvSpPr/>
          <p:nvPr/>
        </p:nvSpPr>
        <p:spPr>
          <a:xfrm>
            <a:off x="5983414" y="4442685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任意多边形 254"/>
          <p:cNvSpPr/>
          <p:nvPr/>
        </p:nvSpPr>
        <p:spPr>
          <a:xfrm flipH="1">
            <a:off x="10775782" y="4841608"/>
            <a:ext cx="1159802" cy="883790"/>
          </a:xfrm>
          <a:custGeom>
            <a:avLst/>
            <a:gdLst>
              <a:gd name="connsiteX0" fmla="*/ 218227 w 1324054"/>
              <a:gd name="connsiteY0" fmla="*/ 0 h 863825"/>
              <a:gd name="connsiteX1" fmla="*/ 473391 w 1324054"/>
              <a:gd name="connsiteY1" fmla="*/ 333579 h 863825"/>
              <a:gd name="connsiteX2" fmla="*/ 1235678 w 1324054"/>
              <a:gd name="connsiteY2" fmla="*/ 333579 h 863825"/>
              <a:gd name="connsiteX3" fmla="*/ 1324054 w 1324054"/>
              <a:gd name="connsiteY3" fmla="*/ 421955 h 863825"/>
              <a:gd name="connsiteX4" fmla="*/ 1324054 w 1324054"/>
              <a:gd name="connsiteY4" fmla="*/ 775449 h 863825"/>
              <a:gd name="connsiteX5" fmla="*/ 1235678 w 1324054"/>
              <a:gd name="connsiteY5" fmla="*/ 863825 h 863825"/>
              <a:gd name="connsiteX6" fmla="*/ 88376 w 1324054"/>
              <a:gd name="connsiteY6" fmla="*/ 863825 h 863825"/>
              <a:gd name="connsiteX7" fmla="*/ 0 w 1324054"/>
              <a:gd name="connsiteY7" fmla="*/ 775449 h 863825"/>
              <a:gd name="connsiteX8" fmla="*/ 0 w 1324054"/>
              <a:gd name="connsiteY8" fmla="*/ 421955 h 863825"/>
              <a:gd name="connsiteX9" fmla="*/ 88376 w 1324054"/>
              <a:gd name="connsiteY9" fmla="*/ 333579 h 863825"/>
              <a:gd name="connsiteX10" fmla="*/ 100459 w 1324054"/>
              <a:gd name="connsiteY10" fmla="*/ 333579 h 86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24054" h="863825">
                <a:moveTo>
                  <a:pt x="218227" y="0"/>
                </a:moveTo>
                <a:lnTo>
                  <a:pt x="473391" y="333579"/>
                </a:lnTo>
                <a:lnTo>
                  <a:pt x="1235678" y="333579"/>
                </a:lnTo>
                <a:cubicBezTo>
                  <a:pt x="1284487" y="333579"/>
                  <a:pt x="1324054" y="373146"/>
                  <a:pt x="1324054" y="421955"/>
                </a:cubicBezTo>
                <a:lnTo>
                  <a:pt x="1324054" y="775449"/>
                </a:lnTo>
                <a:cubicBezTo>
                  <a:pt x="1324054" y="824258"/>
                  <a:pt x="1284487" y="863825"/>
                  <a:pt x="1235678" y="863825"/>
                </a:cubicBezTo>
                <a:lnTo>
                  <a:pt x="88376" y="863825"/>
                </a:lnTo>
                <a:cubicBezTo>
                  <a:pt x="39567" y="863825"/>
                  <a:pt x="0" y="824258"/>
                  <a:pt x="0" y="775449"/>
                </a:cubicBezTo>
                <a:lnTo>
                  <a:pt x="0" y="421955"/>
                </a:lnTo>
                <a:cubicBezTo>
                  <a:pt x="0" y="373146"/>
                  <a:pt x="39567" y="333579"/>
                  <a:pt x="88376" y="333579"/>
                </a:cubicBezTo>
                <a:lnTo>
                  <a:pt x="100459" y="333579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文本框 255"/>
          <p:cNvSpPr txBox="1"/>
          <p:nvPr/>
        </p:nvSpPr>
        <p:spPr>
          <a:xfrm>
            <a:off x="10927113" y="5178288"/>
            <a:ext cx="1050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年份</a:t>
            </a:r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6</a:t>
            </a:r>
            <a:endParaRPr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五边形 43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73207" y="2254557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236343" y="2448051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960170" y="2537323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665150" y="2636538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335275" y="2650878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015789" y="2442360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0640528" y="2635938"/>
            <a:ext cx="153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9991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组合 121"/>
          <p:cNvGrpSpPr/>
          <p:nvPr/>
        </p:nvGrpSpPr>
        <p:grpSpPr>
          <a:xfrm>
            <a:off x="899904" y="1702513"/>
            <a:ext cx="3361133" cy="4403319"/>
            <a:chOff x="1003143" y="1673016"/>
            <a:chExt cx="3361133" cy="4403319"/>
          </a:xfrm>
        </p:grpSpPr>
        <p:sp>
          <p:nvSpPr>
            <p:cNvPr id="111" name="矩形 110"/>
            <p:cNvSpPr/>
            <p:nvPr/>
          </p:nvSpPr>
          <p:spPr>
            <a:xfrm>
              <a:off x="1003143" y="1673016"/>
              <a:ext cx="3361133" cy="4403319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6" name="组合 55"/>
            <p:cNvGrpSpPr/>
            <p:nvPr userDrawn="1"/>
          </p:nvGrpSpPr>
          <p:grpSpPr>
            <a:xfrm>
              <a:off x="2112936" y="2158379"/>
              <a:ext cx="1329968" cy="1297839"/>
              <a:chOff x="2387314" y="1988895"/>
              <a:chExt cx="1082965" cy="1056805"/>
            </a:xfrm>
            <a:solidFill>
              <a:schemeClr val="bg1"/>
            </a:solidFill>
          </p:grpSpPr>
          <p:sp>
            <p:nvSpPr>
              <p:cNvPr id="57" name="等腰三角形 56"/>
              <p:cNvSpPr/>
              <p:nvPr userDrawn="1"/>
            </p:nvSpPr>
            <p:spPr>
              <a:xfrm>
                <a:off x="2387314" y="1988895"/>
                <a:ext cx="1082965" cy="21323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 userDrawn="1"/>
            </p:nvSpPr>
            <p:spPr>
              <a:xfrm>
                <a:off x="2434702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 userDrawn="1"/>
            </p:nvSpPr>
            <p:spPr>
              <a:xfrm>
                <a:off x="2743425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 userDrawn="1"/>
            </p:nvSpPr>
            <p:spPr>
              <a:xfrm>
                <a:off x="3052148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矩形 60"/>
              <p:cNvSpPr/>
              <p:nvPr userDrawn="1"/>
            </p:nvSpPr>
            <p:spPr>
              <a:xfrm>
                <a:off x="3313782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 userDrawn="1"/>
            </p:nvSpPr>
            <p:spPr>
              <a:xfrm rot="16200000">
                <a:off x="2884852" y="2473151"/>
                <a:ext cx="122400" cy="102269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4601666" y="1702513"/>
            <a:ext cx="3361133" cy="4403319"/>
            <a:chOff x="4459516" y="1673016"/>
            <a:chExt cx="3361133" cy="4403319"/>
          </a:xfrm>
        </p:grpSpPr>
        <p:sp>
          <p:nvSpPr>
            <p:cNvPr id="118" name="矩形 117"/>
            <p:cNvSpPr/>
            <p:nvPr/>
          </p:nvSpPr>
          <p:spPr>
            <a:xfrm>
              <a:off x="4459516" y="1673016"/>
              <a:ext cx="3361133" cy="4403319"/>
            </a:xfrm>
            <a:prstGeom prst="rect">
              <a:avLst/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8" name="组合 87"/>
            <p:cNvGrpSpPr/>
            <p:nvPr userDrawn="1"/>
          </p:nvGrpSpPr>
          <p:grpSpPr>
            <a:xfrm>
              <a:off x="5494584" y="2078185"/>
              <a:ext cx="1459094" cy="1476169"/>
              <a:chOff x="9557563" y="2702002"/>
              <a:chExt cx="663702" cy="873395"/>
            </a:xfrm>
            <a:solidFill>
              <a:schemeClr val="bg1"/>
            </a:solidFill>
          </p:grpSpPr>
          <p:sp>
            <p:nvSpPr>
              <p:cNvPr id="89" name="矩形 88"/>
              <p:cNvSpPr/>
              <p:nvPr userDrawn="1"/>
            </p:nvSpPr>
            <p:spPr>
              <a:xfrm rot="16200000">
                <a:off x="9841889" y="3196021"/>
                <a:ext cx="95050" cy="66370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0" name="矩形 89"/>
              <p:cNvSpPr/>
              <p:nvPr userDrawn="1"/>
            </p:nvSpPr>
            <p:spPr>
              <a:xfrm rot="16200000">
                <a:off x="9824939" y="2535263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1" name="矩形 90"/>
              <p:cNvSpPr/>
              <p:nvPr userDrawn="1"/>
            </p:nvSpPr>
            <p:spPr>
              <a:xfrm rot="16200000">
                <a:off x="9824940" y="2673451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2" name="矩形 91"/>
              <p:cNvSpPr/>
              <p:nvPr userDrawn="1"/>
            </p:nvSpPr>
            <p:spPr>
              <a:xfrm rot="16200000">
                <a:off x="9824940" y="2841029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3" name="矩形 92"/>
              <p:cNvSpPr/>
              <p:nvPr userDrawn="1"/>
            </p:nvSpPr>
            <p:spPr>
              <a:xfrm rot="16200000">
                <a:off x="9824940" y="3006255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4" name="矩形 93"/>
              <p:cNvSpPr/>
              <p:nvPr userDrawn="1"/>
            </p:nvSpPr>
            <p:spPr>
              <a:xfrm rot="10800000">
                <a:off x="9658198" y="2873227"/>
                <a:ext cx="45719" cy="6071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5" name="矩形 94"/>
              <p:cNvSpPr/>
              <p:nvPr userDrawn="1"/>
            </p:nvSpPr>
            <p:spPr>
              <a:xfrm rot="10800000">
                <a:off x="10019992" y="2861014"/>
                <a:ext cx="51519" cy="6193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6" name="矩形 95"/>
              <p:cNvSpPr/>
              <p:nvPr userDrawn="1"/>
            </p:nvSpPr>
            <p:spPr>
              <a:xfrm rot="10800000">
                <a:off x="9825375" y="2841244"/>
                <a:ext cx="83254" cy="48885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7" name="矩形 96"/>
              <p:cNvSpPr/>
              <p:nvPr userDrawn="1"/>
            </p:nvSpPr>
            <p:spPr>
              <a:xfrm rot="16200000">
                <a:off x="9824939" y="3159674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8289531" y="1702513"/>
            <a:ext cx="3361133" cy="4403319"/>
            <a:chOff x="7936174" y="1673016"/>
            <a:chExt cx="3361133" cy="4403319"/>
          </a:xfrm>
        </p:grpSpPr>
        <p:sp>
          <p:nvSpPr>
            <p:cNvPr id="119" name="矩形 118"/>
            <p:cNvSpPr/>
            <p:nvPr/>
          </p:nvSpPr>
          <p:spPr>
            <a:xfrm>
              <a:off x="7936174" y="1673016"/>
              <a:ext cx="3361133" cy="4403319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 userDrawn="1"/>
          </p:nvSpPr>
          <p:spPr>
            <a:xfrm rot="5400000">
              <a:off x="8961568" y="2236438"/>
              <a:ext cx="1341973" cy="1185858"/>
            </a:xfrm>
            <a:custGeom>
              <a:avLst/>
              <a:gdLst>
                <a:gd name="connsiteX0" fmla="*/ 280241 w 710089"/>
                <a:gd name="connsiteY0" fmla="*/ 54962 h 627483"/>
                <a:gd name="connsiteX1" fmla="*/ 272621 w 710089"/>
                <a:gd name="connsiteY1" fmla="*/ 62582 h 627483"/>
                <a:gd name="connsiteX2" fmla="*/ 272621 w 710089"/>
                <a:gd name="connsiteY2" fmla="*/ 562204 h 627483"/>
                <a:gd name="connsiteX3" fmla="*/ 280241 w 710089"/>
                <a:gd name="connsiteY3" fmla="*/ 569824 h 627483"/>
                <a:gd name="connsiteX4" fmla="*/ 310720 w 710089"/>
                <a:gd name="connsiteY4" fmla="*/ 569824 h 627483"/>
                <a:gd name="connsiteX5" fmla="*/ 318340 w 710089"/>
                <a:gd name="connsiteY5" fmla="*/ 562204 h 627483"/>
                <a:gd name="connsiteX6" fmla="*/ 318340 w 710089"/>
                <a:gd name="connsiteY6" fmla="*/ 62582 h 627483"/>
                <a:gd name="connsiteX7" fmla="*/ 310720 w 710089"/>
                <a:gd name="connsiteY7" fmla="*/ 54962 h 627483"/>
                <a:gd name="connsiteX8" fmla="*/ 117661 w 710089"/>
                <a:gd name="connsiteY8" fmla="*/ 0 h 627483"/>
                <a:gd name="connsiteX9" fmla="*/ 710089 w 710089"/>
                <a:gd name="connsiteY9" fmla="*/ 0 h 627483"/>
                <a:gd name="connsiteX10" fmla="*/ 710089 w 710089"/>
                <a:gd name="connsiteY10" fmla="*/ 627483 h 627483"/>
                <a:gd name="connsiteX11" fmla="*/ 117661 w 710089"/>
                <a:gd name="connsiteY11" fmla="*/ 627483 h 627483"/>
                <a:gd name="connsiteX12" fmla="*/ 117661 w 710089"/>
                <a:gd name="connsiteY12" fmla="*/ 531604 h 627483"/>
                <a:gd name="connsiteX13" fmla="*/ 17138 w 710089"/>
                <a:gd name="connsiteY13" fmla="*/ 531604 h 627483"/>
                <a:gd name="connsiteX14" fmla="*/ 0 w 710089"/>
                <a:gd name="connsiteY14" fmla="*/ 514466 h 627483"/>
                <a:gd name="connsiteX15" fmla="*/ 0 w 710089"/>
                <a:gd name="connsiteY15" fmla="*/ 445915 h 627483"/>
                <a:gd name="connsiteX16" fmla="*/ 17138 w 710089"/>
                <a:gd name="connsiteY16" fmla="*/ 428777 h 627483"/>
                <a:gd name="connsiteX17" fmla="*/ 117661 w 710089"/>
                <a:gd name="connsiteY17" fmla="*/ 428777 h 627483"/>
                <a:gd name="connsiteX18" fmla="*/ 117661 w 710089"/>
                <a:gd name="connsiteY18" fmla="*/ 374629 h 627483"/>
                <a:gd name="connsiteX19" fmla="*/ 17138 w 710089"/>
                <a:gd name="connsiteY19" fmla="*/ 374629 h 627483"/>
                <a:gd name="connsiteX20" fmla="*/ 0 w 710089"/>
                <a:gd name="connsiteY20" fmla="*/ 357491 h 627483"/>
                <a:gd name="connsiteX21" fmla="*/ 0 w 710089"/>
                <a:gd name="connsiteY21" fmla="*/ 288940 h 627483"/>
                <a:gd name="connsiteX22" fmla="*/ 17138 w 710089"/>
                <a:gd name="connsiteY22" fmla="*/ 271802 h 627483"/>
                <a:gd name="connsiteX23" fmla="*/ 117661 w 710089"/>
                <a:gd name="connsiteY23" fmla="*/ 271802 h 627483"/>
                <a:gd name="connsiteX24" fmla="*/ 117661 w 710089"/>
                <a:gd name="connsiteY24" fmla="*/ 210906 h 627483"/>
                <a:gd name="connsiteX25" fmla="*/ 17138 w 710089"/>
                <a:gd name="connsiteY25" fmla="*/ 210906 h 627483"/>
                <a:gd name="connsiteX26" fmla="*/ 0 w 710089"/>
                <a:gd name="connsiteY26" fmla="*/ 193768 h 627483"/>
                <a:gd name="connsiteX27" fmla="*/ 0 w 710089"/>
                <a:gd name="connsiteY27" fmla="*/ 125217 h 627483"/>
                <a:gd name="connsiteX28" fmla="*/ 17138 w 710089"/>
                <a:gd name="connsiteY28" fmla="*/ 108079 h 627483"/>
                <a:gd name="connsiteX29" fmla="*/ 117661 w 710089"/>
                <a:gd name="connsiteY29" fmla="*/ 108079 h 627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10089" h="627483">
                  <a:moveTo>
                    <a:pt x="280241" y="54962"/>
                  </a:moveTo>
                  <a:cubicBezTo>
                    <a:pt x="276033" y="54962"/>
                    <a:pt x="272621" y="58374"/>
                    <a:pt x="272621" y="62582"/>
                  </a:cubicBezTo>
                  <a:lnTo>
                    <a:pt x="272621" y="562204"/>
                  </a:lnTo>
                  <a:cubicBezTo>
                    <a:pt x="272621" y="566412"/>
                    <a:pt x="276033" y="569824"/>
                    <a:pt x="280241" y="569824"/>
                  </a:cubicBezTo>
                  <a:lnTo>
                    <a:pt x="310720" y="569824"/>
                  </a:lnTo>
                  <a:cubicBezTo>
                    <a:pt x="314928" y="569824"/>
                    <a:pt x="318340" y="566412"/>
                    <a:pt x="318340" y="562204"/>
                  </a:cubicBezTo>
                  <a:lnTo>
                    <a:pt x="318340" y="62582"/>
                  </a:lnTo>
                  <a:cubicBezTo>
                    <a:pt x="318340" y="58374"/>
                    <a:pt x="314928" y="54962"/>
                    <a:pt x="310720" y="54962"/>
                  </a:cubicBezTo>
                  <a:close/>
                  <a:moveTo>
                    <a:pt x="117661" y="0"/>
                  </a:moveTo>
                  <a:lnTo>
                    <a:pt x="710089" y="0"/>
                  </a:lnTo>
                  <a:lnTo>
                    <a:pt x="710089" y="627483"/>
                  </a:lnTo>
                  <a:lnTo>
                    <a:pt x="117661" y="627483"/>
                  </a:lnTo>
                  <a:lnTo>
                    <a:pt x="117661" y="531604"/>
                  </a:lnTo>
                  <a:lnTo>
                    <a:pt x="17138" y="531604"/>
                  </a:lnTo>
                  <a:cubicBezTo>
                    <a:pt x="7673" y="531604"/>
                    <a:pt x="0" y="523931"/>
                    <a:pt x="0" y="514466"/>
                  </a:cubicBezTo>
                  <a:lnTo>
                    <a:pt x="0" y="445915"/>
                  </a:lnTo>
                  <a:cubicBezTo>
                    <a:pt x="0" y="436450"/>
                    <a:pt x="7673" y="428777"/>
                    <a:pt x="17138" y="428777"/>
                  </a:cubicBezTo>
                  <a:lnTo>
                    <a:pt x="117661" y="428777"/>
                  </a:lnTo>
                  <a:lnTo>
                    <a:pt x="117661" y="374629"/>
                  </a:lnTo>
                  <a:lnTo>
                    <a:pt x="17138" y="374629"/>
                  </a:lnTo>
                  <a:cubicBezTo>
                    <a:pt x="7673" y="374629"/>
                    <a:pt x="0" y="366956"/>
                    <a:pt x="0" y="357491"/>
                  </a:cubicBezTo>
                  <a:lnTo>
                    <a:pt x="0" y="288940"/>
                  </a:lnTo>
                  <a:cubicBezTo>
                    <a:pt x="0" y="279475"/>
                    <a:pt x="7673" y="271802"/>
                    <a:pt x="17138" y="271802"/>
                  </a:cubicBezTo>
                  <a:lnTo>
                    <a:pt x="117661" y="271802"/>
                  </a:lnTo>
                  <a:lnTo>
                    <a:pt x="117661" y="210906"/>
                  </a:lnTo>
                  <a:lnTo>
                    <a:pt x="17138" y="210906"/>
                  </a:lnTo>
                  <a:cubicBezTo>
                    <a:pt x="7673" y="210906"/>
                    <a:pt x="0" y="203233"/>
                    <a:pt x="0" y="193768"/>
                  </a:cubicBezTo>
                  <a:lnTo>
                    <a:pt x="0" y="125217"/>
                  </a:lnTo>
                  <a:cubicBezTo>
                    <a:pt x="0" y="115752"/>
                    <a:pt x="7673" y="108079"/>
                    <a:pt x="17138" y="108079"/>
                  </a:cubicBezTo>
                  <a:lnTo>
                    <a:pt x="117661" y="1080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五边形 34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6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139132" y="263444"/>
            <a:ext cx="296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点击输入标题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363147" y="376805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097942" y="376805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719741" y="3768051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点击输入标题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275928" y="4371363"/>
            <a:ext cx="24922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979384" y="4371363"/>
            <a:ext cx="24922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719741" y="4371363"/>
            <a:ext cx="24922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点击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点击添加文本点击添加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点击添加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文本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8180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">
      <a:majorFont>
        <a:latin typeface="Gulim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</TotalTime>
  <Words>898</Words>
  <Application>Microsoft Office PowerPoint</Application>
  <PresentationFormat>自定义</PresentationFormat>
  <Paragraphs>192</Paragraphs>
  <Slides>28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225</cp:revision>
  <dcterms:created xsi:type="dcterms:W3CDTF">2014-11-23T09:38:56Z</dcterms:created>
  <dcterms:modified xsi:type="dcterms:W3CDTF">2016-08-22T04:12:30Z</dcterms:modified>
  <cp:category>PPTS</cp:category>
</cp:coreProperties>
</file>