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7" r:id="rId10"/>
    <p:sldId id="268" r:id="rId11"/>
    <p:sldId id="269" r:id="rId12"/>
    <p:sldId id="270" r:id="rId13"/>
    <p:sldId id="265" r:id="rId14"/>
    <p:sldId id="271" r:id="rId15"/>
    <p:sldId id="272" r:id="rId16"/>
    <p:sldId id="273" r:id="rId17"/>
    <p:sldId id="274" r:id="rId18"/>
    <p:sldId id="266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5141913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897B"/>
    <a:srgbClr val="FFFDEF"/>
    <a:srgbClr val="CBAB89"/>
    <a:srgbClr val="E440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40" d="100"/>
          <a:sy n="140" d="100"/>
        </p:scale>
        <p:origin x="-768" y="0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F12FD-5A5D-4212-BA1A-BE6A382C84A7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2CFBE-1407-414C-AC03-95A5BCF50F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286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391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26"/>
            <a:ext cx="7772400" cy="110217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751"/>
            <a:ext cx="6400800" cy="13140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042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617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34"/>
            <a:ext cx="2057400" cy="32886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34"/>
            <a:ext cx="6019800" cy="32886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778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299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156"/>
            <a:ext cx="7772400" cy="102124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363"/>
            <a:ext cx="7772400" cy="112479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249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99835"/>
            <a:ext cx="4038600" cy="25435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99835"/>
            <a:ext cx="4038600" cy="25435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608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80"/>
            <a:ext cx="4040188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653"/>
            <a:ext cx="4040188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0980"/>
            <a:ext cx="4041775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0653"/>
            <a:ext cx="4041775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43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344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351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24"/>
            <a:ext cx="3008313" cy="8712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25"/>
            <a:ext cx="5111750" cy="43884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993"/>
            <a:ext cx="3008313" cy="3517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097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9339"/>
            <a:ext cx="5486400" cy="4249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439"/>
            <a:ext cx="5486400" cy="30851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262"/>
            <a:ext cx="5486400" cy="60346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09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48DD4-A9AD-4113-82BD-DB389D9CB60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007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金山ppt模板\2015.10\唯美水彩花鸟年终汇报模板\花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786" y="2206599"/>
            <a:ext cx="3778080" cy="1359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金山ppt模板\2015.10\唯美水彩花鸟年终汇报模板\花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434" y="722758"/>
            <a:ext cx="3778080" cy="1464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Freeform 15"/>
          <p:cNvSpPr>
            <a:spLocks/>
          </p:cNvSpPr>
          <p:nvPr/>
        </p:nvSpPr>
        <p:spPr bwMode="auto">
          <a:xfrm>
            <a:off x="900113" y="1738313"/>
            <a:ext cx="7343775" cy="1111250"/>
          </a:xfrm>
          <a:custGeom>
            <a:avLst/>
            <a:gdLst>
              <a:gd name="T0" fmla="*/ 3129 w 3129"/>
              <a:gd name="T1" fmla="*/ 393 h 471"/>
              <a:gd name="T2" fmla="*/ 3129 w 3129"/>
              <a:gd name="T3" fmla="*/ 78 h 471"/>
              <a:gd name="T4" fmla="*/ 3051 w 3129"/>
              <a:gd name="T5" fmla="*/ 0 h 471"/>
              <a:gd name="T6" fmla="*/ 78 w 3129"/>
              <a:gd name="T7" fmla="*/ 0 h 471"/>
              <a:gd name="T8" fmla="*/ 0 w 3129"/>
              <a:gd name="T9" fmla="*/ 78 h 471"/>
              <a:gd name="T10" fmla="*/ 0 w 3129"/>
              <a:gd name="T11" fmla="*/ 393 h 471"/>
              <a:gd name="T12" fmla="*/ 78 w 3129"/>
              <a:gd name="T13" fmla="*/ 471 h 471"/>
              <a:gd name="T14" fmla="*/ 3051 w 3129"/>
              <a:gd name="T15" fmla="*/ 471 h 471"/>
              <a:gd name="T16" fmla="*/ 3129 w 3129"/>
              <a:gd name="T17" fmla="*/ 393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29" h="471">
                <a:moveTo>
                  <a:pt x="3129" y="393"/>
                </a:moveTo>
                <a:cubicBezTo>
                  <a:pt x="3129" y="78"/>
                  <a:pt x="3129" y="78"/>
                  <a:pt x="3129" y="78"/>
                </a:cubicBezTo>
                <a:cubicBezTo>
                  <a:pt x="3086" y="78"/>
                  <a:pt x="3051" y="44"/>
                  <a:pt x="3051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4"/>
                  <a:pt x="43" y="78"/>
                  <a:pt x="0" y="78"/>
                </a:cubicBezTo>
                <a:cubicBezTo>
                  <a:pt x="0" y="393"/>
                  <a:pt x="0" y="393"/>
                  <a:pt x="0" y="393"/>
                </a:cubicBezTo>
                <a:cubicBezTo>
                  <a:pt x="43" y="393"/>
                  <a:pt x="78" y="427"/>
                  <a:pt x="78" y="471"/>
                </a:cubicBezTo>
                <a:cubicBezTo>
                  <a:pt x="3051" y="471"/>
                  <a:pt x="3051" y="471"/>
                  <a:pt x="3051" y="471"/>
                </a:cubicBezTo>
                <a:cubicBezTo>
                  <a:pt x="3051" y="427"/>
                  <a:pt x="3086" y="393"/>
                  <a:pt x="3129" y="393"/>
                </a:cubicBezTo>
                <a:close/>
              </a:path>
            </a:pathLst>
          </a:custGeom>
          <a:solidFill>
            <a:srgbClr val="FFFDEF"/>
          </a:solidFill>
          <a:ln w="6350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" name="Freeform 16"/>
          <p:cNvSpPr>
            <a:spLocks/>
          </p:cNvSpPr>
          <p:nvPr/>
        </p:nvSpPr>
        <p:spPr bwMode="auto">
          <a:xfrm>
            <a:off x="944563" y="1785938"/>
            <a:ext cx="7254875" cy="1016000"/>
          </a:xfrm>
          <a:custGeom>
            <a:avLst/>
            <a:gdLst>
              <a:gd name="T0" fmla="*/ 3063 w 3091"/>
              <a:gd name="T1" fmla="*/ 0 h 431"/>
              <a:gd name="T2" fmla="*/ 29 w 3091"/>
              <a:gd name="T3" fmla="*/ 0 h 431"/>
              <a:gd name="T4" fmla="*/ 0 w 3091"/>
              <a:gd name="T5" fmla="*/ 28 h 431"/>
              <a:gd name="T6" fmla="*/ 0 w 3091"/>
              <a:gd name="T7" fmla="*/ 403 h 431"/>
              <a:gd name="T8" fmla="*/ 29 w 3091"/>
              <a:gd name="T9" fmla="*/ 431 h 431"/>
              <a:gd name="T10" fmla="*/ 3063 w 3091"/>
              <a:gd name="T11" fmla="*/ 431 h 431"/>
              <a:gd name="T12" fmla="*/ 3091 w 3091"/>
              <a:gd name="T13" fmla="*/ 403 h 431"/>
              <a:gd name="T14" fmla="*/ 3091 w 3091"/>
              <a:gd name="T15" fmla="*/ 28 h 431"/>
              <a:gd name="T16" fmla="*/ 3063 w 3091"/>
              <a:gd name="T1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91" h="431">
                <a:moveTo>
                  <a:pt x="3063" y="0"/>
                </a:moveTo>
                <a:cubicBezTo>
                  <a:pt x="29" y="0"/>
                  <a:pt x="29" y="0"/>
                  <a:pt x="29" y="0"/>
                </a:cubicBezTo>
                <a:cubicBezTo>
                  <a:pt x="24" y="13"/>
                  <a:pt x="13" y="23"/>
                  <a:pt x="0" y="28"/>
                </a:cubicBezTo>
                <a:cubicBezTo>
                  <a:pt x="0" y="403"/>
                  <a:pt x="0" y="403"/>
                  <a:pt x="0" y="403"/>
                </a:cubicBezTo>
                <a:cubicBezTo>
                  <a:pt x="13" y="408"/>
                  <a:pt x="24" y="418"/>
                  <a:pt x="29" y="431"/>
                </a:cubicBezTo>
                <a:cubicBezTo>
                  <a:pt x="3063" y="431"/>
                  <a:pt x="3063" y="431"/>
                  <a:pt x="3063" y="431"/>
                </a:cubicBezTo>
                <a:cubicBezTo>
                  <a:pt x="3068" y="418"/>
                  <a:pt x="3078" y="408"/>
                  <a:pt x="3091" y="403"/>
                </a:cubicBezTo>
                <a:cubicBezTo>
                  <a:pt x="3091" y="28"/>
                  <a:pt x="3091" y="28"/>
                  <a:pt x="3091" y="28"/>
                </a:cubicBezTo>
                <a:cubicBezTo>
                  <a:pt x="3078" y="23"/>
                  <a:pt x="3068" y="13"/>
                  <a:pt x="3063" y="0"/>
                </a:cubicBezTo>
                <a:close/>
              </a:path>
            </a:pathLst>
          </a:custGeom>
          <a:noFill/>
          <a:ln w="6350" cap="flat">
            <a:solidFill>
              <a:srgbClr val="CBAB8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4" name="Picture 5" descr="小鸟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413" y="1228725"/>
            <a:ext cx="723900" cy="75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2346325" y="2033588"/>
            <a:ext cx="4451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A2897B"/>
                </a:solidFill>
                <a:latin typeface="Arial" charset="0"/>
                <a:ea typeface="华文中宋" pitchFamily="2" charset="-122"/>
              </a:rPr>
              <a:t>唯美水彩花鸟年终汇报模板</a:t>
            </a:r>
          </a:p>
        </p:txBody>
      </p:sp>
      <p:sp>
        <p:nvSpPr>
          <p:cNvPr id="16" name="Line 20"/>
          <p:cNvSpPr>
            <a:spLocks noChangeShapeType="1"/>
          </p:cNvSpPr>
          <p:nvPr/>
        </p:nvSpPr>
        <p:spPr bwMode="auto">
          <a:xfrm flipH="1">
            <a:off x="1187624" y="2293938"/>
            <a:ext cx="1009650" cy="0"/>
          </a:xfrm>
          <a:prstGeom prst="line">
            <a:avLst/>
          </a:prstGeom>
          <a:noFill/>
          <a:ln w="6350">
            <a:solidFill>
              <a:srgbClr val="CBAB89"/>
            </a:solidFill>
            <a:round/>
            <a:headEnd type="oval" w="sm" len="sm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" name="Line 21"/>
          <p:cNvSpPr>
            <a:spLocks noChangeShapeType="1"/>
          </p:cNvSpPr>
          <p:nvPr/>
        </p:nvSpPr>
        <p:spPr bwMode="auto">
          <a:xfrm flipH="1">
            <a:off x="6948264" y="2287588"/>
            <a:ext cx="1009650" cy="0"/>
          </a:xfrm>
          <a:prstGeom prst="line">
            <a:avLst/>
          </a:prstGeom>
          <a:noFill/>
          <a:ln w="6350">
            <a:solidFill>
              <a:srgbClr val="CBAB89"/>
            </a:solidFill>
            <a:round/>
            <a:headEnd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" name="AutoShape 22"/>
          <p:cNvSpPr>
            <a:spLocks noChangeArrowheads="1"/>
          </p:cNvSpPr>
          <p:nvPr/>
        </p:nvSpPr>
        <p:spPr bwMode="auto">
          <a:xfrm>
            <a:off x="3348038" y="4298950"/>
            <a:ext cx="1081087" cy="234950"/>
          </a:xfrm>
          <a:prstGeom prst="roundRect">
            <a:avLst>
              <a:gd name="adj" fmla="val 50000"/>
            </a:avLst>
          </a:prstGeom>
          <a:solidFill>
            <a:srgbClr val="E440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CBAB8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rPr>
              <a:t>汇报人</a:t>
            </a:r>
            <a:r>
              <a:rPr lang="zh-CN" altLang="en-US" sz="800" dirty="0" smtClean="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rPr>
              <a:t>：哎呀小小草</a:t>
            </a:r>
            <a:endParaRPr lang="zh-CN" altLang="en-US" sz="800" dirty="0">
              <a:solidFill>
                <a:srgbClr val="FFFDE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AutoShape 23"/>
          <p:cNvSpPr>
            <a:spLocks noChangeArrowheads="1"/>
          </p:cNvSpPr>
          <p:nvPr/>
        </p:nvSpPr>
        <p:spPr bwMode="auto">
          <a:xfrm>
            <a:off x="4714875" y="4298950"/>
            <a:ext cx="1081088" cy="234950"/>
          </a:xfrm>
          <a:prstGeom prst="roundRect">
            <a:avLst>
              <a:gd name="adj" fmla="val 50000"/>
            </a:avLst>
          </a:prstGeom>
          <a:solidFill>
            <a:srgbClr val="E4402F"/>
          </a:solidFill>
          <a:ln>
            <a:noFill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 smtClean="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rPr>
              <a:t>2018.08.15</a:t>
            </a:r>
            <a:endParaRPr lang="en-US" altLang="zh-CN" sz="800" dirty="0">
              <a:solidFill>
                <a:srgbClr val="FFFDE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Paper Orchids in the Su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2412776" y="-1318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63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 thruBlk="1"/>
      </p:transition>
    </mc:Choice>
    <mc:Fallback xmlns="">
      <p:transition spd="slow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6" presetClass="entr" presetSubtype="37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7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6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">
                    <p:cTn id="4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0"/>
                    </p:tgtEl>
                  </p:cMediaNode>
                </p:audio>
              </p:childTnLst>
            </p:cTn>
          </p:par>
        </p:tnLst>
        <p:bldLst>
          <p:bldP spid="12" grpId="0" animBg="1"/>
          <p:bldP spid="13" grpId="0" animBg="1"/>
          <p:bldP spid="15" grpId="0" build="p"/>
          <p:bldP spid="16" grpId="0" animBg="1"/>
          <p:bldP spid="17" grpId="0" animBg="1"/>
          <p:bldP spid="18" grpId="0" animBg="1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6" presetClass="entr" presetSubtype="37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7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">
                    <p:cTn id="4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0"/>
                    </p:tgtEl>
                  </p:cMediaNode>
                </p:audio>
              </p:childTnLst>
            </p:cTn>
          </p:par>
        </p:tnLst>
        <p:bldLst>
          <p:bldP spid="12" grpId="0" animBg="1"/>
          <p:bldP spid="13" grpId="0" animBg="1"/>
          <p:bldP spid="15" grpId="0" build="p"/>
          <p:bldP spid="16" grpId="0" animBg="1"/>
          <p:bldP spid="17" grpId="0" animBg="1"/>
          <p:bldP spid="18" grpId="0" animBg="1"/>
          <p:bldP spid="19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 descr="24215600-1-311156"/>
          <p:cNvSpPr>
            <a:spLocks noChangeArrowheads="1"/>
          </p:cNvSpPr>
          <p:nvPr/>
        </p:nvSpPr>
        <p:spPr bwMode="auto">
          <a:xfrm>
            <a:off x="433388" y="1325563"/>
            <a:ext cx="2070100" cy="1550987"/>
          </a:xfrm>
          <a:prstGeom prst="rect">
            <a:avLst/>
          </a:prstGeom>
          <a:blipFill dpi="0" rotWithShape="1">
            <a:blip r:embed="rId2"/>
            <a:srcRect/>
            <a:stretch>
              <a:fillRect r="-1865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665163" y="2643188"/>
            <a:ext cx="1838325" cy="233362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2" name="Rectangle 4" descr="20100516232736"/>
          <p:cNvSpPr>
            <a:spLocks noChangeArrowheads="1"/>
          </p:cNvSpPr>
          <p:nvPr/>
        </p:nvSpPr>
        <p:spPr bwMode="auto">
          <a:xfrm>
            <a:off x="2503488" y="1325563"/>
            <a:ext cx="2068512" cy="1550987"/>
          </a:xfrm>
          <a:prstGeom prst="rect">
            <a:avLst/>
          </a:prstGeom>
          <a:blipFill dpi="0" rotWithShape="1">
            <a:blip r:embed="rId3"/>
            <a:srcRect/>
            <a:stretch>
              <a:fillRect b="-2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735263" y="2643188"/>
            <a:ext cx="1836737" cy="233362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4" name="Rectangle 6" descr="2011071511564819901"/>
          <p:cNvSpPr>
            <a:spLocks noChangeArrowheads="1"/>
          </p:cNvSpPr>
          <p:nvPr/>
        </p:nvSpPr>
        <p:spPr bwMode="auto">
          <a:xfrm>
            <a:off x="4572000" y="1327150"/>
            <a:ext cx="2068513" cy="1550988"/>
          </a:xfrm>
          <a:prstGeom prst="rect">
            <a:avLst/>
          </a:prstGeom>
          <a:blipFill dpi="0" rotWithShape="1">
            <a:blip r:embed="rId4"/>
            <a:srcRect/>
            <a:stretch>
              <a:fillRect b="-256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4805363" y="2643188"/>
            <a:ext cx="1835150" cy="233362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6" name="Rectangle 8" descr="ntk-2257-39l3lbbavgpap"/>
          <p:cNvSpPr>
            <a:spLocks noChangeArrowheads="1"/>
          </p:cNvSpPr>
          <p:nvPr/>
        </p:nvSpPr>
        <p:spPr bwMode="auto">
          <a:xfrm>
            <a:off x="6640513" y="1325563"/>
            <a:ext cx="2070100" cy="1550987"/>
          </a:xfrm>
          <a:prstGeom prst="rect">
            <a:avLst/>
          </a:prstGeom>
          <a:blipFill dpi="0" rotWithShape="1">
            <a:blip r:embed="rId5"/>
            <a:srcRect/>
            <a:stretch>
              <a:fillRect b="-65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6875463" y="2643188"/>
            <a:ext cx="1835150" cy="233362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Rectangle 10" descr="201107060956141686"/>
          <p:cNvSpPr>
            <a:spLocks noChangeArrowheads="1"/>
          </p:cNvSpPr>
          <p:nvPr/>
        </p:nvSpPr>
        <p:spPr bwMode="auto">
          <a:xfrm>
            <a:off x="433388" y="2876550"/>
            <a:ext cx="2070100" cy="1552575"/>
          </a:xfrm>
          <a:prstGeom prst="rect">
            <a:avLst/>
          </a:prstGeom>
          <a:blipFill dpi="0" rotWithShape="1">
            <a:blip r:embed="rId6"/>
            <a:srcRect/>
            <a:stretch>
              <a:fillRect b="-28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665163" y="4194175"/>
            <a:ext cx="1838325" cy="234950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0" name="Rectangle 12" descr="20110224142134"/>
          <p:cNvSpPr>
            <a:spLocks noChangeArrowheads="1"/>
          </p:cNvSpPr>
          <p:nvPr/>
        </p:nvSpPr>
        <p:spPr bwMode="auto">
          <a:xfrm>
            <a:off x="2503488" y="2876550"/>
            <a:ext cx="2068512" cy="1552575"/>
          </a:xfrm>
          <a:prstGeom prst="rect">
            <a:avLst/>
          </a:prstGeom>
          <a:blipFill dpi="0" rotWithShape="1">
            <a:blip r:embed="rId7"/>
            <a:srcRect/>
            <a:stretch>
              <a:fillRect r="-582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2735263" y="4194175"/>
            <a:ext cx="1836737" cy="234950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2" name="Rectangle 14" descr="mypsd_67386_201202130838300001b"/>
          <p:cNvSpPr>
            <a:spLocks noChangeArrowheads="1"/>
          </p:cNvSpPr>
          <p:nvPr/>
        </p:nvSpPr>
        <p:spPr bwMode="auto">
          <a:xfrm>
            <a:off x="4572000" y="2876550"/>
            <a:ext cx="2068513" cy="1552575"/>
          </a:xfrm>
          <a:prstGeom prst="rect">
            <a:avLst/>
          </a:prstGeom>
          <a:blipFill dpi="0" rotWithShape="1">
            <a:blip r:embed="rId8"/>
            <a:srcRect/>
            <a:stretch>
              <a:fillRect b="-319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4805363" y="4194175"/>
            <a:ext cx="1835150" cy="234950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4" name="Rectangle 16" descr="ntk-2215-02mya4cvf4c1h"/>
          <p:cNvSpPr>
            <a:spLocks noChangeArrowheads="1"/>
          </p:cNvSpPr>
          <p:nvPr/>
        </p:nvSpPr>
        <p:spPr bwMode="auto">
          <a:xfrm>
            <a:off x="6640513" y="2876550"/>
            <a:ext cx="2070100" cy="1552575"/>
          </a:xfrm>
          <a:prstGeom prst="rect">
            <a:avLst/>
          </a:prstGeom>
          <a:blipFill dpi="0" rotWithShape="1">
            <a:blip r:embed="rId9"/>
            <a:srcRect/>
            <a:stretch>
              <a:fillRect r="-204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5" name="Rectangle 17"/>
          <p:cNvSpPr>
            <a:spLocks noChangeArrowheads="1"/>
          </p:cNvSpPr>
          <p:nvPr/>
        </p:nvSpPr>
        <p:spPr bwMode="auto">
          <a:xfrm>
            <a:off x="6875463" y="4194175"/>
            <a:ext cx="1835150" cy="234950"/>
          </a:xfrm>
          <a:prstGeom prst="rect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640513" y="4194175"/>
            <a:ext cx="234950" cy="234950"/>
            <a:chOff x="6640513" y="4194175"/>
            <a:chExt cx="234950" cy="234950"/>
          </a:xfrm>
        </p:grpSpPr>
        <p:sp>
          <p:nvSpPr>
            <p:cNvPr id="12307" name="Rectangle 19"/>
            <p:cNvSpPr>
              <a:spLocks noChangeArrowheads="1"/>
            </p:cNvSpPr>
            <p:nvPr/>
          </p:nvSpPr>
          <p:spPr bwMode="auto">
            <a:xfrm>
              <a:off x="6640513" y="4194175"/>
              <a:ext cx="234950" cy="234950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8" name="Freeform 20"/>
            <p:cNvSpPr>
              <a:spLocks/>
            </p:cNvSpPr>
            <p:nvPr/>
          </p:nvSpPr>
          <p:spPr bwMode="auto">
            <a:xfrm>
              <a:off x="6705601" y="4270375"/>
              <a:ext cx="111125" cy="80963"/>
            </a:xfrm>
            <a:custGeom>
              <a:avLst/>
              <a:gdLst>
                <a:gd name="T0" fmla="*/ 77 w 77"/>
                <a:gd name="T1" fmla="*/ 6 h 56"/>
                <a:gd name="T2" fmla="*/ 73 w 77"/>
                <a:gd name="T3" fmla="*/ 0 h 56"/>
                <a:gd name="T4" fmla="*/ 43 w 77"/>
                <a:gd name="T5" fmla="*/ 24 h 56"/>
                <a:gd name="T6" fmla="*/ 28 w 77"/>
                <a:gd name="T7" fmla="*/ 9 h 56"/>
                <a:gd name="T8" fmla="*/ 0 w 77"/>
                <a:gd name="T9" fmla="*/ 31 h 56"/>
                <a:gd name="T10" fmla="*/ 0 w 77"/>
                <a:gd name="T11" fmla="*/ 56 h 56"/>
                <a:gd name="T12" fmla="*/ 7 w 77"/>
                <a:gd name="T13" fmla="*/ 56 h 56"/>
                <a:gd name="T14" fmla="*/ 7 w 77"/>
                <a:gd name="T15" fmla="*/ 34 h 56"/>
                <a:gd name="T16" fmla="*/ 28 w 77"/>
                <a:gd name="T17" fmla="*/ 18 h 56"/>
                <a:gd name="T18" fmla="*/ 42 w 77"/>
                <a:gd name="T19" fmla="*/ 33 h 56"/>
                <a:gd name="T20" fmla="*/ 77 w 77"/>
                <a:gd name="T21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56">
                  <a:moveTo>
                    <a:pt x="77" y="6"/>
                  </a:moveTo>
                  <a:lnTo>
                    <a:pt x="73" y="0"/>
                  </a:lnTo>
                  <a:lnTo>
                    <a:pt x="43" y="24"/>
                  </a:lnTo>
                  <a:lnTo>
                    <a:pt x="28" y="9"/>
                  </a:lnTo>
                  <a:lnTo>
                    <a:pt x="0" y="31"/>
                  </a:lnTo>
                  <a:lnTo>
                    <a:pt x="0" y="56"/>
                  </a:lnTo>
                  <a:lnTo>
                    <a:pt x="7" y="56"/>
                  </a:lnTo>
                  <a:lnTo>
                    <a:pt x="7" y="34"/>
                  </a:lnTo>
                  <a:lnTo>
                    <a:pt x="28" y="18"/>
                  </a:lnTo>
                  <a:lnTo>
                    <a:pt x="42" y="33"/>
                  </a:lnTo>
                  <a:lnTo>
                    <a:pt x="77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9" name="Rectangle 21"/>
            <p:cNvSpPr>
              <a:spLocks noChangeArrowheads="1"/>
            </p:cNvSpPr>
            <p:nvPr/>
          </p:nvSpPr>
          <p:spPr bwMode="auto">
            <a:xfrm>
              <a:off x="6761163" y="4330700"/>
              <a:ext cx="11113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0" name="Rectangle 22"/>
            <p:cNvSpPr>
              <a:spLocks noChangeArrowheads="1"/>
            </p:cNvSpPr>
            <p:nvPr/>
          </p:nvSpPr>
          <p:spPr bwMode="auto">
            <a:xfrm>
              <a:off x="6808788" y="4314825"/>
              <a:ext cx="11113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40513" y="2643188"/>
            <a:ext cx="234950" cy="233362"/>
            <a:chOff x="6640513" y="2643188"/>
            <a:chExt cx="234950" cy="233362"/>
          </a:xfrm>
        </p:grpSpPr>
        <p:sp>
          <p:nvSpPr>
            <p:cNvPr id="12312" name="Rectangle 24"/>
            <p:cNvSpPr>
              <a:spLocks noChangeArrowheads="1"/>
            </p:cNvSpPr>
            <p:nvPr/>
          </p:nvSpPr>
          <p:spPr bwMode="auto">
            <a:xfrm>
              <a:off x="6640513" y="2643188"/>
              <a:ext cx="234950" cy="233362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3" name="Freeform 25"/>
            <p:cNvSpPr>
              <a:spLocks noEditPoints="1"/>
            </p:cNvSpPr>
            <p:nvPr/>
          </p:nvSpPr>
          <p:spPr bwMode="auto">
            <a:xfrm>
              <a:off x="6702426" y="2717800"/>
              <a:ext cx="112713" cy="82550"/>
            </a:xfrm>
            <a:custGeom>
              <a:avLst/>
              <a:gdLst>
                <a:gd name="T0" fmla="*/ 42 w 78"/>
                <a:gd name="T1" fmla="*/ 7 h 58"/>
                <a:gd name="T2" fmla="*/ 42 w 78"/>
                <a:gd name="T3" fmla="*/ 0 h 58"/>
                <a:gd name="T4" fmla="*/ 27 w 78"/>
                <a:gd name="T5" fmla="*/ 0 h 58"/>
                <a:gd name="T6" fmla="*/ 27 w 78"/>
                <a:gd name="T7" fmla="*/ 7 h 58"/>
                <a:gd name="T8" fmla="*/ 24 w 78"/>
                <a:gd name="T9" fmla="*/ 7 h 58"/>
                <a:gd name="T10" fmla="*/ 24 w 78"/>
                <a:gd name="T11" fmla="*/ 0 h 58"/>
                <a:gd name="T12" fmla="*/ 9 w 78"/>
                <a:gd name="T13" fmla="*/ 0 h 58"/>
                <a:gd name="T14" fmla="*/ 9 w 78"/>
                <a:gd name="T15" fmla="*/ 7 h 58"/>
                <a:gd name="T16" fmla="*/ 0 w 78"/>
                <a:gd name="T17" fmla="*/ 7 h 58"/>
                <a:gd name="T18" fmla="*/ 0 w 78"/>
                <a:gd name="T19" fmla="*/ 58 h 58"/>
                <a:gd name="T20" fmla="*/ 78 w 78"/>
                <a:gd name="T21" fmla="*/ 58 h 58"/>
                <a:gd name="T22" fmla="*/ 78 w 78"/>
                <a:gd name="T23" fmla="*/ 7 h 58"/>
                <a:gd name="T24" fmla="*/ 42 w 78"/>
                <a:gd name="T25" fmla="*/ 7 h 58"/>
                <a:gd name="T26" fmla="*/ 72 w 78"/>
                <a:gd name="T27" fmla="*/ 52 h 58"/>
                <a:gd name="T28" fmla="*/ 6 w 78"/>
                <a:gd name="T29" fmla="*/ 52 h 58"/>
                <a:gd name="T30" fmla="*/ 6 w 78"/>
                <a:gd name="T31" fmla="*/ 13 h 58"/>
                <a:gd name="T32" fmla="*/ 72 w 78"/>
                <a:gd name="T33" fmla="*/ 13 h 58"/>
                <a:gd name="T34" fmla="*/ 72 w 78"/>
                <a:gd name="T35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58">
                  <a:moveTo>
                    <a:pt x="42" y="7"/>
                  </a:moveTo>
                  <a:lnTo>
                    <a:pt x="42" y="0"/>
                  </a:lnTo>
                  <a:lnTo>
                    <a:pt x="27" y="0"/>
                  </a:lnTo>
                  <a:lnTo>
                    <a:pt x="27" y="7"/>
                  </a:lnTo>
                  <a:lnTo>
                    <a:pt x="24" y="7"/>
                  </a:lnTo>
                  <a:lnTo>
                    <a:pt x="24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58"/>
                  </a:lnTo>
                  <a:lnTo>
                    <a:pt x="78" y="58"/>
                  </a:lnTo>
                  <a:lnTo>
                    <a:pt x="78" y="7"/>
                  </a:lnTo>
                  <a:lnTo>
                    <a:pt x="42" y="7"/>
                  </a:lnTo>
                  <a:close/>
                  <a:moveTo>
                    <a:pt x="72" y="52"/>
                  </a:moveTo>
                  <a:lnTo>
                    <a:pt x="6" y="52"/>
                  </a:lnTo>
                  <a:lnTo>
                    <a:pt x="6" y="13"/>
                  </a:lnTo>
                  <a:lnTo>
                    <a:pt x="72" y="13"/>
                  </a:lnTo>
                  <a:lnTo>
                    <a:pt x="72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4" name="Freeform 26"/>
            <p:cNvSpPr>
              <a:spLocks noEditPoints="1"/>
            </p:cNvSpPr>
            <p:nvPr/>
          </p:nvSpPr>
          <p:spPr bwMode="auto">
            <a:xfrm>
              <a:off x="6757988" y="2744788"/>
              <a:ext cx="36513" cy="38100"/>
            </a:xfrm>
            <a:custGeom>
              <a:avLst/>
              <a:gdLst>
                <a:gd name="T0" fmla="*/ 24 w 47"/>
                <a:gd name="T1" fmla="*/ 47 h 47"/>
                <a:gd name="T2" fmla="*/ 47 w 47"/>
                <a:gd name="T3" fmla="*/ 24 h 47"/>
                <a:gd name="T4" fmla="*/ 24 w 47"/>
                <a:gd name="T5" fmla="*/ 0 h 47"/>
                <a:gd name="T6" fmla="*/ 0 w 47"/>
                <a:gd name="T7" fmla="*/ 24 h 47"/>
                <a:gd name="T8" fmla="*/ 24 w 47"/>
                <a:gd name="T9" fmla="*/ 47 h 47"/>
                <a:gd name="T10" fmla="*/ 24 w 47"/>
                <a:gd name="T11" fmla="*/ 12 h 47"/>
                <a:gd name="T12" fmla="*/ 35 w 47"/>
                <a:gd name="T13" fmla="*/ 24 h 47"/>
                <a:gd name="T14" fmla="*/ 24 w 47"/>
                <a:gd name="T15" fmla="*/ 35 h 47"/>
                <a:gd name="T16" fmla="*/ 12 w 47"/>
                <a:gd name="T17" fmla="*/ 24 h 47"/>
                <a:gd name="T18" fmla="*/ 24 w 47"/>
                <a:gd name="T1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47"/>
                  </a:moveTo>
                  <a:cubicBezTo>
                    <a:pt x="37" y="47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moveTo>
                    <a:pt x="24" y="12"/>
                  </a:moveTo>
                  <a:cubicBezTo>
                    <a:pt x="30" y="12"/>
                    <a:pt x="35" y="17"/>
                    <a:pt x="35" y="24"/>
                  </a:cubicBezTo>
                  <a:cubicBezTo>
                    <a:pt x="35" y="30"/>
                    <a:pt x="30" y="35"/>
                    <a:pt x="24" y="35"/>
                  </a:cubicBezTo>
                  <a:cubicBezTo>
                    <a:pt x="18" y="35"/>
                    <a:pt x="12" y="30"/>
                    <a:pt x="12" y="24"/>
                  </a:cubicBezTo>
                  <a:cubicBezTo>
                    <a:pt x="12" y="17"/>
                    <a:pt x="18" y="12"/>
                    <a:pt x="24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5" name="Rectangle 27"/>
            <p:cNvSpPr>
              <a:spLocks noChangeArrowheads="1"/>
            </p:cNvSpPr>
            <p:nvPr/>
          </p:nvSpPr>
          <p:spPr bwMode="auto">
            <a:xfrm>
              <a:off x="6724651" y="2744788"/>
              <a:ext cx="14288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72000" y="4194175"/>
            <a:ext cx="233363" cy="234950"/>
            <a:chOff x="4572000" y="4194175"/>
            <a:chExt cx="233363" cy="234950"/>
          </a:xfrm>
        </p:grpSpPr>
        <p:sp>
          <p:nvSpPr>
            <p:cNvPr id="12317" name="Rectangle 29"/>
            <p:cNvSpPr>
              <a:spLocks noChangeArrowheads="1"/>
            </p:cNvSpPr>
            <p:nvPr/>
          </p:nvSpPr>
          <p:spPr bwMode="auto">
            <a:xfrm>
              <a:off x="4572000" y="4194175"/>
              <a:ext cx="233363" cy="234950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8" name="Freeform 30"/>
            <p:cNvSpPr>
              <a:spLocks noEditPoints="1"/>
            </p:cNvSpPr>
            <p:nvPr/>
          </p:nvSpPr>
          <p:spPr bwMode="auto">
            <a:xfrm>
              <a:off x="4632325" y="4254500"/>
              <a:ext cx="114300" cy="112713"/>
            </a:xfrm>
            <a:custGeom>
              <a:avLst/>
              <a:gdLst>
                <a:gd name="T0" fmla="*/ 94 w 140"/>
                <a:gd name="T1" fmla="*/ 69 h 140"/>
                <a:gd name="T2" fmla="*/ 86 w 140"/>
                <a:gd name="T3" fmla="*/ 78 h 140"/>
                <a:gd name="T4" fmla="*/ 75 w 140"/>
                <a:gd name="T5" fmla="*/ 67 h 140"/>
                <a:gd name="T6" fmla="*/ 83 w 140"/>
                <a:gd name="T7" fmla="*/ 42 h 140"/>
                <a:gd name="T8" fmla="*/ 71 w 140"/>
                <a:gd name="T9" fmla="*/ 13 h 140"/>
                <a:gd name="T10" fmla="*/ 41 w 140"/>
                <a:gd name="T11" fmla="*/ 0 h 140"/>
                <a:gd name="T12" fmla="*/ 12 w 140"/>
                <a:gd name="T13" fmla="*/ 13 h 140"/>
                <a:gd name="T14" fmla="*/ 0 w 140"/>
                <a:gd name="T15" fmla="*/ 42 h 140"/>
                <a:gd name="T16" fmla="*/ 12 w 140"/>
                <a:gd name="T17" fmla="*/ 71 h 140"/>
                <a:gd name="T18" fmla="*/ 41 w 140"/>
                <a:gd name="T19" fmla="*/ 84 h 140"/>
                <a:gd name="T20" fmla="*/ 66 w 140"/>
                <a:gd name="T21" fmla="*/ 75 h 140"/>
                <a:gd name="T22" fmla="*/ 77 w 140"/>
                <a:gd name="T23" fmla="*/ 86 h 140"/>
                <a:gd name="T24" fmla="*/ 69 w 140"/>
                <a:gd name="T25" fmla="*/ 95 h 140"/>
                <a:gd name="T26" fmla="*/ 115 w 140"/>
                <a:gd name="T27" fmla="*/ 140 h 140"/>
                <a:gd name="T28" fmla="*/ 140 w 140"/>
                <a:gd name="T29" fmla="*/ 115 h 140"/>
                <a:gd name="T30" fmla="*/ 94 w 140"/>
                <a:gd name="T31" fmla="*/ 69 h 140"/>
                <a:gd name="T32" fmla="*/ 20 w 140"/>
                <a:gd name="T33" fmla="*/ 63 h 140"/>
                <a:gd name="T34" fmla="*/ 12 w 140"/>
                <a:gd name="T35" fmla="*/ 42 h 140"/>
                <a:gd name="T36" fmla="*/ 20 w 140"/>
                <a:gd name="T37" fmla="*/ 21 h 140"/>
                <a:gd name="T38" fmla="*/ 41 w 140"/>
                <a:gd name="T39" fmla="*/ 12 h 140"/>
                <a:gd name="T40" fmla="*/ 62 w 140"/>
                <a:gd name="T41" fmla="*/ 21 h 140"/>
                <a:gd name="T42" fmla="*/ 71 w 140"/>
                <a:gd name="T43" fmla="*/ 42 h 140"/>
                <a:gd name="T44" fmla="*/ 62 w 140"/>
                <a:gd name="T45" fmla="*/ 63 h 140"/>
                <a:gd name="T46" fmla="*/ 41 w 140"/>
                <a:gd name="T47" fmla="*/ 72 h 140"/>
                <a:gd name="T48" fmla="*/ 20 w 140"/>
                <a:gd name="T49" fmla="*/ 63 h 140"/>
                <a:gd name="T50" fmla="*/ 89 w 140"/>
                <a:gd name="T51" fmla="*/ 98 h 140"/>
                <a:gd name="T52" fmla="*/ 97 w 140"/>
                <a:gd name="T53" fmla="*/ 90 h 140"/>
                <a:gd name="T54" fmla="*/ 123 w 140"/>
                <a:gd name="T55" fmla="*/ 115 h 140"/>
                <a:gd name="T56" fmla="*/ 115 w 140"/>
                <a:gd name="T57" fmla="*/ 123 h 140"/>
                <a:gd name="T58" fmla="*/ 89 w 140"/>
                <a:gd name="T59" fmla="*/ 9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" h="140">
                  <a:moveTo>
                    <a:pt x="94" y="69"/>
                  </a:moveTo>
                  <a:cubicBezTo>
                    <a:pt x="86" y="78"/>
                    <a:pt x="86" y="78"/>
                    <a:pt x="86" y="78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80" y="60"/>
                    <a:pt x="83" y="51"/>
                    <a:pt x="83" y="42"/>
                  </a:cubicBezTo>
                  <a:cubicBezTo>
                    <a:pt x="83" y="31"/>
                    <a:pt x="79" y="20"/>
                    <a:pt x="71" y="13"/>
                  </a:cubicBezTo>
                  <a:cubicBezTo>
                    <a:pt x="63" y="5"/>
                    <a:pt x="52" y="0"/>
                    <a:pt x="41" y="0"/>
                  </a:cubicBezTo>
                  <a:cubicBezTo>
                    <a:pt x="30" y="0"/>
                    <a:pt x="20" y="5"/>
                    <a:pt x="12" y="13"/>
                  </a:cubicBezTo>
                  <a:cubicBezTo>
                    <a:pt x="4" y="20"/>
                    <a:pt x="0" y="31"/>
                    <a:pt x="0" y="42"/>
                  </a:cubicBezTo>
                  <a:cubicBezTo>
                    <a:pt x="0" y="53"/>
                    <a:pt x="4" y="64"/>
                    <a:pt x="12" y="71"/>
                  </a:cubicBezTo>
                  <a:cubicBezTo>
                    <a:pt x="20" y="79"/>
                    <a:pt x="30" y="84"/>
                    <a:pt x="41" y="84"/>
                  </a:cubicBezTo>
                  <a:cubicBezTo>
                    <a:pt x="50" y="84"/>
                    <a:pt x="59" y="81"/>
                    <a:pt x="66" y="75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40" y="115"/>
                    <a:pt x="140" y="115"/>
                    <a:pt x="140" y="115"/>
                  </a:cubicBezTo>
                  <a:lnTo>
                    <a:pt x="94" y="69"/>
                  </a:lnTo>
                  <a:close/>
                  <a:moveTo>
                    <a:pt x="20" y="63"/>
                  </a:moveTo>
                  <a:cubicBezTo>
                    <a:pt x="15" y="57"/>
                    <a:pt x="12" y="50"/>
                    <a:pt x="12" y="42"/>
                  </a:cubicBezTo>
                  <a:cubicBezTo>
                    <a:pt x="12" y="34"/>
                    <a:pt x="15" y="27"/>
                    <a:pt x="20" y="21"/>
                  </a:cubicBezTo>
                  <a:cubicBezTo>
                    <a:pt x="26" y="16"/>
                    <a:pt x="33" y="12"/>
                    <a:pt x="41" y="12"/>
                  </a:cubicBezTo>
                  <a:cubicBezTo>
                    <a:pt x="49" y="12"/>
                    <a:pt x="57" y="16"/>
                    <a:pt x="62" y="21"/>
                  </a:cubicBezTo>
                  <a:cubicBezTo>
                    <a:pt x="68" y="27"/>
                    <a:pt x="71" y="34"/>
                    <a:pt x="71" y="42"/>
                  </a:cubicBezTo>
                  <a:cubicBezTo>
                    <a:pt x="71" y="50"/>
                    <a:pt x="68" y="57"/>
                    <a:pt x="62" y="63"/>
                  </a:cubicBezTo>
                  <a:cubicBezTo>
                    <a:pt x="57" y="68"/>
                    <a:pt x="49" y="72"/>
                    <a:pt x="41" y="72"/>
                  </a:cubicBezTo>
                  <a:cubicBezTo>
                    <a:pt x="33" y="72"/>
                    <a:pt x="26" y="68"/>
                    <a:pt x="20" y="63"/>
                  </a:cubicBezTo>
                  <a:moveTo>
                    <a:pt x="89" y="98"/>
                  </a:moveTo>
                  <a:cubicBezTo>
                    <a:pt x="97" y="90"/>
                    <a:pt x="97" y="90"/>
                    <a:pt x="97" y="90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15" y="123"/>
                    <a:pt x="115" y="123"/>
                    <a:pt x="115" y="123"/>
                  </a:cubicBezTo>
                  <a:lnTo>
                    <a:pt x="89" y="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72000" y="2643188"/>
            <a:ext cx="233363" cy="233362"/>
            <a:chOff x="4572000" y="2643188"/>
            <a:chExt cx="233363" cy="233362"/>
          </a:xfrm>
        </p:grpSpPr>
        <p:sp>
          <p:nvSpPr>
            <p:cNvPr id="12320" name="Rectangle 32"/>
            <p:cNvSpPr>
              <a:spLocks noChangeArrowheads="1"/>
            </p:cNvSpPr>
            <p:nvPr/>
          </p:nvSpPr>
          <p:spPr bwMode="auto">
            <a:xfrm>
              <a:off x="4572000" y="2643188"/>
              <a:ext cx="233363" cy="233362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1" name="Freeform 33"/>
            <p:cNvSpPr>
              <a:spLocks noEditPoints="1"/>
            </p:cNvSpPr>
            <p:nvPr/>
          </p:nvSpPr>
          <p:spPr bwMode="auto">
            <a:xfrm>
              <a:off x="4648200" y="2703513"/>
              <a:ext cx="80963" cy="112712"/>
            </a:xfrm>
            <a:custGeom>
              <a:avLst/>
              <a:gdLst>
                <a:gd name="T0" fmla="*/ 94 w 101"/>
                <a:gd name="T1" fmla="*/ 33 h 140"/>
                <a:gd name="T2" fmla="*/ 94 w 101"/>
                <a:gd name="T3" fmla="*/ 23 h 140"/>
                <a:gd name="T4" fmla="*/ 101 w 101"/>
                <a:gd name="T5" fmla="*/ 23 h 140"/>
                <a:gd name="T6" fmla="*/ 101 w 101"/>
                <a:gd name="T7" fmla="*/ 0 h 140"/>
                <a:gd name="T8" fmla="*/ 0 w 101"/>
                <a:gd name="T9" fmla="*/ 0 h 140"/>
                <a:gd name="T10" fmla="*/ 0 w 101"/>
                <a:gd name="T11" fmla="*/ 23 h 140"/>
                <a:gd name="T12" fmla="*/ 8 w 101"/>
                <a:gd name="T13" fmla="*/ 23 h 140"/>
                <a:gd name="T14" fmla="*/ 8 w 101"/>
                <a:gd name="T15" fmla="*/ 33 h 140"/>
                <a:gd name="T16" fmla="*/ 29 w 101"/>
                <a:gd name="T17" fmla="*/ 70 h 140"/>
                <a:gd name="T18" fmla="*/ 8 w 101"/>
                <a:gd name="T19" fmla="*/ 108 h 140"/>
                <a:gd name="T20" fmla="*/ 8 w 101"/>
                <a:gd name="T21" fmla="*/ 117 h 140"/>
                <a:gd name="T22" fmla="*/ 0 w 101"/>
                <a:gd name="T23" fmla="*/ 117 h 140"/>
                <a:gd name="T24" fmla="*/ 0 w 101"/>
                <a:gd name="T25" fmla="*/ 140 h 140"/>
                <a:gd name="T26" fmla="*/ 101 w 101"/>
                <a:gd name="T27" fmla="*/ 140 h 140"/>
                <a:gd name="T28" fmla="*/ 101 w 101"/>
                <a:gd name="T29" fmla="*/ 117 h 140"/>
                <a:gd name="T30" fmla="*/ 94 w 101"/>
                <a:gd name="T31" fmla="*/ 117 h 140"/>
                <a:gd name="T32" fmla="*/ 94 w 101"/>
                <a:gd name="T33" fmla="*/ 108 h 140"/>
                <a:gd name="T34" fmla="*/ 73 w 101"/>
                <a:gd name="T35" fmla="*/ 70 h 140"/>
                <a:gd name="T36" fmla="*/ 94 w 101"/>
                <a:gd name="T37" fmla="*/ 33 h 140"/>
                <a:gd name="T38" fmla="*/ 82 w 101"/>
                <a:gd name="T39" fmla="*/ 108 h 140"/>
                <a:gd name="T40" fmla="*/ 82 w 101"/>
                <a:gd name="T41" fmla="*/ 117 h 140"/>
                <a:gd name="T42" fmla="*/ 20 w 101"/>
                <a:gd name="T43" fmla="*/ 117 h 140"/>
                <a:gd name="T44" fmla="*/ 20 w 101"/>
                <a:gd name="T45" fmla="*/ 108 h 140"/>
                <a:gd name="T46" fmla="*/ 51 w 101"/>
                <a:gd name="T47" fmla="*/ 76 h 140"/>
                <a:gd name="T48" fmla="*/ 82 w 101"/>
                <a:gd name="T49" fmla="*/ 108 h 140"/>
                <a:gd name="T50" fmla="*/ 51 w 101"/>
                <a:gd name="T51" fmla="*/ 64 h 140"/>
                <a:gd name="T52" fmla="*/ 20 w 101"/>
                <a:gd name="T53" fmla="*/ 33 h 140"/>
                <a:gd name="T54" fmla="*/ 20 w 101"/>
                <a:gd name="T55" fmla="*/ 23 h 140"/>
                <a:gd name="T56" fmla="*/ 82 w 101"/>
                <a:gd name="T57" fmla="*/ 23 h 140"/>
                <a:gd name="T58" fmla="*/ 82 w 101"/>
                <a:gd name="T59" fmla="*/ 33 h 140"/>
                <a:gd name="T60" fmla="*/ 51 w 101"/>
                <a:gd name="T61" fmla="*/ 6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140">
                  <a:moveTo>
                    <a:pt x="94" y="33"/>
                  </a:moveTo>
                  <a:cubicBezTo>
                    <a:pt x="94" y="23"/>
                    <a:pt x="94" y="23"/>
                    <a:pt x="94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49"/>
                    <a:pt x="16" y="63"/>
                    <a:pt x="29" y="70"/>
                  </a:cubicBezTo>
                  <a:cubicBezTo>
                    <a:pt x="16" y="78"/>
                    <a:pt x="8" y="92"/>
                    <a:pt x="8" y="108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4" y="117"/>
                    <a:pt x="94" y="117"/>
                    <a:pt x="94" y="117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92"/>
                    <a:pt x="85" y="78"/>
                    <a:pt x="73" y="70"/>
                  </a:cubicBezTo>
                  <a:cubicBezTo>
                    <a:pt x="85" y="63"/>
                    <a:pt x="94" y="49"/>
                    <a:pt x="94" y="33"/>
                  </a:cubicBezTo>
                  <a:moveTo>
                    <a:pt x="82" y="108"/>
                  </a:moveTo>
                  <a:cubicBezTo>
                    <a:pt x="82" y="117"/>
                    <a:pt x="82" y="117"/>
                    <a:pt x="82" y="117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08"/>
                    <a:pt x="20" y="108"/>
                    <a:pt x="20" y="108"/>
                  </a:cubicBezTo>
                  <a:cubicBezTo>
                    <a:pt x="20" y="90"/>
                    <a:pt x="34" y="76"/>
                    <a:pt x="51" y="76"/>
                  </a:cubicBezTo>
                  <a:cubicBezTo>
                    <a:pt x="68" y="76"/>
                    <a:pt x="82" y="90"/>
                    <a:pt x="82" y="108"/>
                  </a:cubicBezTo>
                  <a:moveTo>
                    <a:pt x="51" y="64"/>
                  </a:moveTo>
                  <a:cubicBezTo>
                    <a:pt x="34" y="64"/>
                    <a:pt x="20" y="50"/>
                    <a:pt x="20" y="3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50"/>
                    <a:pt x="68" y="64"/>
                    <a:pt x="51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503488" y="2643188"/>
            <a:ext cx="231775" cy="233362"/>
            <a:chOff x="2503488" y="2643188"/>
            <a:chExt cx="231775" cy="233362"/>
          </a:xfrm>
        </p:grpSpPr>
        <p:sp>
          <p:nvSpPr>
            <p:cNvPr id="12323" name="Rectangle 35"/>
            <p:cNvSpPr>
              <a:spLocks noChangeArrowheads="1"/>
            </p:cNvSpPr>
            <p:nvPr/>
          </p:nvSpPr>
          <p:spPr bwMode="auto">
            <a:xfrm>
              <a:off x="2503488" y="2643188"/>
              <a:ext cx="231775" cy="233362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4" name="Freeform 36"/>
            <p:cNvSpPr>
              <a:spLocks/>
            </p:cNvSpPr>
            <p:nvPr/>
          </p:nvSpPr>
          <p:spPr bwMode="auto">
            <a:xfrm>
              <a:off x="2586038" y="2747963"/>
              <a:ext cx="50800" cy="23812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5" name="Freeform 37"/>
            <p:cNvSpPr>
              <a:spLocks noEditPoints="1"/>
            </p:cNvSpPr>
            <p:nvPr/>
          </p:nvSpPr>
          <p:spPr bwMode="auto">
            <a:xfrm>
              <a:off x="2568576" y="2703513"/>
              <a:ext cx="103188" cy="112712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03488" y="4194175"/>
            <a:ext cx="231775" cy="234950"/>
            <a:chOff x="2503488" y="4194175"/>
            <a:chExt cx="231775" cy="234950"/>
          </a:xfrm>
        </p:grpSpPr>
        <p:sp>
          <p:nvSpPr>
            <p:cNvPr id="12327" name="Rectangle 39"/>
            <p:cNvSpPr>
              <a:spLocks noChangeArrowheads="1"/>
            </p:cNvSpPr>
            <p:nvPr/>
          </p:nvSpPr>
          <p:spPr bwMode="auto">
            <a:xfrm>
              <a:off x="2503488" y="4194175"/>
              <a:ext cx="231775" cy="234950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8" name="Freeform 40"/>
            <p:cNvSpPr>
              <a:spLocks noEditPoints="1"/>
            </p:cNvSpPr>
            <p:nvPr/>
          </p:nvSpPr>
          <p:spPr bwMode="auto">
            <a:xfrm>
              <a:off x="2563813" y="4310063"/>
              <a:ext cx="74613" cy="34925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9" name="Freeform 41"/>
            <p:cNvSpPr>
              <a:spLocks noEditPoints="1"/>
            </p:cNvSpPr>
            <p:nvPr/>
          </p:nvSpPr>
          <p:spPr bwMode="auto">
            <a:xfrm>
              <a:off x="2598738" y="4256088"/>
              <a:ext cx="77788" cy="109538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3388" y="4194175"/>
            <a:ext cx="231775" cy="234950"/>
            <a:chOff x="433388" y="4194175"/>
            <a:chExt cx="231775" cy="234950"/>
          </a:xfrm>
        </p:grpSpPr>
        <p:sp>
          <p:nvSpPr>
            <p:cNvPr id="12331" name="Rectangle 43"/>
            <p:cNvSpPr>
              <a:spLocks noChangeArrowheads="1"/>
            </p:cNvSpPr>
            <p:nvPr/>
          </p:nvSpPr>
          <p:spPr bwMode="auto">
            <a:xfrm>
              <a:off x="433388" y="4194175"/>
              <a:ext cx="231775" cy="234950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2" name="Freeform 44"/>
            <p:cNvSpPr>
              <a:spLocks noEditPoints="1"/>
            </p:cNvSpPr>
            <p:nvPr/>
          </p:nvSpPr>
          <p:spPr bwMode="auto">
            <a:xfrm>
              <a:off x="493713" y="4254500"/>
              <a:ext cx="112713" cy="112713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3" name="Freeform 45"/>
            <p:cNvSpPr>
              <a:spLocks noEditPoints="1"/>
            </p:cNvSpPr>
            <p:nvPr/>
          </p:nvSpPr>
          <p:spPr bwMode="auto">
            <a:xfrm>
              <a:off x="536576" y="4313238"/>
              <a:ext cx="25400" cy="25400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3388" y="2643188"/>
            <a:ext cx="231775" cy="233362"/>
            <a:chOff x="433388" y="2643188"/>
            <a:chExt cx="231775" cy="233362"/>
          </a:xfrm>
        </p:grpSpPr>
        <p:sp>
          <p:nvSpPr>
            <p:cNvPr id="12335" name="Rectangle 47"/>
            <p:cNvSpPr>
              <a:spLocks noChangeArrowheads="1"/>
            </p:cNvSpPr>
            <p:nvPr/>
          </p:nvSpPr>
          <p:spPr bwMode="auto">
            <a:xfrm>
              <a:off x="433388" y="2643188"/>
              <a:ext cx="231775" cy="233362"/>
            </a:xfrm>
            <a:prstGeom prst="rect">
              <a:avLst/>
            </a:prstGeom>
            <a:solidFill>
              <a:srgbClr val="E4402F"/>
            </a:solidFill>
            <a:ln w="9525" cmpd="sng">
              <a:solidFill>
                <a:srgbClr val="CBAB8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6" name="Freeform 48"/>
            <p:cNvSpPr>
              <a:spLocks noEditPoints="1"/>
            </p:cNvSpPr>
            <p:nvPr/>
          </p:nvSpPr>
          <p:spPr bwMode="auto">
            <a:xfrm>
              <a:off x="493713" y="2703513"/>
              <a:ext cx="112713" cy="112712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7" name="Oval 49"/>
            <p:cNvSpPr>
              <a:spLocks noChangeArrowheads="1"/>
            </p:cNvSpPr>
            <p:nvPr/>
          </p:nvSpPr>
          <p:spPr bwMode="auto">
            <a:xfrm>
              <a:off x="536576" y="2728913"/>
              <a:ext cx="26988" cy="269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38" name="Rectangle 50"/>
          <p:cNvSpPr>
            <a:spLocks noChangeArrowheads="1"/>
          </p:cNvSpPr>
          <p:nvPr/>
        </p:nvSpPr>
        <p:spPr bwMode="auto">
          <a:xfrm>
            <a:off x="719138" y="26495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01</a:t>
            </a:r>
          </a:p>
        </p:txBody>
      </p:sp>
      <p:sp>
        <p:nvSpPr>
          <p:cNvPr id="12339" name="Rectangle 51"/>
          <p:cNvSpPr>
            <a:spLocks noChangeArrowheads="1"/>
          </p:cNvSpPr>
          <p:nvPr/>
        </p:nvSpPr>
        <p:spPr bwMode="auto">
          <a:xfrm>
            <a:off x="719138" y="41989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05</a:t>
            </a:r>
          </a:p>
        </p:txBody>
      </p:sp>
      <p:sp>
        <p:nvSpPr>
          <p:cNvPr id="12340" name="Rectangle 52"/>
          <p:cNvSpPr>
            <a:spLocks noChangeArrowheads="1"/>
          </p:cNvSpPr>
          <p:nvPr/>
        </p:nvSpPr>
        <p:spPr bwMode="auto">
          <a:xfrm>
            <a:off x="2800350" y="26495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02</a:t>
            </a:r>
          </a:p>
        </p:txBody>
      </p:sp>
      <p:sp>
        <p:nvSpPr>
          <p:cNvPr id="12341" name="Rectangle 53"/>
          <p:cNvSpPr>
            <a:spLocks noChangeArrowheads="1"/>
          </p:cNvSpPr>
          <p:nvPr/>
        </p:nvSpPr>
        <p:spPr bwMode="auto">
          <a:xfrm>
            <a:off x="2800350" y="41989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06</a:t>
            </a:r>
          </a:p>
        </p:txBody>
      </p:sp>
      <p:sp>
        <p:nvSpPr>
          <p:cNvPr id="12342" name="Rectangle 54"/>
          <p:cNvSpPr>
            <a:spLocks noChangeArrowheads="1"/>
          </p:cNvSpPr>
          <p:nvPr/>
        </p:nvSpPr>
        <p:spPr bwMode="auto">
          <a:xfrm>
            <a:off x="4851400" y="26495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03</a:t>
            </a:r>
          </a:p>
        </p:txBody>
      </p:sp>
      <p:sp>
        <p:nvSpPr>
          <p:cNvPr id="12343" name="Rectangle 55"/>
          <p:cNvSpPr>
            <a:spLocks noChangeArrowheads="1"/>
          </p:cNvSpPr>
          <p:nvPr/>
        </p:nvSpPr>
        <p:spPr bwMode="auto">
          <a:xfrm>
            <a:off x="4851400" y="41989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07</a:t>
            </a:r>
          </a:p>
        </p:txBody>
      </p:sp>
      <p:sp>
        <p:nvSpPr>
          <p:cNvPr id="12344" name="Rectangle 56"/>
          <p:cNvSpPr>
            <a:spLocks noChangeArrowheads="1"/>
          </p:cNvSpPr>
          <p:nvPr/>
        </p:nvSpPr>
        <p:spPr bwMode="auto">
          <a:xfrm>
            <a:off x="6931025" y="26495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04</a:t>
            </a:r>
          </a:p>
        </p:txBody>
      </p:sp>
      <p:sp>
        <p:nvSpPr>
          <p:cNvPr id="12345" name="Rectangle 57"/>
          <p:cNvSpPr>
            <a:spLocks noChangeArrowheads="1"/>
          </p:cNvSpPr>
          <p:nvPr/>
        </p:nvSpPr>
        <p:spPr bwMode="auto">
          <a:xfrm>
            <a:off x="6931025" y="4198938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Option 08</a:t>
            </a:r>
          </a:p>
        </p:txBody>
      </p:sp>
      <p:sp>
        <p:nvSpPr>
          <p:cNvPr id="63" name="圆角矩形 62"/>
          <p:cNvSpPr/>
          <p:nvPr/>
        </p:nvSpPr>
        <p:spPr>
          <a:xfrm>
            <a:off x="279049" y="189175"/>
            <a:ext cx="393739" cy="393739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 Box 18"/>
          <p:cNvSpPr txBox="1">
            <a:spLocks noChangeArrowheads="1"/>
          </p:cNvSpPr>
          <p:nvPr/>
        </p:nvSpPr>
        <p:spPr bwMode="auto">
          <a:xfrm>
            <a:off x="276985" y="220533"/>
            <a:ext cx="39786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02</a:t>
            </a:r>
            <a:endParaRPr lang="zh-CN" altLang="en-US" sz="2000" b="1" dirty="0">
              <a:solidFill>
                <a:srgbClr val="E4402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65" name="Text Box 18"/>
          <p:cNvSpPr txBox="1">
            <a:spLocks noChangeArrowheads="1"/>
          </p:cNvSpPr>
          <p:nvPr/>
        </p:nvSpPr>
        <p:spPr bwMode="auto">
          <a:xfrm>
            <a:off x="780810" y="235922"/>
            <a:ext cx="18020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</p:spTree>
    <p:extLst>
      <p:ext uri="{BB962C8B-B14F-4D97-AF65-F5344CB8AC3E}">
        <p14:creationId xmlns:p14="http://schemas.microsoft.com/office/powerpoint/2010/main" val="3747016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750" fill="hold"/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75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750" fill="hold"/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750" fill="hold"/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750" fill="hold"/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750" fill="hold"/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5" dur="750" fill="hold"/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9" dur="750" fill="hold"/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0" dur="750" fill="hold"/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2" dur="750" fill="hold"/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6" dur="750" fill="hold"/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9" dur="750" fill="hold"/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0" dur="750" fill="hold"/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7" dur="750" fill="hold"/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8" dur="750" fill="hold"/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2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1" dur="75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2" dur="75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290" grpId="0" animBg="1"/>
          <p:bldP spid="12291" grpId="0" animBg="1"/>
          <p:bldP spid="12292" grpId="0" animBg="1"/>
          <p:bldP spid="12293" grpId="0" animBg="1"/>
          <p:bldP spid="12294" grpId="0" animBg="1"/>
          <p:bldP spid="12295" grpId="0" animBg="1"/>
          <p:bldP spid="12296" grpId="0" animBg="1"/>
          <p:bldP spid="12297" grpId="0" animBg="1"/>
          <p:bldP spid="12298" grpId="0" animBg="1"/>
          <p:bldP spid="12299" grpId="0" animBg="1"/>
          <p:bldP spid="12300" grpId="0" animBg="1"/>
          <p:bldP spid="12301" grpId="0" animBg="1"/>
          <p:bldP spid="12302" grpId="0" animBg="1"/>
          <p:bldP spid="12303" grpId="0" animBg="1"/>
          <p:bldP spid="12304" grpId="0" animBg="1"/>
          <p:bldP spid="12305" grpId="0" animBg="1"/>
          <p:bldP spid="12338" grpId="0"/>
          <p:bldP spid="12339" grpId="0"/>
          <p:bldP spid="12340" grpId="0"/>
          <p:bldP spid="12341" grpId="0"/>
          <p:bldP spid="12342" grpId="0"/>
          <p:bldP spid="12343" grpId="0"/>
          <p:bldP spid="12344" grpId="0"/>
          <p:bldP spid="123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23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2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23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2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12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2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23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12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123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750" fill="hold"/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12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12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750" fill="hold"/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23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750" fill="hold"/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750" fill="hold"/>
                                            <p:tgtEl>
                                              <p:spTgt spid="12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2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750" fill="hold"/>
                                            <p:tgtEl>
                                              <p:spTgt spid="123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12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750" fill="hold"/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750" fill="hold"/>
                                            <p:tgtEl>
                                              <p:spTgt spid="123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750" fill="hold"/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750" fill="hold"/>
                                            <p:tgtEl>
                                              <p:spTgt spid="123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75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750" fill="hold"/>
                                            <p:tgtEl>
                                              <p:spTgt spid="12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290" grpId="0" animBg="1"/>
          <p:bldP spid="12291" grpId="0" animBg="1"/>
          <p:bldP spid="12292" grpId="0" animBg="1"/>
          <p:bldP spid="12293" grpId="0" animBg="1"/>
          <p:bldP spid="12294" grpId="0" animBg="1"/>
          <p:bldP spid="12295" grpId="0" animBg="1"/>
          <p:bldP spid="12296" grpId="0" animBg="1"/>
          <p:bldP spid="12297" grpId="0" animBg="1"/>
          <p:bldP spid="12298" grpId="0" animBg="1"/>
          <p:bldP spid="12299" grpId="0" animBg="1"/>
          <p:bldP spid="12300" grpId="0" animBg="1"/>
          <p:bldP spid="12301" grpId="0" animBg="1"/>
          <p:bldP spid="12302" grpId="0" animBg="1"/>
          <p:bldP spid="12303" grpId="0" animBg="1"/>
          <p:bldP spid="12304" grpId="0" animBg="1"/>
          <p:bldP spid="12305" grpId="0" animBg="1"/>
          <p:bldP spid="12338" grpId="0"/>
          <p:bldP spid="12339" grpId="0"/>
          <p:bldP spid="12340" grpId="0"/>
          <p:bldP spid="12341" grpId="0"/>
          <p:bldP spid="12342" grpId="0"/>
          <p:bldP spid="12343" grpId="0"/>
          <p:bldP spid="12344" grpId="0"/>
          <p:bldP spid="12345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611188" y="1927225"/>
            <a:ext cx="309562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rgbClr val="E4402F"/>
                </a:solidFill>
              </a:rPr>
              <a:t>DIFFERENT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 flipV="1">
            <a:off x="4857750" y="2106613"/>
            <a:ext cx="868363" cy="280987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 flipH="1">
            <a:off x="5270500" y="2289175"/>
            <a:ext cx="576263" cy="1049338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>
            <a:off x="5440363" y="3582988"/>
            <a:ext cx="741362" cy="123825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 flipH="1" flipV="1">
            <a:off x="6067425" y="2289175"/>
            <a:ext cx="331788" cy="1176338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6281738" y="2122488"/>
            <a:ext cx="1017587" cy="527050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 flipV="1">
            <a:off x="7742238" y="2054225"/>
            <a:ext cx="461962" cy="520700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 flipH="1">
            <a:off x="6721475" y="2986088"/>
            <a:ext cx="601663" cy="538162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>
            <a:off x="7705725" y="3000375"/>
            <a:ext cx="384175" cy="617538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auto">
          <a:xfrm>
            <a:off x="4702175" y="2649538"/>
            <a:ext cx="330200" cy="660400"/>
          </a:xfrm>
          <a:prstGeom prst="line">
            <a:avLst/>
          </a:prstGeom>
          <a:noFill/>
          <a:ln w="6350" cmpd="sng">
            <a:solidFill>
              <a:srgbClr val="CBAB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4" name="Oval 12"/>
          <p:cNvSpPr>
            <a:spLocks noChangeArrowheads="1"/>
          </p:cNvSpPr>
          <p:nvPr/>
        </p:nvSpPr>
        <p:spPr bwMode="auto">
          <a:xfrm>
            <a:off x="5651500" y="1663700"/>
            <a:ext cx="722313" cy="723900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5" name="Oval 13"/>
          <p:cNvSpPr>
            <a:spLocks noChangeArrowheads="1"/>
          </p:cNvSpPr>
          <p:nvPr/>
        </p:nvSpPr>
        <p:spPr bwMode="auto">
          <a:xfrm>
            <a:off x="6116638" y="3390900"/>
            <a:ext cx="720725" cy="722313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6" name="Oval 14"/>
          <p:cNvSpPr>
            <a:spLocks noChangeArrowheads="1"/>
          </p:cNvSpPr>
          <p:nvPr/>
        </p:nvSpPr>
        <p:spPr bwMode="auto">
          <a:xfrm>
            <a:off x="7929563" y="3557588"/>
            <a:ext cx="549275" cy="550862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7" name="Oval 15"/>
          <p:cNvSpPr>
            <a:spLocks noChangeArrowheads="1"/>
          </p:cNvSpPr>
          <p:nvPr/>
        </p:nvSpPr>
        <p:spPr bwMode="auto">
          <a:xfrm>
            <a:off x="4824413" y="3224213"/>
            <a:ext cx="660400" cy="660400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8" name="Oval 16"/>
          <p:cNvSpPr>
            <a:spLocks noChangeArrowheads="1"/>
          </p:cNvSpPr>
          <p:nvPr/>
        </p:nvSpPr>
        <p:spPr bwMode="auto">
          <a:xfrm>
            <a:off x="7224713" y="2433638"/>
            <a:ext cx="660400" cy="661987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9" name="Oval 17"/>
          <p:cNvSpPr>
            <a:spLocks noChangeArrowheads="1"/>
          </p:cNvSpPr>
          <p:nvPr/>
        </p:nvSpPr>
        <p:spPr bwMode="auto">
          <a:xfrm>
            <a:off x="8051800" y="1630363"/>
            <a:ext cx="552450" cy="552450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0" name="Oval 18"/>
          <p:cNvSpPr>
            <a:spLocks noChangeArrowheads="1"/>
          </p:cNvSpPr>
          <p:nvPr/>
        </p:nvSpPr>
        <p:spPr bwMode="auto">
          <a:xfrm>
            <a:off x="4333875" y="2146300"/>
            <a:ext cx="552450" cy="554038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331" name="Group 19"/>
          <p:cNvGrpSpPr>
            <a:grpSpLocks/>
          </p:cNvGrpSpPr>
          <p:nvPr/>
        </p:nvGrpSpPr>
        <p:grpSpPr bwMode="auto">
          <a:xfrm>
            <a:off x="8245475" y="1804988"/>
            <a:ext cx="165100" cy="203200"/>
            <a:chOff x="0" y="0"/>
            <a:chExt cx="134" cy="163"/>
          </a:xfrm>
          <a:solidFill>
            <a:srgbClr val="A2897B"/>
          </a:solidFill>
        </p:grpSpPr>
        <p:sp>
          <p:nvSpPr>
            <p:cNvPr id="13332" name="Freeform 20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3" name="Rectangle 21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4" name="Rectangle 22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5" name="Group 23"/>
          <p:cNvGrpSpPr>
            <a:grpSpLocks/>
          </p:cNvGrpSpPr>
          <p:nvPr/>
        </p:nvGrpSpPr>
        <p:grpSpPr bwMode="auto">
          <a:xfrm>
            <a:off x="7429500" y="2667000"/>
            <a:ext cx="250825" cy="196850"/>
            <a:chOff x="0" y="0"/>
            <a:chExt cx="164" cy="128"/>
          </a:xfrm>
          <a:solidFill>
            <a:srgbClr val="A2897B"/>
          </a:solidFill>
        </p:grpSpPr>
        <p:sp>
          <p:nvSpPr>
            <p:cNvPr id="13336" name="Freeform 24"/>
            <p:cNvSpPr>
              <a:spLocks noEditPoints="1"/>
            </p:cNvSpPr>
            <p:nvPr/>
          </p:nvSpPr>
          <p:spPr bwMode="auto">
            <a:xfrm>
              <a:off x="0" y="0"/>
              <a:ext cx="106" cy="128"/>
            </a:xfrm>
            <a:custGeom>
              <a:avLst/>
              <a:gdLst>
                <a:gd name="T0" fmla="*/ 96 w 103"/>
                <a:gd name="T1" fmla="*/ 0 h 125"/>
                <a:gd name="T2" fmla="*/ 47 w 103"/>
                <a:gd name="T3" fmla="*/ 0 h 125"/>
                <a:gd name="T4" fmla="*/ 41 w 103"/>
                <a:gd name="T5" fmla="*/ 7 h 125"/>
                <a:gd name="T6" fmla="*/ 41 w 103"/>
                <a:gd name="T7" fmla="*/ 20 h 125"/>
                <a:gd name="T8" fmla="*/ 5 w 103"/>
                <a:gd name="T9" fmla="*/ 32 h 125"/>
                <a:gd name="T10" fmla="*/ 0 w 103"/>
                <a:gd name="T11" fmla="*/ 39 h 125"/>
                <a:gd name="T12" fmla="*/ 0 w 103"/>
                <a:gd name="T13" fmla="*/ 86 h 125"/>
                <a:gd name="T14" fmla="*/ 5 w 103"/>
                <a:gd name="T15" fmla="*/ 93 h 125"/>
                <a:gd name="T16" fmla="*/ 41 w 103"/>
                <a:gd name="T17" fmla="*/ 105 h 125"/>
                <a:gd name="T18" fmla="*/ 41 w 103"/>
                <a:gd name="T19" fmla="*/ 118 h 125"/>
                <a:gd name="T20" fmla="*/ 47 w 103"/>
                <a:gd name="T21" fmla="*/ 125 h 125"/>
                <a:gd name="T22" fmla="*/ 96 w 103"/>
                <a:gd name="T23" fmla="*/ 125 h 125"/>
                <a:gd name="T24" fmla="*/ 103 w 103"/>
                <a:gd name="T25" fmla="*/ 118 h 125"/>
                <a:gd name="T26" fmla="*/ 103 w 103"/>
                <a:gd name="T27" fmla="*/ 7 h 125"/>
                <a:gd name="T28" fmla="*/ 96 w 103"/>
                <a:gd name="T29" fmla="*/ 0 h 125"/>
                <a:gd name="T30" fmla="*/ 14 w 103"/>
                <a:gd name="T31" fmla="*/ 81 h 125"/>
                <a:gd name="T32" fmla="*/ 14 w 103"/>
                <a:gd name="T33" fmla="*/ 44 h 125"/>
                <a:gd name="T34" fmla="*/ 41 w 103"/>
                <a:gd name="T35" fmla="*/ 34 h 125"/>
                <a:gd name="T36" fmla="*/ 41 w 103"/>
                <a:gd name="T37" fmla="*/ 91 h 125"/>
                <a:gd name="T38" fmla="*/ 14 w 103"/>
                <a:gd name="T39" fmla="*/ 81 h 125"/>
                <a:gd name="T40" fmla="*/ 89 w 103"/>
                <a:gd name="T41" fmla="*/ 111 h 125"/>
                <a:gd name="T42" fmla="*/ 54 w 103"/>
                <a:gd name="T43" fmla="*/ 111 h 125"/>
                <a:gd name="T44" fmla="*/ 54 w 103"/>
                <a:gd name="T45" fmla="*/ 100 h 125"/>
                <a:gd name="T46" fmla="*/ 54 w 103"/>
                <a:gd name="T47" fmla="*/ 25 h 125"/>
                <a:gd name="T48" fmla="*/ 54 w 103"/>
                <a:gd name="T49" fmla="*/ 14 h 125"/>
                <a:gd name="T50" fmla="*/ 89 w 103"/>
                <a:gd name="T51" fmla="*/ 14 h 125"/>
                <a:gd name="T52" fmla="*/ 89 w 103"/>
                <a:gd name="T53" fmla="*/ 11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3" h="125">
                  <a:moveTo>
                    <a:pt x="96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1" y="4"/>
                    <a:pt x="41" y="7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2" y="33"/>
                    <a:pt x="0" y="36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9"/>
                    <a:pt x="2" y="92"/>
                    <a:pt x="5" y="93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1" y="121"/>
                    <a:pt x="44" y="125"/>
                    <a:pt x="47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0" y="125"/>
                    <a:pt x="103" y="121"/>
                    <a:pt x="103" y="118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3" y="4"/>
                    <a:pt x="100" y="0"/>
                    <a:pt x="96" y="0"/>
                  </a:cubicBezTo>
                  <a:moveTo>
                    <a:pt x="14" y="81"/>
                  </a:moveTo>
                  <a:cubicBezTo>
                    <a:pt x="14" y="44"/>
                    <a:pt x="14" y="44"/>
                    <a:pt x="14" y="4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91"/>
                    <a:pt x="41" y="91"/>
                    <a:pt x="41" y="91"/>
                  </a:cubicBezTo>
                  <a:lnTo>
                    <a:pt x="14" y="81"/>
                  </a:lnTo>
                  <a:close/>
                  <a:moveTo>
                    <a:pt x="89" y="111"/>
                  </a:moveTo>
                  <a:cubicBezTo>
                    <a:pt x="54" y="111"/>
                    <a:pt x="54" y="111"/>
                    <a:pt x="54" y="111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9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7" name="Freeform 25"/>
            <p:cNvSpPr>
              <a:spLocks/>
            </p:cNvSpPr>
            <p:nvPr/>
          </p:nvSpPr>
          <p:spPr bwMode="auto">
            <a:xfrm>
              <a:off x="121" y="33"/>
              <a:ext cx="13" cy="62"/>
            </a:xfrm>
            <a:custGeom>
              <a:avLst/>
              <a:gdLst>
                <a:gd name="T0" fmla="*/ 7 w 13"/>
                <a:gd name="T1" fmla="*/ 0 h 61"/>
                <a:gd name="T2" fmla="*/ 0 w 13"/>
                <a:gd name="T3" fmla="*/ 7 h 61"/>
                <a:gd name="T4" fmla="*/ 0 w 13"/>
                <a:gd name="T5" fmla="*/ 54 h 61"/>
                <a:gd name="T6" fmla="*/ 7 w 13"/>
                <a:gd name="T7" fmla="*/ 61 h 61"/>
                <a:gd name="T8" fmla="*/ 13 w 13"/>
                <a:gd name="T9" fmla="*/ 54 h 61"/>
                <a:gd name="T10" fmla="*/ 13 w 13"/>
                <a:gd name="T11" fmla="*/ 7 h 61"/>
                <a:gd name="T12" fmla="*/ 7 w 13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61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8"/>
                    <a:pt x="3" y="61"/>
                    <a:pt x="7" y="61"/>
                  </a:cubicBezTo>
                  <a:cubicBezTo>
                    <a:pt x="10" y="61"/>
                    <a:pt x="13" y="58"/>
                    <a:pt x="13" y="54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8" name="Freeform 26"/>
            <p:cNvSpPr>
              <a:spLocks/>
            </p:cNvSpPr>
            <p:nvPr/>
          </p:nvSpPr>
          <p:spPr bwMode="auto">
            <a:xfrm>
              <a:off x="150" y="23"/>
              <a:ext cx="14" cy="81"/>
            </a:xfrm>
            <a:custGeom>
              <a:avLst/>
              <a:gdLst>
                <a:gd name="T0" fmla="*/ 7 w 14"/>
                <a:gd name="T1" fmla="*/ 0 h 79"/>
                <a:gd name="T2" fmla="*/ 0 w 14"/>
                <a:gd name="T3" fmla="*/ 6 h 79"/>
                <a:gd name="T4" fmla="*/ 0 w 14"/>
                <a:gd name="T5" fmla="*/ 73 h 79"/>
                <a:gd name="T6" fmla="*/ 7 w 14"/>
                <a:gd name="T7" fmla="*/ 79 h 79"/>
                <a:gd name="T8" fmla="*/ 14 w 14"/>
                <a:gd name="T9" fmla="*/ 73 h 79"/>
                <a:gd name="T10" fmla="*/ 14 w 14"/>
                <a:gd name="T11" fmla="*/ 6 h 79"/>
                <a:gd name="T12" fmla="*/ 7 w 14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9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6"/>
                    <a:pt x="3" y="79"/>
                    <a:pt x="7" y="79"/>
                  </a:cubicBezTo>
                  <a:cubicBezTo>
                    <a:pt x="11" y="79"/>
                    <a:pt x="14" y="76"/>
                    <a:pt x="14" y="73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3"/>
                    <a:pt x="11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9" name="Group 27"/>
          <p:cNvGrpSpPr>
            <a:grpSpLocks/>
          </p:cNvGrpSpPr>
          <p:nvPr/>
        </p:nvGrpSpPr>
        <p:grpSpPr bwMode="auto">
          <a:xfrm>
            <a:off x="8124825" y="3733800"/>
            <a:ext cx="155575" cy="196850"/>
            <a:chOff x="0" y="0"/>
            <a:chExt cx="127" cy="163"/>
          </a:xfrm>
        </p:grpSpPr>
        <p:sp>
          <p:nvSpPr>
            <p:cNvPr id="13340" name="Freeform 28"/>
            <p:cNvSpPr>
              <a:spLocks/>
            </p:cNvSpPr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1" name="Freeform 29"/>
            <p:cNvSpPr>
              <a:spLocks/>
            </p:cNvSpPr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2" name="Freeform 30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3" name="Freeform 31"/>
            <p:cNvSpPr>
              <a:spLocks/>
            </p:cNvSpPr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4" name="Freeform 32"/>
            <p:cNvSpPr>
              <a:spLocks/>
            </p:cNvSpPr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45" name="Group 33"/>
          <p:cNvGrpSpPr>
            <a:grpSpLocks/>
          </p:cNvGrpSpPr>
          <p:nvPr/>
        </p:nvGrpSpPr>
        <p:grpSpPr bwMode="auto">
          <a:xfrm>
            <a:off x="6376988" y="3621088"/>
            <a:ext cx="201612" cy="258762"/>
            <a:chOff x="0" y="0"/>
            <a:chExt cx="127" cy="163"/>
          </a:xfrm>
        </p:grpSpPr>
        <p:sp>
          <p:nvSpPr>
            <p:cNvPr id="13346" name="Freeform 34"/>
            <p:cNvSpPr>
              <a:spLocks noEditPoints="1"/>
            </p:cNvSpPr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89 w 127"/>
                <a:gd name="T1" fmla="*/ 0 h 163"/>
                <a:gd name="T2" fmla="*/ 0 w 127"/>
                <a:gd name="T3" fmla="*/ 0 h 163"/>
                <a:gd name="T4" fmla="*/ 0 w 127"/>
                <a:gd name="T5" fmla="*/ 163 h 163"/>
                <a:gd name="T6" fmla="*/ 127 w 127"/>
                <a:gd name="T7" fmla="*/ 163 h 163"/>
                <a:gd name="T8" fmla="*/ 127 w 127"/>
                <a:gd name="T9" fmla="*/ 38 h 163"/>
                <a:gd name="T10" fmla="*/ 89 w 127"/>
                <a:gd name="T11" fmla="*/ 0 h 163"/>
                <a:gd name="T12" fmla="*/ 14 w 127"/>
                <a:gd name="T13" fmla="*/ 150 h 163"/>
                <a:gd name="T14" fmla="*/ 14 w 127"/>
                <a:gd name="T15" fmla="*/ 14 h 163"/>
                <a:gd name="T16" fmla="*/ 78 w 127"/>
                <a:gd name="T17" fmla="*/ 14 h 163"/>
                <a:gd name="T18" fmla="*/ 78 w 127"/>
                <a:gd name="T19" fmla="*/ 49 h 163"/>
                <a:gd name="T20" fmla="*/ 112 w 127"/>
                <a:gd name="T21" fmla="*/ 49 h 163"/>
                <a:gd name="T22" fmla="*/ 112 w 127"/>
                <a:gd name="T23" fmla="*/ 150 h 163"/>
                <a:gd name="T24" fmla="*/ 14 w 127"/>
                <a:gd name="T25" fmla="*/ 15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63">
                  <a:moveTo>
                    <a:pt x="89" y="0"/>
                  </a:moveTo>
                  <a:lnTo>
                    <a:pt x="0" y="0"/>
                  </a:lnTo>
                  <a:lnTo>
                    <a:pt x="0" y="163"/>
                  </a:lnTo>
                  <a:lnTo>
                    <a:pt x="127" y="163"/>
                  </a:lnTo>
                  <a:lnTo>
                    <a:pt x="127" y="38"/>
                  </a:lnTo>
                  <a:lnTo>
                    <a:pt x="89" y="0"/>
                  </a:lnTo>
                  <a:close/>
                  <a:moveTo>
                    <a:pt x="14" y="150"/>
                  </a:moveTo>
                  <a:lnTo>
                    <a:pt x="14" y="14"/>
                  </a:lnTo>
                  <a:lnTo>
                    <a:pt x="78" y="14"/>
                  </a:lnTo>
                  <a:lnTo>
                    <a:pt x="78" y="49"/>
                  </a:lnTo>
                  <a:lnTo>
                    <a:pt x="112" y="49"/>
                  </a:lnTo>
                  <a:lnTo>
                    <a:pt x="112" y="150"/>
                  </a:lnTo>
                  <a:lnTo>
                    <a:pt x="14" y="1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7" name="Freeform 35"/>
            <p:cNvSpPr>
              <a:spLocks/>
            </p:cNvSpPr>
            <p:nvPr/>
          </p:nvSpPr>
          <p:spPr bwMode="auto">
            <a:xfrm>
              <a:off x="38" y="55"/>
              <a:ext cx="51" cy="54"/>
            </a:xfrm>
            <a:custGeom>
              <a:avLst/>
              <a:gdLst>
                <a:gd name="T0" fmla="*/ 32 w 51"/>
                <a:gd name="T1" fmla="*/ 27 h 54"/>
                <a:gd name="T2" fmla="*/ 32 w 51"/>
                <a:gd name="T3" fmla="*/ 0 h 54"/>
                <a:gd name="T4" fmla="*/ 18 w 51"/>
                <a:gd name="T5" fmla="*/ 0 h 54"/>
                <a:gd name="T6" fmla="*/ 18 w 51"/>
                <a:gd name="T7" fmla="*/ 27 h 54"/>
                <a:gd name="T8" fmla="*/ 10 w 51"/>
                <a:gd name="T9" fmla="*/ 19 h 54"/>
                <a:gd name="T10" fmla="*/ 0 w 51"/>
                <a:gd name="T11" fmla="*/ 29 h 54"/>
                <a:gd name="T12" fmla="*/ 25 w 51"/>
                <a:gd name="T13" fmla="*/ 54 h 54"/>
                <a:gd name="T14" fmla="*/ 51 w 51"/>
                <a:gd name="T15" fmla="*/ 29 h 54"/>
                <a:gd name="T16" fmla="*/ 40 w 51"/>
                <a:gd name="T17" fmla="*/ 19 h 54"/>
                <a:gd name="T18" fmla="*/ 32 w 51"/>
                <a:gd name="T1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4">
                  <a:moveTo>
                    <a:pt x="32" y="27"/>
                  </a:moveTo>
                  <a:lnTo>
                    <a:pt x="32" y="0"/>
                  </a:lnTo>
                  <a:lnTo>
                    <a:pt x="18" y="0"/>
                  </a:lnTo>
                  <a:lnTo>
                    <a:pt x="18" y="27"/>
                  </a:lnTo>
                  <a:lnTo>
                    <a:pt x="10" y="19"/>
                  </a:lnTo>
                  <a:lnTo>
                    <a:pt x="0" y="29"/>
                  </a:lnTo>
                  <a:lnTo>
                    <a:pt x="25" y="54"/>
                  </a:lnTo>
                  <a:lnTo>
                    <a:pt x="51" y="29"/>
                  </a:lnTo>
                  <a:lnTo>
                    <a:pt x="40" y="19"/>
                  </a:lnTo>
                  <a:lnTo>
                    <a:pt x="32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8" name="Rectangle 36"/>
            <p:cNvSpPr>
              <a:spLocks noChangeArrowheads="1"/>
            </p:cNvSpPr>
            <p:nvPr/>
          </p:nvSpPr>
          <p:spPr bwMode="auto">
            <a:xfrm>
              <a:off x="44" y="117"/>
              <a:ext cx="40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49" name="Freeform 37"/>
          <p:cNvSpPr>
            <a:spLocks noEditPoints="1"/>
          </p:cNvSpPr>
          <p:nvPr/>
        </p:nvSpPr>
        <p:spPr bwMode="auto">
          <a:xfrm>
            <a:off x="5035550" y="3473450"/>
            <a:ext cx="238125" cy="161925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rgbClr val="A2897B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13350" name="Group 38"/>
          <p:cNvGrpSpPr>
            <a:grpSpLocks/>
          </p:cNvGrpSpPr>
          <p:nvPr/>
        </p:nvGrpSpPr>
        <p:grpSpPr bwMode="auto">
          <a:xfrm>
            <a:off x="4540250" y="2325688"/>
            <a:ext cx="139700" cy="193675"/>
            <a:chOff x="0" y="0"/>
            <a:chExt cx="118" cy="163"/>
          </a:xfrm>
          <a:solidFill>
            <a:srgbClr val="A2897B"/>
          </a:solidFill>
        </p:grpSpPr>
        <p:sp>
          <p:nvSpPr>
            <p:cNvPr id="13351" name="Freeform 39"/>
            <p:cNvSpPr>
              <a:spLocks noEditPoints="1"/>
            </p:cNvSpPr>
            <p:nvPr/>
          </p:nvSpPr>
          <p:spPr bwMode="auto">
            <a:xfrm>
              <a:off x="0" y="0"/>
              <a:ext cx="118" cy="163"/>
            </a:xfrm>
            <a:custGeom>
              <a:avLst/>
              <a:gdLst>
                <a:gd name="T0" fmla="*/ 93 w 115"/>
                <a:gd name="T1" fmla="*/ 44 h 159"/>
                <a:gd name="T2" fmla="*/ 89 w 115"/>
                <a:gd name="T3" fmla="*/ 44 h 159"/>
                <a:gd name="T4" fmla="*/ 89 w 115"/>
                <a:gd name="T5" fmla="*/ 31 h 159"/>
                <a:gd name="T6" fmla="*/ 58 w 115"/>
                <a:gd name="T7" fmla="*/ 0 h 159"/>
                <a:gd name="T8" fmla="*/ 27 w 115"/>
                <a:gd name="T9" fmla="*/ 31 h 159"/>
                <a:gd name="T10" fmla="*/ 27 w 115"/>
                <a:gd name="T11" fmla="*/ 44 h 159"/>
                <a:gd name="T12" fmla="*/ 22 w 115"/>
                <a:gd name="T13" fmla="*/ 44 h 159"/>
                <a:gd name="T14" fmla="*/ 0 w 115"/>
                <a:gd name="T15" fmla="*/ 66 h 159"/>
                <a:gd name="T16" fmla="*/ 0 w 115"/>
                <a:gd name="T17" fmla="*/ 137 h 159"/>
                <a:gd name="T18" fmla="*/ 22 w 115"/>
                <a:gd name="T19" fmla="*/ 159 h 159"/>
                <a:gd name="T20" fmla="*/ 93 w 115"/>
                <a:gd name="T21" fmla="*/ 159 h 159"/>
                <a:gd name="T22" fmla="*/ 115 w 115"/>
                <a:gd name="T23" fmla="*/ 137 h 159"/>
                <a:gd name="T24" fmla="*/ 115 w 115"/>
                <a:gd name="T25" fmla="*/ 66 h 159"/>
                <a:gd name="T26" fmla="*/ 93 w 115"/>
                <a:gd name="T27" fmla="*/ 44 h 159"/>
                <a:gd name="T28" fmla="*/ 40 w 115"/>
                <a:gd name="T29" fmla="*/ 31 h 159"/>
                <a:gd name="T30" fmla="*/ 58 w 115"/>
                <a:gd name="T31" fmla="*/ 13 h 159"/>
                <a:gd name="T32" fmla="*/ 75 w 115"/>
                <a:gd name="T33" fmla="*/ 31 h 159"/>
                <a:gd name="T34" fmla="*/ 75 w 115"/>
                <a:gd name="T35" fmla="*/ 44 h 159"/>
                <a:gd name="T36" fmla="*/ 40 w 115"/>
                <a:gd name="T37" fmla="*/ 44 h 159"/>
                <a:gd name="T38" fmla="*/ 40 w 115"/>
                <a:gd name="T39" fmla="*/ 31 h 159"/>
                <a:gd name="T40" fmla="*/ 102 w 115"/>
                <a:gd name="T41" fmla="*/ 137 h 159"/>
                <a:gd name="T42" fmla="*/ 93 w 115"/>
                <a:gd name="T43" fmla="*/ 146 h 159"/>
                <a:gd name="T44" fmla="*/ 22 w 115"/>
                <a:gd name="T45" fmla="*/ 146 h 159"/>
                <a:gd name="T46" fmla="*/ 14 w 115"/>
                <a:gd name="T47" fmla="*/ 137 h 159"/>
                <a:gd name="T48" fmla="*/ 14 w 115"/>
                <a:gd name="T49" fmla="*/ 66 h 159"/>
                <a:gd name="T50" fmla="*/ 22 w 115"/>
                <a:gd name="T51" fmla="*/ 58 h 159"/>
                <a:gd name="T52" fmla="*/ 34 w 115"/>
                <a:gd name="T53" fmla="*/ 58 h 159"/>
                <a:gd name="T54" fmla="*/ 82 w 115"/>
                <a:gd name="T55" fmla="*/ 58 h 159"/>
                <a:gd name="T56" fmla="*/ 93 w 115"/>
                <a:gd name="T57" fmla="*/ 58 h 159"/>
                <a:gd name="T58" fmla="*/ 102 w 115"/>
                <a:gd name="T59" fmla="*/ 66 h 159"/>
                <a:gd name="T60" fmla="*/ 102 w 115"/>
                <a:gd name="T61" fmla="*/ 13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" h="159">
                  <a:moveTo>
                    <a:pt x="93" y="44"/>
                  </a:moveTo>
                  <a:cubicBezTo>
                    <a:pt x="89" y="44"/>
                    <a:pt x="89" y="44"/>
                    <a:pt x="89" y="44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14"/>
                    <a:pt x="75" y="0"/>
                    <a:pt x="58" y="0"/>
                  </a:cubicBezTo>
                  <a:cubicBezTo>
                    <a:pt x="41" y="0"/>
                    <a:pt x="27" y="14"/>
                    <a:pt x="27" y="31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10" y="44"/>
                    <a:pt x="0" y="54"/>
                    <a:pt x="0" y="6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9"/>
                    <a:pt x="10" y="159"/>
                    <a:pt x="22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106" y="159"/>
                    <a:pt x="115" y="149"/>
                    <a:pt x="115" y="137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54"/>
                    <a:pt x="106" y="44"/>
                    <a:pt x="93" y="44"/>
                  </a:cubicBezTo>
                  <a:moveTo>
                    <a:pt x="40" y="31"/>
                  </a:moveTo>
                  <a:cubicBezTo>
                    <a:pt x="40" y="21"/>
                    <a:pt x="48" y="13"/>
                    <a:pt x="58" y="13"/>
                  </a:cubicBezTo>
                  <a:cubicBezTo>
                    <a:pt x="67" y="13"/>
                    <a:pt x="75" y="21"/>
                    <a:pt x="75" y="31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40" y="44"/>
                    <a:pt x="40" y="44"/>
                    <a:pt x="40" y="44"/>
                  </a:cubicBezTo>
                  <a:lnTo>
                    <a:pt x="40" y="31"/>
                  </a:lnTo>
                  <a:close/>
                  <a:moveTo>
                    <a:pt x="102" y="137"/>
                  </a:moveTo>
                  <a:cubicBezTo>
                    <a:pt x="102" y="142"/>
                    <a:pt x="98" y="146"/>
                    <a:pt x="93" y="146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18" y="146"/>
                    <a:pt x="14" y="142"/>
                    <a:pt x="14" y="137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2"/>
                    <a:pt x="18" y="58"/>
                    <a:pt x="22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8" y="58"/>
                    <a:pt x="102" y="62"/>
                    <a:pt x="102" y="66"/>
                  </a:cubicBezTo>
                  <a:lnTo>
                    <a:pt x="102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2" name="Freeform 40"/>
            <p:cNvSpPr>
              <a:spLocks/>
            </p:cNvSpPr>
            <p:nvPr/>
          </p:nvSpPr>
          <p:spPr bwMode="auto">
            <a:xfrm>
              <a:off x="26" y="108"/>
              <a:ext cx="66" cy="23"/>
            </a:xfrm>
            <a:custGeom>
              <a:avLst/>
              <a:gdLst>
                <a:gd name="T0" fmla="*/ 52 w 64"/>
                <a:gd name="T1" fmla="*/ 2 h 23"/>
                <a:gd name="T2" fmla="*/ 32 w 64"/>
                <a:gd name="T3" fmla="*/ 10 h 23"/>
                <a:gd name="T4" fmla="*/ 12 w 64"/>
                <a:gd name="T5" fmla="*/ 2 h 23"/>
                <a:gd name="T6" fmla="*/ 2 w 64"/>
                <a:gd name="T7" fmla="*/ 3 h 23"/>
                <a:gd name="T8" fmla="*/ 3 w 64"/>
                <a:gd name="T9" fmla="*/ 13 h 23"/>
                <a:gd name="T10" fmla="*/ 32 w 64"/>
                <a:gd name="T11" fmla="*/ 23 h 23"/>
                <a:gd name="T12" fmla="*/ 61 w 64"/>
                <a:gd name="T13" fmla="*/ 13 h 23"/>
                <a:gd name="T14" fmla="*/ 62 w 64"/>
                <a:gd name="T15" fmla="*/ 3 h 23"/>
                <a:gd name="T16" fmla="*/ 52 w 6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23">
                  <a:moveTo>
                    <a:pt x="52" y="2"/>
                  </a:moveTo>
                  <a:cubicBezTo>
                    <a:pt x="46" y="7"/>
                    <a:pt x="39" y="10"/>
                    <a:pt x="32" y="10"/>
                  </a:cubicBezTo>
                  <a:cubicBezTo>
                    <a:pt x="24" y="10"/>
                    <a:pt x="17" y="7"/>
                    <a:pt x="12" y="2"/>
                  </a:cubicBezTo>
                  <a:cubicBezTo>
                    <a:pt x="9" y="0"/>
                    <a:pt x="4" y="0"/>
                    <a:pt x="2" y="3"/>
                  </a:cubicBezTo>
                  <a:cubicBezTo>
                    <a:pt x="0" y="6"/>
                    <a:pt x="0" y="10"/>
                    <a:pt x="3" y="13"/>
                  </a:cubicBezTo>
                  <a:cubicBezTo>
                    <a:pt x="11" y="19"/>
                    <a:pt x="21" y="23"/>
                    <a:pt x="32" y="23"/>
                  </a:cubicBezTo>
                  <a:cubicBezTo>
                    <a:pt x="43" y="23"/>
                    <a:pt x="53" y="19"/>
                    <a:pt x="61" y="13"/>
                  </a:cubicBezTo>
                  <a:cubicBezTo>
                    <a:pt x="64" y="10"/>
                    <a:pt x="64" y="6"/>
                    <a:pt x="62" y="3"/>
                  </a:cubicBezTo>
                  <a:cubicBezTo>
                    <a:pt x="59" y="0"/>
                    <a:pt x="55" y="0"/>
                    <a:pt x="5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53" name="Freeform 41"/>
          <p:cNvSpPr>
            <a:spLocks noEditPoints="1"/>
          </p:cNvSpPr>
          <p:nvPr/>
        </p:nvSpPr>
        <p:spPr bwMode="auto">
          <a:xfrm>
            <a:off x="5862638" y="1908175"/>
            <a:ext cx="298450" cy="234950"/>
          </a:xfrm>
          <a:custGeom>
            <a:avLst/>
            <a:gdLst>
              <a:gd name="T0" fmla="*/ 125 w 148"/>
              <a:gd name="T1" fmla="*/ 0 h 119"/>
              <a:gd name="T2" fmla="*/ 24 w 148"/>
              <a:gd name="T3" fmla="*/ 0 h 119"/>
              <a:gd name="T4" fmla="*/ 0 w 148"/>
              <a:gd name="T5" fmla="*/ 24 h 119"/>
              <a:gd name="T6" fmla="*/ 0 w 148"/>
              <a:gd name="T7" fmla="*/ 95 h 119"/>
              <a:gd name="T8" fmla="*/ 24 w 148"/>
              <a:gd name="T9" fmla="*/ 119 h 119"/>
              <a:gd name="T10" fmla="*/ 125 w 148"/>
              <a:gd name="T11" fmla="*/ 119 h 119"/>
              <a:gd name="T12" fmla="*/ 148 w 148"/>
              <a:gd name="T13" fmla="*/ 95 h 119"/>
              <a:gd name="T14" fmla="*/ 148 w 148"/>
              <a:gd name="T15" fmla="*/ 24 h 119"/>
              <a:gd name="T16" fmla="*/ 125 w 148"/>
              <a:gd name="T17" fmla="*/ 0 h 119"/>
              <a:gd name="T18" fmla="*/ 124 w 148"/>
              <a:gd name="T19" fmla="*/ 13 h 119"/>
              <a:gd name="T20" fmla="*/ 74 w 148"/>
              <a:gd name="T21" fmla="*/ 51 h 119"/>
              <a:gd name="T22" fmla="*/ 25 w 148"/>
              <a:gd name="T23" fmla="*/ 13 h 119"/>
              <a:gd name="T24" fmla="*/ 124 w 148"/>
              <a:gd name="T25" fmla="*/ 13 h 119"/>
              <a:gd name="T26" fmla="*/ 135 w 148"/>
              <a:gd name="T27" fmla="*/ 95 h 119"/>
              <a:gd name="T28" fmla="*/ 125 w 148"/>
              <a:gd name="T29" fmla="*/ 106 h 119"/>
              <a:gd name="T30" fmla="*/ 24 w 148"/>
              <a:gd name="T31" fmla="*/ 106 h 119"/>
              <a:gd name="T32" fmla="*/ 13 w 148"/>
              <a:gd name="T33" fmla="*/ 95 h 119"/>
              <a:gd name="T34" fmla="*/ 13 w 148"/>
              <a:gd name="T35" fmla="*/ 24 h 119"/>
              <a:gd name="T36" fmla="*/ 14 w 148"/>
              <a:gd name="T37" fmla="*/ 21 h 119"/>
              <a:gd name="T38" fmla="*/ 70 w 148"/>
              <a:gd name="T39" fmla="*/ 64 h 119"/>
              <a:gd name="T40" fmla="*/ 74 w 148"/>
              <a:gd name="T41" fmla="*/ 66 h 119"/>
              <a:gd name="T42" fmla="*/ 78 w 148"/>
              <a:gd name="T43" fmla="*/ 64 h 119"/>
              <a:gd name="T44" fmla="*/ 135 w 148"/>
              <a:gd name="T45" fmla="*/ 21 h 119"/>
              <a:gd name="T46" fmla="*/ 135 w 148"/>
              <a:gd name="T47" fmla="*/ 24 h 119"/>
              <a:gd name="T48" fmla="*/ 135 w 148"/>
              <a:gd name="T49" fmla="*/ 9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8" h="119">
                <a:moveTo>
                  <a:pt x="125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08"/>
                  <a:pt x="11" y="119"/>
                  <a:pt x="24" y="119"/>
                </a:cubicBezTo>
                <a:cubicBezTo>
                  <a:pt x="125" y="119"/>
                  <a:pt x="125" y="119"/>
                  <a:pt x="125" y="119"/>
                </a:cubicBezTo>
                <a:cubicBezTo>
                  <a:pt x="138" y="119"/>
                  <a:pt x="148" y="108"/>
                  <a:pt x="148" y="95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11"/>
                  <a:pt x="138" y="0"/>
                  <a:pt x="125" y="0"/>
                </a:cubicBezTo>
                <a:moveTo>
                  <a:pt x="124" y="13"/>
                </a:moveTo>
                <a:cubicBezTo>
                  <a:pt x="74" y="51"/>
                  <a:pt x="74" y="51"/>
                  <a:pt x="74" y="51"/>
                </a:cubicBezTo>
                <a:cubicBezTo>
                  <a:pt x="25" y="13"/>
                  <a:pt x="25" y="13"/>
                  <a:pt x="25" y="13"/>
                </a:cubicBezTo>
                <a:lnTo>
                  <a:pt x="124" y="13"/>
                </a:lnTo>
                <a:close/>
                <a:moveTo>
                  <a:pt x="135" y="95"/>
                </a:moveTo>
                <a:cubicBezTo>
                  <a:pt x="135" y="101"/>
                  <a:pt x="131" y="106"/>
                  <a:pt x="125" y="10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18" y="106"/>
                  <a:pt x="13" y="101"/>
                  <a:pt x="13" y="95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3" y="22"/>
                  <a:pt x="14" y="21"/>
                </a:cubicBezTo>
                <a:cubicBezTo>
                  <a:pt x="70" y="64"/>
                  <a:pt x="70" y="64"/>
                  <a:pt x="70" y="64"/>
                </a:cubicBezTo>
                <a:cubicBezTo>
                  <a:pt x="71" y="65"/>
                  <a:pt x="73" y="66"/>
                  <a:pt x="74" y="66"/>
                </a:cubicBezTo>
                <a:cubicBezTo>
                  <a:pt x="76" y="66"/>
                  <a:pt x="77" y="65"/>
                  <a:pt x="78" y="64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5" y="22"/>
                  <a:pt x="135" y="23"/>
                  <a:pt x="135" y="24"/>
                </a:cubicBezTo>
                <a:lnTo>
                  <a:pt x="135" y="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59" name="Line 47"/>
          <p:cNvSpPr>
            <a:spLocks noChangeShapeType="1"/>
          </p:cNvSpPr>
          <p:nvPr/>
        </p:nvSpPr>
        <p:spPr bwMode="auto">
          <a:xfrm>
            <a:off x="4067175" y="1635125"/>
            <a:ext cx="0" cy="2592388"/>
          </a:xfrm>
          <a:prstGeom prst="line">
            <a:avLst/>
          </a:prstGeom>
          <a:noFill/>
          <a:ln w="9525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279049" y="189175"/>
            <a:ext cx="393739" cy="393739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 Box 18"/>
          <p:cNvSpPr txBox="1">
            <a:spLocks noChangeArrowheads="1"/>
          </p:cNvSpPr>
          <p:nvPr/>
        </p:nvSpPr>
        <p:spPr bwMode="auto">
          <a:xfrm>
            <a:off x="276985" y="220533"/>
            <a:ext cx="39786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02</a:t>
            </a:r>
            <a:endParaRPr lang="zh-CN" altLang="en-US" sz="2000" b="1" dirty="0">
              <a:solidFill>
                <a:srgbClr val="E4402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50" name="Text Box 18"/>
          <p:cNvSpPr txBox="1">
            <a:spLocks noChangeArrowheads="1"/>
          </p:cNvSpPr>
          <p:nvPr/>
        </p:nvSpPr>
        <p:spPr bwMode="auto">
          <a:xfrm>
            <a:off x="780810" y="235922"/>
            <a:ext cx="18020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</p:spTree>
    <p:extLst>
      <p:ext uri="{BB962C8B-B14F-4D97-AF65-F5344CB8AC3E}">
        <p14:creationId xmlns:p14="http://schemas.microsoft.com/office/powerpoint/2010/main" val="181753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133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33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33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33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33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33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3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133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33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133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33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133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133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33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133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133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13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33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33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133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133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133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500"/>
                                            <p:tgtEl>
                                              <p:spTgt spid="133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133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133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2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133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3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33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00"/>
                                            <p:tgtEl>
                                              <p:spTgt spid="13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1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8" dur="500"/>
                                            <p:tgtEl>
                                              <p:spTgt spid="13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13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300"/>
                                            <p:tgtEl>
                                              <p:spTgt spid="133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50" fill="hold"/>
                                            <p:tgtEl>
                                              <p:spTgt spid="133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13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133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9" dur="150" fill="hold"/>
                                            <p:tgtEl>
                                              <p:spTgt spid="133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133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133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14" grpId="0"/>
          <p:bldP spid="13315" grpId="0" animBg="1"/>
          <p:bldP spid="13316" grpId="0" animBg="1"/>
          <p:bldP spid="13317" grpId="0" animBg="1"/>
          <p:bldP spid="13318" grpId="0" animBg="1"/>
          <p:bldP spid="13319" grpId="0" animBg="1"/>
          <p:bldP spid="13320" grpId="0" animBg="1"/>
          <p:bldP spid="13321" grpId="0" animBg="1"/>
          <p:bldP spid="13322" grpId="0" animBg="1"/>
          <p:bldP spid="13323" grpId="0" animBg="1"/>
          <p:bldP spid="13324" grpId="0" animBg="1"/>
          <p:bldP spid="13324" grpId="1" animBg="1"/>
          <p:bldP spid="13325" grpId="0" animBg="1"/>
          <p:bldP spid="13325" grpId="1" animBg="1"/>
          <p:bldP spid="13326" grpId="0" animBg="1"/>
          <p:bldP spid="13326" grpId="1" animBg="1"/>
          <p:bldP spid="13327" grpId="0" animBg="1"/>
          <p:bldP spid="13327" grpId="1" animBg="1"/>
          <p:bldP spid="13328" grpId="0" animBg="1"/>
          <p:bldP spid="13328" grpId="1" animBg="1"/>
          <p:bldP spid="13329" grpId="0" animBg="1"/>
          <p:bldP spid="13329" grpId="1" animBg="1"/>
          <p:bldP spid="13330" grpId="0" animBg="1"/>
          <p:bldP spid="13330" grpId="1" animBg="1"/>
          <p:bldP spid="13349" grpId="0" animBg="1"/>
          <p:bldP spid="13349" grpId="1" animBg="1"/>
          <p:bldP spid="13353" grpId="0" animBg="1"/>
          <p:bldP spid="13353" grpId="1" animBg="1"/>
          <p:bldP spid="1335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3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4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133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3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33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33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33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33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33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33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33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3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133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33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33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133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33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133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133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133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33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33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133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133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1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5" dur="500"/>
                                            <p:tgtEl>
                                              <p:spTgt spid="13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33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33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33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33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133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133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133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500"/>
                                            <p:tgtEl>
                                              <p:spTgt spid="133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133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133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133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2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133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3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3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33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00"/>
                                            <p:tgtEl>
                                              <p:spTgt spid="13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1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8" dur="500"/>
                                            <p:tgtEl>
                                              <p:spTgt spid="13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133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13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133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300"/>
                                            <p:tgtEl>
                                              <p:spTgt spid="133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50" fill="hold"/>
                                            <p:tgtEl>
                                              <p:spTgt spid="133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133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300"/>
                                            <p:tgtEl>
                                              <p:spTgt spid="13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7" dur="150" fill="hold"/>
                                            <p:tgtEl>
                                              <p:spTgt spid="133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29" dur="150" fill="hold"/>
                                            <p:tgtEl>
                                              <p:spTgt spid="133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133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133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133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14" grpId="0"/>
          <p:bldP spid="13315" grpId="0" animBg="1"/>
          <p:bldP spid="13316" grpId="0" animBg="1"/>
          <p:bldP spid="13317" grpId="0" animBg="1"/>
          <p:bldP spid="13318" grpId="0" animBg="1"/>
          <p:bldP spid="13319" grpId="0" animBg="1"/>
          <p:bldP spid="13320" grpId="0" animBg="1"/>
          <p:bldP spid="13321" grpId="0" animBg="1"/>
          <p:bldP spid="13322" grpId="0" animBg="1"/>
          <p:bldP spid="13323" grpId="0" animBg="1"/>
          <p:bldP spid="13324" grpId="0" animBg="1"/>
          <p:bldP spid="13324" grpId="1" animBg="1"/>
          <p:bldP spid="13325" grpId="0" animBg="1"/>
          <p:bldP spid="13325" grpId="1" animBg="1"/>
          <p:bldP spid="13326" grpId="0" animBg="1"/>
          <p:bldP spid="13326" grpId="1" animBg="1"/>
          <p:bldP spid="13327" grpId="0" animBg="1"/>
          <p:bldP spid="13327" grpId="1" animBg="1"/>
          <p:bldP spid="13328" grpId="0" animBg="1"/>
          <p:bldP spid="13328" grpId="1" animBg="1"/>
          <p:bldP spid="13329" grpId="0" animBg="1"/>
          <p:bldP spid="13329" grpId="1" animBg="1"/>
          <p:bldP spid="13330" grpId="0" animBg="1"/>
          <p:bldP spid="13330" grpId="1" animBg="1"/>
          <p:bldP spid="13349" grpId="0" animBg="1"/>
          <p:bldP spid="13349" grpId="1" animBg="1"/>
          <p:bldP spid="13353" grpId="0" animBg="1"/>
          <p:bldP spid="13353" grpId="1" animBg="1"/>
          <p:bldP spid="13359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reeform 2" descr="0x786"/>
          <p:cNvSpPr>
            <a:spLocks/>
          </p:cNvSpPr>
          <p:nvPr/>
        </p:nvSpPr>
        <p:spPr bwMode="auto">
          <a:xfrm>
            <a:off x="1379538" y="1420813"/>
            <a:ext cx="1223962" cy="1227137"/>
          </a:xfrm>
          <a:custGeom>
            <a:avLst/>
            <a:gdLst>
              <a:gd name="T0" fmla="*/ 371 w 741"/>
              <a:gd name="T1" fmla="*/ 0 h 741"/>
              <a:gd name="T2" fmla="*/ 0 w 741"/>
              <a:gd name="T3" fmla="*/ 371 h 741"/>
              <a:gd name="T4" fmla="*/ 371 w 741"/>
              <a:gd name="T5" fmla="*/ 741 h 741"/>
              <a:gd name="T6" fmla="*/ 741 w 741"/>
              <a:gd name="T7" fmla="*/ 371 h 741"/>
              <a:gd name="T8" fmla="*/ 741 w 741"/>
              <a:gd name="T9" fmla="*/ 0 h 741"/>
              <a:gd name="T10" fmla="*/ 371 w 741"/>
              <a:gd name="T11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1">
                <a:moveTo>
                  <a:pt x="371" y="0"/>
                </a:moveTo>
                <a:cubicBezTo>
                  <a:pt x="166" y="0"/>
                  <a:pt x="0" y="166"/>
                  <a:pt x="0" y="371"/>
                </a:cubicBezTo>
                <a:cubicBezTo>
                  <a:pt x="0" y="575"/>
                  <a:pt x="166" y="741"/>
                  <a:pt x="371" y="741"/>
                </a:cubicBezTo>
                <a:cubicBezTo>
                  <a:pt x="575" y="741"/>
                  <a:pt x="741" y="575"/>
                  <a:pt x="741" y="371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r="-259"/>
            </a:stretch>
          </a:blipFill>
          <a:ln w="38100" cmpd="sng">
            <a:solidFill>
              <a:srgbClr val="E4402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971800" y="1346200"/>
            <a:ext cx="86382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1200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Frank Furious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971800" y="1616075"/>
            <a:ext cx="49051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800" dirty="0">
                <a:solidFill>
                  <a:srgbClr val="E4402F"/>
                </a:solidFill>
                <a:ea typeface="微软雅黑" pitchFamily="34" charset="-122"/>
              </a:rPr>
              <a:t>Art Director</a:t>
            </a:r>
            <a:endParaRPr lang="zh-CN" altLang="zh-CN" sz="800" dirty="0">
              <a:solidFill>
                <a:srgbClr val="E4402F"/>
              </a:solidFill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971800" y="1874838"/>
            <a:ext cx="1312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965450" y="2365375"/>
            <a:ext cx="142875" cy="144463"/>
            <a:chOff x="2965450" y="2365375"/>
            <a:chExt cx="142875" cy="144463"/>
          </a:xfrm>
        </p:grpSpPr>
        <p:sp>
          <p:nvSpPr>
            <p:cNvPr id="14343" name="Oval 7"/>
            <p:cNvSpPr>
              <a:spLocks noChangeArrowheads="1"/>
            </p:cNvSpPr>
            <p:nvPr/>
          </p:nvSpPr>
          <p:spPr bwMode="auto">
            <a:xfrm>
              <a:off x="2965450" y="2365375"/>
              <a:ext cx="142875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44" name="Freeform 8"/>
            <p:cNvSpPr>
              <a:spLocks/>
            </p:cNvSpPr>
            <p:nvPr/>
          </p:nvSpPr>
          <p:spPr bwMode="auto">
            <a:xfrm>
              <a:off x="3005138" y="2405063"/>
              <a:ext cx="63500" cy="57150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36913" y="2365375"/>
            <a:ext cx="142875" cy="144463"/>
            <a:chOff x="3236913" y="2365375"/>
            <a:chExt cx="142875" cy="144463"/>
          </a:xfrm>
        </p:grpSpPr>
        <p:sp>
          <p:nvSpPr>
            <p:cNvPr id="14345" name="Oval 9"/>
            <p:cNvSpPr>
              <a:spLocks noChangeArrowheads="1"/>
            </p:cNvSpPr>
            <p:nvPr/>
          </p:nvSpPr>
          <p:spPr bwMode="auto">
            <a:xfrm>
              <a:off x="3236913" y="2365375"/>
              <a:ext cx="142875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46" name="Freeform 10"/>
            <p:cNvSpPr>
              <a:spLocks/>
            </p:cNvSpPr>
            <p:nvPr/>
          </p:nvSpPr>
          <p:spPr bwMode="auto">
            <a:xfrm>
              <a:off x="3292475" y="2405063"/>
              <a:ext cx="33338" cy="65087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78250" y="2365375"/>
            <a:ext cx="142875" cy="144463"/>
            <a:chOff x="3778250" y="2365375"/>
            <a:chExt cx="142875" cy="144463"/>
          </a:xfrm>
        </p:grpSpPr>
        <p:sp>
          <p:nvSpPr>
            <p:cNvPr id="14347" name="Oval 11"/>
            <p:cNvSpPr>
              <a:spLocks noChangeArrowheads="1"/>
            </p:cNvSpPr>
            <p:nvPr/>
          </p:nvSpPr>
          <p:spPr bwMode="auto">
            <a:xfrm>
              <a:off x="3778250" y="2365375"/>
              <a:ext cx="142875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48" name="Freeform 12"/>
            <p:cNvSpPr>
              <a:spLocks noEditPoints="1"/>
            </p:cNvSpPr>
            <p:nvPr/>
          </p:nvSpPr>
          <p:spPr bwMode="auto">
            <a:xfrm>
              <a:off x="3817938" y="2405063"/>
              <a:ext cx="63500" cy="65087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06788" y="2365375"/>
            <a:ext cx="144462" cy="144463"/>
            <a:chOff x="3506788" y="2365375"/>
            <a:chExt cx="144462" cy="144463"/>
          </a:xfrm>
        </p:grpSpPr>
        <p:sp>
          <p:nvSpPr>
            <p:cNvPr id="14349" name="Oval 13"/>
            <p:cNvSpPr>
              <a:spLocks noChangeArrowheads="1"/>
            </p:cNvSpPr>
            <p:nvPr/>
          </p:nvSpPr>
          <p:spPr bwMode="auto">
            <a:xfrm>
              <a:off x="3506788" y="2365375"/>
              <a:ext cx="144462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50" name="Freeform 14"/>
            <p:cNvSpPr>
              <a:spLocks noEditPoints="1"/>
            </p:cNvSpPr>
            <p:nvPr/>
          </p:nvSpPr>
          <p:spPr bwMode="auto">
            <a:xfrm>
              <a:off x="3546475" y="2400300"/>
              <a:ext cx="65088" cy="61913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351" name="Freeform 15" descr="0115mvtps00039"/>
          <p:cNvSpPr>
            <a:spLocks/>
          </p:cNvSpPr>
          <p:nvPr/>
        </p:nvSpPr>
        <p:spPr bwMode="auto">
          <a:xfrm>
            <a:off x="5168900" y="1420813"/>
            <a:ext cx="1223963" cy="1227137"/>
          </a:xfrm>
          <a:custGeom>
            <a:avLst/>
            <a:gdLst>
              <a:gd name="T0" fmla="*/ 371 w 741"/>
              <a:gd name="T1" fmla="*/ 0 h 741"/>
              <a:gd name="T2" fmla="*/ 0 w 741"/>
              <a:gd name="T3" fmla="*/ 371 h 741"/>
              <a:gd name="T4" fmla="*/ 371 w 741"/>
              <a:gd name="T5" fmla="*/ 741 h 741"/>
              <a:gd name="T6" fmla="*/ 741 w 741"/>
              <a:gd name="T7" fmla="*/ 371 h 741"/>
              <a:gd name="T8" fmla="*/ 741 w 741"/>
              <a:gd name="T9" fmla="*/ 0 h 741"/>
              <a:gd name="T10" fmla="*/ 371 w 741"/>
              <a:gd name="T11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1">
                <a:moveTo>
                  <a:pt x="371" y="0"/>
                </a:moveTo>
                <a:cubicBezTo>
                  <a:pt x="166" y="0"/>
                  <a:pt x="0" y="166"/>
                  <a:pt x="0" y="371"/>
                </a:cubicBezTo>
                <a:cubicBezTo>
                  <a:pt x="0" y="575"/>
                  <a:pt x="166" y="741"/>
                  <a:pt x="371" y="741"/>
                </a:cubicBezTo>
                <a:cubicBezTo>
                  <a:pt x="575" y="741"/>
                  <a:pt x="741" y="575"/>
                  <a:pt x="741" y="371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r="-259"/>
            </a:stretch>
          </a:blipFill>
          <a:ln w="38100" cmpd="sng">
            <a:solidFill>
              <a:srgbClr val="E4402F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6761163" y="1346200"/>
            <a:ext cx="62459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1200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Kara Kulis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6761163" y="1616075"/>
            <a:ext cx="90249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800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Marketing &amp; Sales</a:t>
            </a:r>
            <a:endParaRPr lang="zh-CN" altLang="zh-CN" sz="800" dirty="0">
              <a:solidFill>
                <a:srgbClr val="E4402F"/>
              </a:solidFill>
            </a:endParaRPr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6761163" y="1874838"/>
            <a:ext cx="1441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754813" y="2365375"/>
            <a:ext cx="144462" cy="144463"/>
            <a:chOff x="6754813" y="2365375"/>
            <a:chExt cx="144462" cy="144463"/>
          </a:xfrm>
        </p:grpSpPr>
        <p:sp>
          <p:nvSpPr>
            <p:cNvPr id="14355" name="Oval 19"/>
            <p:cNvSpPr>
              <a:spLocks noChangeArrowheads="1"/>
            </p:cNvSpPr>
            <p:nvPr/>
          </p:nvSpPr>
          <p:spPr bwMode="auto">
            <a:xfrm>
              <a:off x="6754813" y="2365375"/>
              <a:ext cx="144462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56" name="Freeform 20"/>
            <p:cNvSpPr>
              <a:spLocks/>
            </p:cNvSpPr>
            <p:nvPr/>
          </p:nvSpPr>
          <p:spPr bwMode="auto">
            <a:xfrm>
              <a:off x="6794500" y="2411413"/>
              <a:ext cx="65088" cy="50800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26275" y="2365375"/>
            <a:ext cx="144463" cy="144463"/>
            <a:chOff x="7026275" y="2365375"/>
            <a:chExt cx="144463" cy="144463"/>
          </a:xfrm>
        </p:grpSpPr>
        <p:sp>
          <p:nvSpPr>
            <p:cNvPr id="14357" name="Oval 21"/>
            <p:cNvSpPr>
              <a:spLocks noChangeArrowheads="1"/>
            </p:cNvSpPr>
            <p:nvPr/>
          </p:nvSpPr>
          <p:spPr bwMode="auto">
            <a:xfrm>
              <a:off x="7026275" y="2365375"/>
              <a:ext cx="144463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58" name="Freeform 22"/>
            <p:cNvSpPr>
              <a:spLocks/>
            </p:cNvSpPr>
            <p:nvPr/>
          </p:nvSpPr>
          <p:spPr bwMode="auto">
            <a:xfrm>
              <a:off x="7081838" y="2405063"/>
              <a:ext cx="33337" cy="65087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67613" y="2365375"/>
            <a:ext cx="144462" cy="144463"/>
            <a:chOff x="7567613" y="2365375"/>
            <a:chExt cx="144462" cy="144463"/>
          </a:xfrm>
        </p:grpSpPr>
        <p:sp>
          <p:nvSpPr>
            <p:cNvPr id="14359" name="Oval 23"/>
            <p:cNvSpPr>
              <a:spLocks noChangeArrowheads="1"/>
            </p:cNvSpPr>
            <p:nvPr/>
          </p:nvSpPr>
          <p:spPr bwMode="auto">
            <a:xfrm>
              <a:off x="7567613" y="2365375"/>
              <a:ext cx="144462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60" name="Freeform 24"/>
            <p:cNvSpPr>
              <a:spLocks noEditPoints="1"/>
            </p:cNvSpPr>
            <p:nvPr/>
          </p:nvSpPr>
          <p:spPr bwMode="auto">
            <a:xfrm>
              <a:off x="7607300" y="2405063"/>
              <a:ext cx="65088" cy="65087"/>
            </a:xfrm>
            <a:custGeom>
              <a:avLst/>
              <a:gdLst>
                <a:gd name="T0" fmla="*/ 20 w 39"/>
                <a:gd name="T1" fmla="*/ 39 h 39"/>
                <a:gd name="T2" fmla="*/ 0 w 39"/>
                <a:gd name="T3" fmla="*/ 20 h 39"/>
                <a:gd name="T4" fmla="*/ 20 w 39"/>
                <a:gd name="T5" fmla="*/ 0 h 39"/>
                <a:gd name="T6" fmla="*/ 39 w 39"/>
                <a:gd name="T7" fmla="*/ 20 h 39"/>
                <a:gd name="T8" fmla="*/ 20 w 39"/>
                <a:gd name="T9" fmla="*/ 39 h 39"/>
                <a:gd name="T10" fmla="*/ 36 w 39"/>
                <a:gd name="T11" fmla="*/ 22 h 39"/>
                <a:gd name="T12" fmla="*/ 26 w 39"/>
                <a:gd name="T13" fmla="*/ 22 h 39"/>
                <a:gd name="T14" fmla="*/ 29 w 39"/>
                <a:gd name="T15" fmla="*/ 33 h 39"/>
                <a:gd name="T16" fmla="*/ 36 w 39"/>
                <a:gd name="T17" fmla="*/ 22 h 39"/>
                <a:gd name="T18" fmla="*/ 26 w 39"/>
                <a:gd name="T19" fmla="*/ 35 h 39"/>
                <a:gd name="T20" fmla="*/ 23 w 39"/>
                <a:gd name="T21" fmla="*/ 22 h 39"/>
                <a:gd name="T22" fmla="*/ 22 w 39"/>
                <a:gd name="T23" fmla="*/ 22 h 39"/>
                <a:gd name="T24" fmla="*/ 10 w 39"/>
                <a:gd name="T25" fmla="*/ 33 h 39"/>
                <a:gd name="T26" fmla="*/ 20 w 39"/>
                <a:gd name="T27" fmla="*/ 36 h 39"/>
                <a:gd name="T28" fmla="*/ 26 w 39"/>
                <a:gd name="T29" fmla="*/ 35 h 39"/>
                <a:gd name="T30" fmla="*/ 7 w 39"/>
                <a:gd name="T31" fmla="*/ 31 h 39"/>
                <a:gd name="T32" fmla="*/ 21 w 39"/>
                <a:gd name="T33" fmla="*/ 20 h 39"/>
                <a:gd name="T34" fmla="*/ 21 w 39"/>
                <a:gd name="T35" fmla="*/ 20 h 39"/>
                <a:gd name="T36" fmla="*/ 20 w 39"/>
                <a:gd name="T37" fmla="*/ 17 h 39"/>
                <a:gd name="T38" fmla="*/ 3 w 39"/>
                <a:gd name="T39" fmla="*/ 19 h 39"/>
                <a:gd name="T40" fmla="*/ 3 w 39"/>
                <a:gd name="T41" fmla="*/ 20 h 39"/>
                <a:gd name="T42" fmla="*/ 7 w 39"/>
                <a:gd name="T43" fmla="*/ 31 h 39"/>
                <a:gd name="T44" fmla="*/ 4 w 39"/>
                <a:gd name="T45" fmla="*/ 16 h 39"/>
                <a:gd name="T46" fmla="*/ 19 w 39"/>
                <a:gd name="T47" fmla="*/ 14 h 39"/>
                <a:gd name="T48" fmla="*/ 13 w 39"/>
                <a:gd name="T49" fmla="*/ 5 h 39"/>
                <a:gd name="T50" fmla="*/ 4 w 39"/>
                <a:gd name="T51" fmla="*/ 16 h 39"/>
                <a:gd name="T52" fmla="*/ 16 w 39"/>
                <a:gd name="T53" fmla="*/ 4 h 39"/>
                <a:gd name="T54" fmla="*/ 22 w 39"/>
                <a:gd name="T55" fmla="*/ 13 h 39"/>
                <a:gd name="T56" fmla="*/ 31 w 39"/>
                <a:gd name="T57" fmla="*/ 7 h 39"/>
                <a:gd name="T58" fmla="*/ 20 w 39"/>
                <a:gd name="T59" fmla="*/ 3 h 39"/>
                <a:gd name="T60" fmla="*/ 16 w 39"/>
                <a:gd name="T61" fmla="*/ 4 h 39"/>
                <a:gd name="T62" fmla="*/ 32 w 39"/>
                <a:gd name="T63" fmla="*/ 9 h 39"/>
                <a:gd name="T64" fmla="*/ 23 w 39"/>
                <a:gd name="T65" fmla="*/ 16 h 39"/>
                <a:gd name="T66" fmla="*/ 24 w 39"/>
                <a:gd name="T67" fmla="*/ 18 h 39"/>
                <a:gd name="T68" fmla="*/ 25 w 39"/>
                <a:gd name="T69" fmla="*/ 19 h 39"/>
                <a:gd name="T70" fmla="*/ 36 w 39"/>
                <a:gd name="T71" fmla="*/ 20 h 39"/>
                <a:gd name="T72" fmla="*/ 32 w 39"/>
                <a:gd name="T7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297738" y="2365375"/>
            <a:ext cx="142875" cy="144463"/>
            <a:chOff x="7297738" y="2365375"/>
            <a:chExt cx="142875" cy="144463"/>
          </a:xfrm>
        </p:grpSpPr>
        <p:sp>
          <p:nvSpPr>
            <p:cNvPr id="14361" name="Oval 25"/>
            <p:cNvSpPr>
              <a:spLocks noChangeArrowheads="1"/>
            </p:cNvSpPr>
            <p:nvPr/>
          </p:nvSpPr>
          <p:spPr bwMode="auto">
            <a:xfrm>
              <a:off x="7297738" y="2365375"/>
              <a:ext cx="142875" cy="144463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62" name="Freeform 26"/>
            <p:cNvSpPr>
              <a:spLocks noEditPoints="1"/>
            </p:cNvSpPr>
            <p:nvPr/>
          </p:nvSpPr>
          <p:spPr bwMode="auto">
            <a:xfrm>
              <a:off x="7337425" y="2400300"/>
              <a:ext cx="63500" cy="61913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38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38 h 38"/>
                <a:gd name="T18" fmla="*/ 1 w 39"/>
                <a:gd name="T19" fmla="*/ 38 h 38"/>
                <a:gd name="T20" fmla="*/ 14 w 39"/>
                <a:gd name="T21" fmla="*/ 20 h 38"/>
                <a:gd name="T22" fmla="*/ 14 w 39"/>
                <a:gd name="T23" fmla="*/ 12 h 38"/>
                <a:gd name="T24" fmla="*/ 21 w 39"/>
                <a:gd name="T25" fmla="*/ 12 h 38"/>
                <a:gd name="T26" fmla="*/ 21 w 39"/>
                <a:gd name="T27" fmla="*/ 15 h 38"/>
                <a:gd name="T28" fmla="*/ 21 w 39"/>
                <a:gd name="T29" fmla="*/ 15 h 38"/>
                <a:gd name="T30" fmla="*/ 29 w 39"/>
                <a:gd name="T31" fmla="*/ 11 h 38"/>
                <a:gd name="T32" fmla="*/ 39 w 39"/>
                <a:gd name="T33" fmla="*/ 22 h 38"/>
                <a:gd name="T34" fmla="*/ 39 w 39"/>
                <a:gd name="T35" fmla="*/ 38 h 38"/>
                <a:gd name="T36" fmla="*/ 31 w 39"/>
                <a:gd name="T37" fmla="*/ 38 h 38"/>
                <a:gd name="T38" fmla="*/ 31 w 39"/>
                <a:gd name="T39" fmla="*/ 23 h 38"/>
                <a:gd name="T40" fmla="*/ 26 w 39"/>
                <a:gd name="T41" fmla="*/ 18 h 38"/>
                <a:gd name="T42" fmla="*/ 22 w 39"/>
                <a:gd name="T43" fmla="*/ 21 h 38"/>
                <a:gd name="T44" fmla="*/ 22 w 39"/>
                <a:gd name="T45" fmla="*/ 23 h 38"/>
                <a:gd name="T46" fmla="*/ 22 w 39"/>
                <a:gd name="T47" fmla="*/ 38 h 38"/>
                <a:gd name="T48" fmla="*/ 14 w 39"/>
                <a:gd name="T49" fmla="*/ 38 h 38"/>
                <a:gd name="T50" fmla="*/ 14 w 39"/>
                <a:gd name="T5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363" name="Freeform 27" descr="u=290065061,2920051158&amp;fm=15&amp;gp=0"/>
          <p:cNvSpPr>
            <a:spLocks/>
          </p:cNvSpPr>
          <p:nvPr/>
        </p:nvSpPr>
        <p:spPr bwMode="auto">
          <a:xfrm>
            <a:off x="1379538" y="3024188"/>
            <a:ext cx="1223962" cy="1225550"/>
          </a:xfrm>
          <a:custGeom>
            <a:avLst/>
            <a:gdLst>
              <a:gd name="T0" fmla="*/ 371 w 741"/>
              <a:gd name="T1" fmla="*/ 0 h 740"/>
              <a:gd name="T2" fmla="*/ 0 w 741"/>
              <a:gd name="T3" fmla="*/ 370 h 740"/>
              <a:gd name="T4" fmla="*/ 371 w 741"/>
              <a:gd name="T5" fmla="*/ 740 h 740"/>
              <a:gd name="T6" fmla="*/ 741 w 741"/>
              <a:gd name="T7" fmla="*/ 370 h 740"/>
              <a:gd name="T8" fmla="*/ 741 w 741"/>
              <a:gd name="T9" fmla="*/ 0 h 740"/>
              <a:gd name="T10" fmla="*/ 371 w 741"/>
              <a:gd name="T11" fmla="*/ 0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0">
                <a:moveTo>
                  <a:pt x="371" y="0"/>
                </a:moveTo>
                <a:cubicBezTo>
                  <a:pt x="166" y="0"/>
                  <a:pt x="0" y="165"/>
                  <a:pt x="0" y="370"/>
                </a:cubicBezTo>
                <a:cubicBezTo>
                  <a:pt x="0" y="574"/>
                  <a:pt x="166" y="740"/>
                  <a:pt x="371" y="740"/>
                </a:cubicBezTo>
                <a:cubicBezTo>
                  <a:pt x="575" y="740"/>
                  <a:pt x="741" y="574"/>
                  <a:pt x="741" y="370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r="-130"/>
            </a:stretch>
          </a:blipFill>
          <a:ln w="38100" cmpd="sng">
            <a:solidFill>
              <a:srgbClr val="E4402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4" name="Rectangle 28"/>
          <p:cNvSpPr>
            <a:spLocks noChangeArrowheads="1"/>
          </p:cNvSpPr>
          <p:nvPr/>
        </p:nvSpPr>
        <p:spPr bwMode="auto">
          <a:xfrm>
            <a:off x="2971800" y="2947988"/>
            <a:ext cx="87190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1200" b="1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Andrea Arkov</a:t>
            </a:r>
            <a:endParaRPr lang="zh-CN" altLang="zh-CN" sz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65" name="Rectangle 29"/>
          <p:cNvSpPr>
            <a:spLocks noChangeArrowheads="1"/>
          </p:cNvSpPr>
          <p:nvPr/>
        </p:nvSpPr>
        <p:spPr bwMode="auto">
          <a:xfrm>
            <a:off x="2971800" y="3217863"/>
            <a:ext cx="663643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E4402F"/>
                </a:solidFill>
                <a:ea typeface="微软雅黑" pitchFamily="34" charset="-122"/>
              </a:rPr>
              <a:t>Public Relations</a:t>
            </a:r>
            <a:endParaRPr lang="zh-CN" altLang="zh-CN" sz="800">
              <a:solidFill>
                <a:srgbClr val="E4402F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965450" y="3968750"/>
            <a:ext cx="142875" cy="141288"/>
            <a:chOff x="2965450" y="3968750"/>
            <a:chExt cx="142875" cy="141288"/>
          </a:xfrm>
        </p:grpSpPr>
        <p:sp>
          <p:nvSpPr>
            <p:cNvPr id="14366" name="Oval 30"/>
            <p:cNvSpPr>
              <a:spLocks noChangeArrowheads="1"/>
            </p:cNvSpPr>
            <p:nvPr/>
          </p:nvSpPr>
          <p:spPr bwMode="auto">
            <a:xfrm>
              <a:off x="2965450" y="3968750"/>
              <a:ext cx="142875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67" name="Freeform 31"/>
            <p:cNvSpPr>
              <a:spLocks/>
            </p:cNvSpPr>
            <p:nvPr/>
          </p:nvSpPr>
          <p:spPr bwMode="auto">
            <a:xfrm>
              <a:off x="3005138" y="4013200"/>
              <a:ext cx="63500" cy="52388"/>
            </a:xfrm>
            <a:custGeom>
              <a:avLst/>
              <a:gdLst>
                <a:gd name="T0" fmla="*/ 39 w 39"/>
                <a:gd name="T1" fmla="*/ 4 h 32"/>
                <a:gd name="T2" fmla="*/ 34 w 39"/>
                <a:gd name="T3" fmla="*/ 5 h 32"/>
                <a:gd name="T4" fmla="*/ 38 w 39"/>
                <a:gd name="T5" fmla="*/ 1 h 32"/>
                <a:gd name="T6" fmla="*/ 33 w 39"/>
                <a:gd name="T7" fmla="*/ 3 h 32"/>
                <a:gd name="T8" fmla="*/ 27 w 39"/>
                <a:gd name="T9" fmla="*/ 0 h 32"/>
                <a:gd name="T10" fmla="*/ 19 w 39"/>
                <a:gd name="T11" fmla="*/ 8 h 32"/>
                <a:gd name="T12" fmla="*/ 19 w 39"/>
                <a:gd name="T13" fmla="*/ 10 h 32"/>
                <a:gd name="T14" fmla="*/ 3 w 39"/>
                <a:gd name="T15" fmla="*/ 2 h 32"/>
                <a:gd name="T16" fmla="*/ 2 w 39"/>
                <a:gd name="T17" fmla="*/ 6 h 32"/>
                <a:gd name="T18" fmla="*/ 6 w 39"/>
                <a:gd name="T19" fmla="*/ 12 h 32"/>
                <a:gd name="T20" fmla="*/ 2 w 39"/>
                <a:gd name="T21" fmla="*/ 11 h 32"/>
                <a:gd name="T22" fmla="*/ 2 w 39"/>
                <a:gd name="T23" fmla="*/ 11 h 32"/>
                <a:gd name="T24" fmla="*/ 8 w 39"/>
                <a:gd name="T25" fmla="*/ 19 h 32"/>
                <a:gd name="T26" fmla="*/ 6 w 39"/>
                <a:gd name="T27" fmla="*/ 19 h 32"/>
                <a:gd name="T28" fmla="*/ 5 w 39"/>
                <a:gd name="T29" fmla="*/ 19 h 32"/>
                <a:gd name="T30" fmla="*/ 12 w 39"/>
                <a:gd name="T31" fmla="*/ 25 h 32"/>
                <a:gd name="T32" fmla="*/ 2 w 39"/>
                <a:gd name="T33" fmla="*/ 28 h 32"/>
                <a:gd name="T34" fmla="*/ 0 w 39"/>
                <a:gd name="T35" fmla="*/ 28 h 32"/>
                <a:gd name="T36" fmla="*/ 13 w 39"/>
                <a:gd name="T37" fmla="*/ 32 h 32"/>
                <a:gd name="T38" fmla="*/ 35 w 39"/>
                <a:gd name="T39" fmla="*/ 9 h 32"/>
                <a:gd name="T40" fmla="*/ 35 w 39"/>
                <a:gd name="T41" fmla="*/ 8 h 32"/>
                <a:gd name="T42" fmla="*/ 39 w 39"/>
                <a:gd name="T43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2">
                  <a:moveTo>
                    <a:pt x="39" y="4"/>
                  </a:moveTo>
                  <a:cubicBezTo>
                    <a:pt x="37" y="5"/>
                    <a:pt x="36" y="5"/>
                    <a:pt x="34" y="5"/>
                  </a:cubicBezTo>
                  <a:cubicBezTo>
                    <a:pt x="36" y="4"/>
                    <a:pt x="37" y="3"/>
                    <a:pt x="38" y="1"/>
                  </a:cubicBezTo>
                  <a:cubicBezTo>
                    <a:pt x="36" y="2"/>
                    <a:pt x="35" y="3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10"/>
                    <a:pt x="7" y="7"/>
                    <a:pt x="3" y="2"/>
                  </a:cubicBezTo>
                  <a:cubicBezTo>
                    <a:pt x="2" y="3"/>
                    <a:pt x="2" y="4"/>
                    <a:pt x="2" y="6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5"/>
                    <a:pt x="12" y="25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2"/>
                    <a:pt x="13" y="32"/>
                  </a:cubicBezTo>
                  <a:cubicBezTo>
                    <a:pt x="27" y="32"/>
                    <a:pt x="35" y="20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6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36913" y="3968750"/>
            <a:ext cx="142875" cy="141288"/>
            <a:chOff x="3236913" y="3968750"/>
            <a:chExt cx="142875" cy="141288"/>
          </a:xfrm>
        </p:grpSpPr>
        <p:sp>
          <p:nvSpPr>
            <p:cNvPr id="14368" name="Oval 32"/>
            <p:cNvSpPr>
              <a:spLocks noChangeArrowheads="1"/>
            </p:cNvSpPr>
            <p:nvPr/>
          </p:nvSpPr>
          <p:spPr bwMode="auto">
            <a:xfrm>
              <a:off x="3236913" y="3968750"/>
              <a:ext cx="142875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69" name="Freeform 33"/>
            <p:cNvSpPr>
              <a:spLocks/>
            </p:cNvSpPr>
            <p:nvPr/>
          </p:nvSpPr>
          <p:spPr bwMode="auto">
            <a:xfrm>
              <a:off x="3292475" y="4008438"/>
              <a:ext cx="33338" cy="61912"/>
            </a:xfrm>
            <a:custGeom>
              <a:avLst/>
              <a:gdLst>
                <a:gd name="T0" fmla="*/ 4 w 20"/>
                <a:gd name="T1" fmla="*/ 21 h 38"/>
                <a:gd name="T2" fmla="*/ 4 w 20"/>
                <a:gd name="T3" fmla="*/ 38 h 38"/>
                <a:gd name="T4" fmla="*/ 13 w 20"/>
                <a:gd name="T5" fmla="*/ 38 h 38"/>
                <a:gd name="T6" fmla="*/ 13 w 20"/>
                <a:gd name="T7" fmla="*/ 21 h 38"/>
                <a:gd name="T8" fmla="*/ 18 w 20"/>
                <a:gd name="T9" fmla="*/ 21 h 38"/>
                <a:gd name="T10" fmla="*/ 20 w 20"/>
                <a:gd name="T11" fmla="*/ 14 h 38"/>
                <a:gd name="T12" fmla="*/ 13 w 20"/>
                <a:gd name="T13" fmla="*/ 14 h 38"/>
                <a:gd name="T14" fmla="*/ 13 w 20"/>
                <a:gd name="T15" fmla="*/ 9 h 38"/>
                <a:gd name="T16" fmla="*/ 14 w 20"/>
                <a:gd name="T17" fmla="*/ 7 h 38"/>
                <a:gd name="T18" fmla="*/ 18 w 20"/>
                <a:gd name="T19" fmla="*/ 7 h 38"/>
                <a:gd name="T20" fmla="*/ 18 w 20"/>
                <a:gd name="T21" fmla="*/ 0 h 38"/>
                <a:gd name="T22" fmla="*/ 11 w 20"/>
                <a:gd name="T23" fmla="*/ 0 h 38"/>
                <a:gd name="T24" fmla="*/ 4 w 20"/>
                <a:gd name="T25" fmla="*/ 6 h 38"/>
                <a:gd name="T26" fmla="*/ 4 w 20"/>
                <a:gd name="T27" fmla="*/ 14 h 38"/>
                <a:gd name="T28" fmla="*/ 0 w 20"/>
                <a:gd name="T29" fmla="*/ 14 h 38"/>
                <a:gd name="T30" fmla="*/ 0 w 20"/>
                <a:gd name="T31" fmla="*/ 21 h 38"/>
                <a:gd name="T32" fmla="*/ 4 w 20"/>
                <a:gd name="T33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8">
                  <a:moveTo>
                    <a:pt x="4" y="21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1"/>
                    <a:pt x="13" y="9"/>
                  </a:cubicBezTo>
                  <a:cubicBezTo>
                    <a:pt x="13" y="8"/>
                    <a:pt x="13" y="7"/>
                    <a:pt x="14" y="7"/>
                  </a:cubicBezTo>
                  <a:cubicBezTo>
                    <a:pt x="16" y="7"/>
                    <a:pt x="18" y="7"/>
                    <a:pt x="18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3"/>
                    <a:pt x="4" y="6"/>
                  </a:cubicBezTo>
                  <a:cubicBezTo>
                    <a:pt x="4" y="10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78250" y="3968750"/>
            <a:ext cx="142875" cy="141288"/>
            <a:chOff x="3778250" y="3968750"/>
            <a:chExt cx="142875" cy="141288"/>
          </a:xfrm>
        </p:grpSpPr>
        <p:sp>
          <p:nvSpPr>
            <p:cNvPr id="14370" name="Oval 34"/>
            <p:cNvSpPr>
              <a:spLocks noChangeArrowheads="1"/>
            </p:cNvSpPr>
            <p:nvPr/>
          </p:nvSpPr>
          <p:spPr bwMode="auto">
            <a:xfrm>
              <a:off x="3778250" y="3968750"/>
              <a:ext cx="142875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71" name="Freeform 35"/>
            <p:cNvSpPr>
              <a:spLocks noEditPoints="1"/>
            </p:cNvSpPr>
            <p:nvPr/>
          </p:nvSpPr>
          <p:spPr bwMode="auto">
            <a:xfrm>
              <a:off x="3817938" y="4008438"/>
              <a:ext cx="63500" cy="61912"/>
            </a:xfrm>
            <a:custGeom>
              <a:avLst/>
              <a:gdLst>
                <a:gd name="T0" fmla="*/ 20 w 39"/>
                <a:gd name="T1" fmla="*/ 38 h 38"/>
                <a:gd name="T2" fmla="*/ 0 w 39"/>
                <a:gd name="T3" fmla="*/ 19 h 38"/>
                <a:gd name="T4" fmla="*/ 20 w 39"/>
                <a:gd name="T5" fmla="*/ 0 h 38"/>
                <a:gd name="T6" fmla="*/ 39 w 39"/>
                <a:gd name="T7" fmla="*/ 19 h 38"/>
                <a:gd name="T8" fmla="*/ 20 w 39"/>
                <a:gd name="T9" fmla="*/ 38 h 38"/>
                <a:gd name="T10" fmla="*/ 36 w 39"/>
                <a:gd name="T11" fmla="*/ 22 h 38"/>
                <a:gd name="T12" fmla="*/ 26 w 39"/>
                <a:gd name="T13" fmla="*/ 21 h 38"/>
                <a:gd name="T14" fmla="*/ 29 w 39"/>
                <a:gd name="T15" fmla="*/ 33 h 38"/>
                <a:gd name="T16" fmla="*/ 36 w 39"/>
                <a:gd name="T17" fmla="*/ 22 h 38"/>
                <a:gd name="T18" fmla="*/ 26 w 39"/>
                <a:gd name="T19" fmla="*/ 34 h 38"/>
                <a:gd name="T20" fmla="*/ 23 w 39"/>
                <a:gd name="T21" fmla="*/ 22 h 38"/>
                <a:gd name="T22" fmla="*/ 22 w 39"/>
                <a:gd name="T23" fmla="*/ 22 h 38"/>
                <a:gd name="T24" fmla="*/ 10 w 39"/>
                <a:gd name="T25" fmla="*/ 32 h 38"/>
                <a:gd name="T26" fmla="*/ 20 w 39"/>
                <a:gd name="T27" fmla="*/ 35 h 38"/>
                <a:gd name="T28" fmla="*/ 26 w 39"/>
                <a:gd name="T29" fmla="*/ 34 h 38"/>
                <a:gd name="T30" fmla="*/ 7 w 39"/>
                <a:gd name="T31" fmla="*/ 30 h 38"/>
                <a:gd name="T32" fmla="*/ 21 w 39"/>
                <a:gd name="T33" fmla="*/ 19 h 38"/>
                <a:gd name="T34" fmla="*/ 21 w 39"/>
                <a:gd name="T35" fmla="*/ 19 h 38"/>
                <a:gd name="T36" fmla="*/ 20 w 39"/>
                <a:gd name="T37" fmla="*/ 16 h 38"/>
                <a:gd name="T38" fmla="*/ 3 w 39"/>
                <a:gd name="T39" fmla="*/ 18 h 38"/>
                <a:gd name="T40" fmla="*/ 3 w 39"/>
                <a:gd name="T41" fmla="*/ 19 h 38"/>
                <a:gd name="T42" fmla="*/ 7 w 39"/>
                <a:gd name="T43" fmla="*/ 30 h 38"/>
                <a:gd name="T44" fmla="*/ 4 w 39"/>
                <a:gd name="T45" fmla="*/ 16 h 38"/>
                <a:gd name="T46" fmla="*/ 19 w 39"/>
                <a:gd name="T47" fmla="*/ 14 h 38"/>
                <a:gd name="T48" fmla="*/ 13 w 39"/>
                <a:gd name="T49" fmla="*/ 4 h 38"/>
                <a:gd name="T50" fmla="*/ 4 w 39"/>
                <a:gd name="T51" fmla="*/ 16 h 38"/>
                <a:gd name="T52" fmla="*/ 16 w 39"/>
                <a:gd name="T53" fmla="*/ 3 h 38"/>
                <a:gd name="T54" fmla="*/ 22 w 39"/>
                <a:gd name="T55" fmla="*/ 13 h 38"/>
                <a:gd name="T56" fmla="*/ 31 w 39"/>
                <a:gd name="T57" fmla="*/ 7 h 38"/>
                <a:gd name="T58" fmla="*/ 20 w 39"/>
                <a:gd name="T59" fmla="*/ 3 h 38"/>
                <a:gd name="T60" fmla="*/ 16 w 39"/>
                <a:gd name="T61" fmla="*/ 3 h 38"/>
                <a:gd name="T62" fmla="*/ 32 w 39"/>
                <a:gd name="T63" fmla="*/ 9 h 38"/>
                <a:gd name="T64" fmla="*/ 23 w 39"/>
                <a:gd name="T65" fmla="*/ 15 h 38"/>
                <a:gd name="T66" fmla="*/ 24 w 39"/>
                <a:gd name="T67" fmla="*/ 17 h 38"/>
                <a:gd name="T68" fmla="*/ 25 w 39"/>
                <a:gd name="T69" fmla="*/ 18 h 38"/>
                <a:gd name="T70" fmla="*/ 36 w 39"/>
                <a:gd name="T71" fmla="*/ 19 h 38"/>
                <a:gd name="T72" fmla="*/ 32 w 39"/>
                <a:gd name="T73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cubicBezTo>
                    <a:pt x="9" y="38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0" y="0"/>
                    <a:pt x="39" y="8"/>
                    <a:pt x="39" y="19"/>
                  </a:cubicBezTo>
                  <a:cubicBezTo>
                    <a:pt x="39" y="30"/>
                    <a:pt x="30" y="38"/>
                    <a:pt x="20" y="38"/>
                  </a:cubicBezTo>
                  <a:close/>
                  <a:moveTo>
                    <a:pt x="36" y="22"/>
                  </a:moveTo>
                  <a:cubicBezTo>
                    <a:pt x="35" y="21"/>
                    <a:pt x="31" y="20"/>
                    <a:pt x="26" y="21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0"/>
                    <a:pt x="35" y="26"/>
                    <a:pt x="36" y="22"/>
                  </a:cubicBezTo>
                  <a:close/>
                  <a:moveTo>
                    <a:pt x="26" y="34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5"/>
                    <a:pt x="10" y="31"/>
                    <a:pt x="10" y="32"/>
                  </a:cubicBezTo>
                  <a:cubicBezTo>
                    <a:pt x="12" y="34"/>
                    <a:pt x="16" y="35"/>
                    <a:pt x="20" y="35"/>
                  </a:cubicBezTo>
                  <a:cubicBezTo>
                    <a:pt x="22" y="35"/>
                    <a:pt x="24" y="35"/>
                    <a:pt x="26" y="34"/>
                  </a:cubicBezTo>
                  <a:close/>
                  <a:moveTo>
                    <a:pt x="7" y="30"/>
                  </a:moveTo>
                  <a:cubicBezTo>
                    <a:pt x="8" y="29"/>
                    <a:pt x="12" y="22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7"/>
                    <a:pt x="20" y="16"/>
                  </a:cubicBezTo>
                  <a:cubicBezTo>
                    <a:pt x="12" y="19"/>
                    <a:pt x="4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3"/>
                    <a:pt x="5" y="27"/>
                    <a:pt x="7" y="30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9"/>
                    <a:pt x="13" y="5"/>
                    <a:pt x="13" y="4"/>
                  </a:cubicBezTo>
                  <a:cubicBezTo>
                    <a:pt x="8" y="6"/>
                    <a:pt x="5" y="11"/>
                    <a:pt x="4" y="16"/>
                  </a:cubicBezTo>
                  <a:close/>
                  <a:moveTo>
                    <a:pt x="16" y="3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0"/>
                    <a:pt x="30" y="7"/>
                    <a:pt x="31" y="7"/>
                  </a:cubicBezTo>
                  <a:cubicBezTo>
                    <a:pt x="28" y="4"/>
                    <a:pt x="24" y="3"/>
                    <a:pt x="20" y="3"/>
                  </a:cubicBezTo>
                  <a:cubicBezTo>
                    <a:pt x="18" y="3"/>
                    <a:pt x="17" y="3"/>
                    <a:pt x="16" y="3"/>
                  </a:cubicBezTo>
                  <a:close/>
                  <a:moveTo>
                    <a:pt x="32" y="9"/>
                  </a:moveTo>
                  <a:cubicBezTo>
                    <a:pt x="32" y="9"/>
                    <a:pt x="29" y="13"/>
                    <a:pt x="23" y="15"/>
                  </a:cubicBezTo>
                  <a:cubicBezTo>
                    <a:pt x="24" y="16"/>
                    <a:pt x="24" y="17"/>
                    <a:pt x="24" y="17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30" y="18"/>
                    <a:pt x="36" y="19"/>
                    <a:pt x="36" y="19"/>
                  </a:cubicBezTo>
                  <a:cubicBezTo>
                    <a:pt x="36" y="15"/>
                    <a:pt x="35" y="11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06788" y="3968750"/>
            <a:ext cx="144462" cy="141288"/>
            <a:chOff x="3506788" y="3968750"/>
            <a:chExt cx="144462" cy="141288"/>
          </a:xfrm>
        </p:grpSpPr>
        <p:sp>
          <p:nvSpPr>
            <p:cNvPr id="14372" name="Oval 36"/>
            <p:cNvSpPr>
              <a:spLocks noChangeArrowheads="1"/>
            </p:cNvSpPr>
            <p:nvPr/>
          </p:nvSpPr>
          <p:spPr bwMode="auto">
            <a:xfrm>
              <a:off x="3506788" y="3968750"/>
              <a:ext cx="144462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73" name="Freeform 37"/>
            <p:cNvSpPr>
              <a:spLocks noEditPoints="1"/>
            </p:cNvSpPr>
            <p:nvPr/>
          </p:nvSpPr>
          <p:spPr bwMode="auto">
            <a:xfrm>
              <a:off x="3546475" y="4003675"/>
              <a:ext cx="65088" cy="60325"/>
            </a:xfrm>
            <a:custGeom>
              <a:avLst/>
              <a:gdLst>
                <a:gd name="T0" fmla="*/ 9 w 39"/>
                <a:gd name="T1" fmla="*/ 4 h 37"/>
                <a:gd name="T2" fmla="*/ 5 w 39"/>
                <a:gd name="T3" fmla="*/ 8 h 37"/>
                <a:gd name="T4" fmla="*/ 0 w 39"/>
                <a:gd name="T5" fmla="*/ 4 h 37"/>
                <a:gd name="T6" fmla="*/ 5 w 39"/>
                <a:gd name="T7" fmla="*/ 0 h 37"/>
                <a:gd name="T8" fmla="*/ 9 w 39"/>
                <a:gd name="T9" fmla="*/ 4 h 37"/>
                <a:gd name="T10" fmla="*/ 1 w 39"/>
                <a:gd name="T11" fmla="*/ 37 h 37"/>
                <a:gd name="T12" fmla="*/ 1 w 39"/>
                <a:gd name="T13" fmla="*/ 11 h 37"/>
                <a:gd name="T14" fmla="*/ 9 w 39"/>
                <a:gd name="T15" fmla="*/ 11 h 37"/>
                <a:gd name="T16" fmla="*/ 9 w 39"/>
                <a:gd name="T17" fmla="*/ 37 h 37"/>
                <a:gd name="T18" fmla="*/ 1 w 39"/>
                <a:gd name="T19" fmla="*/ 37 h 37"/>
                <a:gd name="T20" fmla="*/ 14 w 39"/>
                <a:gd name="T21" fmla="*/ 19 h 37"/>
                <a:gd name="T22" fmla="*/ 14 w 39"/>
                <a:gd name="T23" fmla="*/ 11 h 37"/>
                <a:gd name="T24" fmla="*/ 21 w 39"/>
                <a:gd name="T25" fmla="*/ 11 h 37"/>
                <a:gd name="T26" fmla="*/ 21 w 39"/>
                <a:gd name="T27" fmla="*/ 15 h 37"/>
                <a:gd name="T28" fmla="*/ 21 w 39"/>
                <a:gd name="T29" fmla="*/ 15 h 37"/>
                <a:gd name="T30" fmla="*/ 29 w 39"/>
                <a:gd name="T31" fmla="*/ 10 h 37"/>
                <a:gd name="T32" fmla="*/ 39 w 39"/>
                <a:gd name="T33" fmla="*/ 22 h 37"/>
                <a:gd name="T34" fmla="*/ 39 w 39"/>
                <a:gd name="T35" fmla="*/ 37 h 37"/>
                <a:gd name="T36" fmla="*/ 31 w 39"/>
                <a:gd name="T37" fmla="*/ 37 h 37"/>
                <a:gd name="T38" fmla="*/ 31 w 39"/>
                <a:gd name="T39" fmla="*/ 23 h 37"/>
                <a:gd name="T40" fmla="*/ 26 w 39"/>
                <a:gd name="T41" fmla="*/ 17 h 37"/>
                <a:gd name="T42" fmla="*/ 22 w 39"/>
                <a:gd name="T43" fmla="*/ 20 h 37"/>
                <a:gd name="T44" fmla="*/ 22 w 39"/>
                <a:gd name="T45" fmla="*/ 22 h 37"/>
                <a:gd name="T46" fmla="*/ 22 w 39"/>
                <a:gd name="T47" fmla="*/ 37 h 37"/>
                <a:gd name="T48" fmla="*/ 14 w 39"/>
                <a:gd name="T49" fmla="*/ 37 h 37"/>
                <a:gd name="T50" fmla="*/ 14 w 39"/>
                <a:gd name="T51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7">
                  <a:moveTo>
                    <a:pt x="9" y="4"/>
                  </a:moveTo>
                  <a:cubicBezTo>
                    <a:pt x="9" y="6"/>
                    <a:pt x="8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8" y="0"/>
                    <a:pt x="9" y="1"/>
                    <a:pt x="9" y="4"/>
                  </a:cubicBezTo>
                  <a:close/>
                  <a:moveTo>
                    <a:pt x="1" y="37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37"/>
                    <a:pt x="9" y="37"/>
                    <a:pt x="9" y="37"/>
                  </a:cubicBezTo>
                  <a:lnTo>
                    <a:pt x="1" y="37"/>
                  </a:lnTo>
                  <a:close/>
                  <a:moveTo>
                    <a:pt x="14" y="19"/>
                  </a:moveTo>
                  <a:cubicBezTo>
                    <a:pt x="14" y="16"/>
                    <a:pt x="14" y="13"/>
                    <a:pt x="14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3"/>
                    <a:pt x="25" y="10"/>
                    <a:pt x="29" y="10"/>
                  </a:cubicBezTo>
                  <a:cubicBezTo>
                    <a:pt x="35" y="10"/>
                    <a:pt x="39" y="14"/>
                    <a:pt x="39" y="2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19"/>
                    <a:pt x="29" y="17"/>
                    <a:pt x="26" y="17"/>
                  </a:cubicBezTo>
                  <a:cubicBezTo>
                    <a:pt x="24" y="17"/>
                    <a:pt x="23" y="19"/>
                    <a:pt x="22" y="20"/>
                  </a:cubicBezTo>
                  <a:cubicBezTo>
                    <a:pt x="22" y="21"/>
                    <a:pt x="22" y="21"/>
                    <a:pt x="22" y="22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4" y="37"/>
                    <a:pt x="14" y="37"/>
                    <a:pt x="14" y="37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374" name="Freeform 38" descr="u=2137848116,541256983&amp;fm=15&amp;gp=0"/>
          <p:cNvSpPr>
            <a:spLocks/>
          </p:cNvSpPr>
          <p:nvPr/>
        </p:nvSpPr>
        <p:spPr bwMode="auto">
          <a:xfrm>
            <a:off x="5168900" y="3024188"/>
            <a:ext cx="1223963" cy="1225550"/>
          </a:xfrm>
          <a:custGeom>
            <a:avLst/>
            <a:gdLst>
              <a:gd name="T0" fmla="*/ 371 w 741"/>
              <a:gd name="T1" fmla="*/ 0 h 740"/>
              <a:gd name="T2" fmla="*/ 0 w 741"/>
              <a:gd name="T3" fmla="*/ 370 h 740"/>
              <a:gd name="T4" fmla="*/ 371 w 741"/>
              <a:gd name="T5" fmla="*/ 740 h 740"/>
              <a:gd name="T6" fmla="*/ 741 w 741"/>
              <a:gd name="T7" fmla="*/ 370 h 740"/>
              <a:gd name="T8" fmla="*/ 741 w 741"/>
              <a:gd name="T9" fmla="*/ 0 h 740"/>
              <a:gd name="T10" fmla="*/ 371 w 741"/>
              <a:gd name="T11" fmla="*/ 0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0">
                <a:moveTo>
                  <a:pt x="371" y="0"/>
                </a:moveTo>
                <a:cubicBezTo>
                  <a:pt x="166" y="0"/>
                  <a:pt x="0" y="165"/>
                  <a:pt x="0" y="370"/>
                </a:cubicBezTo>
                <a:cubicBezTo>
                  <a:pt x="0" y="574"/>
                  <a:pt x="166" y="740"/>
                  <a:pt x="371" y="740"/>
                </a:cubicBezTo>
                <a:cubicBezTo>
                  <a:pt x="575" y="740"/>
                  <a:pt x="741" y="574"/>
                  <a:pt x="741" y="370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r="-130"/>
            </a:stretch>
          </a:blipFill>
          <a:ln w="38100" cmpd="sng">
            <a:solidFill>
              <a:srgbClr val="E4402F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75" name="Rectangle 39"/>
          <p:cNvSpPr>
            <a:spLocks noChangeArrowheads="1"/>
          </p:cNvSpPr>
          <p:nvPr/>
        </p:nvSpPr>
        <p:spPr bwMode="auto">
          <a:xfrm>
            <a:off x="6761163" y="2947988"/>
            <a:ext cx="9743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1200" b="1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Harold Houdini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76" name="Rectangle 40"/>
          <p:cNvSpPr>
            <a:spLocks noChangeArrowheads="1"/>
          </p:cNvSpPr>
          <p:nvPr/>
        </p:nvSpPr>
        <p:spPr bwMode="auto">
          <a:xfrm>
            <a:off x="6761163" y="3217863"/>
            <a:ext cx="38953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E4402F"/>
                </a:solidFill>
                <a:ea typeface="微软雅黑" pitchFamily="34" charset="-122"/>
              </a:rPr>
              <a:t>Designer </a:t>
            </a:r>
            <a:endParaRPr lang="zh-CN" altLang="zh-CN" sz="800">
              <a:solidFill>
                <a:srgbClr val="E4402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754813" y="3968750"/>
            <a:ext cx="144462" cy="141288"/>
            <a:chOff x="6754813" y="3968750"/>
            <a:chExt cx="144462" cy="141288"/>
          </a:xfrm>
        </p:grpSpPr>
        <p:sp>
          <p:nvSpPr>
            <p:cNvPr id="14377" name="Oval 41"/>
            <p:cNvSpPr>
              <a:spLocks noChangeArrowheads="1"/>
            </p:cNvSpPr>
            <p:nvPr/>
          </p:nvSpPr>
          <p:spPr bwMode="auto">
            <a:xfrm>
              <a:off x="6754813" y="3968750"/>
              <a:ext cx="144462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78" name="Freeform 42"/>
            <p:cNvSpPr>
              <a:spLocks/>
            </p:cNvSpPr>
            <p:nvPr/>
          </p:nvSpPr>
          <p:spPr bwMode="auto">
            <a:xfrm>
              <a:off x="6794500" y="4013200"/>
              <a:ext cx="65088" cy="52388"/>
            </a:xfrm>
            <a:custGeom>
              <a:avLst/>
              <a:gdLst>
                <a:gd name="T0" fmla="*/ 39 w 39"/>
                <a:gd name="T1" fmla="*/ 4 h 32"/>
                <a:gd name="T2" fmla="*/ 34 w 39"/>
                <a:gd name="T3" fmla="*/ 5 h 32"/>
                <a:gd name="T4" fmla="*/ 38 w 39"/>
                <a:gd name="T5" fmla="*/ 1 h 32"/>
                <a:gd name="T6" fmla="*/ 33 w 39"/>
                <a:gd name="T7" fmla="*/ 3 h 32"/>
                <a:gd name="T8" fmla="*/ 27 w 39"/>
                <a:gd name="T9" fmla="*/ 0 h 32"/>
                <a:gd name="T10" fmla="*/ 19 w 39"/>
                <a:gd name="T11" fmla="*/ 8 h 32"/>
                <a:gd name="T12" fmla="*/ 19 w 39"/>
                <a:gd name="T13" fmla="*/ 10 h 32"/>
                <a:gd name="T14" fmla="*/ 3 w 39"/>
                <a:gd name="T15" fmla="*/ 2 h 32"/>
                <a:gd name="T16" fmla="*/ 2 w 39"/>
                <a:gd name="T17" fmla="*/ 6 h 32"/>
                <a:gd name="T18" fmla="*/ 6 w 39"/>
                <a:gd name="T19" fmla="*/ 12 h 32"/>
                <a:gd name="T20" fmla="*/ 2 w 39"/>
                <a:gd name="T21" fmla="*/ 11 h 32"/>
                <a:gd name="T22" fmla="*/ 2 w 39"/>
                <a:gd name="T23" fmla="*/ 11 h 32"/>
                <a:gd name="T24" fmla="*/ 8 w 39"/>
                <a:gd name="T25" fmla="*/ 19 h 32"/>
                <a:gd name="T26" fmla="*/ 6 w 39"/>
                <a:gd name="T27" fmla="*/ 19 h 32"/>
                <a:gd name="T28" fmla="*/ 5 w 39"/>
                <a:gd name="T29" fmla="*/ 19 h 32"/>
                <a:gd name="T30" fmla="*/ 12 w 39"/>
                <a:gd name="T31" fmla="*/ 25 h 32"/>
                <a:gd name="T32" fmla="*/ 2 w 39"/>
                <a:gd name="T33" fmla="*/ 28 h 32"/>
                <a:gd name="T34" fmla="*/ 0 w 39"/>
                <a:gd name="T35" fmla="*/ 28 h 32"/>
                <a:gd name="T36" fmla="*/ 13 w 39"/>
                <a:gd name="T37" fmla="*/ 32 h 32"/>
                <a:gd name="T38" fmla="*/ 35 w 39"/>
                <a:gd name="T39" fmla="*/ 9 h 32"/>
                <a:gd name="T40" fmla="*/ 35 w 39"/>
                <a:gd name="T41" fmla="*/ 8 h 32"/>
                <a:gd name="T42" fmla="*/ 39 w 39"/>
                <a:gd name="T43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2">
                  <a:moveTo>
                    <a:pt x="39" y="4"/>
                  </a:moveTo>
                  <a:cubicBezTo>
                    <a:pt x="37" y="5"/>
                    <a:pt x="36" y="5"/>
                    <a:pt x="34" y="5"/>
                  </a:cubicBezTo>
                  <a:cubicBezTo>
                    <a:pt x="36" y="4"/>
                    <a:pt x="37" y="3"/>
                    <a:pt x="38" y="1"/>
                  </a:cubicBezTo>
                  <a:cubicBezTo>
                    <a:pt x="36" y="2"/>
                    <a:pt x="35" y="3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10"/>
                    <a:pt x="7" y="7"/>
                    <a:pt x="3" y="2"/>
                  </a:cubicBezTo>
                  <a:cubicBezTo>
                    <a:pt x="2" y="3"/>
                    <a:pt x="2" y="4"/>
                    <a:pt x="2" y="6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5"/>
                    <a:pt x="12" y="25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2"/>
                    <a:pt x="13" y="32"/>
                  </a:cubicBezTo>
                  <a:cubicBezTo>
                    <a:pt x="27" y="32"/>
                    <a:pt x="35" y="20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6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026275" y="3968750"/>
            <a:ext cx="144463" cy="141288"/>
            <a:chOff x="7026275" y="3968750"/>
            <a:chExt cx="144463" cy="141288"/>
          </a:xfrm>
        </p:grpSpPr>
        <p:sp>
          <p:nvSpPr>
            <p:cNvPr id="14379" name="Oval 43"/>
            <p:cNvSpPr>
              <a:spLocks noChangeArrowheads="1"/>
            </p:cNvSpPr>
            <p:nvPr/>
          </p:nvSpPr>
          <p:spPr bwMode="auto">
            <a:xfrm>
              <a:off x="7026275" y="3968750"/>
              <a:ext cx="144463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80" name="Freeform 44"/>
            <p:cNvSpPr>
              <a:spLocks/>
            </p:cNvSpPr>
            <p:nvPr/>
          </p:nvSpPr>
          <p:spPr bwMode="auto">
            <a:xfrm>
              <a:off x="7081838" y="4008438"/>
              <a:ext cx="33337" cy="61912"/>
            </a:xfrm>
            <a:custGeom>
              <a:avLst/>
              <a:gdLst>
                <a:gd name="T0" fmla="*/ 4 w 20"/>
                <a:gd name="T1" fmla="*/ 21 h 38"/>
                <a:gd name="T2" fmla="*/ 4 w 20"/>
                <a:gd name="T3" fmla="*/ 38 h 38"/>
                <a:gd name="T4" fmla="*/ 13 w 20"/>
                <a:gd name="T5" fmla="*/ 38 h 38"/>
                <a:gd name="T6" fmla="*/ 13 w 20"/>
                <a:gd name="T7" fmla="*/ 21 h 38"/>
                <a:gd name="T8" fmla="*/ 18 w 20"/>
                <a:gd name="T9" fmla="*/ 21 h 38"/>
                <a:gd name="T10" fmla="*/ 20 w 20"/>
                <a:gd name="T11" fmla="*/ 14 h 38"/>
                <a:gd name="T12" fmla="*/ 13 w 20"/>
                <a:gd name="T13" fmla="*/ 14 h 38"/>
                <a:gd name="T14" fmla="*/ 13 w 20"/>
                <a:gd name="T15" fmla="*/ 9 h 38"/>
                <a:gd name="T16" fmla="*/ 14 w 20"/>
                <a:gd name="T17" fmla="*/ 7 h 38"/>
                <a:gd name="T18" fmla="*/ 18 w 20"/>
                <a:gd name="T19" fmla="*/ 7 h 38"/>
                <a:gd name="T20" fmla="*/ 18 w 20"/>
                <a:gd name="T21" fmla="*/ 0 h 38"/>
                <a:gd name="T22" fmla="*/ 11 w 20"/>
                <a:gd name="T23" fmla="*/ 0 h 38"/>
                <a:gd name="T24" fmla="*/ 4 w 20"/>
                <a:gd name="T25" fmla="*/ 6 h 38"/>
                <a:gd name="T26" fmla="*/ 4 w 20"/>
                <a:gd name="T27" fmla="*/ 14 h 38"/>
                <a:gd name="T28" fmla="*/ 0 w 20"/>
                <a:gd name="T29" fmla="*/ 14 h 38"/>
                <a:gd name="T30" fmla="*/ 0 w 20"/>
                <a:gd name="T31" fmla="*/ 21 h 38"/>
                <a:gd name="T32" fmla="*/ 4 w 20"/>
                <a:gd name="T33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8">
                  <a:moveTo>
                    <a:pt x="4" y="21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1"/>
                    <a:pt x="13" y="9"/>
                  </a:cubicBezTo>
                  <a:cubicBezTo>
                    <a:pt x="13" y="8"/>
                    <a:pt x="13" y="7"/>
                    <a:pt x="14" y="7"/>
                  </a:cubicBezTo>
                  <a:cubicBezTo>
                    <a:pt x="16" y="7"/>
                    <a:pt x="18" y="7"/>
                    <a:pt x="18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3"/>
                    <a:pt x="4" y="6"/>
                  </a:cubicBezTo>
                  <a:cubicBezTo>
                    <a:pt x="4" y="10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567613" y="3968750"/>
            <a:ext cx="144462" cy="141288"/>
            <a:chOff x="7567613" y="3968750"/>
            <a:chExt cx="144462" cy="141288"/>
          </a:xfrm>
        </p:grpSpPr>
        <p:sp>
          <p:nvSpPr>
            <p:cNvPr id="14381" name="Oval 45"/>
            <p:cNvSpPr>
              <a:spLocks noChangeArrowheads="1"/>
            </p:cNvSpPr>
            <p:nvPr/>
          </p:nvSpPr>
          <p:spPr bwMode="auto">
            <a:xfrm>
              <a:off x="7567613" y="3968750"/>
              <a:ext cx="144462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82" name="Freeform 46"/>
            <p:cNvSpPr>
              <a:spLocks noEditPoints="1"/>
            </p:cNvSpPr>
            <p:nvPr/>
          </p:nvSpPr>
          <p:spPr bwMode="auto">
            <a:xfrm>
              <a:off x="7607300" y="4008438"/>
              <a:ext cx="65088" cy="61912"/>
            </a:xfrm>
            <a:custGeom>
              <a:avLst/>
              <a:gdLst>
                <a:gd name="T0" fmla="*/ 20 w 39"/>
                <a:gd name="T1" fmla="*/ 38 h 38"/>
                <a:gd name="T2" fmla="*/ 0 w 39"/>
                <a:gd name="T3" fmla="*/ 19 h 38"/>
                <a:gd name="T4" fmla="*/ 20 w 39"/>
                <a:gd name="T5" fmla="*/ 0 h 38"/>
                <a:gd name="T6" fmla="*/ 39 w 39"/>
                <a:gd name="T7" fmla="*/ 19 h 38"/>
                <a:gd name="T8" fmla="*/ 20 w 39"/>
                <a:gd name="T9" fmla="*/ 38 h 38"/>
                <a:gd name="T10" fmla="*/ 36 w 39"/>
                <a:gd name="T11" fmla="*/ 22 h 38"/>
                <a:gd name="T12" fmla="*/ 26 w 39"/>
                <a:gd name="T13" fmla="*/ 21 h 38"/>
                <a:gd name="T14" fmla="*/ 29 w 39"/>
                <a:gd name="T15" fmla="*/ 33 h 38"/>
                <a:gd name="T16" fmla="*/ 36 w 39"/>
                <a:gd name="T17" fmla="*/ 22 h 38"/>
                <a:gd name="T18" fmla="*/ 26 w 39"/>
                <a:gd name="T19" fmla="*/ 34 h 38"/>
                <a:gd name="T20" fmla="*/ 23 w 39"/>
                <a:gd name="T21" fmla="*/ 22 h 38"/>
                <a:gd name="T22" fmla="*/ 22 w 39"/>
                <a:gd name="T23" fmla="*/ 22 h 38"/>
                <a:gd name="T24" fmla="*/ 10 w 39"/>
                <a:gd name="T25" fmla="*/ 32 h 38"/>
                <a:gd name="T26" fmla="*/ 20 w 39"/>
                <a:gd name="T27" fmla="*/ 35 h 38"/>
                <a:gd name="T28" fmla="*/ 26 w 39"/>
                <a:gd name="T29" fmla="*/ 34 h 38"/>
                <a:gd name="T30" fmla="*/ 7 w 39"/>
                <a:gd name="T31" fmla="*/ 30 h 38"/>
                <a:gd name="T32" fmla="*/ 21 w 39"/>
                <a:gd name="T33" fmla="*/ 19 h 38"/>
                <a:gd name="T34" fmla="*/ 21 w 39"/>
                <a:gd name="T35" fmla="*/ 19 h 38"/>
                <a:gd name="T36" fmla="*/ 20 w 39"/>
                <a:gd name="T37" fmla="*/ 16 h 38"/>
                <a:gd name="T38" fmla="*/ 3 w 39"/>
                <a:gd name="T39" fmla="*/ 18 h 38"/>
                <a:gd name="T40" fmla="*/ 3 w 39"/>
                <a:gd name="T41" fmla="*/ 19 h 38"/>
                <a:gd name="T42" fmla="*/ 7 w 39"/>
                <a:gd name="T43" fmla="*/ 30 h 38"/>
                <a:gd name="T44" fmla="*/ 4 w 39"/>
                <a:gd name="T45" fmla="*/ 16 h 38"/>
                <a:gd name="T46" fmla="*/ 19 w 39"/>
                <a:gd name="T47" fmla="*/ 14 h 38"/>
                <a:gd name="T48" fmla="*/ 13 w 39"/>
                <a:gd name="T49" fmla="*/ 4 h 38"/>
                <a:gd name="T50" fmla="*/ 4 w 39"/>
                <a:gd name="T51" fmla="*/ 16 h 38"/>
                <a:gd name="T52" fmla="*/ 16 w 39"/>
                <a:gd name="T53" fmla="*/ 3 h 38"/>
                <a:gd name="T54" fmla="*/ 22 w 39"/>
                <a:gd name="T55" fmla="*/ 13 h 38"/>
                <a:gd name="T56" fmla="*/ 31 w 39"/>
                <a:gd name="T57" fmla="*/ 7 h 38"/>
                <a:gd name="T58" fmla="*/ 20 w 39"/>
                <a:gd name="T59" fmla="*/ 3 h 38"/>
                <a:gd name="T60" fmla="*/ 16 w 39"/>
                <a:gd name="T61" fmla="*/ 3 h 38"/>
                <a:gd name="T62" fmla="*/ 32 w 39"/>
                <a:gd name="T63" fmla="*/ 9 h 38"/>
                <a:gd name="T64" fmla="*/ 23 w 39"/>
                <a:gd name="T65" fmla="*/ 15 h 38"/>
                <a:gd name="T66" fmla="*/ 24 w 39"/>
                <a:gd name="T67" fmla="*/ 17 h 38"/>
                <a:gd name="T68" fmla="*/ 25 w 39"/>
                <a:gd name="T69" fmla="*/ 18 h 38"/>
                <a:gd name="T70" fmla="*/ 36 w 39"/>
                <a:gd name="T71" fmla="*/ 19 h 38"/>
                <a:gd name="T72" fmla="*/ 32 w 39"/>
                <a:gd name="T73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cubicBezTo>
                    <a:pt x="9" y="38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0" y="0"/>
                    <a:pt x="39" y="8"/>
                    <a:pt x="39" y="19"/>
                  </a:cubicBezTo>
                  <a:cubicBezTo>
                    <a:pt x="39" y="30"/>
                    <a:pt x="30" y="38"/>
                    <a:pt x="20" y="38"/>
                  </a:cubicBezTo>
                  <a:close/>
                  <a:moveTo>
                    <a:pt x="36" y="22"/>
                  </a:moveTo>
                  <a:cubicBezTo>
                    <a:pt x="35" y="21"/>
                    <a:pt x="31" y="20"/>
                    <a:pt x="26" y="21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0"/>
                    <a:pt x="35" y="26"/>
                    <a:pt x="36" y="22"/>
                  </a:cubicBezTo>
                  <a:close/>
                  <a:moveTo>
                    <a:pt x="26" y="34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5"/>
                    <a:pt x="10" y="31"/>
                    <a:pt x="10" y="32"/>
                  </a:cubicBezTo>
                  <a:cubicBezTo>
                    <a:pt x="12" y="34"/>
                    <a:pt x="16" y="35"/>
                    <a:pt x="20" y="35"/>
                  </a:cubicBezTo>
                  <a:cubicBezTo>
                    <a:pt x="22" y="35"/>
                    <a:pt x="24" y="35"/>
                    <a:pt x="26" y="34"/>
                  </a:cubicBezTo>
                  <a:close/>
                  <a:moveTo>
                    <a:pt x="7" y="30"/>
                  </a:moveTo>
                  <a:cubicBezTo>
                    <a:pt x="8" y="29"/>
                    <a:pt x="12" y="22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7"/>
                    <a:pt x="20" y="16"/>
                  </a:cubicBezTo>
                  <a:cubicBezTo>
                    <a:pt x="12" y="19"/>
                    <a:pt x="4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3"/>
                    <a:pt x="5" y="27"/>
                    <a:pt x="7" y="30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9"/>
                    <a:pt x="13" y="5"/>
                    <a:pt x="13" y="4"/>
                  </a:cubicBezTo>
                  <a:cubicBezTo>
                    <a:pt x="8" y="6"/>
                    <a:pt x="5" y="11"/>
                    <a:pt x="4" y="16"/>
                  </a:cubicBezTo>
                  <a:close/>
                  <a:moveTo>
                    <a:pt x="16" y="3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0"/>
                    <a:pt x="30" y="7"/>
                    <a:pt x="31" y="7"/>
                  </a:cubicBezTo>
                  <a:cubicBezTo>
                    <a:pt x="28" y="4"/>
                    <a:pt x="24" y="3"/>
                    <a:pt x="20" y="3"/>
                  </a:cubicBezTo>
                  <a:cubicBezTo>
                    <a:pt x="18" y="3"/>
                    <a:pt x="17" y="3"/>
                    <a:pt x="16" y="3"/>
                  </a:cubicBezTo>
                  <a:close/>
                  <a:moveTo>
                    <a:pt x="32" y="9"/>
                  </a:moveTo>
                  <a:cubicBezTo>
                    <a:pt x="32" y="9"/>
                    <a:pt x="29" y="13"/>
                    <a:pt x="23" y="15"/>
                  </a:cubicBezTo>
                  <a:cubicBezTo>
                    <a:pt x="24" y="16"/>
                    <a:pt x="24" y="17"/>
                    <a:pt x="24" y="17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30" y="18"/>
                    <a:pt x="36" y="19"/>
                    <a:pt x="36" y="19"/>
                  </a:cubicBezTo>
                  <a:cubicBezTo>
                    <a:pt x="36" y="15"/>
                    <a:pt x="35" y="11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297738" y="3968750"/>
            <a:ext cx="142875" cy="141288"/>
            <a:chOff x="7297738" y="3968750"/>
            <a:chExt cx="142875" cy="141288"/>
          </a:xfrm>
        </p:grpSpPr>
        <p:sp>
          <p:nvSpPr>
            <p:cNvPr id="14383" name="Oval 47"/>
            <p:cNvSpPr>
              <a:spLocks noChangeArrowheads="1"/>
            </p:cNvSpPr>
            <p:nvPr/>
          </p:nvSpPr>
          <p:spPr bwMode="auto">
            <a:xfrm>
              <a:off x="7297738" y="3968750"/>
              <a:ext cx="142875" cy="141288"/>
            </a:xfrm>
            <a:prstGeom prst="ellipse">
              <a:avLst/>
            </a:prstGeom>
            <a:solidFill>
              <a:srgbClr val="E4402F"/>
            </a:solidFill>
            <a:ln>
              <a:solidFill>
                <a:srgbClr val="CBAB89"/>
              </a:solidFill>
            </a:ln>
            <a:extLst/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384" name="Freeform 48"/>
            <p:cNvSpPr>
              <a:spLocks noEditPoints="1"/>
            </p:cNvSpPr>
            <p:nvPr/>
          </p:nvSpPr>
          <p:spPr bwMode="auto">
            <a:xfrm>
              <a:off x="7337425" y="4003675"/>
              <a:ext cx="63500" cy="60325"/>
            </a:xfrm>
            <a:custGeom>
              <a:avLst/>
              <a:gdLst>
                <a:gd name="T0" fmla="*/ 9 w 39"/>
                <a:gd name="T1" fmla="*/ 4 h 37"/>
                <a:gd name="T2" fmla="*/ 5 w 39"/>
                <a:gd name="T3" fmla="*/ 8 h 37"/>
                <a:gd name="T4" fmla="*/ 0 w 39"/>
                <a:gd name="T5" fmla="*/ 4 h 37"/>
                <a:gd name="T6" fmla="*/ 5 w 39"/>
                <a:gd name="T7" fmla="*/ 0 h 37"/>
                <a:gd name="T8" fmla="*/ 9 w 39"/>
                <a:gd name="T9" fmla="*/ 4 h 37"/>
                <a:gd name="T10" fmla="*/ 1 w 39"/>
                <a:gd name="T11" fmla="*/ 37 h 37"/>
                <a:gd name="T12" fmla="*/ 1 w 39"/>
                <a:gd name="T13" fmla="*/ 11 h 37"/>
                <a:gd name="T14" fmla="*/ 9 w 39"/>
                <a:gd name="T15" fmla="*/ 11 h 37"/>
                <a:gd name="T16" fmla="*/ 9 w 39"/>
                <a:gd name="T17" fmla="*/ 37 h 37"/>
                <a:gd name="T18" fmla="*/ 1 w 39"/>
                <a:gd name="T19" fmla="*/ 37 h 37"/>
                <a:gd name="T20" fmla="*/ 14 w 39"/>
                <a:gd name="T21" fmla="*/ 19 h 37"/>
                <a:gd name="T22" fmla="*/ 14 w 39"/>
                <a:gd name="T23" fmla="*/ 11 h 37"/>
                <a:gd name="T24" fmla="*/ 21 w 39"/>
                <a:gd name="T25" fmla="*/ 11 h 37"/>
                <a:gd name="T26" fmla="*/ 21 w 39"/>
                <a:gd name="T27" fmla="*/ 15 h 37"/>
                <a:gd name="T28" fmla="*/ 21 w 39"/>
                <a:gd name="T29" fmla="*/ 15 h 37"/>
                <a:gd name="T30" fmla="*/ 29 w 39"/>
                <a:gd name="T31" fmla="*/ 10 h 37"/>
                <a:gd name="T32" fmla="*/ 39 w 39"/>
                <a:gd name="T33" fmla="*/ 22 h 37"/>
                <a:gd name="T34" fmla="*/ 39 w 39"/>
                <a:gd name="T35" fmla="*/ 37 h 37"/>
                <a:gd name="T36" fmla="*/ 31 w 39"/>
                <a:gd name="T37" fmla="*/ 37 h 37"/>
                <a:gd name="T38" fmla="*/ 31 w 39"/>
                <a:gd name="T39" fmla="*/ 23 h 37"/>
                <a:gd name="T40" fmla="*/ 26 w 39"/>
                <a:gd name="T41" fmla="*/ 17 h 37"/>
                <a:gd name="T42" fmla="*/ 22 w 39"/>
                <a:gd name="T43" fmla="*/ 20 h 37"/>
                <a:gd name="T44" fmla="*/ 22 w 39"/>
                <a:gd name="T45" fmla="*/ 22 h 37"/>
                <a:gd name="T46" fmla="*/ 22 w 39"/>
                <a:gd name="T47" fmla="*/ 37 h 37"/>
                <a:gd name="T48" fmla="*/ 14 w 39"/>
                <a:gd name="T49" fmla="*/ 37 h 37"/>
                <a:gd name="T50" fmla="*/ 14 w 39"/>
                <a:gd name="T51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7">
                  <a:moveTo>
                    <a:pt x="9" y="4"/>
                  </a:moveTo>
                  <a:cubicBezTo>
                    <a:pt x="9" y="6"/>
                    <a:pt x="8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8" y="0"/>
                    <a:pt x="9" y="1"/>
                    <a:pt x="9" y="4"/>
                  </a:cubicBezTo>
                  <a:close/>
                  <a:moveTo>
                    <a:pt x="1" y="37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37"/>
                    <a:pt x="9" y="37"/>
                    <a:pt x="9" y="37"/>
                  </a:cubicBezTo>
                  <a:lnTo>
                    <a:pt x="1" y="37"/>
                  </a:lnTo>
                  <a:close/>
                  <a:moveTo>
                    <a:pt x="14" y="19"/>
                  </a:moveTo>
                  <a:cubicBezTo>
                    <a:pt x="14" y="16"/>
                    <a:pt x="14" y="13"/>
                    <a:pt x="14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3"/>
                    <a:pt x="25" y="10"/>
                    <a:pt x="29" y="10"/>
                  </a:cubicBezTo>
                  <a:cubicBezTo>
                    <a:pt x="35" y="10"/>
                    <a:pt x="39" y="14"/>
                    <a:pt x="39" y="2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19"/>
                    <a:pt x="29" y="17"/>
                    <a:pt x="26" y="17"/>
                  </a:cubicBezTo>
                  <a:cubicBezTo>
                    <a:pt x="24" y="17"/>
                    <a:pt x="23" y="19"/>
                    <a:pt x="22" y="20"/>
                  </a:cubicBezTo>
                  <a:cubicBezTo>
                    <a:pt x="22" y="21"/>
                    <a:pt x="22" y="21"/>
                    <a:pt x="22" y="22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4" y="37"/>
                    <a:pt x="14" y="37"/>
                    <a:pt x="14" y="37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2971800" y="3487738"/>
            <a:ext cx="1312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14386" name="Rectangle 50"/>
          <p:cNvSpPr>
            <a:spLocks noChangeArrowheads="1"/>
          </p:cNvSpPr>
          <p:nvPr/>
        </p:nvSpPr>
        <p:spPr bwMode="auto">
          <a:xfrm>
            <a:off x="6761163" y="3487738"/>
            <a:ext cx="1441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8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56" name="圆角矩形 55"/>
          <p:cNvSpPr/>
          <p:nvPr/>
        </p:nvSpPr>
        <p:spPr>
          <a:xfrm>
            <a:off x="279049" y="189175"/>
            <a:ext cx="393739" cy="393739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 Box 18"/>
          <p:cNvSpPr txBox="1">
            <a:spLocks noChangeArrowheads="1"/>
          </p:cNvSpPr>
          <p:nvPr/>
        </p:nvSpPr>
        <p:spPr bwMode="auto">
          <a:xfrm>
            <a:off x="276985" y="220533"/>
            <a:ext cx="39786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02</a:t>
            </a:r>
            <a:endParaRPr lang="zh-CN" altLang="en-US" sz="2000" b="1" dirty="0">
              <a:solidFill>
                <a:srgbClr val="E4402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58" name="Text Box 18"/>
          <p:cNvSpPr txBox="1">
            <a:spLocks noChangeArrowheads="1"/>
          </p:cNvSpPr>
          <p:nvPr/>
        </p:nvSpPr>
        <p:spPr bwMode="auto">
          <a:xfrm>
            <a:off x="780810" y="235922"/>
            <a:ext cx="18020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</p:spTree>
    <p:extLst>
      <p:ext uri="{BB962C8B-B14F-4D97-AF65-F5344CB8AC3E}">
        <p14:creationId xmlns:p14="http://schemas.microsoft.com/office/powerpoint/2010/main" val="92058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4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43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75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75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143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143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2" dur="75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6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5" dur="75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6" dur="75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 p14:presetBounceEnd="6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0" dur="750" fill="hold"/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143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143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 p14:presetBounceEnd="60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75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75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grpId="0" nodeType="withEffect" p14:presetBounceEnd="6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75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75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fill="hold" grpId="0" nodeType="withEffect" p14:presetBounceEnd="60000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6" dur="75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143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143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 p14:presetBounceEnd="60000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5" dur="75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6" dur="75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 p14:presetBounceEnd="60000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9" dur="75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0" dur="75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 p14:presetBounceEnd="60000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3" dur="75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4" dur="75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6" presetClass="emph" presetSubtype="0" autoRev="1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Scale>
                                          <p:cBhvr>
                                            <p:cTn id="17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2" presetID="53" presetClass="entr" presetSubtype="16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6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53" presetClass="entr" presetSubtype="16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3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6" presetClass="emph" presetSubtype="0" autoRev="1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Scale>
                                          <p:cBhvr>
                                            <p:cTn id="185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6" presetID="53" presetClass="entr" presetSubtype="16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6" presetClass="emph" presetSubtype="0" autoRev="1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Scale>
                                          <p:cBhvr>
                                            <p:cTn id="19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38" grpId="0" animBg="1"/>
          <p:bldP spid="14338" grpId="1" animBg="1"/>
          <p:bldP spid="14339" grpId="0"/>
          <p:bldP spid="14340" grpId="0"/>
          <p:bldP spid="14341" grpId="0"/>
          <p:bldP spid="14351" grpId="0" animBg="1"/>
          <p:bldP spid="14351" grpId="1" animBg="1"/>
          <p:bldP spid="14352" grpId="0"/>
          <p:bldP spid="14353" grpId="0"/>
          <p:bldP spid="14354" grpId="0"/>
          <p:bldP spid="14363" grpId="0" animBg="1"/>
          <p:bldP spid="14363" grpId="1" animBg="1"/>
          <p:bldP spid="14364" grpId="0"/>
          <p:bldP spid="14365" grpId="0"/>
          <p:bldP spid="14374" grpId="0" animBg="1"/>
          <p:bldP spid="14374" grpId="1" animBg="1"/>
          <p:bldP spid="14375" grpId="0"/>
          <p:bldP spid="14376" grpId="0"/>
          <p:bldP spid="14385" grpId="0"/>
          <p:bldP spid="143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43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4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43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43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43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43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143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143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143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750" fill="hold"/>
                                            <p:tgtEl>
                                              <p:spTgt spid="143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143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14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143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143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75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750" fill="hold"/>
                                            <p:tgtEl>
                                              <p:spTgt spid="143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75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750" fill="hold"/>
                                            <p:tgtEl>
                                              <p:spTgt spid="143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4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143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143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143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75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750" fill="hold"/>
                                            <p:tgtEl>
                                              <p:spTgt spid="143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75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750" fill="hold"/>
                                            <p:tgtEl>
                                              <p:spTgt spid="143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75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750" fill="hold"/>
                                            <p:tgtEl>
                                              <p:spTgt spid="14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53" presetClass="entr" presetSubtype="16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6" presetClass="emph" presetSubtype="0" autoRev="1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Scale>
                                          <p:cBhvr>
                                            <p:cTn id="171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2" presetID="53" presetClass="entr" presetSubtype="16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6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53" presetClass="entr" presetSubtype="16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3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6" presetClass="emph" presetSubtype="0" autoRev="1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Scale>
                                          <p:cBhvr>
                                            <p:cTn id="185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6" presetID="53" presetClass="entr" presetSubtype="16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6" presetClass="emph" presetSubtype="0" autoRev="1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Scale>
                                          <p:cBhvr>
                                            <p:cTn id="19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38" grpId="0" animBg="1"/>
          <p:bldP spid="14338" grpId="1" animBg="1"/>
          <p:bldP spid="14339" grpId="0"/>
          <p:bldP spid="14340" grpId="0"/>
          <p:bldP spid="14341" grpId="0"/>
          <p:bldP spid="14351" grpId="0" animBg="1"/>
          <p:bldP spid="14351" grpId="1" animBg="1"/>
          <p:bldP spid="14352" grpId="0"/>
          <p:bldP spid="14353" grpId="0"/>
          <p:bldP spid="14354" grpId="0"/>
          <p:bldP spid="14363" grpId="0" animBg="1"/>
          <p:bldP spid="14363" grpId="1" animBg="1"/>
          <p:bldP spid="14364" grpId="0"/>
          <p:bldP spid="14365" grpId="0"/>
          <p:bldP spid="14374" grpId="0" animBg="1"/>
          <p:bldP spid="14374" grpId="1" animBg="1"/>
          <p:bldP spid="14375" grpId="0"/>
          <p:bldP spid="14376" grpId="0"/>
          <p:bldP spid="14385" grpId="0"/>
          <p:bldP spid="1438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E:\金山ppt模板\2015.10\唯美水彩花鸟年终汇报模板\花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162" y="2642964"/>
            <a:ext cx="2252738" cy="81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:\金山ppt模板\2015.10\唯美水彩花鸟年终汇报模板\花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162" y="1527672"/>
            <a:ext cx="2252738" cy="87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reeform 15"/>
          <p:cNvSpPr>
            <a:spLocks/>
          </p:cNvSpPr>
          <p:nvPr/>
        </p:nvSpPr>
        <p:spPr bwMode="auto">
          <a:xfrm>
            <a:off x="1882141" y="2157169"/>
            <a:ext cx="5379720" cy="814052"/>
          </a:xfrm>
          <a:custGeom>
            <a:avLst/>
            <a:gdLst>
              <a:gd name="T0" fmla="*/ 3129 w 3129"/>
              <a:gd name="T1" fmla="*/ 393 h 471"/>
              <a:gd name="T2" fmla="*/ 3129 w 3129"/>
              <a:gd name="T3" fmla="*/ 78 h 471"/>
              <a:gd name="T4" fmla="*/ 3051 w 3129"/>
              <a:gd name="T5" fmla="*/ 0 h 471"/>
              <a:gd name="T6" fmla="*/ 78 w 3129"/>
              <a:gd name="T7" fmla="*/ 0 h 471"/>
              <a:gd name="T8" fmla="*/ 0 w 3129"/>
              <a:gd name="T9" fmla="*/ 78 h 471"/>
              <a:gd name="T10" fmla="*/ 0 w 3129"/>
              <a:gd name="T11" fmla="*/ 393 h 471"/>
              <a:gd name="T12" fmla="*/ 78 w 3129"/>
              <a:gd name="T13" fmla="*/ 471 h 471"/>
              <a:gd name="T14" fmla="*/ 3051 w 3129"/>
              <a:gd name="T15" fmla="*/ 471 h 471"/>
              <a:gd name="T16" fmla="*/ 3129 w 3129"/>
              <a:gd name="T17" fmla="*/ 393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29" h="471">
                <a:moveTo>
                  <a:pt x="3129" y="393"/>
                </a:moveTo>
                <a:cubicBezTo>
                  <a:pt x="3129" y="78"/>
                  <a:pt x="3129" y="78"/>
                  <a:pt x="3129" y="78"/>
                </a:cubicBezTo>
                <a:cubicBezTo>
                  <a:pt x="3086" y="78"/>
                  <a:pt x="3051" y="44"/>
                  <a:pt x="3051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4"/>
                  <a:pt x="43" y="78"/>
                  <a:pt x="0" y="78"/>
                </a:cubicBezTo>
                <a:cubicBezTo>
                  <a:pt x="0" y="393"/>
                  <a:pt x="0" y="393"/>
                  <a:pt x="0" y="393"/>
                </a:cubicBezTo>
                <a:cubicBezTo>
                  <a:pt x="43" y="393"/>
                  <a:pt x="78" y="427"/>
                  <a:pt x="78" y="471"/>
                </a:cubicBezTo>
                <a:cubicBezTo>
                  <a:pt x="3051" y="471"/>
                  <a:pt x="3051" y="471"/>
                  <a:pt x="3051" y="471"/>
                </a:cubicBezTo>
                <a:cubicBezTo>
                  <a:pt x="3051" y="427"/>
                  <a:pt x="3086" y="393"/>
                  <a:pt x="3129" y="393"/>
                </a:cubicBezTo>
                <a:close/>
              </a:path>
            </a:pathLst>
          </a:custGeom>
          <a:solidFill>
            <a:srgbClr val="FFFDEF"/>
          </a:solidFill>
          <a:ln w="6350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" name="Freeform 16"/>
          <p:cNvSpPr>
            <a:spLocks/>
          </p:cNvSpPr>
          <p:nvPr/>
        </p:nvSpPr>
        <p:spPr bwMode="auto">
          <a:xfrm>
            <a:off x="1914703" y="2192057"/>
            <a:ext cx="5314596" cy="744276"/>
          </a:xfrm>
          <a:custGeom>
            <a:avLst/>
            <a:gdLst>
              <a:gd name="T0" fmla="*/ 3063 w 3091"/>
              <a:gd name="T1" fmla="*/ 0 h 431"/>
              <a:gd name="T2" fmla="*/ 29 w 3091"/>
              <a:gd name="T3" fmla="*/ 0 h 431"/>
              <a:gd name="T4" fmla="*/ 0 w 3091"/>
              <a:gd name="T5" fmla="*/ 28 h 431"/>
              <a:gd name="T6" fmla="*/ 0 w 3091"/>
              <a:gd name="T7" fmla="*/ 403 h 431"/>
              <a:gd name="T8" fmla="*/ 29 w 3091"/>
              <a:gd name="T9" fmla="*/ 431 h 431"/>
              <a:gd name="T10" fmla="*/ 3063 w 3091"/>
              <a:gd name="T11" fmla="*/ 431 h 431"/>
              <a:gd name="T12" fmla="*/ 3091 w 3091"/>
              <a:gd name="T13" fmla="*/ 403 h 431"/>
              <a:gd name="T14" fmla="*/ 3091 w 3091"/>
              <a:gd name="T15" fmla="*/ 28 h 431"/>
              <a:gd name="T16" fmla="*/ 3063 w 3091"/>
              <a:gd name="T1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91" h="431">
                <a:moveTo>
                  <a:pt x="3063" y="0"/>
                </a:moveTo>
                <a:cubicBezTo>
                  <a:pt x="29" y="0"/>
                  <a:pt x="29" y="0"/>
                  <a:pt x="29" y="0"/>
                </a:cubicBezTo>
                <a:cubicBezTo>
                  <a:pt x="24" y="13"/>
                  <a:pt x="13" y="23"/>
                  <a:pt x="0" y="28"/>
                </a:cubicBezTo>
                <a:cubicBezTo>
                  <a:pt x="0" y="403"/>
                  <a:pt x="0" y="403"/>
                  <a:pt x="0" y="403"/>
                </a:cubicBezTo>
                <a:cubicBezTo>
                  <a:pt x="13" y="408"/>
                  <a:pt x="24" y="418"/>
                  <a:pt x="29" y="431"/>
                </a:cubicBezTo>
                <a:cubicBezTo>
                  <a:pt x="3063" y="431"/>
                  <a:pt x="3063" y="431"/>
                  <a:pt x="3063" y="431"/>
                </a:cubicBezTo>
                <a:cubicBezTo>
                  <a:pt x="3068" y="418"/>
                  <a:pt x="3078" y="408"/>
                  <a:pt x="3091" y="403"/>
                </a:cubicBezTo>
                <a:cubicBezTo>
                  <a:pt x="3091" y="28"/>
                  <a:pt x="3091" y="28"/>
                  <a:pt x="3091" y="28"/>
                </a:cubicBezTo>
                <a:cubicBezTo>
                  <a:pt x="3078" y="23"/>
                  <a:pt x="3068" y="13"/>
                  <a:pt x="3063" y="0"/>
                </a:cubicBezTo>
                <a:close/>
              </a:path>
            </a:pathLst>
          </a:custGeom>
          <a:noFill/>
          <a:ln w="6350" cap="flat">
            <a:solidFill>
              <a:srgbClr val="CBAB8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3" name="Picture 5" descr="小鸟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053" y="1913738"/>
            <a:ext cx="396318" cy="41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4067944" y="2400886"/>
            <a:ext cx="216024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  <p:sp>
        <p:nvSpPr>
          <p:cNvPr id="18" name="矩形 17"/>
          <p:cNvSpPr/>
          <p:nvPr/>
        </p:nvSpPr>
        <p:spPr>
          <a:xfrm>
            <a:off x="3263869" y="2333362"/>
            <a:ext cx="5132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itchFamily="2" charset="-122"/>
              </a:rPr>
              <a:t>03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3894783" y="2387538"/>
            <a:ext cx="0" cy="365249"/>
          </a:xfrm>
          <a:prstGeom prst="line">
            <a:avLst/>
          </a:prstGeom>
          <a:ln w="6350">
            <a:solidFill>
              <a:srgbClr val="CBAB89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850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4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build="p"/>
      <p:bldP spid="1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2450" y="1836738"/>
            <a:ext cx="446088" cy="1884362"/>
            <a:chOff x="552450" y="1836738"/>
            <a:chExt cx="446088" cy="1884362"/>
          </a:xfrm>
        </p:grpSpPr>
        <p:sp>
          <p:nvSpPr>
            <p:cNvPr id="16386" name="Freeform 2"/>
            <p:cNvSpPr>
              <a:spLocks/>
            </p:cNvSpPr>
            <p:nvPr/>
          </p:nvSpPr>
          <p:spPr bwMode="auto">
            <a:xfrm>
              <a:off x="552450" y="1836738"/>
              <a:ext cx="446088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87" name="Freeform 3"/>
            <p:cNvSpPr>
              <a:spLocks/>
            </p:cNvSpPr>
            <p:nvPr/>
          </p:nvSpPr>
          <p:spPr bwMode="auto">
            <a:xfrm>
              <a:off x="552450" y="2032000"/>
              <a:ext cx="446088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88" name="Freeform 4"/>
            <p:cNvSpPr>
              <a:spLocks/>
            </p:cNvSpPr>
            <p:nvPr/>
          </p:nvSpPr>
          <p:spPr bwMode="auto">
            <a:xfrm>
              <a:off x="552450" y="222726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89" name="Freeform 5"/>
            <p:cNvSpPr>
              <a:spLocks/>
            </p:cNvSpPr>
            <p:nvPr/>
          </p:nvSpPr>
          <p:spPr bwMode="auto">
            <a:xfrm>
              <a:off x="552450" y="2422525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0" name="Freeform 6"/>
            <p:cNvSpPr>
              <a:spLocks/>
            </p:cNvSpPr>
            <p:nvPr/>
          </p:nvSpPr>
          <p:spPr bwMode="auto">
            <a:xfrm>
              <a:off x="552450" y="2617788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1" name="Freeform 7"/>
            <p:cNvSpPr>
              <a:spLocks/>
            </p:cNvSpPr>
            <p:nvPr/>
          </p:nvSpPr>
          <p:spPr bwMode="auto">
            <a:xfrm>
              <a:off x="552450" y="2813050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auto">
            <a:xfrm>
              <a:off x="552450" y="3008313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auto">
            <a:xfrm>
              <a:off x="552450" y="3203575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4" name="Freeform 10"/>
            <p:cNvSpPr>
              <a:spLocks/>
            </p:cNvSpPr>
            <p:nvPr/>
          </p:nvSpPr>
          <p:spPr bwMode="auto">
            <a:xfrm>
              <a:off x="552450" y="3397250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5" name="Freeform 11"/>
            <p:cNvSpPr>
              <a:spLocks/>
            </p:cNvSpPr>
            <p:nvPr/>
          </p:nvSpPr>
          <p:spPr bwMode="auto">
            <a:xfrm>
              <a:off x="552450" y="359251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25538" y="1836738"/>
            <a:ext cx="446087" cy="1884362"/>
            <a:chOff x="1125538" y="1836738"/>
            <a:chExt cx="446087" cy="1884362"/>
          </a:xfrm>
        </p:grpSpPr>
        <p:sp>
          <p:nvSpPr>
            <p:cNvPr id="16396" name="Freeform 12"/>
            <p:cNvSpPr>
              <a:spLocks/>
            </p:cNvSpPr>
            <p:nvPr/>
          </p:nvSpPr>
          <p:spPr bwMode="auto">
            <a:xfrm>
              <a:off x="1125538" y="1836738"/>
              <a:ext cx="446087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7" name="Freeform 13"/>
            <p:cNvSpPr>
              <a:spLocks/>
            </p:cNvSpPr>
            <p:nvPr/>
          </p:nvSpPr>
          <p:spPr bwMode="auto">
            <a:xfrm>
              <a:off x="1125538" y="2032000"/>
              <a:ext cx="446087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8" name="Freeform 14"/>
            <p:cNvSpPr>
              <a:spLocks/>
            </p:cNvSpPr>
            <p:nvPr/>
          </p:nvSpPr>
          <p:spPr bwMode="auto">
            <a:xfrm>
              <a:off x="1125538" y="222726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99" name="Freeform 15"/>
            <p:cNvSpPr>
              <a:spLocks/>
            </p:cNvSpPr>
            <p:nvPr/>
          </p:nvSpPr>
          <p:spPr bwMode="auto">
            <a:xfrm>
              <a:off x="1125538" y="2422525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0" name="Freeform 16"/>
            <p:cNvSpPr>
              <a:spLocks/>
            </p:cNvSpPr>
            <p:nvPr/>
          </p:nvSpPr>
          <p:spPr bwMode="auto">
            <a:xfrm>
              <a:off x="1125538" y="2617788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1" name="Freeform 17"/>
            <p:cNvSpPr>
              <a:spLocks/>
            </p:cNvSpPr>
            <p:nvPr/>
          </p:nvSpPr>
          <p:spPr bwMode="auto">
            <a:xfrm>
              <a:off x="1125538" y="2813050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2" name="Freeform 18"/>
            <p:cNvSpPr>
              <a:spLocks/>
            </p:cNvSpPr>
            <p:nvPr/>
          </p:nvSpPr>
          <p:spPr bwMode="auto">
            <a:xfrm>
              <a:off x="1125538" y="3008313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3" name="Freeform 19"/>
            <p:cNvSpPr>
              <a:spLocks/>
            </p:cNvSpPr>
            <p:nvPr/>
          </p:nvSpPr>
          <p:spPr bwMode="auto">
            <a:xfrm>
              <a:off x="1125538" y="3203575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auto">
            <a:xfrm>
              <a:off x="1125538" y="3397250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1125538" y="359251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00213" y="1836738"/>
            <a:ext cx="446087" cy="1884362"/>
            <a:chOff x="1700213" y="1836738"/>
            <a:chExt cx="446087" cy="1884362"/>
          </a:xfrm>
        </p:grpSpPr>
        <p:sp>
          <p:nvSpPr>
            <p:cNvPr id="16406" name="Freeform 22"/>
            <p:cNvSpPr>
              <a:spLocks/>
            </p:cNvSpPr>
            <p:nvPr/>
          </p:nvSpPr>
          <p:spPr bwMode="auto">
            <a:xfrm>
              <a:off x="1700213" y="1836738"/>
              <a:ext cx="446087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7" name="Freeform 23"/>
            <p:cNvSpPr>
              <a:spLocks/>
            </p:cNvSpPr>
            <p:nvPr/>
          </p:nvSpPr>
          <p:spPr bwMode="auto">
            <a:xfrm>
              <a:off x="1700213" y="2032000"/>
              <a:ext cx="446087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8" name="Freeform 24"/>
            <p:cNvSpPr>
              <a:spLocks/>
            </p:cNvSpPr>
            <p:nvPr/>
          </p:nvSpPr>
          <p:spPr bwMode="auto">
            <a:xfrm>
              <a:off x="1700213" y="222726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09" name="Freeform 25"/>
            <p:cNvSpPr>
              <a:spLocks/>
            </p:cNvSpPr>
            <p:nvPr/>
          </p:nvSpPr>
          <p:spPr bwMode="auto">
            <a:xfrm>
              <a:off x="1700213" y="2422525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0" name="Freeform 26"/>
            <p:cNvSpPr>
              <a:spLocks/>
            </p:cNvSpPr>
            <p:nvPr/>
          </p:nvSpPr>
          <p:spPr bwMode="auto">
            <a:xfrm>
              <a:off x="1700213" y="2617788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1" name="Freeform 27"/>
            <p:cNvSpPr>
              <a:spLocks/>
            </p:cNvSpPr>
            <p:nvPr/>
          </p:nvSpPr>
          <p:spPr bwMode="auto">
            <a:xfrm>
              <a:off x="1700213" y="2813050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2" name="Freeform 28"/>
            <p:cNvSpPr>
              <a:spLocks/>
            </p:cNvSpPr>
            <p:nvPr/>
          </p:nvSpPr>
          <p:spPr bwMode="auto">
            <a:xfrm>
              <a:off x="1700213" y="3008313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3" name="Freeform 29"/>
            <p:cNvSpPr>
              <a:spLocks/>
            </p:cNvSpPr>
            <p:nvPr/>
          </p:nvSpPr>
          <p:spPr bwMode="auto">
            <a:xfrm>
              <a:off x="1700213" y="3203575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4" name="Freeform 30"/>
            <p:cNvSpPr>
              <a:spLocks/>
            </p:cNvSpPr>
            <p:nvPr/>
          </p:nvSpPr>
          <p:spPr bwMode="auto">
            <a:xfrm>
              <a:off x="1700213" y="3397250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5" name="Freeform 31"/>
            <p:cNvSpPr>
              <a:spLocks/>
            </p:cNvSpPr>
            <p:nvPr/>
          </p:nvSpPr>
          <p:spPr bwMode="auto">
            <a:xfrm>
              <a:off x="1700213" y="359251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73300" y="1836738"/>
            <a:ext cx="446088" cy="1884362"/>
            <a:chOff x="2273300" y="1836738"/>
            <a:chExt cx="446088" cy="1884362"/>
          </a:xfrm>
        </p:grpSpPr>
        <p:sp>
          <p:nvSpPr>
            <p:cNvPr id="16416" name="Freeform 32"/>
            <p:cNvSpPr>
              <a:spLocks/>
            </p:cNvSpPr>
            <p:nvPr/>
          </p:nvSpPr>
          <p:spPr bwMode="auto">
            <a:xfrm>
              <a:off x="2273300" y="1836738"/>
              <a:ext cx="446088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7" name="Freeform 33"/>
            <p:cNvSpPr>
              <a:spLocks/>
            </p:cNvSpPr>
            <p:nvPr/>
          </p:nvSpPr>
          <p:spPr bwMode="auto">
            <a:xfrm>
              <a:off x="2273300" y="2032000"/>
              <a:ext cx="446088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8" name="Freeform 34"/>
            <p:cNvSpPr>
              <a:spLocks/>
            </p:cNvSpPr>
            <p:nvPr/>
          </p:nvSpPr>
          <p:spPr bwMode="auto">
            <a:xfrm>
              <a:off x="2273300" y="222726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19" name="Freeform 35"/>
            <p:cNvSpPr>
              <a:spLocks/>
            </p:cNvSpPr>
            <p:nvPr/>
          </p:nvSpPr>
          <p:spPr bwMode="auto">
            <a:xfrm>
              <a:off x="2273300" y="2422525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0" name="Freeform 36"/>
            <p:cNvSpPr>
              <a:spLocks/>
            </p:cNvSpPr>
            <p:nvPr/>
          </p:nvSpPr>
          <p:spPr bwMode="auto">
            <a:xfrm>
              <a:off x="2273300" y="2617788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1" name="Freeform 37"/>
            <p:cNvSpPr>
              <a:spLocks/>
            </p:cNvSpPr>
            <p:nvPr/>
          </p:nvSpPr>
          <p:spPr bwMode="auto">
            <a:xfrm>
              <a:off x="2273300" y="2813050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2" name="Freeform 38"/>
            <p:cNvSpPr>
              <a:spLocks/>
            </p:cNvSpPr>
            <p:nvPr/>
          </p:nvSpPr>
          <p:spPr bwMode="auto">
            <a:xfrm>
              <a:off x="2273300" y="3008313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3" name="Freeform 39"/>
            <p:cNvSpPr>
              <a:spLocks/>
            </p:cNvSpPr>
            <p:nvPr/>
          </p:nvSpPr>
          <p:spPr bwMode="auto">
            <a:xfrm>
              <a:off x="2273300" y="3203575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4" name="Freeform 40"/>
            <p:cNvSpPr>
              <a:spLocks/>
            </p:cNvSpPr>
            <p:nvPr/>
          </p:nvSpPr>
          <p:spPr bwMode="auto">
            <a:xfrm>
              <a:off x="2273300" y="3397250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5" name="Freeform 41"/>
            <p:cNvSpPr>
              <a:spLocks/>
            </p:cNvSpPr>
            <p:nvPr/>
          </p:nvSpPr>
          <p:spPr bwMode="auto">
            <a:xfrm>
              <a:off x="2273300" y="359251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847975" y="1836738"/>
            <a:ext cx="446088" cy="1884362"/>
            <a:chOff x="2847975" y="1836738"/>
            <a:chExt cx="446088" cy="1884362"/>
          </a:xfrm>
        </p:grpSpPr>
        <p:sp>
          <p:nvSpPr>
            <p:cNvPr id="16426" name="Freeform 42"/>
            <p:cNvSpPr>
              <a:spLocks/>
            </p:cNvSpPr>
            <p:nvPr/>
          </p:nvSpPr>
          <p:spPr bwMode="auto">
            <a:xfrm>
              <a:off x="2847975" y="1836738"/>
              <a:ext cx="446088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7" name="Freeform 43"/>
            <p:cNvSpPr>
              <a:spLocks/>
            </p:cNvSpPr>
            <p:nvPr/>
          </p:nvSpPr>
          <p:spPr bwMode="auto">
            <a:xfrm>
              <a:off x="2847975" y="2032000"/>
              <a:ext cx="446088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8" name="Freeform 44"/>
            <p:cNvSpPr>
              <a:spLocks/>
            </p:cNvSpPr>
            <p:nvPr/>
          </p:nvSpPr>
          <p:spPr bwMode="auto">
            <a:xfrm>
              <a:off x="2847975" y="222726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29" name="Freeform 45"/>
            <p:cNvSpPr>
              <a:spLocks/>
            </p:cNvSpPr>
            <p:nvPr/>
          </p:nvSpPr>
          <p:spPr bwMode="auto">
            <a:xfrm>
              <a:off x="2847975" y="2422525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0" name="Freeform 46"/>
            <p:cNvSpPr>
              <a:spLocks/>
            </p:cNvSpPr>
            <p:nvPr/>
          </p:nvSpPr>
          <p:spPr bwMode="auto">
            <a:xfrm>
              <a:off x="2847975" y="2617788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1" name="Freeform 47"/>
            <p:cNvSpPr>
              <a:spLocks/>
            </p:cNvSpPr>
            <p:nvPr/>
          </p:nvSpPr>
          <p:spPr bwMode="auto">
            <a:xfrm>
              <a:off x="2847975" y="2813050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2" name="Freeform 48"/>
            <p:cNvSpPr>
              <a:spLocks/>
            </p:cNvSpPr>
            <p:nvPr/>
          </p:nvSpPr>
          <p:spPr bwMode="auto">
            <a:xfrm>
              <a:off x="2847975" y="3008313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3" name="Freeform 49"/>
            <p:cNvSpPr>
              <a:spLocks/>
            </p:cNvSpPr>
            <p:nvPr/>
          </p:nvSpPr>
          <p:spPr bwMode="auto">
            <a:xfrm>
              <a:off x="2847975" y="3203575"/>
              <a:ext cx="446088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4" name="Freeform 50"/>
            <p:cNvSpPr>
              <a:spLocks/>
            </p:cNvSpPr>
            <p:nvPr/>
          </p:nvSpPr>
          <p:spPr bwMode="auto">
            <a:xfrm>
              <a:off x="2847975" y="3397250"/>
              <a:ext cx="446088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5" name="Freeform 51"/>
            <p:cNvSpPr>
              <a:spLocks/>
            </p:cNvSpPr>
            <p:nvPr/>
          </p:nvSpPr>
          <p:spPr bwMode="auto">
            <a:xfrm>
              <a:off x="2847975" y="3592513"/>
              <a:ext cx="446088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21063" y="1836738"/>
            <a:ext cx="446087" cy="1884362"/>
            <a:chOff x="3421063" y="1836738"/>
            <a:chExt cx="446087" cy="1884362"/>
          </a:xfrm>
        </p:grpSpPr>
        <p:sp>
          <p:nvSpPr>
            <p:cNvPr id="16436" name="Freeform 52"/>
            <p:cNvSpPr>
              <a:spLocks/>
            </p:cNvSpPr>
            <p:nvPr/>
          </p:nvSpPr>
          <p:spPr bwMode="auto">
            <a:xfrm>
              <a:off x="3421063" y="1836738"/>
              <a:ext cx="446087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7" name="Freeform 53"/>
            <p:cNvSpPr>
              <a:spLocks/>
            </p:cNvSpPr>
            <p:nvPr/>
          </p:nvSpPr>
          <p:spPr bwMode="auto">
            <a:xfrm>
              <a:off x="3421063" y="2032000"/>
              <a:ext cx="446087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8" name="Freeform 54"/>
            <p:cNvSpPr>
              <a:spLocks/>
            </p:cNvSpPr>
            <p:nvPr/>
          </p:nvSpPr>
          <p:spPr bwMode="auto">
            <a:xfrm>
              <a:off x="3421063" y="222726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39" name="Freeform 55"/>
            <p:cNvSpPr>
              <a:spLocks/>
            </p:cNvSpPr>
            <p:nvPr/>
          </p:nvSpPr>
          <p:spPr bwMode="auto">
            <a:xfrm>
              <a:off x="3421063" y="2422525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0" name="Freeform 56"/>
            <p:cNvSpPr>
              <a:spLocks/>
            </p:cNvSpPr>
            <p:nvPr/>
          </p:nvSpPr>
          <p:spPr bwMode="auto">
            <a:xfrm>
              <a:off x="3421063" y="2617788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1" name="Freeform 57"/>
            <p:cNvSpPr>
              <a:spLocks/>
            </p:cNvSpPr>
            <p:nvPr/>
          </p:nvSpPr>
          <p:spPr bwMode="auto">
            <a:xfrm>
              <a:off x="3421063" y="2813050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2" name="Freeform 58"/>
            <p:cNvSpPr>
              <a:spLocks/>
            </p:cNvSpPr>
            <p:nvPr/>
          </p:nvSpPr>
          <p:spPr bwMode="auto">
            <a:xfrm>
              <a:off x="3421063" y="3008313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3" name="Freeform 59"/>
            <p:cNvSpPr>
              <a:spLocks/>
            </p:cNvSpPr>
            <p:nvPr/>
          </p:nvSpPr>
          <p:spPr bwMode="auto">
            <a:xfrm>
              <a:off x="3421063" y="3203575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4" name="Freeform 60"/>
            <p:cNvSpPr>
              <a:spLocks/>
            </p:cNvSpPr>
            <p:nvPr/>
          </p:nvSpPr>
          <p:spPr bwMode="auto">
            <a:xfrm>
              <a:off x="3421063" y="3397250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5" name="Freeform 61"/>
            <p:cNvSpPr>
              <a:spLocks/>
            </p:cNvSpPr>
            <p:nvPr/>
          </p:nvSpPr>
          <p:spPr bwMode="auto">
            <a:xfrm>
              <a:off x="3421063" y="359251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95738" y="1836738"/>
            <a:ext cx="446087" cy="1884362"/>
            <a:chOff x="3995738" y="1836738"/>
            <a:chExt cx="446087" cy="1884362"/>
          </a:xfrm>
        </p:grpSpPr>
        <p:sp>
          <p:nvSpPr>
            <p:cNvPr id="16446" name="Freeform 62"/>
            <p:cNvSpPr>
              <a:spLocks/>
            </p:cNvSpPr>
            <p:nvPr/>
          </p:nvSpPr>
          <p:spPr bwMode="auto">
            <a:xfrm>
              <a:off x="3995738" y="1836738"/>
              <a:ext cx="446087" cy="128587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7" name="Freeform 63"/>
            <p:cNvSpPr>
              <a:spLocks/>
            </p:cNvSpPr>
            <p:nvPr/>
          </p:nvSpPr>
          <p:spPr bwMode="auto">
            <a:xfrm>
              <a:off x="3995738" y="2032000"/>
              <a:ext cx="446087" cy="128588"/>
            </a:xfrm>
            <a:custGeom>
              <a:avLst/>
              <a:gdLst>
                <a:gd name="T0" fmla="*/ 199 w 199"/>
                <a:gd name="T1" fmla="*/ 45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5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5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5"/>
                  </a:lnTo>
                  <a:close/>
                </a:path>
              </a:pathLst>
            </a:custGeom>
            <a:solidFill>
              <a:srgbClr val="FFFDE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8" name="Freeform 64"/>
            <p:cNvSpPr>
              <a:spLocks/>
            </p:cNvSpPr>
            <p:nvPr/>
          </p:nvSpPr>
          <p:spPr bwMode="auto">
            <a:xfrm>
              <a:off x="3995738" y="222726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49" name="Freeform 65"/>
            <p:cNvSpPr>
              <a:spLocks/>
            </p:cNvSpPr>
            <p:nvPr/>
          </p:nvSpPr>
          <p:spPr bwMode="auto">
            <a:xfrm>
              <a:off x="3995738" y="2422525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0" name="Freeform 66"/>
            <p:cNvSpPr>
              <a:spLocks/>
            </p:cNvSpPr>
            <p:nvPr/>
          </p:nvSpPr>
          <p:spPr bwMode="auto">
            <a:xfrm>
              <a:off x="3995738" y="2617788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1" name="Freeform 67"/>
            <p:cNvSpPr>
              <a:spLocks/>
            </p:cNvSpPr>
            <p:nvPr/>
          </p:nvSpPr>
          <p:spPr bwMode="auto">
            <a:xfrm>
              <a:off x="3995738" y="2813050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2" name="Freeform 68"/>
            <p:cNvSpPr>
              <a:spLocks/>
            </p:cNvSpPr>
            <p:nvPr/>
          </p:nvSpPr>
          <p:spPr bwMode="auto">
            <a:xfrm>
              <a:off x="3995738" y="3008313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3" name="Freeform 69"/>
            <p:cNvSpPr>
              <a:spLocks/>
            </p:cNvSpPr>
            <p:nvPr/>
          </p:nvSpPr>
          <p:spPr bwMode="auto">
            <a:xfrm>
              <a:off x="3995738" y="3203575"/>
              <a:ext cx="446087" cy="127000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4" name="Freeform 70"/>
            <p:cNvSpPr>
              <a:spLocks/>
            </p:cNvSpPr>
            <p:nvPr/>
          </p:nvSpPr>
          <p:spPr bwMode="auto">
            <a:xfrm>
              <a:off x="3995738" y="3397250"/>
              <a:ext cx="446087" cy="128588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455" name="Freeform 71"/>
            <p:cNvSpPr>
              <a:spLocks/>
            </p:cNvSpPr>
            <p:nvPr/>
          </p:nvSpPr>
          <p:spPr bwMode="auto">
            <a:xfrm>
              <a:off x="3995738" y="3592513"/>
              <a:ext cx="446087" cy="128587"/>
            </a:xfrm>
            <a:custGeom>
              <a:avLst/>
              <a:gdLst>
                <a:gd name="T0" fmla="*/ 199 w 199"/>
                <a:gd name="T1" fmla="*/ 46 h 57"/>
                <a:gd name="T2" fmla="*/ 188 w 199"/>
                <a:gd name="T3" fmla="*/ 57 h 57"/>
                <a:gd name="T4" fmla="*/ 11 w 199"/>
                <a:gd name="T5" fmla="*/ 57 h 57"/>
                <a:gd name="T6" fmla="*/ 0 w 199"/>
                <a:gd name="T7" fmla="*/ 46 h 57"/>
                <a:gd name="T8" fmla="*/ 0 w 199"/>
                <a:gd name="T9" fmla="*/ 11 h 57"/>
                <a:gd name="T10" fmla="*/ 11 w 199"/>
                <a:gd name="T11" fmla="*/ 0 h 57"/>
                <a:gd name="T12" fmla="*/ 188 w 199"/>
                <a:gd name="T13" fmla="*/ 0 h 57"/>
                <a:gd name="T14" fmla="*/ 199 w 199"/>
                <a:gd name="T15" fmla="*/ 11 h 57"/>
                <a:gd name="T16" fmla="*/ 199 w 199"/>
                <a:gd name="T17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57">
                  <a:moveTo>
                    <a:pt x="199" y="46"/>
                  </a:moveTo>
                  <a:cubicBezTo>
                    <a:pt x="199" y="52"/>
                    <a:pt x="194" y="57"/>
                    <a:pt x="18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4" y="0"/>
                    <a:pt x="199" y="5"/>
                    <a:pt x="199" y="11"/>
                  </a:cubicBezTo>
                  <a:lnTo>
                    <a:pt x="199" y="46"/>
                  </a:lnTo>
                  <a:close/>
                </a:path>
              </a:pathLst>
            </a:custGeom>
            <a:solidFill>
              <a:srgbClr val="E4402F"/>
            </a:solidFill>
            <a:ln w="9525" cmpd="sng">
              <a:solidFill>
                <a:srgbClr val="CBAB8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6456" name="Rectangle 72"/>
          <p:cNvSpPr>
            <a:spLocks noChangeArrowheads="1"/>
          </p:cNvSpPr>
          <p:nvPr/>
        </p:nvSpPr>
        <p:spPr bwMode="auto">
          <a:xfrm>
            <a:off x="667276" y="3849688"/>
            <a:ext cx="21961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SUN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57" name="Rectangle 73"/>
          <p:cNvSpPr>
            <a:spLocks noChangeArrowheads="1"/>
          </p:cNvSpPr>
          <p:nvPr/>
        </p:nvSpPr>
        <p:spPr bwMode="auto">
          <a:xfrm>
            <a:off x="1235368" y="3849688"/>
            <a:ext cx="26770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MON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58" name="Rectangle 74"/>
          <p:cNvSpPr>
            <a:spLocks noChangeArrowheads="1"/>
          </p:cNvSpPr>
          <p:nvPr/>
        </p:nvSpPr>
        <p:spPr bwMode="auto">
          <a:xfrm>
            <a:off x="1828800" y="3849688"/>
            <a:ext cx="1905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TUE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59" name="Rectangle 75"/>
          <p:cNvSpPr>
            <a:spLocks noChangeArrowheads="1"/>
          </p:cNvSpPr>
          <p:nvPr/>
        </p:nvSpPr>
        <p:spPr bwMode="auto">
          <a:xfrm>
            <a:off x="2381250" y="3849688"/>
            <a:ext cx="2365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WED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0" name="Rectangle 76"/>
          <p:cNvSpPr>
            <a:spLocks noChangeArrowheads="1"/>
          </p:cNvSpPr>
          <p:nvPr/>
        </p:nvSpPr>
        <p:spPr bwMode="auto">
          <a:xfrm>
            <a:off x="2988216" y="3849688"/>
            <a:ext cx="2164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THU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1" name="Rectangle 77"/>
          <p:cNvSpPr>
            <a:spLocks noChangeArrowheads="1"/>
          </p:cNvSpPr>
          <p:nvPr/>
        </p:nvSpPr>
        <p:spPr bwMode="auto">
          <a:xfrm>
            <a:off x="3556851" y="3849688"/>
            <a:ext cx="15228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FRI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2" name="Rectangle 78"/>
          <p:cNvSpPr>
            <a:spLocks noChangeArrowheads="1"/>
          </p:cNvSpPr>
          <p:nvPr/>
        </p:nvSpPr>
        <p:spPr bwMode="auto">
          <a:xfrm>
            <a:off x="4127500" y="3849688"/>
            <a:ext cx="18891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SAT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3" name="Rectangle 79"/>
          <p:cNvSpPr>
            <a:spLocks noChangeArrowheads="1"/>
          </p:cNvSpPr>
          <p:nvPr/>
        </p:nvSpPr>
        <p:spPr bwMode="auto">
          <a:xfrm>
            <a:off x="4932363" y="1562100"/>
            <a:ext cx="3671887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rgbClr val="E4402F"/>
                </a:solidFill>
              </a:rPr>
              <a:t>DIFFERENT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464" name="Text Box 80"/>
          <p:cNvSpPr txBox="1">
            <a:spLocks noChangeArrowheads="1"/>
          </p:cNvSpPr>
          <p:nvPr/>
        </p:nvSpPr>
        <p:spPr bwMode="auto">
          <a:xfrm>
            <a:off x="5035550" y="2978150"/>
            <a:ext cx="9829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4402F"/>
                </a:solidFill>
              </a:rPr>
              <a:t>75%</a:t>
            </a:r>
          </a:p>
        </p:txBody>
      </p:sp>
      <p:sp>
        <p:nvSpPr>
          <p:cNvPr id="16465" name="Rectangle 81"/>
          <p:cNvSpPr>
            <a:spLocks noChangeArrowheads="1"/>
          </p:cNvSpPr>
          <p:nvPr/>
        </p:nvSpPr>
        <p:spPr bwMode="auto">
          <a:xfrm>
            <a:off x="4819650" y="3611563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Weekday Sales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6466" name="Text Box 82"/>
          <p:cNvSpPr txBox="1">
            <a:spLocks noChangeArrowheads="1"/>
          </p:cNvSpPr>
          <p:nvPr/>
        </p:nvSpPr>
        <p:spPr bwMode="auto">
          <a:xfrm>
            <a:off x="6750050" y="2978150"/>
            <a:ext cx="9829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4402F"/>
                </a:solidFill>
              </a:rPr>
              <a:t>89%</a:t>
            </a:r>
          </a:p>
        </p:txBody>
      </p:sp>
      <p:sp>
        <p:nvSpPr>
          <p:cNvPr id="16467" name="Rectangle 83"/>
          <p:cNvSpPr>
            <a:spLocks noChangeArrowheads="1"/>
          </p:cNvSpPr>
          <p:nvPr/>
        </p:nvSpPr>
        <p:spPr bwMode="auto">
          <a:xfrm>
            <a:off x="6534150" y="3611563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Weekend Sales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89" name="圆角矩形 88"/>
          <p:cNvSpPr/>
          <p:nvPr/>
        </p:nvSpPr>
        <p:spPr>
          <a:xfrm>
            <a:off x="279049" y="189175"/>
            <a:ext cx="393739" cy="393739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Text Box 18"/>
          <p:cNvSpPr txBox="1">
            <a:spLocks noChangeArrowheads="1"/>
          </p:cNvSpPr>
          <p:nvPr/>
        </p:nvSpPr>
        <p:spPr bwMode="auto">
          <a:xfrm>
            <a:off x="273779" y="220533"/>
            <a:ext cx="40427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03</a:t>
            </a:r>
            <a:endParaRPr lang="zh-CN" altLang="en-US" sz="2000" b="1" dirty="0">
              <a:solidFill>
                <a:srgbClr val="E4402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91" name="Text Box 18"/>
          <p:cNvSpPr txBox="1">
            <a:spLocks noChangeArrowheads="1"/>
          </p:cNvSpPr>
          <p:nvPr/>
        </p:nvSpPr>
        <p:spPr bwMode="auto">
          <a:xfrm>
            <a:off x="780810" y="235922"/>
            <a:ext cx="18020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</p:spTree>
    <p:extLst>
      <p:ext uri="{BB962C8B-B14F-4D97-AF65-F5344CB8AC3E}">
        <p14:creationId xmlns:p14="http://schemas.microsoft.com/office/powerpoint/2010/main" val="205224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750" fill="hold"/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6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6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750" fill="hold"/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6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6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750" fill="hold"/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456" grpId="0"/>
          <p:bldP spid="16457" grpId="0"/>
          <p:bldP spid="16458" grpId="0"/>
          <p:bldP spid="16459" grpId="0"/>
          <p:bldP spid="16460" grpId="0"/>
          <p:bldP spid="16461" grpId="0"/>
          <p:bldP spid="16462" grpId="0"/>
          <p:bldP spid="16463" grpId="0"/>
          <p:bldP spid="16464" grpId="0"/>
          <p:bldP spid="16465" grpId="0"/>
          <p:bldP spid="16466" grpId="0"/>
          <p:bldP spid="164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64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64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6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64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4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64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64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4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6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164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164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64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750" fill="hold"/>
                                            <p:tgtEl>
                                              <p:spTgt spid="16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456" grpId="0"/>
          <p:bldP spid="16457" grpId="0"/>
          <p:bldP spid="16458" grpId="0"/>
          <p:bldP spid="16459" grpId="0"/>
          <p:bldP spid="16460" grpId="0"/>
          <p:bldP spid="16461" grpId="0"/>
          <p:bldP spid="16462" grpId="0"/>
          <p:bldP spid="16463" grpId="0"/>
          <p:bldP spid="16464" grpId="0"/>
          <p:bldP spid="16465" grpId="0"/>
          <p:bldP spid="16466" grpId="0"/>
          <p:bldP spid="1646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Freeform 7"/>
          <p:cNvSpPr>
            <a:spLocks/>
          </p:cNvSpPr>
          <p:nvPr/>
        </p:nvSpPr>
        <p:spPr bwMode="auto">
          <a:xfrm>
            <a:off x="2139950" y="1989138"/>
            <a:ext cx="925513" cy="923925"/>
          </a:xfrm>
          <a:custGeom>
            <a:avLst/>
            <a:gdLst>
              <a:gd name="T0" fmla="*/ 0 w 307"/>
              <a:gd name="T1" fmla="*/ 307 h 307"/>
              <a:gd name="T2" fmla="*/ 307 w 307"/>
              <a:gd name="T3" fmla="*/ 307 h 307"/>
              <a:gd name="T4" fmla="*/ 0 w 307"/>
              <a:gd name="T5" fmla="*/ 0 h 307"/>
              <a:gd name="T6" fmla="*/ 0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0" y="307"/>
                </a:moveTo>
                <a:cubicBezTo>
                  <a:pt x="307" y="307"/>
                  <a:pt x="307" y="307"/>
                  <a:pt x="307" y="307"/>
                </a:cubicBezTo>
                <a:cubicBezTo>
                  <a:pt x="301" y="140"/>
                  <a:pt x="167" y="6"/>
                  <a:pt x="0" y="0"/>
                </a:cubicBezTo>
                <a:lnTo>
                  <a:pt x="0" y="307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6" name="Freeform 8"/>
          <p:cNvSpPr>
            <a:spLocks/>
          </p:cNvSpPr>
          <p:nvPr/>
        </p:nvSpPr>
        <p:spPr bwMode="auto">
          <a:xfrm>
            <a:off x="1155700" y="1995488"/>
            <a:ext cx="923925" cy="923925"/>
          </a:xfrm>
          <a:custGeom>
            <a:avLst/>
            <a:gdLst>
              <a:gd name="T0" fmla="*/ 307 w 307"/>
              <a:gd name="T1" fmla="*/ 307 h 307"/>
              <a:gd name="T2" fmla="*/ 307 w 307"/>
              <a:gd name="T3" fmla="*/ 0 h 307"/>
              <a:gd name="T4" fmla="*/ 0 w 307"/>
              <a:gd name="T5" fmla="*/ 307 h 307"/>
              <a:gd name="T6" fmla="*/ 307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307"/>
                </a:moveTo>
                <a:cubicBezTo>
                  <a:pt x="307" y="0"/>
                  <a:pt x="307" y="0"/>
                  <a:pt x="307" y="0"/>
                </a:cubicBezTo>
                <a:cubicBezTo>
                  <a:pt x="140" y="6"/>
                  <a:pt x="6" y="140"/>
                  <a:pt x="0" y="307"/>
                </a:cubicBezTo>
                <a:lnTo>
                  <a:pt x="307" y="307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7" name="Freeform 9"/>
          <p:cNvSpPr>
            <a:spLocks/>
          </p:cNvSpPr>
          <p:nvPr/>
        </p:nvSpPr>
        <p:spPr bwMode="auto">
          <a:xfrm>
            <a:off x="3124200" y="2973388"/>
            <a:ext cx="925513" cy="923925"/>
          </a:xfrm>
          <a:custGeom>
            <a:avLst/>
            <a:gdLst>
              <a:gd name="T0" fmla="*/ 0 w 307"/>
              <a:gd name="T1" fmla="*/ 0 h 307"/>
              <a:gd name="T2" fmla="*/ 0 w 307"/>
              <a:gd name="T3" fmla="*/ 307 h 307"/>
              <a:gd name="T4" fmla="*/ 307 w 307"/>
              <a:gd name="T5" fmla="*/ 0 h 307"/>
              <a:gd name="T6" fmla="*/ 0 w 307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0" y="0"/>
                </a:moveTo>
                <a:cubicBezTo>
                  <a:pt x="0" y="307"/>
                  <a:pt x="0" y="307"/>
                  <a:pt x="0" y="307"/>
                </a:cubicBezTo>
                <a:cubicBezTo>
                  <a:pt x="167" y="301"/>
                  <a:pt x="301" y="167"/>
                  <a:pt x="30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8" name="Freeform 10"/>
          <p:cNvSpPr>
            <a:spLocks/>
          </p:cNvSpPr>
          <p:nvPr/>
        </p:nvSpPr>
        <p:spPr bwMode="auto">
          <a:xfrm>
            <a:off x="2139950" y="2979738"/>
            <a:ext cx="925513" cy="923925"/>
          </a:xfrm>
          <a:custGeom>
            <a:avLst/>
            <a:gdLst>
              <a:gd name="T0" fmla="*/ 307 w 307"/>
              <a:gd name="T1" fmla="*/ 0 h 307"/>
              <a:gd name="T2" fmla="*/ 0 w 307"/>
              <a:gd name="T3" fmla="*/ 0 h 307"/>
              <a:gd name="T4" fmla="*/ 307 w 307"/>
              <a:gd name="T5" fmla="*/ 307 h 307"/>
              <a:gd name="T6" fmla="*/ 307 w 307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0"/>
                </a:moveTo>
                <a:cubicBezTo>
                  <a:pt x="0" y="0"/>
                  <a:pt x="0" y="0"/>
                  <a:pt x="0" y="0"/>
                </a:cubicBezTo>
                <a:cubicBezTo>
                  <a:pt x="6" y="167"/>
                  <a:pt x="140" y="301"/>
                  <a:pt x="307" y="307"/>
                </a:cubicBezTo>
                <a:lnTo>
                  <a:pt x="307" y="0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19" name="Freeform 11"/>
          <p:cNvSpPr>
            <a:spLocks/>
          </p:cNvSpPr>
          <p:nvPr/>
        </p:nvSpPr>
        <p:spPr bwMode="auto">
          <a:xfrm>
            <a:off x="4110038" y="1989138"/>
            <a:ext cx="923925" cy="923925"/>
          </a:xfrm>
          <a:custGeom>
            <a:avLst/>
            <a:gdLst>
              <a:gd name="T0" fmla="*/ 0 w 307"/>
              <a:gd name="T1" fmla="*/ 307 h 307"/>
              <a:gd name="T2" fmla="*/ 307 w 307"/>
              <a:gd name="T3" fmla="*/ 307 h 307"/>
              <a:gd name="T4" fmla="*/ 0 w 307"/>
              <a:gd name="T5" fmla="*/ 0 h 307"/>
              <a:gd name="T6" fmla="*/ 0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0" y="307"/>
                </a:moveTo>
                <a:cubicBezTo>
                  <a:pt x="307" y="307"/>
                  <a:pt x="307" y="307"/>
                  <a:pt x="307" y="307"/>
                </a:cubicBezTo>
                <a:cubicBezTo>
                  <a:pt x="302" y="140"/>
                  <a:pt x="167" y="6"/>
                  <a:pt x="0" y="0"/>
                </a:cubicBezTo>
                <a:lnTo>
                  <a:pt x="0" y="307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0" name="Freeform 12"/>
          <p:cNvSpPr>
            <a:spLocks/>
          </p:cNvSpPr>
          <p:nvPr/>
        </p:nvSpPr>
        <p:spPr bwMode="auto">
          <a:xfrm>
            <a:off x="3124200" y="1995488"/>
            <a:ext cx="925513" cy="923925"/>
          </a:xfrm>
          <a:custGeom>
            <a:avLst/>
            <a:gdLst>
              <a:gd name="T0" fmla="*/ 307 w 307"/>
              <a:gd name="T1" fmla="*/ 307 h 307"/>
              <a:gd name="T2" fmla="*/ 307 w 307"/>
              <a:gd name="T3" fmla="*/ 0 h 307"/>
              <a:gd name="T4" fmla="*/ 0 w 307"/>
              <a:gd name="T5" fmla="*/ 307 h 307"/>
              <a:gd name="T6" fmla="*/ 307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307"/>
                </a:moveTo>
                <a:cubicBezTo>
                  <a:pt x="307" y="0"/>
                  <a:pt x="307" y="0"/>
                  <a:pt x="307" y="0"/>
                </a:cubicBezTo>
                <a:cubicBezTo>
                  <a:pt x="140" y="6"/>
                  <a:pt x="6" y="140"/>
                  <a:pt x="0" y="307"/>
                </a:cubicBezTo>
                <a:lnTo>
                  <a:pt x="307" y="307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1" name="Freeform 13"/>
          <p:cNvSpPr>
            <a:spLocks/>
          </p:cNvSpPr>
          <p:nvPr/>
        </p:nvSpPr>
        <p:spPr bwMode="auto">
          <a:xfrm>
            <a:off x="5097463" y="2973388"/>
            <a:ext cx="920750" cy="923925"/>
          </a:xfrm>
          <a:custGeom>
            <a:avLst/>
            <a:gdLst>
              <a:gd name="T0" fmla="*/ 0 w 306"/>
              <a:gd name="T1" fmla="*/ 0 h 307"/>
              <a:gd name="T2" fmla="*/ 0 w 306"/>
              <a:gd name="T3" fmla="*/ 307 h 307"/>
              <a:gd name="T4" fmla="*/ 306 w 306"/>
              <a:gd name="T5" fmla="*/ 0 h 307"/>
              <a:gd name="T6" fmla="*/ 0 w 306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0" y="0"/>
                </a:moveTo>
                <a:cubicBezTo>
                  <a:pt x="0" y="307"/>
                  <a:pt x="0" y="307"/>
                  <a:pt x="0" y="307"/>
                </a:cubicBezTo>
                <a:cubicBezTo>
                  <a:pt x="166" y="301"/>
                  <a:pt x="301" y="167"/>
                  <a:pt x="30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2" name="Freeform 14"/>
          <p:cNvSpPr>
            <a:spLocks/>
          </p:cNvSpPr>
          <p:nvPr/>
        </p:nvSpPr>
        <p:spPr bwMode="auto">
          <a:xfrm>
            <a:off x="4110038" y="2979738"/>
            <a:ext cx="923925" cy="923925"/>
          </a:xfrm>
          <a:custGeom>
            <a:avLst/>
            <a:gdLst>
              <a:gd name="T0" fmla="*/ 307 w 307"/>
              <a:gd name="T1" fmla="*/ 0 h 307"/>
              <a:gd name="T2" fmla="*/ 0 w 307"/>
              <a:gd name="T3" fmla="*/ 0 h 307"/>
              <a:gd name="T4" fmla="*/ 307 w 307"/>
              <a:gd name="T5" fmla="*/ 307 h 307"/>
              <a:gd name="T6" fmla="*/ 307 w 307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307" y="0"/>
                </a:moveTo>
                <a:cubicBezTo>
                  <a:pt x="0" y="0"/>
                  <a:pt x="0" y="0"/>
                  <a:pt x="0" y="0"/>
                </a:cubicBezTo>
                <a:cubicBezTo>
                  <a:pt x="6" y="167"/>
                  <a:pt x="140" y="301"/>
                  <a:pt x="307" y="307"/>
                </a:cubicBezTo>
                <a:lnTo>
                  <a:pt x="307" y="0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3" name="Freeform 15"/>
          <p:cNvSpPr>
            <a:spLocks/>
          </p:cNvSpPr>
          <p:nvPr/>
        </p:nvSpPr>
        <p:spPr bwMode="auto">
          <a:xfrm>
            <a:off x="6084888" y="1995488"/>
            <a:ext cx="922337" cy="923925"/>
          </a:xfrm>
          <a:custGeom>
            <a:avLst/>
            <a:gdLst>
              <a:gd name="T0" fmla="*/ 0 w 306"/>
              <a:gd name="T1" fmla="*/ 307 h 307"/>
              <a:gd name="T2" fmla="*/ 306 w 306"/>
              <a:gd name="T3" fmla="*/ 307 h 307"/>
              <a:gd name="T4" fmla="*/ 0 w 306"/>
              <a:gd name="T5" fmla="*/ 0 h 307"/>
              <a:gd name="T6" fmla="*/ 0 w 306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0" y="307"/>
                </a:moveTo>
                <a:cubicBezTo>
                  <a:pt x="306" y="307"/>
                  <a:pt x="306" y="307"/>
                  <a:pt x="306" y="307"/>
                </a:cubicBezTo>
                <a:cubicBezTo>
                  <a:pt x="301" y="140"/>
                  <a:pt x="166" y="6"/>
                  <a:pt x="0" y="0"/>
                </a:cubicBezTo>
                <a:lnTo>
                  <a:pt x="0" y="307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4" name="Freeform 16"/>
          <p:cNvSpPr>
            <a:spLocks/>
          </p:cNvSpPr>
          <p:nvPr/>
        </p:nvSpPr>
        <p:spPr bwMode="auto">
          <a:xfrm>
            <a:off x="5097463" y="1995488"/>
            <a:ext cx="920750" cy="923925"/>
          </a:xfrm>
          <a:custGeom>
            <a:avLst/>
            <a:gdLst>
              <a:gd name="T0" fmla="*/ 306 w 306"/>
              <a:gd name="T1" fmla="*/ 307 h 307"/>
              <a:gd name="T2" fmla="*/ 306 w 306"/>
              <a:gd name="T3" fmla="*/ 0 h 307"/>
              <a:gd name="T4" fmla="*/ 0 w 306"/>
              <a:gd name="T5" fmla="*/ 307 h 307"/>
              <a:gd name="T6" fmla="*/ 306 w 306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306" y="307"/>
                </a:moveTo>
                <a:cubicBezTo>
                  <a:pt x="306" y="0"/>
                  <a:pt x="306" y="0"/>
                  <a:pt x="306" y="0"/>
                </a:cubicBezTo>
                <a:cubicBezTo>
                  <a:pt x="139" y="6"/>
                  <a:pt x="5" y="140"/>
                  <a:pt x="0" y="307"/>
                </a:cubicBezTo>
                <a:lnTo>
                  <a:pt x="306" y="307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5" name="Freeform 17"/>
          <p:cNvSpPr>
            <a:spLocks/>
          </p:cNvSpPr>
          <p:nvPr/>
        </p:nvSpPr>
        <p:spPr bwMode="auto">
          <a:xfrm>
            <a:off x="7067550" y="2979738"/>
            <a:ext cx="920750" cy="923925"/>
          </a:xfrm>
          <a:custGeom>
            <a:avLst/>
            <a:gdLst>
              <a:gd name="T0" fmla="*/ 0 w 306"/>
              <a:gd name="T1" fmla="*/ 0 h 307"/>
              <a:gd name="T2" fmla="*/ 0 w 306"/>
              <a:gd name="T3" fmla="*/ 307 h 307"/>
              <a:gd name="T4" fmla="*/ 306 w 306"/>
              <a:gd name="T5" fmla="*/ 0 h 307"/>
              <a:gd name="T6" fmla="*/ 0 w 306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0" y="0"/>
                </a:moveTo>
                <a:cubicBezTo>
                  <a:pt x="0" y="307"/>
                  <a:pt x="0" y="307"/>
                  <a:pt x="0" y="307"/>
                </a:cubicBezTo>
                <a:cubicBezTo>
                  <a:pt x="167" y="301"/>
                  <a:pt x="301" y="167"/>
                  <a:pt x="30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6" name="Freeform 18"/>
          <p:cNvSpPr>
            <a:spLocks/>
          </p:cNvSpPr>
          <p:nvPr/>
        </p:nvSpPr>
        <p:spPr bwMode="auto">
          <a:xfrm>
            <a:off x="6081713" y="2979738"/>
            <a:ext cx="922337" cy="923925"/>
          </a:xfrm>
          <a:custGeom>
            <a:avLst/>
            <a:gdLst>
              <a:gd name="T0" fmla="*/ 306 w 306"/>
              <a:gd name="T1" fmla="*/ 0 h 307"/>
              <a:gd name="T2" fmla="*/ 0 w 306"/>
              <a:gd name="T3" fmla="*/ 0 h 307"/>
              <a:gd name="T4" fmla="*/ 306 w 306"/>
              <a:gd name="T5" fmla="*/ 307 h 307"/>
              <a:gd name="T6" fmla="*/ 306 w 306"/>
              <a:gd name="T7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6" h="307">
                <a:moveTo>
                  <a:pt x="306" y="0"/>
                </a:moveTo>
                <a:cubicBezTo>
                  <a:pt x="0" y="0"/>
                  <a:pt x="0" y="0"/>
                  <a:pt x="0" y="0"/>
                </a:cubicBezTo>
                <a:cubicBezTo>
                  <a:pt x="5" y="167"/>
                  <a:pt x="139" y="301"/>
                  <a:pt x="306" y="307"/>
                </a:cubicBezTo>
                <a:lnTo>
                  <a:pt x="306" y="0"/>
                </a:ln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7" name="Freeform 19"/>
          <p:cNvSpPr>
            <a:spLocks noEditPoints="1"/>
          </p:cNvSpPr>
          <p:nvPr/>
        </p:nvSpPr>
        <p:spPr bwMode="auto">
          <a:xfrm>
            <a:off x="7377113" y="3221038"/>
            <a:ext cx="212725" cy="200025"/>
          </a:xfrm>
          <a:custGeom>
            <a:avLst/>
            <a:gdLst>
              <a:gd name="T0" fmla="*/ 65 w 103"/>
              <a:gd name="T1" fmla="*/ 84 h 97"/>
              <a:gd name="T2" fmla="*/ 67 w 103"/>
              <a:gd name="T3" fmla="*/ 81 h 97"/>
              <a:gd name="T4" fmla="*/ 67 w 103"/>
              <a:gd name="T5" fmla="*/ 46 h 97"/>
              <a:gd name="T6" fmla="*/ 65 w 103"/>
              <a:gd name="T7" fmla="*/ 44 h 97"/>
              <a:gd name="T8" fmla="*/ 38 w 103"/>
              <a:gd name="T9" fmla="*/ 44 h 97"/>
              <a:gd name="T10" fmla="*/ 36 w 103"/>
              <a:gd name="T11" fmla="*/ 46 h 97"/>
              <a:gd name="T12" fmla="*/ 36 w 103"/>
              <a:gd name="T13" fmla="*/ 81 h 97"/>
              <a:gd name="T14" fmla="*/ 38 w 103"/>
              <a:gd name="T15" fmla="*/ 84 h 97"/>
              <a:gd name="T16" fmla="*/ 65 w 103"/>
              <a:gd name="T17" fmla="*/ 84 h 97"/>
              <a:gd name="T18" fmla="*/ 40 w 103"/>
              <a:gd name="T19" fmla="*/ 49 h 97"/>
              <a:gd name="T20" fmla="*/ 40 w 103"/>
              <a:gd name="T21" fmla="*/ 49 h 97"/>
              <a:gd name="T22" fmla="*/ 62 w 103"/>
              <a:gd name="T23" fmla="*/ 49 h 97"/>
              <a:gd name="T24" fmla="*/ 62 w 103"/>
              <a:gd name="T25" fmla="*/ 79 h 97"/>
              <a:gd name="T26" fmla="*/ 40 w 103"/>
              <a:gd name="T27" fmla="*/ 79 h 97"/>
              <a:gd name="T28" fmla="*/ 40 w 103"/>
              <a:gd name="T29" fmla="*/ 49 h 97"/>
              <a:gd name="T30" fmla="*/ 84 w 103"/>
              <a:gd name="T31" fmla="*/ 50 h 97"/>
              <a:gd name="T32" fmla="*/ 84 w 103"/>
              <a:gd name="T33" fmla="*/ 50 h 97"/>
              <a:gd name="T34" fmla="*/ 80 w 103"/>
              <a:gd name="T35" fmla="*/ 54 h 97"/>
              <a:gd name="T36" fmla="*/ 80 w 103"/>
              <a:gd name="T37" fmla="*/ 89 h 97"/>
              <a:gd name="T38" fmla="*/ 23 w 103"/>
              <a:gd name="T39" fmla="*/ 89 h 97"/>
              <a:gd name="T40" fmla="*/ 23 w 103"/>
              <a:gd name="T41" fmla="*/ 54 h 97"/>
              <a:gd name="T42" fmla="*/ 19 w 103"/>
              <a:gd name="T43" fmla="*/ 50 h 97"/>
              <a:gd name="T44" fmla="*/ 15 w 103"/>
              <a:gd name="T45" fmla="*/ 54 h 97"/>
              <a:gd name="T46" fmla="*/ 15 w 103"/>
              <a:gd name="T47" fmla="*/ 93 h 97"/>
              <a:gd name="T48" fmla="*/ 19 w 103"/>
              <a:gd name="T49" fmla="*/ 97 h 97"/>
              <a:gd name="T50" fmla="*/ 84 w 103"/>
              <a:gd name="T51" fmla="*/ 97 h 97"/>
              <a:gd name="T52" fmla="*/ 88 w 103"/>
              <a:gd name="T53" fmla="*/ 93 h 97"/>
              <a:gd name="T54" fmla="*/ 88 w 103"/>
              <a:gd name="T55" fmla="*/ 54 h 97"/>
              <a:gd name="T56" fmla="*/ 84 w 103"/>
              <a:gd name="T57" fmla="*/ 50 h 97"/>
              <a:gd name="T58" fmla="*/ 102 w 103"/>
              <a:gd name="T59" fmla="*/ 49 h 97"/>
              <a:gd name="T60" fmla="*/ 102 w 103"/>
              <a:gd name="T61" fmla="*/ 49 h 97"/>
              <a:gd name="T62" fmla="*/ 54 w 103"/>
              <a:gd name="T63" fmla="*/ 2 h 97"/>
              <a:gd name="T64" fmla="*/ 49 w 103"/>
              <a:gd name="T65" fmla="*/ 2 h 97"/>
              <a:gd name="T66" fmla="*/ 1 w 103"/>
              <a:gd name="T67" fmla="*/ 49 h 97"/>
              <a:gd name="T68" fmla="*/ 1 w 103"/>
              <a:gd name="T69" fmla="*/ 55 h 97"/>
              <a:gd name="T70" fmla="*/ 7 w 103"/>
              <a:gd name="T71" fmla="*/ 55 h 97"/>
              <a:gd name="T72" fmla="*/ 51 w 103"/>
              <a:gd name="T73" fmla="*/ 10 h 97"/>
              <a:gd name="T74" fmla="*/ 96 w 103"/>
              <a:gd name="T75" fmla="*/ 55 h 97"/>
              <a:gd name="T76" fmla="*/ 102 w 103"/>
              <a:gd name="T77" fmla="*/ 55 h 97"/>
              <a:gd name="T78" fmla="*/ 102 w 103"/>
              <a:gd name="T79" fmla="*/ 4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3" h="97">
                <a:moveTo>
                  <a:pt x="65" y="84"/>
                </a:moveTo>
                <a:cubicBezTo>
                  <a:pt x="66" y="84"/>
                  <a:pt x="67" y="83"/>
                  <a:pt x="67" y="81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5"/>
                  <a:pt x="66" y="44"/>
                  <a:pt x="65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7" y="44"/>
                  <a:pt x="36" y="45"/>
                  <a:pt x="36" y="46"/>
                </a:cubicBezTo>
                <a:cubicBezTo>
                  <a:pt x="36" y="81"/>
                  <a:pt x="36" y="81"/>
                  <a:pt x="36" y="81"/>
                </a:cubicBezTo>
                <a:cubicBezTo>
                  <a:pt x="36" y="83"/>
                  <a:pt x="37" y="84"/>
                  <a:pt x="38" y="84"/>
                </a:cubicBezTo>
                <a:cubicBezTo>
                  <a:pt x="65" y="84"/>
                  <a:pt x="65" y="84"/>
                  <a:pt x="65" y="84"/>
                </a:cubicBezTo>
                <a:close/>
                <a:moveTo>
                  <a:pt x="40" y="49"/>
                </a:moveTo>
                <a:cubicBezTo>
                  <a:pt x="40" y="49"/>
                  <a:pt x="40" y="49"/>
                  <a:pt x="40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79"/>
                  <a:pt x="62" y="79"/>
                  <a:pt x="62" y="79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49"/>
                  <a:pt x="40" y="49"/>
                  <a:pt x="40" y="49"/>
                </a:cubicBezTo>
                <a:close/>
                <a:moveTo>
                  <a:pt x="84" y="50"/>
                </a:moveTo>
                <a:cubicBezTo>
                  <a:pt x="84" y="50"/>
                  <a:pt x="84" y="50"/>
                  <a:pt x="84" y="50"/>
                </a:cubicBezTo>
                <a:cubicBezTo>
                  <a:pt x="82" y="50"/>
                  <a:pt x="80" y="52"/>
                  <a:pt x="80" y="54"/>
                </a:cubicBezTo>
                <a:cubicBezTo>
                  <a:pt x="80" y="89"/>
                  <a:pt x="80" y="89"/>
                  <a:pt x="80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2"/>
                  <a:pt x="21" y="50"/>
                  <a:pt x="19" y="50"/>
                </a:cubicBezTo>
                <a:cubicBezTo>
                  <a:pt x="17" y="50"/>
                  <a:pt x="15" y="52"/>
                  <a:pt x="15" y="54"/>
                </a:cubicBezTo>
                <a:cubicBezTo>
                  <a:pt x="15" y="93"/>
                  <a:pt x="15" y="93"/>
                  <a:pt x="15" y="93"/>
                </a:cubicBezTo>
                <a:cubicBezTo>
                  <a:pt x="15" y="95"/>
                  <a:pt x="17" y="97"/>
                  <a:pt x="19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6" y="97"/>
                  <a:pt x="88" y="95"/>
                  <a:pt x="88" y="93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2"/>
                  <a:pt x="86" y="50"/>
                  <a:pt x="84" y="50"/>
                </a:cubicBezTo>
                <a:close/>
                <a:moveTo>
                  <a:pt x="102" y="49"/>
                </a:moveTo>
                <a:cubicBezTo>
                  <a:pt x="102" y="49"/>
                  <a:pt x="102" y="49"/>
                  <a:pt x="102" y="49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0"/>
                  <a:pt x="50" y="0"/>
                  <a:pt x="49" y="2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51"/>
                  <a:pt x="0" y="53"/>
                  <a:pt x="1" y="55"/>
                </a:cubicBezTo>
                <a:cubicBezTo>
                  <a:pt x="3" y="57"/>
                  <a:pt x="5" y="57"/>
                  <a:pt x="7" y="55"/>
                </a:cubicBezTo>
                <a:cubicBezTo>
                  <a:pt x="51" y="10"/>
                  <a:pt x="51" y="10"/>
                  <a:pt x="51" y="10"/>
                </a:cubicBezTo>
                <a:cubicBezTo>
                  <a:pt x="96" y="55"/>
                  <a:pt x="96" y="55"/>
                  <a:pt x="96" y="55"/>
                </a:cubicBezTo>
                <a:cubicBezTo>
                  <a:pt x="98" y="57"/>
                  <a:pt x="100" y="57"/>
                  <a:pt x="102" y="55"/>
                </a:cubicBezTo>
                <a:cubicBezTo>
                  <a:pt x="103" y="53"/>
                  <a:pt x="103" y="51"/>
                  <a:pt x="102" y="49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8" name="Freeform 20"/>
          <p:cNvSpPr>
            <a:spLocks noEditPoints="1"/>
          </p:cNvSpPr>
          <p:nvPr/>
        </p:nvSpPr>
        <p:spPr bwMode="auto">
          <a:xfrm>
            <a:off x="4413250" y="2403475"/>
            <a:ext cx="247650" cy="254000"/>
          </a:xfrm>
          <a:custGeom>
            <a:avLst/>
            <a:gdLst>
              <a:gd name="T0" fmla="*/ 3 w 120"/>
              <a:gd name="T1" fmla="*/ 63 h 124"/>
              <a:gd name="T2" fmla="*/ 60 w 120"/>
              <a:gd name="T3" fmla="*/ 20 h 124"/>
              <a:gd name="T4" fmla="*/ 20 w 120"/>
              <a:gd name="T5" fmla="*/ 60 h 124"/>
              <a:gd name="T6" fmla="*/ 30 w 120"/>
              <a:gd name="T7" fmla="*/ 60 h 124"/>
              <a:gd name="T8" fmla="*/ 44 w 120"/>
              <a:gd name="T9" fmla="*/ 108 h 124"/>
              <a:gd name="T10" fmla="*/ 76 w 120"/>
              <a:gd name="T11" fmla="*/ 102 h 124"/>
              <a:gd name="T12" fmla="*/ 53 w 120"/>
              <a:gd name="T13" fmla="*/ 124 h 124"/>
              <a:gd name="T14" fmla="*/ 67 w 120"/>
              <a:gd name="T15" fmla="*/ 118 h 124"/>
              <a:gd name="T16" fmla="*/ 44 w 120"/>
              <a:gd name="T17" fmla="*/ 116 h 124"/>
              <a:gd name="T18" fmla="*/ 76 w 120"/>
              <a:gd name="T19" fmla="*/ 110 h 124"/>
              <a:gd name="T20" fmla="*/ 84 w 120"/>
              <a:gd name="T21" fmla="*/ 60 h 124"/>
              <a:gd name="T22" fmla="*/ 75 w 120"/>
              <a:gd name="T23" fmla="*/ 56 h 124"/>
              <a:gd name="T24" fmla="*/ 60 w 120"/>
              <a:gd name="T25" fmla="*/ 56 h 124"/>
              <a:gd name="T26" fmla="*/ 50 w 120"/>
              <a:gd name="T27" fmla="*/ 57 h 124"/>
              <a:gd name="T28" fmla="*/ 35 w 120"/>
              <a:gd name="T29" fmla="*/ 60 h 124"/>
              <a:gd name="T30" fmla="*/ 47 w 120"/>
              <a:gd name="T31" fmla="*/ 62 h 124"/>
              <a:gd name="T32" fmla="*/ 50 w 120"/>
              <a:gd name="T33" fmla="*/ 64 h 124"/>
              <a:gd name="T34" fmla="*/ 50 w 120"/>
              <a:gd name="T35" fmla="*/ 64 h 124"/>
              <a:gd name="T36" fmla="*/ 51 w 120"/>
              <a:gd name="T37" fmla="*/ 64 h 124"/>
              <a:gd name="T38" fmla="*/ 51 w 120"/>
              <a:gd name="T39" fmla="*/ 64 h 124"/>
              <a:gd name="T40" fmla="*/ 51 w 120"/>
              <a:gd name="T41" fmla="*/ 65 h 124"/>
              <a:gd name="T42" fmla="*/ 51 w 120"/>
              <a:gd name="T43" fmla="*/ 65 h 124"/>
              <a:gd name="T44" fmla="*/ 51 w 120"/>
              <a:gd name="T45" fmla="*/ 65 h 124"/>
              <a:gd name="T46" fmla="*/ 52 w 120"/>
              <a:gd name="T47" fmla="*/ 65 h 124"/>
              <a:gd name="T48" fmla="*/ 52 w 120"/>
              <a:gd name="T49" fmla="*/ 65 h 124"/>
              <a:gd name="T50" fmla="*/ 52 w 120"/>
              <a:gd name="T51" fmla="*/ 65 h 124"/>
              <a:gd name="T52" fmla="*/ 52 w 120"/>
              <a:gd name="T53" fmla="*/ 65 h 124"/>
              <a:gd name="T54" fmla="*/ 53 w 120"/>
              <a:gd name="T55" fmla="*/ 65 h 124"/>
              <a:gd name="T56" fmla="*/ 53 w 120"/>
              <a:gd name="T57" fmla="*/ 65 h 124"/>
              <a:gd name="T58" fmla="*/ 53 w 120"/>
              <a:gd name="T59" fmla="*/ 65 h 124"/>
              <a:gd name="T60" fmla="*/ 53 w 120"/>
              <a:gd name="T61" fmla="*/ 65 h 124"/>
              <a:gd name="T62" fmla="*/ 53 w 120"/>
              <a:gd name="T63" fmla="*/ 65 h 124"/>
              <a:gd name="T64" fmla="*/ 54 w 120"/>
              <a:gd name="T65" fmla="*/ 65 h 124"/>
              <a:gd name="T66" fmla="*/ 54 w 120"/>
              <a:gd name="T67" fmla="*/ 65 h 124"/>
              <a:gd name="T68" fmla="*/ 54 w 120"/>
              <a:gd name="T69" fmla="*/ 64 h 124"/>
              <a:gd name="T70" fmla="*/ 54 w 120"/>
              <a:gd name="T71" fmla="*/ 64 h 124"/>
              <a:gd name="T72" fmla="*/ 55 w 120"/>
              <a:gd name="T73" fmla="*/ 64 h 124"/>
              <a:gd name="T74" fmla="*/ 58 w 120"/>
              <a:gd name="T75" fmla="*/ 62 h 124"/>
              <a:gd name="T76" fmla="*/ 64 w 120"/>
              <a:gd name="T77" fmla="*/ 63 h 124"/>
              <a:gd name="T78" fmla="*/ 69 w 120"/>
              <a:gd name="T79" fmla="*/ 64 h 124"/>
              <a:gd name="T80" fmla="*/ 80 w 120"/>
              <a:gd name="T81" fmla="*/ 64 h 124"/>
              <a:gd name="T82" fmla="*/ 29 w 120"/>
              <a:gd name="T83" fmla="*/ 26 h 124"/>
              <a:gd name="T84" fmla="*/ 25 w 120"/>
              <a:gd name="T85" fmla="*/ 30 h 124"/>
              <a:gd name="T86" fmla="*/ 106 w 120"/>
              <a:gd name="T87" fmla="*/ 63 h 124"/>
              <a:gd name="T88" fmla="*/ 120 w 120"/>
              <a:gd name="T89" fmla="*/ 60 h 124"/>
              <a:gd name="T90" fmla="*/ 95 w 120"/>
              <a:gd name="T91" fmla="*/ 30 h 124"/>
              <a:gd name="T92" fmla="*/ 91 w 120"/>
              <a:gd name="T93" fmla="*/ 26 h 124"/>
              <a:gd name="T94" fmla="*/ 63 w 120"/>
              <a:gd name="T95" fmla="*/ 14 h 124"/>
              <a:gd name="T96" fmla="*/ 60 w 120"/>
              <a:gd name="T97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0" h="124">
                <a:moveTo>
                  <a:pt x="14" y="58"/>
                </a:moveTo>
                <a:cubicBezTo>
                  <a:pt x="15" y="58"/>
                  <a:pt x="16" y="59"/>
                  <a:pt x="16" y="60"/>
                </a:cubicBezTo>
                <a:cubicBezTo>
                  <a:pt x="16" y="62"/>
                  <a:pt x="15" y="63"/>
                  <a:pt x="14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2"/>
                  <a:pt x="0" y="60"/>
                </a:cubicBezTo>
                <a:cubicBezTo>
                  <a:pt x="0" y="59"/>
                  <a:pt x="1" y="58"/>
                  <a:pt x="3" y="58"/>
                </a:cubicBezTo>
                <a:cubicBezTo>
                  <a:pt x="14" y="58"/>
                  <a:pt x="14" y="58"/>
                  <a:pt x="14" y="58"/>
                </a:cubicBezTo>
                <a:close/>
                <a:moveTo>
                  <a:pt x="60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82" y="20"/>
                  <a:pt x="100" y="38"/>
                  <a:pt x="100" y="60"/>
                </a:cubicBezTo>
                <a:cubicBezTo>
                  <a:pt x="100" y="83"/>
                  <a:pt x="82" y="101"/>
                  <a:pt x="60" y="101"/>
                </a:cubicBezTo>
                <a:cubicBezTo>
                  <a:pt x="38" y="101"/>
                  <a:pt x="20" y="83"/>
                  <a:pt x="20" y="60"/>
                </a:cubicBezTo>
                <a:cubicBezTo>
                  <a:pt x="20" y="38"/>
                  <a:pt x="38" y="20"/>
                  <a:pt x="60" y="20"/>
                </a:cubicBezTo>
                <a:close/>
                <a:moveTo>
                  <a:pt x="60" y="30"/>
                </a:moveTo>
                <a:cubicBezTo>
                  <a:pt x="60" y="30"/>
                  <a:pt x="60" y="30"/>
                  <a:pt x="60" y="30"/>
                </a:cubicBezTo>
                <a:cubicBezTo>
                  <a:pt x="43" y="30"/>
                  <a:pt x="30" y="44"/>
                  <a:pt x="30" y="60"/>
                </a:cubicBezTo>
                <a:cubicBezTo>
                  <a:pt x="30" y="77"/>
                  <a:pt x="43" y="91"/>
                  <a:pt x="60" y="91"/>
                </a:cubicBezTo>
                <a:cubicBezTo>
                  <a:pt x="77" y="91"/>
                  <a:pt x="90" y="77"/>
                  <a:pt x="90" y="60"/>
                </a:cubicBezTo>
                <a:cubicBezTo>
                  <a:pt x="90" y="44"/>
                  <a:pt x="77" y="30"/>
                  <a:pt x="60" y="30"/>
                </a:cubicBezTo>
                <a:close/>
                <a:moveTo>
                  <a:pt x="44" y="108"/>
                </a:moveTo>
                <a:cubicBezTo>
                  <a:pt x="44" y="108"/>
                  <a:pt x="44" y="108"/>
                  <a:pt x="44" y="108"/>
                </a:cubicBezTo>
                <a:cubicBezTo>
                  <a:pt x="42" y="108"/>
                  <a:pt x="41" y="107"/>
                  <a:pt x="41" y="105"/>
                </a:cubicBezTo>
                <a:cubicBezTo>
                  <a:pt x="41" y="104"/>
                  <a:pt x="42" y="102"/>
                  <a:pt x="44" y="102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8" y="102"/>
                  <a:pt x="79" y="104"/>
                  <a:pt x="79" y="105"/>
                </a:cubicBezTo>
                <a:cubicBezTo>
                  <a:pt x="79" y="107"/>
                  <a:pt x="78" y="108"/>
                  <a:pt x="76" y="108"/>
                </a:cubicBezTo>
                <a:cubicBezTo>
                  <a:pt x="44" y="108"/>
                  <a:pt x="44" y="108"/>
                  <a:pt x="44" y="108"/>
                </a:cubicBezTo>
                <a:close/>
                <a:moveTo>
                  <a:pt x="53" y="124"/>
                </a:moveTo>
                <a:cubicBezTo>
                  <a:pt x="53" y="124"/>
                  <a:pt x="53" y="124"/>
                  <a:pt x="53" y="124"/>
                </a:cubicBezTo>
                <a:cubicBezTo>
                  <a:pt x="51" y="124"/>
                  <a:pt x="50" y="123"/>
                  <a:pt x="50" y="121"/>
                </a:cubicBezTo>
                <a:cubicBezTo>
                  <a:pt x="50" y="119"/>
                  <a:pt x="51" y="118"/>
                  <a:pt x="53" y="118"/>
                </a:cubicBezTo>
                <a:cubicBezTo>
                  <a:pt x="67" y="118"/>
                  <a:pt x="67" y="118"/>
                  <a:pt x="67" y="118"/>
                </a:cubicBezTo>
                <a:cubicBezTo>
                  <a:pt x="69" y="118"/>
                  <a:pt x="70" y="119"/>
                  <a:pt x="70" y="121"/>
                </a:cubicBezTo>
                <a:cubicBezTo>
                  <a:pt x="70" y="123"/>
                  <a:pt x="69" y="124"/>
                  <a:pt x="67" y="124"/>
                </a:cubicBezTo>
                <a:cubicBezTo>
                  <a:pt x="53" y="124"/>
                  <a:pt x="53" y="124"/>
                  <a:pt x="53" y="124"/>
                </a:cubicBezTo>
                <a:close/>
                <a:moveTo>
                  <a:pt x="44" y="116"/>
                </a:moveTo>
                <a:cubicBezTo>
                  <a:pt x="44" y="116"/>
                  <a:pt x="44" y="116"/>
                  <a:pt x="44" y="116"/>
                </a:cubicBezTo>
                <a:cubicBezTo>
                  <a:pt x="42" y="116"/>
                  <a:pt x="41" y="115"/>
                  <a:pt x="41" y="113"/>
                </a:cubicBezTo>
                <a:cubicBezTo>
                  <a:pt x="41" y="112"/>
                  <a:pt x="42" y="110"/>
                  <a:pt x="44" y="110"/>
                </a:cubicBezTo>
                <a:cubicBezTo>
                  <a:pt x="76" y="110"/>
                  <a:pt x="76" y="110"/>
                  <a:pt x="76" y="110"/>
                </a:cubicBezTo>
                <a:cubicBezTo>
                  <a:pt x="78" y="110"/>
                  <a:pt x="79" y="112"/>
                  <a:pt x="79" y="113"/>
                </a:cubicBezTo>
                <a:cubicBezTo>
                  <a:pt x="79" y="115"/>
                  <a:pt x="78" y="116"/>
                  <a:pt x="76" y="116"/>
                </a:cubicBezTo>
                <a:cubicBezTo>
                  <a:pt x="44" y="116"/>
                  <a:pt x="44" y="116"/>
                  <a:pt x="44" y="116"/>
                </a:cubicBezTo>
                <a:close/>
                <a:moveTo>
                  <a:pt x="84" y="60"/>
                </a:moveTo>
                <a:cubicBezTo>
                  <a:pt x="84" y="60"/>
                  <a:pt x="84" y="60"/>
                  <a:pt x="84" y="60"/>
                </a:cubicBezTo>
                <a:cubicBezTo>
                  <a:pt x="83" y="59"/>
                  <a:pt x="82" y="58"/>
                  <a:pt x="80" y="57"/>
                </a:cubicBezTo>
                <a:cubicBezTo>
                  <a:pt x="79" y="57"/>
                  <a:pt x="78" y="56"/>
                  <a:pt x="78" y="56"/>
                </a:cubicBezTo>
                <a:cubicBezTo>
                  <a:pt x="77" y="56"/>
                  <a:pt x="76" y="56"/>
                  <a:pt x="75" y="56"/>
                </a:cubicBezTo>
                <a:cubicBezTo>
                  <a:pt x="72" y="56"/>
                  <a:pt x="70" y="57"/>
                  <a:pt x="67" y="58"/>
                </a:cubicBezTo>
                <a:cubicBezTo>
                  <a:pt x="67" y="58"/>
                  <a:pt x="66" y="57"/>
                  <a:pt x="65" y="57"/>
                </a:cubicBezTo>
                <a:cubicBezTo>
                  <a:pt x="64" y="57"/>
                  <a:pt x="64" y="56"/>
                  <a:pt x="63" y="56"/>
                </a:cubicBezTo>
                <a:cubicBezTo>
                  <a:pt x="62" y="56"/>
                  <a:pt x="61" y="56"/>
                  <a:pt x="60" y="56"/>
                </a:cubicBezTo>
                <a:cubicBezTo>
                  <a:pt x="59" y="56"/>
                  <a:pt x="58" y="56"/>
                  <a:pt x="57" y="56"/>
                </a:cubicBezTo>
                <a:cubicBezTo>
                  <a:pt x="56" y="56"/>
                  <a:pt x="56" y="57"/>
                  <a:pt x="55" y="57"/>
                </a:cubicBezTo>
                <a:cubicBezTo>
                  <a:pt x="54" y="57"/>
                  <a:pt x="53" y="58"/>
                  <a:pt x="52" y="58"/>
                </a:cubicBezTo>
                <a:cubicBezTo>
                  <a:pt x="52" y="58"/>
                  <a:pt x="51" y="57"/>
                  <a:pt x="50" y="57"/>
                </a:cubicBezTo>
                <a:cubicBezTo>
                  <a:pt x="49" y="57"/>
                  <a:pt x="49" y="56"/>
                  <a:pt x="48" y="56"/>
                </a:cubicBezTo>
                <a:cubicBezTo>
                  <a:pt x="47" y="56"/>
                  <a:pt x="46" y="56"/>
                  <a:pt x="45" y="56"/>
                </a:cubicBezTo>
                <a:cubicBezTo>
                  <a:pt x="42" y="56"/>
                  <a:pt x="40" y="57"/>
                  <a:pt x="37" y="58"/>
                </a:cubicBezTo>
                <a:cubicBezTo>
                  <a:pt x="37" y="59"/>
                  <a:pt x="36" y="59"/>
                  <a:pt x="35" y="60"/>
                </a:cubicBezTo>
                <a:cubicBezTo>
                  <a:pt x="34" y="61"/>
                  <a:pt x="34" y="63"/>
                  <a:pt x="35" y="64"/>
                </a:cubicBezTo>
                <a:cubicBezTo>
                  <a:pt x="37" y="65"/>
                  <a:pt x="38" y="65"/>
                  <a:pt x="40" y="64"/>
                </a:cubicBezTo>
                <a:cubicBezTo>
                  <a:pt x="41" y="63"/>
                  <a:pt x="43" y="62"/>
                  <a:pt x="45" y="62"/>
                </a:cubicBezTo>
                <a:cubicBezTo>
                  <a:pt x="46" y="62"/>
                  <a:pt x="46" y="62"/>
                  <a:pt x="47" y="62"/>
                </a:cubicBezTo>
                <a:cubicBezTo>
                  <a:pt x="47" y="62"/>
                  <a:pt x="47" y="62"/>
                  <a:pt x="48" y="62"/>
                </a:cubicBezTo>
                <a:cubicBezTo>
                  <a:pt x="49" y="63"/>
                  <a:pt x="50" y="63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3"/>
                  <a:pt x="56" y="63"/>
                  <a:pt x="57" y="62"/>
                </a:cubicBezTo>
                <a:cubicBezTo>
                  <a:pt x="57" y="62"/>
                  <a:pt x="58" y="62"/>
                  <a:pt x="58" y="62"/>
                </a:cubicBezTo>
                <a:cubicBezTo>
                  <a:pt x="59" y="62"/>
                  <a:pt x="59" y="62"/>
                  <a:pt x="60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2" y="62"/>
                  <a:pt x="62" y="62"/>
                  <a:pt x="63" y="62"/>
                </a:cubicBezTo>
                <a:cubicBezTo>
                  <a:pt x="63" y="63"/>
                  <a:pt x="64" y="63"/>
                  <a:pt x="64" y="63"/>
                </a:cubicBezTo>
                <a:cubicBezTo>
                  <a:pt x="65" y="63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6" y="65"/>
                  <a:pt x="68" y="65"/>
                  <a:pt x="69" y="64"/>
                </a:cubicBezTo>
                <a:cubicBezTo>
                  <a:pt x="71" y="63"/>
                  <a:pt x="73" y="62"/>
                  <a:pt x="75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7" y="62"/>
                  <a:pt x="77" y="62"/>
                  <a:pt x="78" y="62"/>
                </a:cubicBezTo>
                <a:cubicBezTo>
                  <a:pt x="79" y="63"/>
                  <a:pt x="80" y="63"/>
                  <a:pt x="80" y="64"/>
                </a:cubicBezTo>
                <a:cubicBezTo>
                  <a:pt x="82" y="65"/>
                  <a:pt x="83" y="65"/>
                  <a:pt x="84" y="64"/>
                </a:cubicBezTo>
                <a:cubicBezTo>
                  <a:pt x="86" y="63"/>
                  <a:pt x="86" y="61"/>
                  <a:pt x="84" y="60"/>
                </a:cubicBezTo>
                <a:close/>
                <a:moveTo>
                  <a:pt x="29" y="26"/>
                </a:moveTo>
                <a:cubicBezTo>
                  <a:pt x="29" y="26"/>
                  <a:pt x="29" y="26"/>
                  <a:pt x="29" y="26"/>
                </a:cubicBezTo>
                <a:cubicBezTo>
                  <a:pt x="22" y="18"/>
                  <a:pt x="22" y="18"/>
                  <a:pt x="22" y="18"/>
                </a:cubicBezTo>
                <a:cubicBezTo>
                  <a:pt x="21" y="17"/>
                  <a:pt x="19" y="17"/>
                  <a:pt x="17" y="18"/>
                </a:cubicBezTo>
                <a:cubicBezTo>
                  <a:pt x="16" y="19"/>
                  <a:pt x="16" y="21"/>
                  <a:pt x="17" y="22"/>
                </a:cubicBezTo>
                <a:cubicBezTo>
                  <a:pt x="25" y="30"/>
                  <a:pt x="25" y="30"/>
                  <a:pt x="25" y="30"/>
                </a:cubicBezTo>
                <a:cubicBezTo>
                  <a:pt x="26" y="31"/>
                  <a:pt x="28" y="31"/>
                  <a:pt x="29" y="30"/>
                </a:cubicBezTo>
                <a:cubicBezTo>
                  <a:pt x="30" y="29"/>
                  <a:pt x="30" y="27"/>
                  <a:pt x="29" y="26"/>
                </a:cubicBezTo>
                <a:close/>
                <a:moveTo>
                  <a:pt x="106" y="63"/>
                </a:moveTo>
                <a:cubicBezTo>
                  <a:pt x="106" y="63"/>
                  <a:pt x="106" y="63"/>
                  <a:pt x="106" y="63"/>
                </a:cubicBezTo>
                <a:cubicBezTo>
                  <a:pt x="105" y="63"/>
                  <a:pt x="103" y="62"/>
                  <a:pt x="103" y="60"/>
                </a:cubicBezTo>
                <a:cubicBezTo>
                  <a:pt x="103" y="59"/>
                  <a:pt x="105" y="58"/>
                  <a:pt x="106" y="58"/>
                </a:cubicBezTo>
                <a:cubicBezTo>
                  <a:pt x="117" y="58"/>
                  <a:pt x="117" y="58"/>
                  <a:pt x="117" y="58"/>
                </a:cubicBezTo>
                <a:cubicBezTo>
                  <a:pt x="119" y="58"/>
                  <a:pt x="120" y="59"/>
                  <a:pt x="120" y="60"/>
                </a:cubicBezTo>
                <a:cubicBezTo>
                  <a:pt x="120" y="62"/>
                  <a:pt x="119" y="63"/>
                  <a:pt x="117" y="63"/>
                </a:cubicBezTo>
                <a:cubicBezTo>
                  <a:pt x="106" y="63"/>
                  <a:pt x="106" y="63"/>
                  <a:pt x="106" y="63"/>
                </a:cubicBezTo>
                <a:close/>
                <a:moveTo>
                  <a:pt x="95" y="30"/>
                </a:moveTo>
                <a:cubicBezTo>
                  <a:pt x="95" y="30"/>
                  <a:pt x="95" y="30"/>
                  <a:pt x="95" y="30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4" y="21"/>
                  <a:pt x="104" y="19"/>
                  <a:pt x="102" y="18"/>
                </a:cubicBezTo>
                <a:cubicBezTo>
                  <a:pt x="101" y="17"/>
                  <a:pt x="99" y="17"/>
                  <a:pt x="98" y="18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27"/>
                  <a:pt x="90" y="29"/>
                  <a:pt x="91" y="30"/>
                </a:cubicBezTo>
                <a:cubicBezTo>
                  <a:pt x="92" y="31"/>
                  <a:pt x="94" y="31"/>
                  <a:pt x="95" y="30"/>
                </a:cubicBezTo>
                <a:close/>
                <a:moveTo>
                  <a:pt x="63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16"/>
                  <a:pt x="62" y="17"/>
                  <a:pt x="60" y="17"/>
                </a:cubicBezTo>
                <a:cubicBezTo>
                  <a:pt x="58" y="17"/>
                  <a:pt x="57" y="16"/>
                  <a:pt x="57" y="14"/>
                </a:cubicBezTo>
                <a:cubicBezTo>
                  <a:pt x="57" y="3"/>
                  <a:pt x="57" y="3"/>
                  <a:pt x="57" y="3"/>
                </a:cubicBezTo>
                <a:cubicBezTo>
                  <a:pt x="57" y="2"/>
                  <a:pt x="58" y="0"/>
                  <a:pt x="60" y="0"/>
                </a:cubicBezTo>
                <a:cubicBezTo>
                  <a:pt x="62" y="0"/>
                  <a:pt x="63" y="2"/>
                  <a:pt x="63" y="3"/>
                </a:cubicBezTo>
                <a:cubicBezTo>
                  <a:pt x="63" y="14"/>
                  <a:pt x="63" y="14"/>
                  <a:pt x="63" y="14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29" name="Freeform 21"/>
          <p:cNvSpPr>
            <a:spLocks noEditPoints="1"/>
          </p:cNvSpPr>
          <p:nvPr/>
        </p:nvSpPr>
        <p:spPr bwMode="auto">
          <a:xfrm>
            <a:off x="6432550" y="3214688"/>
            <a:ext cx="168275" cy="212725"/>
          </a:xfrm>
          <a:custGeom>
            <a:avLst/>
            <a:gdLst>
              <a:gd name="T0" fmla="*/ 4 w 81"/>
              <a:gd name="T1" fmla="*/ 0 h 103"/>
              <a:gd name="T2" fmla="*/ 77 w 81"/>
              <a:gd name="T3" fmla="*/ 8 h 103"/>
              <a:gd name="T4" fmla="*/ 66 w 81"/>
              <a:gd name="T5" fmla="*/ 38 h 103"/>
              <a:gd name="T6" fmla="*/ 67 w 81"/>
              <a:gd name="T7" fmla="*/ 67 h 103"/>
              <a:gd name="T8" fmla="*/ 81 w 81"/>
              <a:gd name="T9" fmla="*/ 99 h 103"/>
              <a:gd name="T10" fmla="*/ 0 w 81"/>
              <a:gd name="T11" fmla="*/ 99 h 103"/>
              <a:gd name="T12" fmla="*/ 15 w 81"/>
              <a:gd name="T13" fmla="*/ 67 h 103"/>
              <a:gd name="T14" fmla="*/ 15 w 81"/>
              <a:gd name="T15" fmla="*/ 38 h 103"/>
              <a:gd name="T16" fmla="*/ 4 w 81"/>
              <a:gd name="T17" fmla="*/ 8 h 103"/>
              <a:gd name="T18" fmla="*/ 55 w 81"/>
              <a:gd name="T19" fmla="*/ 77 h 103"/>
              <a:gd name="T20" fmla="*/ 13 w 81"/>
              <a:gd name="T21" fmla="*/ 95 h 103"/>
              <a:gd name="T22" fmla="*/ 14 w 81"/>
              <a:gd name="T23" fmla="*/ 82 h 103"/>
              <a:gd name="T24" fmla="*/ 58 w 81"/>
              <a:gd name="T25" fmla="*/ 73 h 103"/>
              <a:gd name="T26" fmla="*/ 62 w 81"/>
              <a:gd name="T27" fmla="*/ 69 h 103"/>
              <a:gd name="T28" fmla="*/ 44 w 81"/>
              <a:gd name="T29" fmla="*/ 55 h 103"/>
              <a:gd name="T30" fmla="*/ 43 w 81"/>
              <a:gd name="T31" fmla="*/ 54 h 103"/>
              <a:gd name="T32" fmla="*/ 43 w 81"/>
              <a:gd name="T33" fmla="*/ 54 h 103"/>
              <a:gd name="T34" fmla="*/ 42 w 81"/>
              <a:gd name="T35" fmla="*/ 53 h 103"/>
              <a:gd name="T36" fmla="*/ 42 w 81"/>
              <a:gd name="T37" fmla="*/ 52 h 103"/>
              <a:gd name="T38" fmla="*/ 42 w 81"/>
              <a:gd name="T39" fmla="*/ 52 h 103"/>
              <a:gd name="T40" fmla="*/ 43 w 81"/>
              <a:gd name="T41" fmla="*/ 51 h 103"/>
              <a:gd name="T42" fmla="*/ 43 w 81"/>
              <a:gd name="T43" fmla="*/ 51 h 103"/>
              <a:gd name="T44" fmla="*/ 43 w 81"/>
              <a:gd name="T45" fmla="*/ 51 h 103"/>
              <a:gd name="T46" fmla="*/ 44 w 81"/>
              <a:gd name="T47" fmla="*/ 50 h 103"/>
              <a:gd name="T48" fmla="*/ 69 w 81"/>
              <a:gd name="T49" fmla="*/ 8 h 103"/>
              <a:gd name="T50" fmla="*/ 19 w 81"/>
              <a:gd name="T51" fmla="*/ 35 h 103"/>
              <a:gd name="T52" fmla="*/ 38 w 81"/>
              <a:gd name="T53" fmla="*/ 50 h 103"/>
              <a:gd name="T54" fmla="*/ 39 w 81"/>
              <a:gd name="T55" fmla="*/ 51 h 103"/>
              <a:gd name="T56" fmla="*/ 39 w 81"/>
              <a:gd name="T57" fmla="*/ 51 h 103"/>
              <a:gd name="T58" fmla="*/ 39 w 81"/>
              <a:gd name="T59" fmla="*/ 52 h 103"/>
              <a:gd name="T60" fmla="*/ 39 w 81"/>
              <a:gd name="T61" fmla="*/ 52 h 103"/>
              <a:gd name="T62" fmla="*/ 39 w 81"/>
              <a:gd name="T63" fmla="*/ 53 h 103"/>
              <a:gd name="T64" fmla="*/ 39 w 81"/>
              <a:gd name="T65" fmla="*/ 53 h 103"/>
              <a:gd name="T66" fmla="*/ 39 w 81"/>
              <a:gd name="T67" fmla="*/ 54 h 103"/>
              <a:gd name="T68" fmla="*/ 38 w 81"/>
              <a:gd name="T69" fmla="*/ 54 h 103"/>
              <a:gd name="T70" fmla="*/ 38 w 81"/>
              <a:gd name="T71" fmla="*/ 55 h 103"/>
              <a:gd name="T72" fmla="*/ 14 w 81"/>
              <a:gd name="T73" fmla="*/ 82 h 103"/>
              <a:gd name="T74" fmla="*/ 28 w 81"/>
              <a:gd name="T75" fmla="*/ 40 h 103"/>
              <a:gd name="T76" fmla="*/ 39 w 81"/>
              <a:gd name="T77" fmla="*/ 46 h 103"/>
              <a:gd name="T78" fmla="*/ 40 w 81"/>
              <a:gd name="T79" fmla="*/ 47 h 103"/>
              <a:gd name="T80" fmla="*/ 42 w 81"/>
              <a:gd name="T81" fmla="*/ 47 h 103"/>
              <a:gd name="T82" fmla="*/ 43 w 81"/>
              <a:gd name="T83" fmla="*/ 46 h 103"/>
              <a:gd name="T84" fmla="*/ 61 w 81"/>
              <a:gd name="T85" fmla="*/ 28 h 103"/>
              <a:gd name="T86" fmla="*/ 51 w 81"/>
              <a:gd name="T87" fmla="*/ 36 h 103"/>
              <a:gd name="T88" fmla="*/ 41 w 81"/>
              <a:gd name="T89" fmla="*/ 42 h 103"/>
              <a:gd name="T90" fmla="*/ 40 w 81"/>
              <a:gd name="T91" fmla="*/ 42 h 103"/>
              <a:gd name="T92" fmla="*/ 24 w 81"/>
              <a:gd name="T93" fmla="*/ 26 h 103"/>
              <a:gd name="T94" fmla="*/ 41 w 81"/>
              <a:gd name="T95" fmla="*/ 42 h 103"/>
              <a:gd name="T96" fmla="*/ 41 w 81"/>
              <a:gd name="T97" fmla="*/ 4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1" h="103">
                <a:moveTo>
                  <a:pt x="4" y="8"/>
                </a:move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9" y="0"/>
                  <a:pt x="81" y="2"/>
                  <a:pt x="81" y="4"/>
                </a:cubicBezTo>
                <a:cubicBezTo>
                  <a:pt x="81" y="6"/>
                  <a:pt x="79" y="8"/>
                  <a:pt x="77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3" y="21"/>
                  <a:pt x="71" y="31"/>
                  <a:pt x="67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2" y="45"/>
                  <a:pt x="57" y="50"/>
                  <a:pt x="51" y="52"/>
                </a:cubicBezTo>
                <a:cubicBezTo>
                  <a:pt x="57" y="55"/>
                  <a:pt x="62" y="60"/>
                  <a:pt x="66" y="67"/>
                </a:cubicBezTo>
                <a:cubicBezTo>
                  <a:pt x="67" y="67"/>
                  <a:pt x="67" y="67"/>
                  <a:pt x="67" y="67"/>
                </a:cubicBezTo>
                <a:cubicBezTo>
                  <a:pt x="70" y="74"/>
                  <a:pt x="73" y="83"/>
                  <a:pt x="74" y="95"/>
                </a:cubicBezTo>
                <a:cubicBezTo>
                  <a:pt x="77" y="95"/>
                  <a:pt x="77" y="95"/>
                  <a:pt x="77" y="95"/>
                </a:cubicBezTo>
                <a:cubicBezTo>
                  <a:pt x="79" y="95"/>
                  <a:pt x="81" y="97"/>
                  <a:pt x="81" y="99"/>
                </a:cubicBezTo>
                <a:cubicBezTo>
                  <a:pt x="81" y="101"/>
                  <a:pt x="79" y="103"/>
                  <a:pt x="77" y="103"/>
                </a:cubicBezTo>
                <a:cubicBezTo>
                  <a:pt x="4" y="103"/>
                  <a:pt x="4" y="103"/>
                  <a:pt x="4" y="103"/>
                </a:cubicBezTo>
                <a:cubicBezTo>
                  <a:pt x="2" y="103"/>
                  <a:pt x="0" y="101"/>
                  <a:pt x="0" y="99"/>
                </a:cubicBezTo>
                <a:cubicBezTo>
                  <a:pt x="0" y="97"/>
                  <a:pt x="2" y="95"/>
                  <a:pt x="4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83"/>
                  <a:pt x="11" y="74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9" y="60"/>
                  <a:pt x="25" y="55"/>
                  <a:pt x="31" y="52"/>
                </a:cubicBezTo>
                <a:cubicBezTo>
                  <a:pt x="25" y="50"/>
                  <a:pt x="19" y="45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1" y="31"/>
                  <a:pt x="8" y="21"/>
                  <a:pt x="8" y="8"/>
                </a:cubicBezTo>
                <a:cubicBezTo>
                  <a:pt x="4" y="8"/>
                  <a:pt x="4" y="8"/>
                  <a:pt x="4" y="8"/>
                </a:cubicBezTo>
                <a:close/>
                <a:moveTo>
                  <a:pt x="69" y="95"/>
                </a:moveTo>
                <a:cubicBezTo>
                  <a:pt x="69" y="95"/>
                  <a:pt x="69" y="95"/>
                  <a:pt x="69" y="95"/>
                </a:cubicBezTo>
                <a:cubicBezTo>
                  <a:pt x="66" y="87"/>
                  <a:pt x="61" y="81"/>
                  <a:pt x="55" y="77"/>
                </a:cubicBezTo>
                <a:cubicBezTo>
                  <a:pt x="51" y="75"/>
                  <a:pt x="46" y="74"/>
                  <a:pt x="41" y="74"/>
                </a:cubicBezTo>
                <a:cubicBezTo>
                  <a:pt x="36" y="74"/>
                  <a:pt x="31" y="75"/>
                  <a:pt x="26" y="77"/>
                </a:cubicBezTo>
                <a:cubicBezTo>
                  <a:pt x="20" y="81"/>
                  <a:pt x="15" y="87"/>
                  <a:pt x="13" y="95"/>
                </a:cubicBezTo>
                <a:cubicBezTo>
                  <a:pt x="69" y="95"/>
                  <a:pt x="69" y="95"/>
                  <a:pt x="69" y="95"/>
                </a:cubicBezTo>
                <a:close/>
                <a:moveTo>
                  <a:pt x="14" y="82"/>
                </a:moveTo>
                <a:cubicBezTo>
                  <a:pt x="14" y="82"/>
                  <a:pt x="14" y="82"/>
                  <a:pt x="14" y="82"/>
                </a:cubicBezTo>
                <a:cubicBezTo>
                  <a:pt x="17" y="78"/>
                  <a:pt x="20" y="75"/>
                  <a:pt x="24" y="73"/>
                </a:cubicBezTo>
                <a:cubicBezTo>
                  <a:pt x="29" y="70"/>
                  <a:pt x="35" y="69"/>
                  <a:pt x="41" y="69"/>
                </a:cubicBezTo>
                <a:cubicBezTo>
                  <a:pt x="47" y="69"/>
                  <a:pt x="52" y="70"/>
                  <a:pt x="58" y="73"/>
                </a:cubicBezTo>
                <a:cubicBezTo>
                  <a:pt x="61" y="75"/>
                  <a:pt x="65" y="78"/>
                  <a:pt x="67" y="82"/>
                </a:cubicBezTo>
                <a:cubicBezTo>
                  <a:pt x="66" y="77"/>
                  <a:pt x="64" y="73"/>
                  <a:pt x="62" y="70"/>
                </a:cubicBezTo>
                <a:cubicBezTo>
                  <a:pt x="62" y="69"/>
                  <a:pt x="62" y="69"/>
                  <a:pt x="62" y="69"/>
                </a:cubicBezTo>
                <a:cubicBezTo>
                  <a:pt x="58" y="61"/>
                  <a:pt x="51" y="57"/>
                  <a:pt x="44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4"/>
                  <a:pt x="43" y="54"/>
                  <a:pt x="43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2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0"/>
                  <a:pt x="43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51" y="48"/>
                  <a:pt x="58" y="44"/>
                  <a:pt x="62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6" y="29"/>
                  <a:pt x="69" y="20"/>
                  <a:pt x="69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3" y="20"/>
                  <a:pt x="15" y="29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24" y="44"/>
                  <a:pt x="31" y="48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4"/>
                  <a:pt x="38" y="54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1" y="57"/>
                  <a:pt x="24" y="61"/>
                  <a:pt x="19" y="69"/>
                </a:cubicBezTo>
                <a:cubicBezTo>
                  <a:pt x="19" y="70"/>
                  <a:pt x="19" y="70"/>
                  <a:pt x="19" y="70"/>
                </a:cubicBezTo>
                <a:cubicBezTo>
                  <a:pt x="17" y="73"/>
                  <a:pt x="16" y="77"/>
                  <a:pt x="14" y="82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22" y="33"/>
                  <a:pt x="24" y="37"/>
                  <a:pt x="28" y="40"/>
                </a:cubicBezTo>
                <a:cubicBezTo>
                  <a:pt x="31" y="43"/>
                  <a:pt x="34" y="45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1" y="47"/>
                  <a:pt x="41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5"/>
                  <a:pt x="51" y="43"/>
                  <a:pt x="54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7" y="37"/>
                  <a:pt x="60" y="33"/>
                  <a:pt x="61" y="28"/>
                </a:cubicBezTo>
                <a:cubicBezTo>
                  <a:pt x="62" y="27"/>
                  <a:pt x="61" y="26"/>
                  <a:pt x="60" y="25"/>
                </a:cubicBezTo>
                <a:cubicBezTo>
                  <a:pt x="59" y="25"/>
                  <a:pt x="58" y="25"/>
                  <a:pt x="57" y="26"/>
                </a:cubicBezTo>
                <a:cubicBezTo>
                  <a:pt x="56" y="30"/>
                  <a:pt x="54" y="34"/>
                  <a:pt x="51" y="36"/>
                </a:cubicBezTo>
                <a:cubicBezTo>
                  <a:pt x="48" y="39"/>
                  <a:pt x="45" y="41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6" y="41"/>
                  <a:pt x="33" y="39"/>
                  <a:pt x="31" y="36"/>
                </a:cubicBezTo>
                <a:cubicBezTo>
                  <a:pt x="28" y="34"/>
                  <a:pt x="26" y="30"/>
                  <a:pt x="24" y="26"/>
                </a:cubicBezTo>
                <a:cubicBezTo>
                  <a:pt x="24" y="25"/>
                  <a:pt x="23" y="25"/>
                  <a:pt x="21" y="25"/>
                </a:cubicBezTo>
                <a:cubicBezTo>
                  <a:pt x="20" y="26"/>
                  <a:pt x="20" y="27"/>
                  <a:pt x="20" y="28"/>
                </a:cubicBezTo>
                <a:close/>
                <a:moveTo>
                  <a:pt x="41" y="42"/>
                </a:move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0" name="Freeform 22"/>
          <p:cNvSpPr>
            <a:spLocks noEditPoints="1"/>
          </p:cNvSpPr>
          <p:nvPr/>
        </p:nvSpPr>
        <p:spPr bwMode="auto">
          <a:xfrm>
            <a:off x="3514725" y="2414588"/>
            <a:ext cx="228600" cy="231775"/>
          </a:xfrm>
          <a:custGeom>
            <a:avLst/>
            <a:gdLst>
              <a:gd name="T0" fmla="*/ 59 w 109"/>
              <a:gd name="T1" fmla="*/ 56 h 112"/>
              <a:gd name="T2" fmla="*/ 55 w 109"/>
              <a:gd name="T3" fmla="*/ 21 h 112"/>
              <a:gd name="T4" fmla="*/ 51 w 109"/>
              <a:gd name="T5" fmla="*/ 60 h 112"/>
              <a:gd name="T6" fmla="*/ 77 w 109"/>
              <a:gd name="T7" fmla="*/ 64 h 112"/>
              <a:gd name="T8" fmla="*/ 77 w 109"/>
              <a:gd name="T9" fmla="*/ 56 h 112"/>
              <a:gd name="T10" fmla="*/ 91 w 109"/>
              <a:gd name="T11" fmla="*/ 24 h 112"/>
              <a:gd name="T12" fmla="*/ 18 w 109"/>
              <a:gd name="T13" fmla="*/ 24 h 112"/>
              <a:gd name="T14" fmla="*/ 3 w 109"/>
              <a:gd name="T15" fmla="*/ 60 h 112"/>
              <a:gd name="T16" fmla="*/ 18 w 109"/>
              <a:gd name="T17" fmla="*/ 97 h 112"/>
              <a:gd name="T18" fmla="*/ 91 w 109"/>
              <a:gd name="T19" fmla="*/ 97 h 112"/>
              <a:gd name="T20" fmla="*/ 91 w 109"/>
              <a:gd name="T21" fmla="*/ 97 h 112"/>
              <a:gd name="T22" fmla="*/ 91 w 109"/>
              <a:gd name="T23" fmla="*/ 24 h 112"/>
              <a:gd name="T24" fmla="*/ 85 w 109"/>
              <a:gd name="T25" fmla="*/ 91 h 112"/>
              <a:gd name="T26" fmla="*/ 55 w 109"/>
              <a:gd name="T27" fmla="*/ 104 h 112"/>
              <a:gd name="T28" fmla="*/ 24 w 109"/>
              <a:gd name="T29" fmla="*/ 91 h 112"/>
              <a:gd name="T30" fmla="*/ 24 w 109"/>
              <a:gd name="T31" fmla="*/ 30 h 112"/>
              <a:gd name="T32" fmla="*/ 55 w 109"/>
              <a:gd name="T33" fmla="*/ 17 h 112"/>
              <a:gd name="T34" fmla="*/ 86 w 109"/>
              <a:gd name="T35" fmla="*/ 30 h 112"/>
              <a:gd name="T36" fmla="*/ 85 w 109"/>
              <a:gd name="T37" fmla="*/ 91 h 112"/>
              <a:gd name="T38" fmla="*/ 108 w 109"/>
              <a:gd name="T39" fmla="*/ 24 h 112"/>
              <a:gd name="T40" fmla="*/ 100 w 109"/>
              <a:gd name="T41" fmla="*/ 15 h 112"/>
              <a:gd name="T42" fmla="*/ 96 w 109"/>
              <a:gd name="T43" fmla="*/ 11 h 112"/>
              <a:gd name="T44" fmla="*/ 85 w 109"/>
              <a:gd name="T45" fmla="*/ 4 h 112"/>
              <a:gd name="T46" fmla="*/ 75 w 109"/>
              <a:gd name="T47" fmla="*/ 3 h 112"/>
              <a:gd name="T48" fmla="*/ 82 w 109"/>
              <a:gd name="T49" fmla="*/ 11 h 112"/>
              <a:gd name="T50" fmla="*/ 91 w 109"/>
              <a:gd name="T51" fmla="*/ 17 h 112"/>
              <a:gd name="T52" fmla="*/ 95 w 109"/>
              <a:gd name="T53" fmla="*/ 20 h 112"/>
              <a:gd name="T54" fmla="*/ 102 w 109"/>
              <a:gd name="T55" fmla="*/ 29 h 112"/>
              <a:gd name="T56" fmla="*/ 108 w 109"/>
              <a:gd name="T57" fmla="*/ 24 h 112"/>
              <a:gd name="T58" fmla="*/ 8 w 109"/>
              <a:gd name="T59" fmla="*/ 29 h 112"/>
              <a:gd name="T60" fmla="*/ 15 w 109"/>
              <a:gd name="T61" fmla="*/ 20 h 112"/>
              <a:gd name="T62" fmla="*/ 23 w 109"/>
              <a:gd name="T63" fmla="*/ 13 h 112"/>
              <a:gd name="T64" fmla="*/ 28 w 109"/>
              <a:gd name="T65" fmla="*/ 10 h 112"/>
              <a:gd name="T66" fmla="*/ 35 w 109"/>
              <a:gd name="T67" fmla="*/ 3 h 112"/>
              <a:gd name="T68" fmla="*/ 24 w 109"/>
              <a:gd name="T69" fmla="*/ 4 h 112"/>
              <a:gd name="T70" fmla="*/ 18 w 109"/>
              <a:gd name="T71" fmla="*/ 7 h 112"/>
              <a:gd name="T72" fmla="*/ 9 w 109"/>
              <a:gd name="T73" fmla="*/ 15 h 112"/>
              <a:gd name="T74" fmla="*/ 1 w 109"/>
              <a:gd name="T75" fmla="*/ 24 h 112"/>
              <a:gd name="T76" fmla="*/ 8 w 109"/>
              <a:gd name="T77" fmla="*/ 2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9" h="112">
                <a:moveTo>
                  <a:pt x="77" y="56"/>
                </a:moveTo>
                <a:cubicBezTo>
                  <a:pt x="59" y="56"/>
                  <a:pt x="59" y="56"/>
                  <a:pt x="59" y="56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3"/>
                  <a:pt x="57" y="21"/>
                  <a:pt x="55" y="21"/>
                </a:cubicBezTo>
                <a:cubicBezTo>
                  <a:pt x="52" y="21"/>
                  <a:pt x="51" y="23"/>
                  <a:pt x="51" y="25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63"/>
                  <a:pt x="52" y="64"/>
                  <a:pt x="55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9" y="64"/>
                  <a:pt x="81" y="63"/>
                  <a:pt x="81" y="60"/>
                </a:cubicBezTo>
                <a:cubicBezTo>
                  <a:pt x="81" y="58"/>
                  <a:pt x="79" y="56"/>
                  <a:pt x="77" y="56"/>
                </a:cubicBezTo>
                <a:close/>
                <a:moveTo>
                  <a:pt x="91" y="24"/>
                </a:moveTo>
                <a:cubicBezTo>
                  <a:pt x="91" y="24"/>
                  <a:pt x="91" y="24"/>
                  <a:pt x="91" y="24"/>
                </a:cubicBezTo>
                <a:cubicBezTo>
                  <a:pt x="82" y="15"/>
                  <a:pt x="69" y="9"/>
                  <a:pt x="55" y="9"/>
                </a:cubicBezTo>
                <a:cubicBezTo>
                  <a:pt x="40" y="9"/>
                  <a:pt x="28" y="15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9" y="33"/>
                  <a:pt x="3" y="46"/>
                  <a:pt x="3" y="60"/>
                </a:cubicBezTo>
                <a:cubicBezTo>
                  <a:pt x="3" y="75"/>
                  <a:pt x="9" y="87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8" y="106"/>
                  <a:pt x="40" y="112"/>
                  <a:pt x="55" y="112"/>
                </a:cubicBezTo>
                <a:cubicBezTo>
                  <a:pt x="69" y="112"/>
                  <a:pt x="82" y="106"/>
                  <a:pt x="91" y="97"/>
                </a:cubicBezTo>
                <a:cubicBezTo>
                  <a:pt x="91" y="97"/>
                  <a:pt x="91" y="97"/>
                  <a:pt x="91" y="97"/>
                </a:cubicBezTo>
                <a:cubicBezTo>
                  <a:pt x="91" y="97"/>
                  <a:pt x="91" y="97"/>
                  <a:pt x="91" y="97"/>
                </a:cubicBezTo>
                <a:cubicBezTo>
                  <a:pt x="100" y="87"/>
                  <a:pt x="106" y="75"/>
                  <a:pt x="106" y="60"/>
                </a:cubicBezTo>
                <a:cubicBezTo>
                  <a:pt x="106" y="46"/>
                  <a:pt x="100" y="34"/>
                  <a:pt x="91" y="24"/>
                </a:cubicBezTo>
                <a:cubicBezTo>
                  <a:pt x="91" y="24"/>
                  <a:pt x="91" y="24"/>
                  <a:pt x="91" y="24"/>
                </a:cubicBezTo>
                <a:close/>
                <a:moveTo>
                  <a:pt x="85" y="91"/>
                </a:moveTo>
                <a:cubicBezTo>
                  <a:pt x="85" y="91"/>
                  <a:pt x="85" y="91"/>
                  <a:pt x="85" y="91"/>
                </a:cubicBezTo>
                <a:cubicBezTo>
                  <a:pt x="77" y="99"/>
                  <a:pt x="67" y="104"/>
                  <a:pt x="55" y="104"/>
                </a:cubicBezTo>
                <a:cubicBezTo>
                  <a:pt x="43" y="104"/>
                  <a:pt x="32" y="99"/>
                  <a:pt x="24" y="91"/>
                </a:cubicBezTo>
                <a:cubicBezTo>
                  <a:pt x="24" y="91"/>
                  <a:pt x="24" y="91"/>
                  <a:pt x="24" y="91"/>
                </a:cubicBezTo>
                <a:cubicBezTo>
                  <a:pt x="16" y="83"/>
                  <a:pt x="11" y="72"/>
                  <a:pt x="11" y="60"/>
                </a:cubicBezTo>
                <a:cubicBezTo>
                  <a:pt x="11" y="48"/>
                  <a:pt x="16" y="38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32" y="22"/>
                  <a:pt x="43" y="17"/>
                  <a:pt x="55" y="17"/>
                </a:cubicBezTo>
                <a:cubicBezTo>
                  <a:pt x="67" y="17"/>
                  <a:pt x="77" y="22"/>
                  <a:pt x="85" y="30"/>
                </a:cubicBezTo>
                <a:cubicBezTo>
                  <a:pt x="86" y="30"/>
                  <a:pt x="86" y="30"/>
                  <a:pt x="86" y="30"/>
                </a:cubicBezTo>
                <a:cubicBezTo>
                  <a:pt x="93" y="38"/>
                  <a:pt x="98" y="49"/>
                  <a:pt x="98" y="60"/>
                </a:cubicBezTo>
                <a:cubicBezTo>
                  <a:pt x="98" y="72"/>
                  <a:pt x="93" y="83"/>
                  <a:pt x="85" y="91"/>
                </a:cubicBezTo>
                <a:close/>
                <a:moveTo>
                  <a:pt x="10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7" y="23"/>
                  <a:pt x="106" y="21"/>
                  <a:pt x="104" y="19"/>
                </a:cubicBezTo>
                <a:cubicBezTo>
                  <a:pt x="103" y="18"/>
                  <a:pt x="102" y="16"/>
                  <a:pt x="100" y="15"/>
                </a:cubicBezTo>
                <a:cubicBezTo>
                  <a:pt x="99" y="13"/>
                  <a:pt x="97" y="12"/>
                  <a:pt x="96" y="11"/>
                </a:cubicBezTo>
                <a:cubicBezTo>
                  <a:pt x="96" y="11"/>
                  <a:pt x="96" y="11"/>
                  <a:pt x="96" y="11"/>
                </a:cubicBezTo>
                <a:cubicBezTo>
                  <a:pt x="94" y="9"/>
                  <a:pt x="92" y="8"/>
                  <a:pt x="91" y="7"/>
                </a:cubicBezTo>
                <a:cubicBezTo>
                  <a:pt x="89" y="6"/>
                  <a:pt x="87" y="5"/>
                  <a:pt x="85" y="4"/>
                </a:cubicBezTo>
                <a:cubicBezTo>
                  <a:pt x="84" y="3"/>
                  <a:pt x="82" y="2"/>
                  <a:pt x="80" y="1"/>
                </a:cubicBezTo>
                <a:cubicBezTo>
                  <a:pt x="78" y="0"/>
                  <a:pt x="75" y="1"/>
                  <a:pt x="75" y="3"/>
                </a:cubicBezTo>
                <a:cubicBezTo>
                  <a:pt x="74" y="5"/>
                  <a:pt x="75" y="7"/>
                  <a:pt x="77" y="8"/>
                </a:cubicBezTo>
                <a:cubicBezTo>
                  <a:pt x="78" y="9"/>
                  <a:pt x="80" y="10"/>
                  <a:pt x="82" y="11"/>
                </a:cubicBezTo>
                <a:cubicBezTo>
                  <a:pt x="83" y="11"/>
                  <a:pt x="85" y="12"/>
                  <a:pt x="86" y="13"/>
                </a:cubicBezTo>
                <a:cubicBezTo>
                  <a:pt x="88" y="14"/>
                  <a:pt x="89" y="16"/>
                  <a:pt x="91" y="17"/>
                </a:cubicBezTo>
                <a:cubicBezTo>
                  <a:pt x="91" y="17"/>
                  <a:pt x="91" y="17"/>
                  <a:pt x="91" y="17"/>
                </a:cubicBezTo>
                <a:cubicBezTo>
                  <a:pt x="92" y="18"/>
                  <a:pt x="93" y="19"/>
                  <a:pt x="95" y="20"/>
                </a:cubicBezTo>
                <a:cubicBezTo>
                  <a:pt x="96" y="22"/>
                  <a:pt x="97" y="23"/>
                  <a:pt x="98" y="24"/>
                </a:cubicBezTo>
                <a:cubicBezTo>
                  <a:pt x="99" y="26"/>
                  <a:pt x="101" y="27"/>
                  <a:pt x="102" y="29"/>
                </a:cubicBezTo>
                <a:cubicBezTo>
                  <a:pt x="103" y="31"/>
                  <a:pt x="105" y="31"/>
                  <a:pt x="107" y="30"/>
                </a:cubicBezTo>
                <a:cubicBezTo>
                  <a:pt x="109" y="29"/>
                  <a:pt x="109" y="26"/>
                  <a:pt x="108" y="24"/>
                </a:cubicBezTo>
                <a:close/>
                <a:moveTo>
                  <a:pt x="8" y="29"/>
                </a:moveTo>
                <a:cubicBezTo>
                  <a:pt x="8" y="29"/>
                  <a:pt x="8" y="29"/>
                  <a:pt x="8" y="29"/>
                </a:cubicBezTo>
                <a:cubicBezTo>
                  <a:pt x="9" y="27"/>
                  <a:pt x="10" y="26"/>
                  <a:pt x="11" y="24"/>
                </a:cubicBezTo>
                <a:cubicBezTo>
                  <a:pt x="12" y="23"/>
                  <a:pt x="13" y="22"/>
                  <a:pt x="15" y="20"/>
                </a:cubicBezTo>
                <a:cubicBezTo>
                  <a:pt x="16" y="19"/>
                  <a:pt x="17" y="18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4" y="12"/>
                  <a:pt x="26" y="11"/>
                  <a:pt x="28" y="11"/>
                </a:cubicBezTo>
                <a:cubicBezTo>
                  <a:pt x="28" y="10"/>
                  <a:pt x="28" y="10"/>
                  <a:pt x="28" y="10"/>
                </a:cubicBezTo>
                <a:cubicBezTo>
                  <a:pt x="29" y="10"/>
                  <a:pt x="31" y="9"/>
                  <a:pt x="33" y="8"/>
                </a:cubicBezTo>
                <a:cubicBezTo>
                  <a:pt x="35" y="7"/>
                  <a:pt x="35" y="5"/>
                  <a:pt x="35" y="3"/>
                </a:cubicBezTo>
                <a:cubicBezTo>
                  <a:pt x="34" y="1"/>
                  <a:pt x="31" y="0"/>
                  <a:pt x="29" y="1"/>
                </a:cubicBezTo>
                <a:cubicBezTo>
                  <a:pt x="28" y="2"/>
                  <a:pt x="26" y="3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2" y="5"/>
                  <a:pt x="20" y="6"/>
                  <a:pt x="18" y="7"/>
                </a:cubicBezTo>
                <a:cubicBezTo>
                  <a:pt x="17" y="8"/>
                  <a:pt x="15" y="9"/>
                  <a:pt x="14" y="11"/>
                </a:cubicBezTo>
                <a:cubicBezTo>
                  <a:pt x="12" y="12"/>
                  <a:pt x="10" y="13"/>
                  <a:pt x="9" y="15"/>
                </a:cubicBezTo>
                <a:cubicBezTo>
                  <a:pt x="8" y="16"/>
                  <a:pt x="6" y="18"/>
                  <a:pt x="5" y="19"/>
                </a:cubicBezTo>
                <a:cubicBezTo>
                  <a:pt x="3" y="21"/>
                  <a:pt x="2" y="23"/>
                  <a:pt x="1" y="24"/>
                </a:cubicBezTo>
                <a:cubicBezTo>
                  <a:pt x="0" y="26"/>
                  <a:pt x="0" y="29"/>
                  <a:pt x="2" y="30"/>
                </a:cubicBezTo>
                <a:cubicBezTo>
                  <a:pt x="4" y="31"/>
                  <a:pt x="6" y="31"/>
                  <a:pt x="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1" name="Freeform 23"/>
          <p:cNvSpPr>
            <a:spLocks noEditPoints="1"/>
          </p:cNvSpPr>
          <p:nvPr/>
        </p:nvSpPr>
        <p:spPr bwMode="auto">
          <a:xfrm>
            <a:off x="4422775" y="3216275"/>
            <a:ext cx="219075" cy="215900"/>
          </a:xfrm>
          <a:custGeom>
            <a:avLst/>
            <a:gdLst>
              <a:gd name="T0" fmla="*/ 51 w 105"/>
              <a:gd name="T1" fmla="*/ 30 h 105"/>
              <a:gd name="T2" fmla="*/ 45 w 105"/>
              <a:gd name="T3" fmla="*/ 30 h 105"/>
              <a:gd name="T4" fmla="*/ 45 w 105"/>
              <a:gd name="T5" fmla="*/ 24 h 105"/>
              <a:gd name="T6" fmla="*/ 62 w 105"/>
              <a:gd name="T7" fmla="*/ 8 h 105"/>
              <a:gd name="T8" fmla="*/ 80 w 105"/>
              <a:gd name="T9" fmla="*/ 0 h 105"/>
              <a:gd name="T10" fmla="*/ 105 w 105"/>
              <a:gd name="T11" fmla="*/ 26 h 105"/>
              <a:gd name="T12" fmla="*/ 98 w 105"/>
              <a:gd name="T13" fmla="*/ 44 h 105"/>
              <a:gd name="T14" fmla="*/ 80 w 105"/>
              <a:gd name="T15" fmla="*/ 62 h 105"/>
              <a:gd name="T16" fmla="*/ 80 w 105"/>
              <a:gd name="T17" fmla="*/ 62 h 105"/>
              <a:gd name="T18" fmla="*/ 62 w 105"/>
              <a:gd name="T19" fmla="*/ 69 h 105"/>
              <a:gd name="T20" fmla="*/ 40 w 105"/>
              <a:gd name="T21" fmla="*/ 57 h 105"/>
              <a:gd name="T22" fmla="*/ 40 w 105"/>
              <a:gd name="T23" fmla="*/ 57 h 105"/>
              <a:gd name="T24" fmla="*/ 37 w 105"/>
              <a:gd name="T25" fmla="*/ 51 h 105"/>
              <a:gd name="T26" fmla="*/ 40 w 105"/>
              <a:gd name="T27" fmla="*/ 46 h 105"/>
              <a:gd name="T28" fmla="*/ 45 w 105"/>
              <a:gd name="T29" fmla="*/ 49 h 105"/>
              <a:gd name="T30" fmla="*/ 47 w 105"/>
              <a:gd name="T31" fmla="*/ 53 h 105"/>
              <a:gd name="T32" fmla="*/ 62 w 105"/>
              <a:gd name="T33" fmla="*/ 61 h 105"/>
              <a:gd name="T34" fmla="*/ 74 w 105"/>
              <a:gd name="T35" fmla="*/ 56 h 105"/>
              <a:gd name="T36" fmla="*/ 74 w 105"/>
              <a:gd name="T37" fmla="*/ 56 h 105"/>
              <a:gd name="T38" fmla="*/ 74 w 105"/>
              <a:gd name="T39" fmla="*/ 56 h 105"/>
              <a:gd name="T40" fmla="*/ 92 w 105"/>
              <a:gd name="T41" fmla="*/ 38 h 105"/>
              <a:gd name="T42" fmla="*/ 97 w 105"/>
              <a:gd name="T43" fmla="*/ 26 h 105"/>
              <a:gd name="T44" fmla="*/ 80 w 105"/>
              <a:gd name="T45" fmla="*/ 8 h 105"/>
              <a:gd name="T46" fmla="*/ 67 w 105"/>
              <a:gd name="T47" fmla="*/ 13 h 105"/>
              <a:gd name="T48" fmla="*/ 67 w 105"/>
              <a:gd name="T49" fmla="*/ 13 h 105"/>
              <a:gd name="T50" fmla="*/ 51 w 105"/>
              <a:gd name="T51" fmla="*/ 30 h 105"/>
              <a:gd name="T52" fmla="*/ 57 w 105"/>
              <a:gd name="T53" fmla="*/ 73 h 105"/>
              <a:gd name="T54" fmla="*/ 57 w 105"/>
              <a:gd name="T55" fmla="*/ 73 h 105"/>
              <a:gd name="T56" fmla="*/ 40 w 105"/>
              <a:gd name="T57" fmla="*/ 90 h 105"/>
              <a:gd name="T58" fmla="*/ 16 w 105"/>
              <a:gd name="T59" fmla="*/ 90 h 105"/>
              <a:gd name="T60" fmla="*/ 16 w 105"/>
              <a:gd name="T61" fmla="*/ 90 h 105"/>
              <a:gd name="T62" fmla="*/ 16 w 105"/>
              <a:gd name="T63" fmla="*/ 65 h 105"/>
              <a:gd name="T64" fmla="*/ 34 w 105"/>
              <a:gd name="T65" fmla="*/ 47 h 105"/>
              <a:gd name="T66" fmla="*/ 46 w 105"/>
              <a:gd name="T67" fmla="*/ 42 h 105"/>
              <a:gd name="T68" fmla="*/ 59 w 105"/>
              <a:gd name="T69" fmla="*/ 47 h 105"/>
              <a:gd name="T70" fmla="*/ 61 w 105"/>
              <a:gd name="T71" fmla="*/ 50 h 105"/>
              <a:gd name="T72" fmla="*/ 63 w 105"/>
              <a:gd name="T73" fmla="*/ 54 h 105"/>
              <a:gd name="T74" fmla="*/ 68 w 105"/>
              <a:gd name="T75" fmla="*/ 57 h 105"/>
              <a:gd name="T76" fmla="*/ 70 w 105"/>
              <a:gd name="T77" fmla="*/ 52 h 105"/>
              <a:gd name="T78" fmla="*/ 68 w 105"/>
              <a:gd name="T79" fmla="*/ 46 h 105"/>
              <a:gd name="T80" fmla="*/ 64 w 105"/>
              <a:gd name="T81" fmla="*/ 41 h 105"/>
              <a:gd name="T82" fmla="*/ 64 w 105"/>
              <a:gd name="T83" fmla="*/ 41 h 105"/>
              <a:gd name="T84" fmla="*/ 46 w 105"/>
              <a:gd name="T85" fmla="*/ 34 h 105"/>
              <a:gd name="T86" fmla="*/ 28 w 105"/>
              <a:gd name="T87" fmla="*/ 41 h 105"/>
              <a:gd name="T88" fmla="*/ 10 w 105"/>
              <a:gd name="T89" fmla="*/ 60 h 105"/>
              <a:gd name="T90" fmla="*/ 10 w 105"/>
              <a:gd name="T91" fmla="*/ 96 h 105"/>
              <a:gd name="T92" fmla="*/ 10 w 105"/>
              <a:gd name="T93" fmla="*/ 96 h 105"/>
              <a:gd name="T94" fmla="*/ 46 w 105"/>
              <a:gd name="T95" fmla="*/ 96 h 105"/>
              <a:gd name="T96" fmla="*/ 46 w 105"/>
              <a:gd name="T97" fmla="*/ 96 h 105"/>
              <a:gd name="T98" fmla="*/ 46 w 105"/>
              <a:gd name="T99" fmla="*/ 96 h 105"/>
              <a:gd name="T100" fmla="*/ 63 w 105"/>
              <a:gd name="T101" fmla="*/ 79 h 105"/>
              <a:gd name="T102" fmla="*/ 63 w 105"/>
              <a:gd name="T103" fmla="*/ 73 h 105"/>
              <a:gd name="T104" fmla="*/ 57 w 105"/>
              <a:gd name="T105" fmla="*/ 7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5" h="105">
                <a:moveTo>
                  <a:pt x="51" y="30"/>
                </a:moveTo>
                <a:cubicBezTo>
                  <a:pt x="49" y="32"/>
                  <a:pt x="47" y="32"/>
                  <a:pt x="45" y="30"/>
                </a:cubicBezTo>
                <a:cubicBezTo>
                  <a:pt x="44" y="29"/>
                  <a:pt x="44" y="26"/>
                  <a:pt x="45" y="24"/>
                </a:cubicBezTo>
                <a:cubicBezTo>
                  <a:pt x="62" y="8"/>
                  <a:pt x="62" y="8"/>
                  <a:pt x="62" y="8"/>
                </a:cubicBezTo>
                <a:cubicBezTo>
                  <a:pt x="67" y="3"/>
                  <a:pt x="73" y="0"/>
                  <a:pt x="80" y="0"/>
                </a:cubicBezTo>
                <a:cubicBezTo>
                  <a:pt x="94" y="0"/>
                  <a:pt x="105" y="12"/>
                  <a:pt x="105" y="26"/>
                </a:cubicBezTo>
                <a:cubicBezTo>
                  <a:pt x="105" y="32"/>
                  <a:pt x="103" y="39"/>
                  <a:pt x="98" y="44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2"/>
                  <a:pt x="80" y="62"/>
                  <a:pt x="80" y="62"/>
                </a:cubicBezTo>
                <a:cubicBezTo>
                  <a:pt x="75" y="67"/>
                  <a:pt x="68" y="69"/>
                  <a:pt x="62" y="69"/>
                </a:cubicBezTo>
                <a:cubicBezTo>
                  <a:pt x="53" y="69"/>
                  <a:pt x="44" y="65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39" y="55"/>
                  <a:pt x="38" y="53"/>
                  <a:pt x="37" y="51"/>
                </a:cubicBezTo>
                <a:cubicBezTo>
                  <a:pt x="37" y="49"/>
                  <a:pt x="38" y="47"/>
                  <a:pt x="40" y="46"/>
                </a:cubicBezTo>
                <a:cubicBezTo>
                  <a:pt x="42" y="46"/>
                  <a:pt x="44" y="47"/>
                  <a:pt x="45" y="49"/>
                </a:cubicBezTo>
                <a:cubicBezTo>
                  <a:pt x="45" y="50"/>
                  <a:pt x="46" y="52"/>
                  <a:pt x="47" y="53"/>
                </a:cubicBezTo>
                <a:cubicBezTo>
                  <a:pt x="50" y="58"/>
                  <a:pt x="56" y="61"/>
                  <a:pt x="62" y="61"/>
                </a:cubicBezTo>
                <a:cubicBezTo>
                  <a:pt x="66" y="61"/>
                  <a:pt x="71" y="60"/>
                  <a:pt x="74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92" y="38"/>
                  <a:pt x="92" y="38"/>
                  <a:pt x="92" y="38"/>
                </a:cubicBezTo>
                <a:cubicBezTo>
                  <a:pt x="96" y="35"/>
                  <a:pt x="97" y="30"/>
                  <a:pt x="97" y="26"/>
                </a:cubicBezTo>
                <a:cubicBezTo>
                  <a:pt x="97" y="16"/>
                  <a:pt x="90" y="8"/>
                  <a:pt x="80" y="8"/>
                </a:cubicBezTo>
                <a:cubicBezTo>
                  <a:pt x="75" y="8"/>
                  <a:pt x="71" y="10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51" y="30"/>
                  <a:pt x="51" y="30"/>
                  <a:pt x="51" y="30"/>
                </a:cubicBezTo>
                <a:close/>
                <a:moveTo>
                  <a:pt x="57" y="73"/>
                </a:moveTo>
                <a:cubicBezTo>
                  <a:pt x="57" y="73"/>
                  <a:pt x="57" y="73"/>
                  <a:pt x="57" y="73"/>
                </a:cubicBezTo>
                <a:cubicBezTo>
                  <a:pt x="40" y="90"/>
                  <a:pt x="40" y="90"/>
                  <a:pt x="40" y="90"/>
                </a:cubicBezTo>
                <a:cubicBezTo>
                  <a:pt x="34" y="97"/>
                  <a:pt x="22" y="97"/>
                  <a:pt x="16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9" y="83"/>
                  <a:pt x="9" y="72"/>
                  <a:pt x="16" y="65"/>
                </a:cubicBezTo>
                <a:cubicBezTo>
                  <a:pt x="34" y="47"/>
                  <a:pt x="34" y="47"/>
                  <a:pt x="34" y="47"/>
                </a:cubicBezTo>
                <a:cubicBezTo>
                  <a:pt x="37" y="44"/>
                  <a:pt x="42" y="42"/>
                  <a:pt x="46" y="42"/>
                </a:cubicBezTo>
                <a:cubicBezTo>
                  <a:pt x="51" y="42"/>
                  <a:pt x="55" y="44"/>
                  <a:pt x="59" y="47"/>
                </a:cubicBezTo>
                <a:cubicBezTo>
                  <a:pt x="60" y="48"/>
                  <a:pt x="60" y="49"/>
                  <a:pt x="61" y="50"/>
                </a:cubicBezTo>
                <a:cubicBezTo>
                  <a:pt x="62" y="52"/>
                  <a:pt x="62" y="53"/>
                  <a:pt x="63" y="54"/>
                </a:cubicBezTo>
                <a:cubicBezTo>
                  <a:pt x="64" y="57"/>
                  <a:pt x="66" y="58"/>
                  <a:pt x="68" y="57"/>
                </a:cubicBezTo>
                <a:cubicBezTo>
                  <a:pt x="70" y="57"/>
                  <a:pt x="71" y="54"/>
                  <a:pt x="70" y="52"/>
                </a:cubicBezTo>
                <a:cubicBezTo>
                  <a:pt x="70" y="50"/>
                  <a:pt x="69" y="48"/>
                  <a:pt x="68" y="46"/>
                </a:cubicBezTo>
                <a:cubicBezTo>
                  <a:pt x="67" y="45"/>
                  <a:pt x="66" y="43"/>
                  <a:pt x="64" y="41"/>
                </a:cubicBezTo>
                <a:cubicBezTo>
                  <a:pt x="64" y="41"/>
                  <a:pt x="64" y="41"/>
                  <a:pt x="64" y="41"/>
                </a:cubicBezTo>
                <a:cubicBezTo>
                  <a:pt x="59" y="37"/>
                  <a:pt x="53" y="34"/>
                  <a:pt x="46" y="34"/>
                </a:cubicBezTo>
                <a:cubicBezTo>
                  <a:pt x="40" y="34"/>
                  <a:pt x="33" y="37"/>
                  <a:pt x="28" y="41"/>
                </a:cubicBezTo>
                <a:cubicBezTo>
                  <a:pt x="10" y="60"/>
                  <a:pt x="10" y="60"/>
                  <a:pt x="10" y="60"/>
                </a:cubicBezTo>
                <a:cubicBezTo>
                  <a:pt x="0" y="69"/>
                  <a:pt x="0" y="86"/>
                  <a:pt x="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20" y="105"/>
                  <a:pt x="36" y="105"/>
                  <a:pt x="46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63" y="79"/>
                  <a:pt x="63" y="79"/>
                  <a:pt x="63" y="79"/>
                </a:cubicBezTo>
                <a:cubicBezTo>
                  <a:pt x="64" y="77"/>
                  <a:pt x="64" y="75"/>
                  <a:pt x="63" y="73"/>
                </a:cubicBezTo>
                <a:cubicBezTo>
                  <a:pt x="61" y="72"/>
                  <a:pt x="59" y="72"/>
                  <a:pt x="57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2" name="Freeform 24"/>
          <p:cNvSpPr>
            <a:spLocks noEditPoints="1"/>
          </p:cNvSpPr>
          <p:nvPr/>
        </p:nvSpPr>
        <p:spPr bwMode="auto">
          <a:xfrm>
            <a:off x="2455863" y="2425700"/>
            <a:ext cx="215900" cy="212725"/>
          </a:xfrm>
          <a:custGeom>
            <a:avLst/>
            <a:gdLst>
              <a:gd name="T0" fmla="*/ 29 w 104"/>
              <a:gd name="T1" fmla="*/ 32 h 103"/>
              <a:gd name="T2" fmla="*/ 29 w 104"/>
              <a:gd name="T3" fmla="*/ 70 h 103"/>
              <a:gd name="T4" fmla="*/ 29 w 104"/>
              <a:gd name="T5" fmla="*/ 70 h 103"/>
              <a:gd name="T6" fmla="*/ 56 w 104"/>
              <a:gd name="T7" fmla="*/ 91 h 103"/>
              <a:gd name="T8" fmla="*/ 56 w 104"/>
              <a:gd name="T9" fmla="*/ 73 h 103"/>
              <a:gd name="T10" fmla="*/ 56 w 104"/>
              <a:gd name="T11" fmla="*/ 29 h 103"/>
              <a:gd name="T12" fmla="*/ 56 w 104"/>
              <a:gd name="T13" fmla="*/ 12 h 103"/>
              <a:gd name="T14" fmla="*/ 29 w 104"/>
              <a:gd name="T15" fmla="*/ 32 h 103"/>
              <a:gd name="T16" fmla="*/ 29 w 104"/>
              <a:gd name="T17" fmla="*/ 32 h 103"/>
              <a:gd name="T18" fmla="*/ 77 w 104"/>
              <a:gd name="T19" fmla="*/ 17 h 103"/>
              <a:gd name="T20" fmla="*/ 77 w 104"/>
              <a:gd name="T21" fmla="*/ 17 h 103"/>
              <a:gd name="T22" fmla="*/ 75 w 104"/>
              <a:gd name="T23" fmla="*/ 12 h 103"/>
              <a:gd name="T24" fmla="*/ 81 w 104"/>
              <a:gd name="T25" fmla="*/ 10 h 103"/>
              <a:gd name="T26" fmla="*/ 98 w 104"/>
              <a:gd name="T27" fmla="*/ 28 h 103"/>
              <a:gd name="T28" fmla="*/ 104 w 104"/>
              <a:gd name="T29" fmla="*/ 51 h 103"/>
              <a:gd name="T30" fmla="*/ 98 w 104"/>
              <a:gd name="T31" fmla="*/ 75 h 103"/>
              <a:gd name="T32" fmla="*/ 81 w 104"/>
              <a:gd name="T33" fmla="*/ 92 h 103"/>
              <a:gd name="T34" fmla="*/ 75 w 104"/>
              <a:gd name="T35" fmla="*/ 91 h 103"/>
              <a:gd name="T36" fmla="*/ 77 w 104"/>
              <a:gd name="T37" fmla="*/ 85 h 103"/>
              <a:gd name="T38" fmla="*/ 91 w 104"/>
              <a:gd name="T39" fmla="*/ 71 h 103"/>
              <a:gd name="T40" fmla="*/ 96 w 104"/>
              <a:gd name="T41" fmla="*/ 51 h 103"/>
              <a:gd name="T42" fmla="*/ 91 w 104"/>
              <a:gd name="T43" fmla="*/ 32 h 103"/>
              <a:gd name="T44" fmla="*/ 77 w 104"/>
              <a:gd name="T45" fmla="*/ 17 h 103"/>
              <a:gd name="T46" fmla="*/ 24 w 104"/>
              <a:gd name="T47" fmla="*/ 33 h 103"/>
              <a:gd name="T48" fmla="*/ 24 w 104"/>
              <a:gd name="T49" fmla="*/ 33 h 103"/>
              <a:gd name="T50" fmla="*/ 8 w 104"/>
              <a:gd name="T51" fmla="*/ 33 h 103"/>
              <a:gd name="T52" fmla="*/ 8 w 104"/>
              <a:gd name="T53" fmla="*/ 69 h 103"/>
              <a:gd name="T54" fmla="*/ 24 w 104"/>
              <a:gd name="T55" fmla="*/ 69 h 103"/>
              <a:gd name="T56" fmla="*/ 24 w 104"/>
              <a:gd name="T57" fmla="*/ 33 h 103"/>
              <a:gd name="T58" fmla="*/ 25 w 104"/>
              <a:gd name="T59" fmla="*/ 25 h 103"/>
              <a:gd name="T60" fmla="*/ 25 w 104"/>
              <a:gd name="T61" fmla="*/ 25 h 103"/>
              <a:gd name="T62" fmla="*/ 57 w 104"/>
              <a:gd name="T63" fmla="*/ 1 h 103"/>
              <a:gd name="T64" fmla="*/ 60 w 104"/>
              <a:gd name="T65" fmla="*/ 0 h 103"/>
              <a:gd name="T66" fmla="*/ 63 w 104"/>
              <a:gd name="T67" fmla="*/ 4 h 103"/>
              <a:gd name="T68" fmla="*/ 63 w 104"/>
              <a:gd name="T69" fmla="*/ 29 h 103"/>
              <a:gd name="T70" fmla="*/ 63 w 104"/>
              <a:gd name="T71" fmla="*/ 30 h 103"/>
              <a:gd name="T72" fmla="*/ 73 w 104"/>
              <a:gd name="T73" fmla="*/ 37 h 103"/>
              <a:gd name="T74" fmla="*/ 78 w 104"/>
              <a:gd name="T75" fmla="*/ 51 h 103"/>
              <a:gd name="T76" fmla="*/ 73 w 104"/>
              <a:gd name="T77" fmla="*/ 65 h 103"/>
              <a:gd name="T78" fmla="*/ 63 w 104"/>
              <a:gd name="T79" fmla="*/ 72 h 103"/>
              <a:gd name="T80" fmla="*/ 63 w 104"/>
              <a:gd name="T81" fmla="*/ 73 h 103"/>
              <a:gd name="T82" fmla="*/ 63 w 104"/>
              <a:gd name="T83" fmla="*/ 99 h 103"/>
              <a:gd name="T84" fmla="*/ 63 w 104"/>
              <a:gd name="T85" fmla="*/ 101 h 103"/>
              <a:gd name="T86" fmla="*/ 57 w 104"/>
              <a:gd name="T87" fmla="*/ 102 h 103"/>
              <a:gd name="T88" fmla="*/ 25 w 104"/>
              <a:gd name="T89" fmla="*/ 77 h 103"/>
              <a:gd name="T90" fmla="*/ 4 w 104"/>
              <a:gd name="T91" fmla="*/ 77 h 103"/>
              <a:gd name="T92" fmla="*/ 4 w 104"/>
              <a:gd name="T93" fmla="*/ 77 h 103"/>
              <a:gd name="T94" fmla="*/ 0 w 104"/>
              <a:gd name="T95" fmla="*/ 73 h 103"/>
              <a:gd name="T96" fmla="*/ 0 w 104"/>
              <a:gd name="T97" fmla="*/ 29 h 103"/>
              <a:gd name="T98" fmla="*/ 0 w 104"/>
              <a:gd name="T99" fmla="*/ 29 h 103"/>
              <a:gd name="T100" fmla="*/ 4 w 104"/>
              <a:gd name="T101" fmla="*/ 25 h 103"/>
              <a:gd name="T102" fmla="*/ 25 w 104"/>
              <a:gd name="T103" fmla="*/ 25 h 103"/>
              <a:gd name="T104" fmla="*/ 63 w 104"/>
              <a:gd name="T105" fmla="*/ 35 h 103"/>
              <a:gd name="T106" fmla="*/ 63 w 104"/>
              <a:gd name="T107" fmla="*/ 35 h 103"/>
              <a:gd name="T108" fmla="*/ 63 w 104"/>
              <a:gd name="T109" fmla="*/ 67 h 103"/>
              <a:gd name="T110" fmla="*/ 69 w 104"/>
              <a:gd name="T111" fmla="*/ 62 h 103"/>
              <a:gd name="T112" fmla="*/ 73 w 104"/>
              <a:gd name="T113" fmla="*/ 51 h 103"/>
              <a:gd name="T114" fmla="*/ 69 w 104"/>
              <a:gd name="T115" fmla="*/ 40 h 103"/>
              <a:gd name="T116" fmla="*/ 63 w 104"/>
              <a:gd name="T117" fmla="*/ 3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4" h="103">
                <a:moveTo>
                  <a:pt x="29" y="32"/>
                </a:moveTo>
                <a:cubicBezTo>
                  <a:pt x="29" y="70"/>
                  <a:pt x="29" y="70"/>
                  <a:pt x="29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56" y="91"/>
                  <a:pt x="56" y="91"/>
                  <a:pt x="56" y="91"/>
                </a:cubicBezTo>
                <a:cubicBezTo>
                  <a:pt x="56" y="73"/>
                  <a:pt x="56" y="73"/>
                  <a:pt x="56" y="73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12"/>
                  <a:pt x="56" y="12"/>
                  <a:pt x="56" y="12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lose/>
                <a:moveTo>
                  <a:pt x="77" y="17"/>
                </a:moveTo>
                <a:cubicBezTo>
                  <a:pt x="77" y="17"/>
                  <a:pt x="77" y="17"/>
                  <a:pt x="77" y="17"/>
                </a:cubicBezTo>
                <a:cubicBezTo>
                  <a:pt x="75" y="16"/>
                  <a:pt x="74" y="13"/>
                  <a:pt x="75" y="12"/>
                </a:cubicBezTo>
                <a:cubicBezTo>
                  <a:pt x="77" y="10"/>
                  <a:pt x="79" y="9"/>
                  <a:pt x="81" y="10"/>
                </a:cubicBezTo>
                <a:cubicBezTo>
                  <a:pt x="88" y="14"/>
                  <a:pt x="94" y="21"/>
                  <a:pt x="98" y="28"/>
                </a:cubicBezTo>
                <a:cubicBezTo>
                  <a:pt x="102" y="35"/>
                  <a:pt x="104" y="43"/>
                  <a:pt x="104" y="51"/>
                </a:cubicBezTo>
                <a:cubicBezTo>
                  <a:pt x="104" y="60"/>
                  <a:pt x="102" y="68"/>
                  <a:pt x="98" y="75"/>
                </a:cubicBezTo>
                <a:cubicBezTo>
                  <a:pt x="94" y="82"/>
                  <a:pt x="88" y="88"/>
                  <a:pt x="81" y="92"/>
                </a:cubicBezTo>
                <a:cubicBezTo>
                  <a:pt x="79" y="93"/>
                  <a:pt x="77" y="93"/>
                  <a:pt x="75" y="91"/>
                </a:cubicBezTo>
                <a:cubicBezTo>
                  <a:pt x="74" y="89"/>
                  <a:pt x="75" y="86"/>
                  <a:pt x="77" y="85"/>
                </a:cubicBezTo>
                <a:cubicBezTo>
                  <a:pt x="83" y="82"/>
                  <a:pt x="88" y="77"/>
                  <a:pt x="91" y="71"/>
                </a:cubicBezTo>
                <a:cubicBezTo>
                  <a:pt x="94" y="65"/>
                  <a:pt x="96" y="58"/>
                  <a:pt x="96" y="51"/>
                </a:cubicBezTo>
                <a:cubicBezTo>
                  <a:pt x="96" y="44"/>
                  <a:pt x="94" y="37"/>
                  <a:pt x="91" y="32"/>
                </a:cubicBezTo>
                <a:cubicBezTo>
                  <a:pt x="88" y="26"/>
                  <a:pt x="83" y="21"/>
                  <a:pt x="77" y="17"/>
                </a:cubicBezTo>
                <a:close/>
                <a:moveTo>
                  <a:pt x="24" y="33"/>
                </a:moveTo>
                <a:cubicBezTo>
                  <a:pt x="24" y="33"/>
                  <a:pt x="24" y="33"/>
                  <a:pt x="24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69"/>
                  <a:pt x="8" y="69"/>
                  <a:pt x="8" y="69"/>
                </a:cubicBezTo>
                <a:cubicBezTo>
                  <a:pt x="24" y="69"/>
                  <a:pt x="24" y="69"/>
                  <a:pt x="24" y="69"/>
                </a:cubicBezTo>
                <a:cubicBezTo>
                  <a:pt x="24" y="33"/>
                  <a:pt x="24" y="33"/>
                  <a:pt x="24" y="33"/>
                </a:cubicBezTo>
                <a:close/>
                <a:moveTo>
                  <a:pt x="25" y="25"/>
                </a:moveTo>
                <a:cubicBezTo>
                  <a:pt x="25" y="25"/>
                  <a:pt x="25" y="25"/>
                  <a:pt x="25" y="25"/>
                </a:cubicBezTo>
                <a:cubicBezTo>
                  <a:pt x="57" y="1"/>
                  <a:pt x="57" y="1"/>
                  <a:pt x="57" y="1"/>
                </a:cubicBezTo>
                <a:cubicBezTo>
                  <a:pt x="58" y="0"/>
                  <a:pt x="59" y="0"/>
                  <a:pt x="60" y="0"/>
                </a:cubicBezTo>
                <a:cubicBezTo>
                  <a:pt x="62" y="0"/>
                  <a:pt x="63" y="2"/>
                  <a:pt x="63" y="4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7" y="31"/>
                  <a:pt x="70" y="34"/>
                  <a:pt x="73" y="37"/>
                </a:cubicBezTo>
                <a:cubicBezTo>
                  <a:pt x="76" y="41"/>
                  <a:pt x="78" y="46"/>
                  <a:pt x="78" y="51"/>
                </a:cubicBezTo>
                <a:cubicBezTo>
                  <a:pt x="78" y="57"/>
                  <a:pt x="76" y="61"/>
                  <a:pt x="73" y="65"/>
                </a:cubicBezTo>
                <a:cubicBezTo>
                  <a:pt x="70" y="68"/>
                  <a:pt x="67" y="71"/>
                  <a:pt x="63" y="72"/>
                </a:cubicBezTo>
                <a:cubicBezTo>
                  <a:pt x="63" y="73"/>
                  <a:pt x="63" y="73"/>
                  <a:pt x="63" y="73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0"/>
                  <a:pt x="63" y="100"/>
                  <a:pt x="63" y="101"/>
                </a:cubicBezTo>
                <a:cubicBezTo>
                  <a:pt x="61" y="103"/>
                  <a:pt x="59" y="103"/>
                  <a:pt x="57" y="102"/>
                </a:cubicBezTo>
                <a:cubicBezTo>
                  <a:pt x="25" y="77"/>
                  <a:pt x="25" y="77"/>
                  <a:pt x="25" y="77"/>
                </a:cubicBezTo>
                <a:cubicBezTo>
                  <a:pt x="4" y="77"/>
                  <a:pt x="4" y="77"/>
                  <a:pt x="4" y="77"/>
                </a:cubicBezTo>
                <a:cubicBezTo>
                  <a:pt x="4" y="77"/>
                  <a:pt x="4" y="77"/>
                  <a:pt x="4" y="77"/>
                </a:cubicBezTo>
                <a:cubicBezTo>
                  <a:pt x="2" y="77"/>
                  <a:pt x="0" y="75"/>
                  <a:pt x="0" y="7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2" y="25"/>
                  <a:pt x="4" y="25"/>
                </a:cubicBezTo>
                <a:cubicBezTo>
                  <a:pt x="25" y="25"/>
                  <a:pt x="25" y="25"/>
                  <a:pt x="25" y="25"/>
                </a:cubicBezTo>
                <a:close/>
                <a:moveTo>
                  <a:pt x="63" y="35"/>
                </a:moveTo>
                <a:cubicBezTo>
                  <a:pt x="63" y="35"/>
                  <a:pt x="63" y="35"/>
                  <a:pt x="63" y="35"/>
                </a:cubicBezTo>
                <a:cubicBezTo>
                  <a:pt x="63" y="67"/>
                  <a:pt x="63" y="67"/>
                  <a:pt x="63" y="67"/>
                </a:cubicBezTo>
                <a:cubicBezTo>
                  <a:pt x="66" y="66"/>
                  <a:pt x="68" y="64"/>
                  <a:pt x="69" y="62"/>
                </a:cubicBezTo>
                <a:cubicBezTo>
                  <a:pt x="71" y="59"/>
                  <a:pt x="73" y="55"/>
                  <a:pt x="73" y="51"/>
                </a:cubicBezTo>
                <a:cubicBezTo>
                  <a:pt x="73" y="47"/>
                  <a:pt x="71" y="43"/>
                  <a:pt x="69" y="40"/>
                </a:cubicBezTo>
                <a:cubicBezTo>
                  <a:pt x="68" y="38"/>
                  <a:pt x="66" y="36"/>
                  <a:pt x="63" y="35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3" name="Freeform 25"/>
          <p:cNvSpPr>
            <a:spLocks noEditPoints="1"/>
          </p:cNvSpPr>
          <p:nvPr/>
        </p:nvSpPr>
        <p:spPr bwMode="auto">
          <a:xfrm>
            <a:off x="6438900" y="2425700"/>
            <a:ext cx="158750" cy="212725"/>
          </a:xfrm>
          <a:custGeom>
            <a:avLst/>
            <a:gdLst>
              <a:gd name="T0" fmla="*/ 55 w 76"/>
              <a:gd name="T1" fmla="*/ 7 h 103"/>
              <a:gd name="T2" fmla="*/ 63 w 76"/>
              <a:gd name="T3" fmla="*/ 47 h 103"/>
              <a:gd name="T4" fmla="*/ 55 w 76"/>
              <a:gd name="T5" fmla="*/ 65 h 103"/>
              <a:gd name="T6" fmla="*/ 20 w 76"/>
              <a:gd name="T7" fmla="*/ 65 h 103"/>
              <a:gd name="T8" fmla="*/ 13 w 76"/>
              <a:gd name="T9" fmla="*/ 47 h 103"/>
              <a:gd name="T10" fmla="*/ 20 w 76"/>
              <a:gd name="T11" fmla="*/ 7 h 103"/>
              <a:gd name="T12" fmla="*/ 21 w 76"/>
              <a:gd name="T13" fmla="*/ 34 h 103"/>
              <a:gd name="T14" fmla="*/ 55 w 76"/>
              <a:gd name="T15" fmla="*/ 34 h 103"/>
              <a:gd name="T16" fmla="*/ 50 w 76"/>
              <a:gd name="T17" fmla="*/ 13 h 103"/>
              <a:gd name="T18" fmla="*/ 26 w 76"/>
              <a:gd name="T19" fmla="*/ 13 h 103"/>
              <a:gd name="T20" fmla="*/ 21 w 76"/>
              <a:gd name="T21" fmla="*/ 34 h 103"/>
              <a:gd name="T22" fmla="*/ 55 w 76"/>
              <a:gd name="T23" fmla="*/ 38 h 103"/>
              <a:gd name="T24" fmla="*/ 21 w 76"/>
              <a:gd name="T25" fmla="*/ 47 h 103"/>
              <a:gd name="T26" fmla="*/ 26 w 76"/>
              <a:gd name="T27" fmla="*/ 59 h 103"/>
              <a:gd name="T28" fmla="*/ 50 w 76"/>
              <a:gd name="T29" fmla="*/ 59 h 103"/>
              <a:gd name="T30" fmla="*/ 50 w 76"/>
              <a:gd name="T31" fmla="*/ 59 h 103"/>
              <a:gd name="T32" fmla="*/ 55 w 76"/>
              <a:gd name="T33" fmla="*/ 38 h 103"/>
              <a:gd name="T34" fmla="*/ 14 w 76"/>
              <a:gd name="T35" fmla="*/ 103 h 103"/>
              <a:gd name="T36" fmla="*/ 38 w 76"/>
              <a:gd name="T37" fmla="*/ 103 h 103"/>
              <a:gd name="T38" fmla="*/ 61 w 76"/>
              <a:gd name="T39" fmla="*/ 103 h 103"/>
              <a:gd name="T40" fmla="*/ 61 w 76"/>
              <a:gd name="T41" fmla="*/ 95 h 103"/>
              <a:gd name="T42" fmla="*/ 42 w 76"/>
              <a:gd name="T43" fmla="*/ 85 h 103"/>
              <a:gd name="T44" fmla="*/ 73 w 76"/>
              <a:gd name="T45" fmla="*/ 62 h 103"/>
              <a:gd name="T46" fmla="*/ 76 w 76"/>
              <a:gd name="T47" fmla="*/ 36 h 103"/>
              <a:gd name="T48" fmla="*/ 68 w 76"/>
              <a:gd name="T49" fmla="*/ 36 h 103"/>
              <a:gd name="T50" fmla="*/ 66 w 76"/>
              <a:gd name="T51" fmla="*/ 59 h 103"/>
              <a:gd name="T52" fmla="*/ 38 w 76"/>
              <a:gd name="T53" fmla="*/ 77 h 103"/>
              <a:gd name="T54" fmla="*/ 16 w 76"/>
              <a:gd name="T55" fmla="*/ 69 h 103"/>
              <a:gd name="T56" fmla="*/ 8 w 76"/>
              <a:gd name="T57" fmla="*/ 47 h 103"/>
              <a:gd name="T58" fmla="*/ 4 w 76"/>
              <a:gd name="T59" fmla="*/ 32 h 103"/>
              <a:gd name="T60" fmla="*/ 0 w 76"/>
              <a:gd name="T61" fmla="*/ 47 h 103"/>
              <a:gd name="T62" fmla="*/ 11 w 76"/>
              <a:gd name="T63" fmla="*/ 74 h 103"/>
              <a:gd name="T64" fmla="*/ 34 w 76"/>
              <a:gd name="T65" fmla="*/ 85 h 103"/>
              <a:gd name="T66" fmla="*/ 14 w 76"/>
              <a:gd name="T67" fmla="*/ 95 h 103"/>
              <a:gd name="T68" fmla="*/ 14 w 76"/>
              <a:gd name="T69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6" h="103">
                <a:moveTo>
                  <a:pt x="38" y="0"/>
                </a:moveTo>
                <a:cubicBezTo>
                  <a:pt x="45" y="0"/>
                  <a:pt x="51" y="3"/>
                  <a:pt x="55" y="7"/>
                </a:cubicBezTo>
                <a:cubicBezTo>
                  <a:pt x="60" y="12"/>
                  <a:pt x="63" y="18"/>
                  <a:pt x="63" y="25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54"/>
                  <a:pt x="60" y="60"/>
                  <a:pt x="55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1" y="69"/>
                  <a:pt x="45" y="72"/>
                  <a:pt x="38" y="72"/>
                </a:cubicBezTo>
                <a:cubicBezTo>
                  <a:pt x="31" y="72"/>
                  <a:pt x="25" y="69"/>
                  <a:pt x="20" y="65"/>
                </a:cubicBezTo>
                <a:cubicBezTo>
                  <a:pt x="20" y="65"/>
                  <a:pt x="20" y="65"/>
                  <a:pt x="20" y="65"/>
                </a:cubicBezTo>
                <a:cubicBezTo>
                  <a:pt x="16" y="60"/>
                  <a:pt x="13" y="54"/>
                  <a:pt x="13" y="47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18"/>
                  <a:pt x="16" y="12"/>
                  <a:pt x="20" y="7"/>
                </a:cubicBezTo>
                <a:cubicBezTo>
                  <a:pt x="25" y="3"/>
                  <a:pt x="31" y="0"/>
                  <a:pt x="38" y="0"/>
                </a:cubicBezTo>
                <a:close/>
                <a:moveTo>
                  <a:pt x="21" y="34"/>
                </a:moveTo>
                <a:cubicBezTo>
                  <a:pt x="21" y="34"/>
                  <a:pt x="21" y="34"/>
                  <a:pt x="21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0"/>
                  <a:pt x="53" y="16"/>
                  <a:pt x="50" y="13"/>
                </a:cubicBezTo>
                <a:cubicBezTo>
                  <a:pt x="47" y="10"/>
                  <a:pt x="42" y="8"/>
                  <a:pt x="38" y="8"/>
                </a:cubicBezTo>
                <a:cubicBezTo>
                  <a:pt x="33" y="8"/>
                  <a:pt x="29" y="10"/>
                  <a:pt x="26" y="13"/>
                </a:cubicBezTo>
                <a:cubicBezTo>
                  <a:pt x="23" y="16"/>
                  <a:pt x="21" y="20"/>
                  <a:pt x="21" y="25"/>
                </a:cubicBezTo>
                <a:cubicBezTo>
                  <a:pt x="21" y="34"/>
                  <a:pt x="21" y="34"/>
                  <a:pt x="21" y="34"/>
                </a:cubicBezTo>
                <a:close/>
                <a:moveTo>
                  <a:pt x="55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47"/>
                  <a:pt x="21" y="47"/>
                  <a:pt x="21" y="47"/>
                </a:cubicBezTo>
                <a:cubicBezTo>
                  <a:pt x="21" y="52"/>
                  <a:pt x="23" y="56"/>
                  <a:pt x="26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9" y="62"/>
                  <a:pt x="33" y="64"/>
                  <a:pt x="38" y="64"/>
                </a:cubicBezTo>
                <a:cubicBezTo>
                  <a:pt x="42" y="64"/>
                  <a:pt x="47" y="62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3" y="56"/>
                  <a:pt x="55" y="52"/>
                  <a:pt x="55" y="47"/>
                </a:cubicBezTo>
                <a:cubicBezTo>
                  <a:pt x="55" y="38"/>
                  <a:pt x="55" y="38"/>
                  <a:pt x="55" y="38"/>
                </a:cubicBezTo>
                <a:close/>
                <a:moveTo>
                  <a:pt x="14" y="103"/>
                </a:moveTo>
                <a:cubicBezTo>
                  <a:pt x="14" y="103"/>
                  <a:pt x="14" y="103"/>
                  <a:pt x="14" y="10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3" y="103"/>
                  <a:pt x="65" y="101"/>
                  <a:pt x="65" y="99"/>
                </a:cubicBezTo>
                <a:cubicBezTo>
                  <a:pt x="65" y="96"/>
                  <a:pt x="63" y="95"/>
                  <a:pt x="61" y="95"/>
                </a:cubicBezTo>
                <a:cubicBezTo>
                  <a:pt x="42" y="95"/>
                  <a:pt x="42" y="95"/>
                  <a:pt x="42" y="95"/>
                </a:cubicBezTo>
                <a:cubicBezTo>
                  <a:pt x="42" y="85"/>
                  <a:pt x="42" y="85"/>
                  <a:pt x="42" y="85"/>
                </a:cubicBezTo>
                <a:cubicBezTo>
                  <a:pt x="51" y="84"/>
                  <a:pt x="59" y="80"/>
                  <a:pt x="65" y="74"/>
                </a:cubicBezTo>
                <a:cubicBezTo>
                  <a:pt x="68" y="71"/>
                  <a:pt x="71" y="67"/>
                  <a:pt x="73" y="62"/>
                </a:cubicBezTo>
                <a:cubicBezTo>
                  <a:pt x="75" y="57"/>
                  <a:pt x="76" y="52"/>
                  <a:pt x="76" y="47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4"/>
                  <a:pt x="74" y="32"/>
                  <a:pt x="72" y="32"/>
                </a:cubicBezTo>
                <a:cubicBezTo>
                  <a:pt x="70" y="32"/>
                  <a:pt x="68" y="34"/>
                  <a:pt x="68" y="36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51"/>
                  <a:pt x="67" y="55"/>
                  <a:pt x="66" y="59"/>
                </a:cubicBezTo>
                <a:cubicBezTo>
                  <a:pt x="64" y="63"/>
                  <a:pt x="62" y="66"/>
                  <a:pt x="59" y="69"/>
                </a:cubicBezTo>
                <a:cubicBezTo>
                  <a:pt x="54" y="74"/>
                  <a:pt x="46" y="77"/>
                  <a:pt x="38" y="77"/>
                </a:cubicBezTo>
                <a:cubicBezTo>
                  <a:pt x="34" y="77"/>
                  <a:pt x="30" y="77"/>
                  <a:pt x="26" y="75"/>
                </a:cubicBezTo>
                <a:cubicBezTo>
                  <a:pt x="23" y="74"/>
                  <a:pt x="19" y="71"/>
                  <a:pt x="16" y="69"/>
                </a:cubicBezTo>
                <a:cubicBezTo>
                  <a:pt x="14" y="66"/>
                  <a:pt x="11" y="63"/>
                  <a:pt x="10" y="59"/>
                </a:cubicBezTo>
                <a:cubicBezTo>
                  <a:pt x="8" y="55"/>
                  <a:pt x="8" y="51"/>
                  <a:pt x="8" y="47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6" y="32"/>
                  <a:pt x="4" y="32"/>
                </a:cubicBezTo>
                <a:cubicBezTo>
                  <a:pt x="1" y="32"/>
                  <a:pt x="0" y="34"/>
                  <a:pt x="0" y="3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2"/>
                  <a:pt x="1" y="57"/>
                  <a:pt x="3" y="62"/>
                </a:cubicBezTo>
                <a:cubicBezTo>
                  <a:pt x="5" y="67"/>
                  <a:pt x="7" y="71"/>
                  <a:pt x="11" y="74"/>
                </a:cubicBezTo>
                <a:cubicBezTo>
                  <a:pt x="14" y="78"/>
                  <a:pt x="19" y="81"/>
                  <a:pt x="23" y="82"/>
                </a:cubicBezTo>
                <a:cubicBezTo>
                  <a:pt x="27" y="84"/>
                  <a:pt x="30" y="85"/>
                  <a:pt x="34" y="85"/>
                </a:cubicBezTo>
                <a:cubicBezTo>
                  <a:pt x="34" y="95"/>
                  <a:pt x="34" y="95"/>
                  <a:pt x="3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2" y="95"/>
                  <a:pt x="10" y="96"/>
                  <a:pt x="10" y="99"/>
                </a:cubicBezTo>
                <a:cubicBezTo>
                  <a:pt x="10" y="101"/>
                  <a:pt x="12" y="103"/>
                  <a:pt x="14" y="103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4" name="Freeform 26"/>
          <p:cNvSpPr>
            <a:spLocks noEditPoints="1"/>
          </p:cNvSpPr>
          <p:nvPr/>
        </p:nvSpPr>
        <p:spPr bwMode="auto">
          <a:xfrm>
            <a:off x="1571625" y="2439988"/>
            <a:ext cx="212725" cy="180975"/>
          </a:xfrm>
          <a:custGeom>
            <a:avLst/>
            <a:gdLst>
              <a:gd name="T0" fmla="*/ 99 w 103"/>
              <a:gd name="T1" fmla="*/ 0 h 88"/>
              <a:gd name="T2" fmla="*/ 4 w 103"/>
              <a:gd name="T3" fmla="*/ 0 h 88"/>
              <a:gd name="T4" fmla="*/ 0 w 103"/>
              <a:gd name="T5" fmla="*/ 4 h 88"/>
              <a:gd name="T6" fmla="*/ 0 w 103"/>
              <a:gd name="T7" fmla="*/ 84 h 88"/>
              <a:gd name="T8" fmla="*/ 4 w 103"/>
              <a:gd name="T9" fmla="*/ 88 h 88"/>
              <a:gd name="T10" fmla="*/ 99 w 103"/>
              <a:gd name="T11" fmla="*/ 88 h 88"/>
              <a:gd name="T12" fmla="*/ 103 w 103"/>
              <a:gd name="T13" fmla="*/ 84 h 88"/>
              <a:gd name="T14" fmla="*/ 103 w 103"/>
              <a:gd name="T15" fmla="*/ 4 h 88"/>
              <a:gd name="T16" fmla="*/ 99 w 103"/>
              <a:gd name="T17" fmla="*/ 0 h 88"/>
              <a:gd name="T18" fmla="*/ 95 w 103"/>
              <a:gd name="T19" fmla="*/ 80 h 88"/>
              <a:gd name="T20" fmla="*/ 95 w 103"/>
              <a:gd name="T21" fmla="*/ 80 h 88"/>
              <a:gd name="T22" fmla="*/ 8 w 103"/>
              <a:gd name="T23" fmla="*/ 80 h 88"/>
              <a:gd name="T24" fmla="*/ 8 w 103"/>
              <a:gd name="T25" fmla="*/ 71 h 88"/>
              <a:gd name="T26" fmla="*/ 28 w 103"/>
              <a:gd name="T27" fmla="*/ 51 h 88"/>
              <a:gd name="T28" fmla="*/ 42 w 103"/>
              <a:gd name="T29" fmla="*/ 65 h 88"/>
              <a:gd name="T30" fmla="*/ 42 w 103"/>
              <a:gd name="T31" fmla="*/ 65 h 88"/>
              <a:gd name="T32" fmla="*/ 42 w 103"/>
              <a:gd name="T33" fmla="*/ 65 h 88"/>
              <a:gd name="T34" fmla="*/ 51 w 103"/>
              <a:gd name="T35" fmla="*/ 74 h 88"/>
              <a:gd name="T36" fmla="*/ 54 w 103"/>
              <a:gd name="T37" fmla="*/ 74 h 88"/>
              <a:gd name="T38" fmla="*/ 54 w 103"/>
              <a:gd name="T39" fmla="*/ 70 h 88"/>
              <a:gd name="T40" fmla="*/ 47 w 103"/>
              <a:gd name="T41" fmla="*/ 64 h 88"/>
              <a:gd name="T42" fmla="*/ 67 w 103"/>
              <a:gd name="T43" fmla="*/ 44 h 88"/>
              <a:gd name="T44" fmla="*/ 95 w 103"/>
              <a:gd name="T45" fmla="*/ 73 h 88"/>
              <a:gd name="T46" fmla="*/ 95 w 103"/>
              <a:gd name="T47" fmla="*/ 80 h 88"/>
              <a:gd name="T48" fmla="*/ 95 w 103"/>
              <a:gd name="T49" fmla="*/ 66 h 88"/>
              <a:gd name="T50" fmla="*/ 95 w 103"/>
              <a:gd name="T51" fmla="*/ 66 h 88"/>
              <a:gd name="T52" fmla="*/ 68 w 103"/>
              <a:gd name="T53" fmla="*/ 39 h 88"/>
              <a:gd name="T54" fmla="*/ 65 w 103"/>
              <a:gd name="T55" fmla="*/ 39 h 88"/>
              <a:gd name="T56" fmla="*/ 44 w 103"/>
              <a:gd name="T57" fmla="*/ 60 h 88"/>
              <a:gd name="T58" fmla="*/ 30 w 103"/>
              <a:gd name="T59" fmla="*/ 46 h 88"/>
              <a:gd name="T60" fmla="*/ 26 w 103"/>
              <a:gd name="T61" fmla="*/ 46 h 88"/>
              <a:gd name="T62" fmla="*/ 8 w 103"/>
              <a:gd name="T63" fmla="*/ 65 h 88"/>
              <a:gd name="T64" fmla="*/ 8 w 103"/>
              <a:gd name="T65" fmla="*/ 8 h 88"/>
              <a:gd name="T66" fmla="*/ 95 w 103"/>
              <a:gd name="T67" fmla="*/ 8 h 88"/>
              <a:gd name="T68" fmla="*/ 95 w 103"/>
              <a:gd name="T69" fmla="*/ 66 h 88"/>
              <a:gd name="T70" fmla="*/ 30 w 103"/>
              <a:gd name="T71" fmla="*/ 40 h 88"/>
              <a:gd name="T72" fmla="*/ 30 w 103"/>
              <a:gd name="T73" fmla="*/ 40 h 88"/>
              <a:gd name="T74" fmla="*/ 43 w 103"/>
              <a:gd name="T75" fmla="*/ 26 h 88"/>
              <a:gd name="T76" fmla="*/ 30 w 103"/>
              <a:gd name="T77" fmla="*/ 12 h 88"/>
              <a:gd name="T78" fmla="*/ 16 w 103"/>
              <a:gd name="T79" fmla="*/ 26 h 88"/>
              <a:gd name="T80" fmla="*/ 30 w 103"/>
              <a:gd name="T81" fmla="*/ 40 h 88"/>
              <a:gd name="T82" fmla="*/ 30 w 103"/>
              <a:gd name="T83" fmla="*/ 17 h 88"/>
              <a:gd name="T84" fmla="*/ 30 w 103"/>
              <a:gd name="T85" fmla="*/ 17 h 88"/>
              <a:gd name="T86" fmla="*/ 39 w 103"/>
              <a:gd name="T87" fmla="*/ 26 h 88"/>
              <a:gd name="T88" fmla="*/ 30 w 103"/>
              <a:gd name="T89" fmla="*/ 35 h 88"/>
              <a:gd name="T90" fmla="*/ 21 w 103"/>
              <a:gd name="T91" fmla="*/ 26 h 88"/>
              <a:gd name="T92" fmla="*/ 30 w 103"/>
              <a:gd name="T93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3" h="88">
                <a:moveTo>
                  <a:pt x="99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6"/>
                  <a:pt x="2" y="88"/>
                  <a:pt x="4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101" y="88"/>
                  <a:pt x="103" y="86"/>
                  <a:pt x="103" y="84"/>
                </a:cubicBezTo>
                <a:cubicBezTo>
                  <a:pt x="103" y="4"/>
                  <a:pt x="103" y="4"/>
                  <a:pt x="103" y="4"/>
                </a:cubicBezTo>
                <a:cubicBezTo>
                  <a:pt x="103" y="2"/>
                  <a:pt x="101" y="0"/>
                  <a:pt x="99" y="0"/>
                </a:cubicBezTo>
                <a:close/>
                <a:moveTo>
                  <a:pt x="95" y="80"/>
                </a:moveTo>
                <a:cubicBezTo>
                  <a:pt x="95" y="80"/>
                  <a:pt x="95" y="80"/>
                  <a:pt x="95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1"/>
                  <a:pt x="8" y="71"/>
                  <a:pt x="8" y="71"/>
                </a:cubicBezTo>
                <a:cubicBezTo>
                  <a:pt x="28" y="51"/>
                  <a:pt x="28" y="51"/>
                  <a:pt x="28" y="51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51" y="74"/>
                  <a:pt x="51" y="74"/>
                  <a:pt x="51" y="74"/>
                </a:cubicBezTo>
                <a:cubicBezTo>
                  <a:pt x="52" y="75"/>
                  <a:pt x="53" y="75"/>
                  <a:pt x="54" y="74"/>
                </a:cubicBezTo>
                <a:cubicBezTo>
                  <a:pt x="55" y="73"/>
                  <a:pt x="55" y="71"/>
                  <a:pt x="54" y="70"/>
                </a:cubicBezTo>
                <a:cubicBezTo>
                  <a:pt x="47" y="64"/>
                  <a:pt x="47" y="64"/>
                  <a:pt x="47" y="64"/>
                </a:cubicBezTo>
                <a:cubicBezTo>
                  <a:pt x="67" y="44"/>
                  <a:pt x="67" y="44"/>
                  <a:pt x="67" y="44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80"/>
                  <a:pt x="95" y="80"/>
                  <a:pt x="95" y="80"/>
                </a:cubicBezTo>
                <a:close/>
                <a:moveTo>
                  <a:pt x="95" y="66"/>
                </a:moveTo>
                <a:cubicBezTo>
                  <a:pt x="95" y="66"/>
                  <a:pt x="95" y="66"/>
                  <a:pt x="95" y="66"/>
                </a:cubicBezTo>
                <a:cubicBezTo>
                  <a:pt x="68" y="39"/>
                  <a:pt x="68" y="39"/>
                  <a:pt x="68" y="39"/>
                </a:cubicBezTo>
                <a:cubicBezTo>
                  <a:pt x="67" y="38"/>
                  <a:pt x="66" y="38"/>
                  <a:pt x="65" y="39"/>
                </a:cubicBezTo>
                <a:cubicBezTo>
                  <a:pt x="44" y="60"/>
                  <a:pt x="44" y="60"/>
                  <a:pt x="44" y="60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5"/>
                  <a:pt x="27" y="45"/>
                  <a:pt x="26" y="46"/>
                </a:cubicBezTo>
                <a:cubicBezTo>
                  <a:pt x="8" y="65"/>
                  <a:pt x="8" y="65"/>
                  <a:pt x="8" y="65"/>
                </a:cubicBezTo>
                <a:cubicBezTo>
                  <a:pt x="8" y="8"/>
                  <a:pt x="8" y="8"/>
                  <a:pt x="8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66"/>
                  <a:pt x="95" y="66"/>
                  <a:pt x="95" y="66"/>
                </a:cubicBezTo>
                <a:close/>
                <a:moveTo>
                  <a:pt x="30" y="40"/>
                </a:moveTo>
                <a:cubicBezTo>
                  <a:pt x="30" y="40"/>
                  <a:pt x="30" y="40"/>
                  <a:pt x="30" y="40"/>
                </a:cubicBezTo>
                <a:cubicBezTo>
                  <a:pt x="37" y="40"/>
                  <a:pt x="43" y="34"/>
                  <a:pt x="43" y="26"/>
                </a:cubicBezTo>
                <a:cubicBezTo>
                  <a:pt x="43" y="19"/>
                  <a:pt x="37" y="12"/>
                  <a:pt x="30" y="12"/>
                </a:cubicBezTo>
                <a:cubicBezTo>
                  <a:pt x="22" y="12"/>
                  <a:pt x="16" y="19"/>
                  <a:pt x="16" y="26"/>
                </a:cubicBezTo>
                <a:cubicBezTo>
                  <a:pt x="16" y="34"/>
                  <a:pt x="22" y="40"/>
                  <a:pt x="30" y="40"/>
                </a:cubicBezTo>
                <a:close/>
                <a:moveTo>
                  <a:pt x="30" y="17"/>
                </a:moveTo>
                <a:cubicBezTo>
                  <a:pt x="30" y="17"/>
                  <a:pt x="30" y="17"/>
                  <a:pt x="30" y="17"/>
                </a:cubicBezTo>
                <a:cubicBezTo>
                  <a:pt x="35" y="17"/>
                  <a:pt x="39" y="21"/>
                  <a:pt x="39" y="26"/>
                </a:cubicBezTo>
                <a:cubicBezTo>
                  <a:pt x="39" y="31"/>
                  <a:pt x="35" y="35"/>
                  <a:pt x="30" y="35"/>
                </a:cubicBezTo>
                <a:cubicBezTo>
                  <a:pt x="25" y="35"/>
                  <a:pt x="21" y="31"/>
                  <a:pt x="21" y="26"/>
                </a:cubicBezTo>
                <a:cubicBezTo>
                  <a:pt x="21" y="21"/>
                  <a:pt x="25" y="17"/>
                  <a:pt x="3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5" name="Freeform 27"/>
          <p:cNvSpPr>
            <a:spLocks noEditPoints="1"/>
          </p:cNvSpPr>
          <p:nvPr/>
        </p:nvSpPr>
        <p:spPr bwMode="auto">
          <a:xfrm>
            <a:off x="5484813" y="2446338"/>
            <a:ext cx="215900" cy="171450"/>
          </a:xfrm>
          <a:custGeom>
            <a:avLst/>
            <a:gdLst>
              <a:gd name="T0" fmla="*/ 89 w 103"/>
              <a:gd name="T1" fmla="*/ 31 h 83"/>
              <a:gd name="T2" fmla="*/ 81 w 103"/>
              <a:gd name="T3" fmla="*/ 31 h 83"/>
              <a:gd name="T4" fmla="*/ 25 w 103"/>
              <a:gd name="T5" fmla="*/ 12 h 83"/>
              <a:gd name="T6" fmla="*/ 12 w 103"/>
              <a:gd name="T7" fmla="*/ 12 h 83"/>
              <a:gd name="T8" fmla="*/ 24 w 103"/>
              <a:gd name="T9" fmla="*/ 14 h 83"/>
              <a:gd name="T10" fmla="*/ 7 w 103"/>
              <a:gd name="T11" fmla="*/ 14 h 83"/>
              <a:gd name="T12" fmla="*/ 4 w 103"/>
              <a:gd name="T13" fmla="*/ 14 h 83"/>
              <a:gd name="T14" fmla="*/ 0 w 103"/>
              <a:gd name="T15" fmla="*/ 18 h 83"/>
              <a:gd name="T16" fmla="*/ 0 w 103"/>
              <a:gd name="T17" fmla="*/ 79 h 83"/>
              <a:gd name="T18" fmla="*/ 99 w 103"/>
              <a:gd name="T19" fmla="*/ 83 h 83"/>
              <a:gd name="T20" fmla="*/ 103 w 103"/>
              <a:gd name="T21" fmla="*/ 79 h 83"/>
              <a:gd name="T22" fmla="*/ 103 w 103"/>
              <a:gd name="T23" fmla="*/ 18 h 83"/>
              <a:gd name="T24" fmla="*/ 79 w 103"/>
              <a:gd name="T25" fmla="*/ 14 h 83"/>
              <a:gd name="T26" fmla="*/ 71 w 103"/>
              <a:gd name="T27" fmla="*/ 0 h 83"/>
              <a:gd name="T28" fmla="*/ 28 w 103"/>
              <a:gd name="T29" fmla="*/ 2 h 83"/>
              <a:gd name="T30" fmla="*/ 9 w 103"/>
              <a:gd name="T31" fmla="*/ 7 h 83"/>
              <a:gd name="T32" fmla="*/ 7 w 103"/>
              <a:gd name="T33" fmla="*/ 10 h 83"/>
              <a:gd name="T34" fmla="*/ 51 w 103"/>
              <a:gd name="T35" fmla="*/ 30 h 83"/>
              <a:gd name="T36" fmla="*/ 61 w 103"/>
              <a:gd name="T37" fmla="*/ 34 h 83"/>
              <a:gd name="T38" fmla="*/ 51 w 103"/>
              <a:gd name="T39" fmla="*/ 56 h 83"/>
              <a:gd name="T40" fmla="*/ 51 w 103"/>
              <a:gd name="T41" fmla="*/ 30 h 83"/>
              <a:gd name="T42" fmla="*/ 57 w 103"/>
              <a:gd name="T43" fmla="*/ 37 h 83"/>
              <a:gd name="T44" fmla="*/ 60 w 103"/>
              <a:gd name="T45" fmla="*/ 43 h 83"/>
              <a:gd name="T46" fmla="*/ 43 w 103"/>
              <a:gd name="T47" fmla="*/ 43 h 83"/>
              <a:gd name="T48" fmla="*/ 57 w 103"/>
              <a:gd name="T49" fmla="*/ 37 h 83"/>
              <a:gd name="T50" fmla="*/ 27 w 103"/>
              <a:gd name="T51" fmla="*/ 22 h 83"/>
              <a:gd name="T52" fmla="*/ 8 w 103"/>
              <a:gd name="T53" fmla="*/ 75 h 83"/>
              <a:gd name="T54" fmla="*/ 95 w 103"/>
              <a:gd name="T55" fmla="*/ 22 h 83"/>
              <a:gd name="T56" fmla="*/ 76 w 103"/>
              <a:gd name="T57" fmla="*/ 22 h 83"/>
              <a:gd name="T58" fmla="*/ 68 w 103"/>
              <a:gd name="T59" fmla="*/ 8 h 83"/>
              <a:gd name="T60" fmla="*/ 30 w 103"/>
              <a:gd name="T61" fmla="*/ 19 h 83"/>
              <a:gd name="T62" fmla="*/ 51 w 103"/>
              <a:gd name="T63" fmla="*/ 16 h 83"/>
              <a:gd name="T64" fmla="*/ 79 w 103"/>
              <a:gd name="T65" fmla="*/ 43 h 83"/>
              <a:gd name="T66" fmla="*/ 24 w 103"/>
              <a:gd name="T67" fmla="*/ 43 h 83"/>
              <a:gd name="T68" fmla="*/ 51 w 103"/>
              <a:gd name="T69" fmla="*/ 24 h 83"/>
              <a:gd name="T70" fmla="*/ 71 w 103"/>
              <a:gd name="T71" fmla="*/ 43 h 83"/>
              <a:gd name="T72" fmla="*/ 32 w 103"/>
              <a:gd name="T73" fmla="*/ 4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3" h="83">
                <a:moveTo>
                  <a:pt x="85" y="27"/>
                </a:moveTo>
                <a:cubicBezTo>
                  <a:pt x="87" y="27"/>
                  <a:pt x="89" y="29"/>
                  <a:pt x="89" y="31"/>
                </a:cubicBezTo>
                <a:cubicBezTo>
                  <a:pt x="89" y="33"/>
                  <a:pt x="87" y="35"/>
                  <a:pt x="85" y="35"/>
                </a:cubicBezTo>
                <a:cubicBezTo>
                  <a:pt x="83" y="35"/>
                  <a:pt x="81" y="33"/>
                  <a:pt x="81" y="31"/>
                </a:cubicBezTo>
                <a:cubicBezTo>
                  <a:pt x="81" y="29"/>
                  <a:pt x="83" y="27"/>
                  <a:pt x="85" y="27"/>
                </a:cubicBezTo>
                <a:close/>
                <a:moveTo>
                  <a:pt x="25" y="12"/>
                </a:moveTo>
                <a:cubicBezTo>
                  <a:pt x="25" y="12"/>
                  <a:pt x="25" y="12"/>
                  <a:pt x="25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4"/>
                  <a:pt x="12" y="14"/>
                  <a:pt x="12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5" y="12"/>
                  <a:pt x="25" y="12"/>
                  <a:pt x="25" y="12"/>
                </a:cubicBezTo>
                <a:close/>
                <a:moveTo>
                  <a:pt x="7" y="14"/>
                </a:moveTo>
                <a:cubicBezTo>
                  <a:pt x="7" y="14"/>
                  <a:pt x="7" y="14"/>
                  <a:pt x="7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" y="14"/>
                  <a:pt x="0" y="16"/>
                  <a:pt x="0" y="1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1"/>
                  <a:pt x="2" y="83"/>
                  <a:pt x="4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101" y="83"/>
                  <a:pt x="103" y="81"/>
                  <a:pt x="103" y="79"/>
                </a:cubicBezTo>
                <a:cubicBezTo>
                  <a:pt x="103" y="18"/>
                  <a:pt x="103" y="18"/>
                  <a:pt x="103" y="18"/>
                </a:cubicBezTo>
                <a:cubicBezTo>
                  <a:pt x="103" y="18"/>
                  <a:pt x="103" y="18"/>
                  <a:pt x="103" y="18"/>
                </a:cubicBezTo>
                <a:cubicBezTo>
                  <a:pt x="103" y="16"/>
                  <a:pt x="101" y="14"/>
                  <a:pt x="99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4" y="3"/>
                  <a:pt x="74" y="3"/>
                  <a:pt x="74" y="3"/>
                </a:cubicBezTo>
                <a:cubicBezTo>
                  <a:pt x="74" y="1"/>
                  <a:pt x="72" y="0"/>
                  <a:pt x="71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0"/>
                  <a:pt x="29" y="1"/>
                  <a:pt x="28" y="2"/>
                </a:cubicBezTo>
                <a:cubicBezTo>
                  <a:pt x="26" y="7"/>
                  <a:pt x="26" y="7"/>
                  <a:pt x="26" y="7"/>
                </a:cubicBezTo>
                <a:cubicBezTo>
                  <a:pt x="9" y="7"/>
                  <a:pt x="9" y="7"/>
                  <a:pt x="9" y="7"/>
                </a:cubicBezTo>
                <a:cubicBezTo>
                  <a:pt x="8" y="7"/>
                  <a:pt x="7" y="8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4"/>
                  <a:pt x="7" y="14"/>
                  <a:pt x="7" y="14"/>
                </a:cubicBezTo>
                <a:close/>
                <a:moveTo>
                  <a:pt x="51" y="30"/>
                </a:moveTo>
                <a:cubicBezTo>
                  <a:pt x="51" y="30"/>
                  <a:pt x="51" y="30"/>
                  <a:pt x="51" y="30"/>
                </a:cubicBezTo>
                <a:cubicBezTo>
                  <a:pt x="55" y="30"/>
                  <a:pt x="58" y="31"/>
                  <a:pt x="61" y="34"/>
                </a:cubicBezTo>
                <a:cubicBezTo>
                  <a:pt x="63" y="36"/>
                  <a:pt x="65" y="39"/>
                  <a:pt x="65" y="43"/>
                </a:cubicBezTo>
                <a:cubicBezTo>
                  <a:pt x="65" y="50"/>
                  <a:pt x="58" y="56"/>
                  <a:pt x="51" y="56"/>
                </a:cubicBezTo>
                <a:cubicBezTo>
                  <a:pt x="44" y="56"/>
                  <a:pt x="38" y="50"/>
                  <a:pt x="38" y="43"/>
                </a:cubicBezTo>
                <a:cubicBezTo>
                  <a:pt x="38" y="36"/>
                  <a:pt x="44" y="30"/>
                  <a:pt x="51" y="30"/>
                </a:cubicBezTo>
                <a:close/>
                <a:moveTo>
                  <a:pt x="57" y="37"/>
                </a:moveTo>
                <a:cubicBezTo>
                  <a:pt x="57" y="37"/>
                  <a:pt x="57" y="37"/>
                  <a:pt x="57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9" y="39"/>
                  <a:pt x="60" y="41"/>
                  <a:pt x="60" y="43"/>
                </a:cubicBezTo>
                <a:cubicBezTo>
                  <a:pt x="60" y="48"/>
                  <a:pt x="56" y="52"/>
                  <a:pt x="51" y="52"/>
                </a:cubicBezTo>
                <a:cubicBezTo>
                  <a:pt x="46" y="52"/>
                  <a:pt x="43" y="48"/>
                  <a:pt x="43" y="43"/>
                </a:cubicBezTo>
                <a:cubicBezTo>
                  <a:pt x="43" y="38"/>
                  <a:pt x="47" y="34"/>
                  <a:pt x="51" y="34"/>
                </a:cubicBezTo>
                <a:cubicBezTo>
                  <a:pt x="54" y="34"/>
                  <a:pt x="56" y="35"/>
                  <a:pt x="57" y="37"/>
                </a:cubicBezTo>
                <a:close/>
                <a:moveTo>
                  <a:pt x="27" y="22"/>
                </a:moveTo>
                <a:cubicBezTo>
                  <a:pt x="27" y="22"/>
                  <a:pt x="27" y="22"/>
                  <a:pt x="27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75"/>
                  <a:pt x="8" y="75"/>
                  <a:pt x="8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22"/>
                  <a:pt x="95" y="22"/>
                  <a:pt x="95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4" y="22"/>
                  <a:pt x="73" y="21"/>
                  <a:pt x="72" y="19"/>
                </a:cubicBezTo>
                <a:cubicBezTo>
                  <a:pt x="68" y="8"/>
                  <a:pt x="68" y="8"/>
                  <a:pt x="68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21"/>
                  <a:pt x="28" y="22"/>
                  <a:pt x="27" y="22"/>
                </a:cubicBezTo>
                <a:close/>
                <a:moveTo>
                  <a:pt x="51" y="16"/>
                </a:moveTo>
                <a:cubicBezTo>
                  <a:pt x="51" y="16"/>
                  <a:pt x="51" y="16"/>
                  <a:pt x="51" y="16"/>
                </a:cubicBezTo>
                <a:cubicBezTo>
                  <a:pt x="66" y="16"/>
                  <a:pt x="79" y="28"/>
                  <a:pt x="79" y="43"/>
                </a:cubicBezTo>
                <a:cubicBezTo>
                  <a:pt x="79" y="58"/>
                  <a:pt x="66" y="70"/>
                  <a:pt x="51" y="70"/>
                </a:cubicBezTo>
                <a:cubicBezTo>
                  <a:pt x="36" y="70"/>
                  <a:pt x="24" y="58"/>
                  <a:pt x="24" y="43"/>
                </a:cubicBezTo>
                <a:cubicBezTo>
                  <a:pt x="24" y="28"/>
                  <a:pt x="36" y="16"/>
                  <a:pt x="51" y="16"/>
                </a:cubicBezTo>
                <a:close/>
                <a:moveTo>
                  <a:pt x="51" y="24"/>
                </a:moveTo>
                <a:cubicBezTo>
                  <a:pt x="51" y="24"/>
                  <a:pt x="51" y="24"/>
                  <a:pt x="51" y="24"/>
                </a:cubicBezTo>
                <a:cubicBezTo>
                  <a:pt x="62" y="24"/>
                  <a:pt x="71" y="32"/>
                  <a:pt x="71" y="43"/>
                </a:cubicBezTo>
                <a:cubicBezTo>
                  <a:pt x="71" y="54"/>
                  <a:pt x="62" y="62"/>
                  <a:pt x="51" y="62"/>
                </a:cubicBezTo>
                <a:cubicBezTo>
                  <a:pt x="41" y="62"/>
                  <a:pt x="32" y="54"/>
                  <a:pt x="32" y="43"/>
                </a:cubicBezTo>
                <a:cubicBezTo>
                  <a:pt x="32" y="32"/>
                  <a:pt x="41" y="24"/>
                  <a:pt x="51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6" name="Freeform 28"/>
          <p:cNvSpPr>
            <a:spLocks noEditPoints="1"/>
          </p:cNvSpPr>
          <p:nvPr/>
        </p:nvSpPr>
        <p:spPr bwMode="auto">
          <a:xfrm>
            <a:off x="2463800" y="3221038"/>
            <a:ext cx="203200" cy="200025"/>
          </a:xfrm>
          <a:custGeom>
            <a:avLst/>
            <a:gdLst>
              <a:gd name="T0" fmla="*/ 84 w 98"/>
              <a:gd name="T1" fmla="*/ 35 h 97"/>
              <a:gd name="T2" fmla="*/ 89 w 98"/>
              <a:gd name="T3" fmla="*/ 25 h 97"/>
              <a:gd name="T4" fmla="*/ 78 w 98"/>
              <a:gd name="T5" fmla="*/ 9 h 97"/>
              <a:gd name="T6" fmla="*/ 66 w 98"/>
              <a:gd name="T7" fmla="*/ 16 h 97"/>
              <a:gd name="T8" fmla="*/ 61 w 98"/>
              <a:gd name="T9" fmla="*/ 4 h 97"/>
              <a:gd name="T10" fmla="*/ 38 w 98"/>
              <a:gd name="T11" fmla="*/ 4 h 97"/>
              <a:gd name="T12" fmla="*/ 32 w 98"/>
              <a:gd name="T13" fmla="*/ 16 h 97"/>
              <a:gd name="T14" fmla="*/ 20 w 98"/>
              <a:gd name="T15" fmla="*/ 9 h 97"/>
              <a:gd name="T16" fmla="*/ 16 w 98"/>
              <a:gd name="T17" fmla="*/ 32 h 97"/>
              <a:gd name="T18" fmla="*/ 14 w 98"/>
              <a:gd name="T19" fmla="*/ 37 h 97"/>
              <a:gd name="T20" fmla="*/ 0 w 98"/>
              <a:gd name="T21" fmla="*/ 56 h 97"/>
              <a:gd name="T22" fmla="*/ 15 w 98"/>
              <a:gd name="T23" fmla="*/ 63 h 97"/>
              <a:gd name="T24" fmla="*/ 10 w 98"/>
              <a:gd name="T25" fmla="*/ 72 h 97"/>
              <a:gd name="T26" fmla="*/ 20 w 98"/>
              <a:gd name="T27" fmla="*/ 88 h 97"/>
              <a:gd name="T28" fmla="*/ 35 w 98"/>
              <a:gd name="T29" fmla="*/ 83 h 97"/>
              <a:gd name="T30" fmla="*/ 38 w 98"/>
              <a:gd name="T31" fmla="*/ 93 h 97"/>
              <a:gd name="T32" fmla="*/ 61 w 98"/>
              <a:gd name="T33" fmla="*/ 93 h 97"/>
              <a:gd name="T34" fmla="*/ 66 w 98"/>
              <a:gd name="T35" fmla="*/ 82 h 97"/>
              <a:gd name="T36" fmla="*/ 78 w 98"/>
              <a:gd name="T37" fmla="*/ 88 h 97"/>
              <a:gd name="T38" fmla="*/ 89 w 98"/>
              <a:gd name="T39" fmla="*/ 72 h 97"/>
              <a:gd name="T40" fmla="*/ 84 w 98"/>
              <a:gd name="T41" fmla="*/ 60 h 97"/>
              <a:gd name="T42" fmla="*/ 98 w 98"/>
              <a:gd name="T43" fmla="*/ 56 h 97"/>
              <a:gd name="T44" fmla="*/ 94 w 98"/>
              <a:gd name="T45" fmla="*/ 37 h 97"/>
              <a:gd name="T46" fmla="*/ 81 w 98"/>
              <a:gd name="T47" fmla="*/ 52 h 97"/>
              <a:gd name="T48" fmla="*/ 74 w 98"/>
              <a:gd name="T49" fmla="*/ 64 h 97"/>
              <a:gd name="T50" fmla="*/ 80 w 98"/>
              <a:gd name="T51" fmla="*/ 75 h 97"/>
              <a:gd name="T52" fmla="*/ 64 w 98"/>
              <a:gd name="T53" fmla="*/ 74 h 97"/>
              <a:gd name="T54" fmla="*/ 53 w 98"/>
              <a:gd name="T55" fmla="*/ 81 h 97"/>
              <a:gd name="T56" fmla="*/ 46 w 98"/>
              <a:gd name="T57" fmla="*/ 89 h 97"/>
              <a:gd name="T58" fmla="*/ 38 w 98"/>
              <a:gd name="T59" fmla="*/ 76 h 97"/>
              <a:gd name="T60" fmla="*/ 29 w 98"/>
              <a:gd name="T61" fmla="*/ 74 h 97"/>
              <a:gd name="T62" fmla="*/ 24 w 98"/>
              <a:gd name="T63" fmla="*/ 69 h 97"/>
              <a:gd name="T64" fmla="*/ 22 w 98"/>
              <a:gd name="T65" fmla="*/ 60 h 97"/>
              <a:gd name="T66" fmla="*/ 17 w 98"/>
              <a:gd name="T67" fmla="*/ 52 h 97"/>
              <a:gd name="T68" fmla="*/ 17 w 98"/>
              <a:gd name="T69" fmla="*/ 45 h 97"/>
              <a:gd name="T70" fmla="*/ 22 w 98"/>
              <a:gd name="T71" fmla="*/ 37 h 97"/>
              <a:gd name="T72" fmla="*/ 24 w 98"/>
              <a:gd name="T73" fmla="*/ 28 h 97"/>
              <a:gd name="T74" fmla="*/ 29 w 98"/>
              <a:gd name="T75" fmla="*/ 23 h 97"/>
              <a:gd name="T76" fmla="*/ 43 w 98"/>
              <a:gd name="T77" fmla="*/ 20 h 97"/>
              <a:gd name="T78" fmla="*/ 46 w 98"/>
              <a:gd name="T79" fmla="*/ 8 h 97"/>
              <a:gd name="T80" fmla="*/ 56 w 98"/>
              <a:gd name="T81" fmla="*/ 20 h 97"/>
              <a:gd name="T82" fmla="*/ 70 w 98"/>
              <a:gd name="T83" fmla="*/ 23 h 97"/>
              <a:gd name="T84" fmla="*/ 74 w 98"/>
              <a:gd name="T85" fmla="*/ 28 h 97"/>
              <a:gd name="T86" fmla="*/ 76 w 98"/>
              <a:gd name="T87" fmla="*/ 38 h 97"/>
              <a:gd name="T88" fmla="*/ 90 w 98"/>
              <a:gd name="T89" fmla="*/ 45 h 97"/>
              <a:gd name="T90" fmla="*/ 49 w 98"/>
              <a:gd name="T91" fmla="*/ 32 h 97"/>
              <a:gd name="T92" fmla="*/ 37 w 98"/>
              <a:gd name="T93" fmla="*/ 60 h 97"/>
              <a:gd name="T94" fmla="*/ 66 w 98"/>
              <a:gd name="T95" fmla="*/ 49 h 97"/>
              <a:gd name="T96" fmla="*/ 58 w 98"/>
              <a:gd name="T97" fmla="*/ 57 h 97"/>
              <a:gd name="T98" fmla="*/ 41 w 98"/>
              <a:gd name="T99" fmla="*/ 57 h 97"/>
              <a:gd name="T100" fmla="*/ 49 w 98"/>
              <a:gd name="T101" fmla="*/ 37 h 97"/>
              <a:gd name="T102" fmla="*/ 58 w 98"/>
              <a:gd name="T103" fmla="*/ 5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8" h="97">
                <a:moveTo>
                  <a:pt x="9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6"/>
                  <a:pt x="84" y="35"/>
                  <a:pt x="84" y="35"/>
                </a:cubicBezTo>
                <a:cubicBezTo>
                  <a:pt x="83" y="34"/>
                  <a:pt x="83" y="34"/>
                  <a:pt x="83" y="34"/>
                </a:cubicBezTo>
                <a:cubicBezTo>
                  <a:pt x="83" y="33"/>
                  <a:pt x="83" y="33"/>
                  <a:pt x="82" y="32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90" y="24"/>
                  <a:pt x="90" y="21"/>
                  <a:pt x="89" y="20"/>
                </a:cubicBezTo>
                <a:cubicBezTo>
                  <a:pt x="78" y="9"/>
                  <a:pt x="78" y="9"/>
                  <a:pt x="78" y="9"/>
                </a:cubicBezTo>
                <a:cubicBezTo>
                  <a:pt x="78" y="9"/>
                  <a:pt x="78" y="9"/>
                  <a:pt x="78" y="9"/>
                </a:cubicBezTo>
                <a:cubicBezTo>
                  <a:pt x="77" y="7"/>
                  <a:pt x="74" y="7"/>
                  <a:pt x="73" y="9"/>
                </a:cubicBezTo>
                <a:cubicBezTo>
                  <a:pt x="66" y="16"/>
                  <a:pt x="66" y="16"/>
                  <a:pt x="66" y="16"/>
                </a:cubicBezTo>
                <a:cubicBezTo>
                  <a:pt x="65" y="15"/>
                  <a:pt x="64" y="15"/>
                  <a:pt x="63" y="14"/>
                </a:cubicBezTo>
                <a:cubicBezTo>
                  <a:pt x="62" y="14"/>
                  <a:pt x="61" y="14"/>
                  <a:pt x="61" y="13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2"/>
                  <a:pt x="59" y="0"/>
                  <a:pt x="57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9" y="0"/>
                  <a:pt x="38" y="2"/>
                  <a:pt x="38" y="4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4"/>
                  <a:pt x="36" y="14"/>
                  <a:pt x="35" y="14"/>
                </a:cubicBezTo>
                <a:cubicBezTo>
                  <a:pt x="34" y="15"/>
                  <a:pt x="33" y="15"/>
                  <a:pt x="32" y="16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4" y="7"/>
                  <a:pt x="22" y="7"/>
                  <a:pt x="20" y="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1"/>
                  <a:pt x="8" y="24"/>
                  <a:pt x="9" y="25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5" y="33"/>
                  <a:pt x="15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4" y="35"/>
                  <a:pt x="14" y="36"/>
                  <a:pt x="1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2" y="37"/>
                  <a:pt x="0" y="39"/>
                  <a:pt x="0" y="41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8"/>
                  <a:pt x="2" y="60"/>
                  <a:pt x="4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61"/>
                  <a:pt x="14" y="62"/>
                  <a:pt x="15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4"/>
                  <a:pt x="16" y="65"/>
                  <a:pt x="16" y="66"/>
                </a:cubicBezTo>
                <a:cubicBezTo>
                  <a:pt x="10" y="72"/>
                  <a:pt x="10" y="72"/>
                  <a:pt x="10" y="72"/>
                </a:cubicBezTo>
                <a:cubicBezTo>
                  <a:pt x="9" y="72"/>
                  <a:pt x="9" y="72"/>
                  <a:pt x="9" y="72"/>
                </a:cubicBezTo>
                <a:cubicBezTo>
                  <a:pt x="8" y="74"/>
                  <a:pt x="8" y="76"/>
                  <a:pt x="9" y="78"/>
                </a:cubicBezTo>
                <a:cubicBezTo>
                  <a:pt x="20" y="88"/>
                  <a:pt x="20" y="88"/>
                  <a:pt x="20" y="88"/>
                </a:cubicBezTo>
                <a:cubicBezTo>
                  <a:pt x="22" y="90"/>
                  <a:pt x="24" y="90"/>
                  <a:pt x="26" y="88"/>
                </a:cubicBezTo>
                <a:cubicBezTo>
                  <a:pt x="32" y="82"/>
                  <a:pt x="32" y="82"/>
                  <a:pt x="32" y="82"/>
                </a:cubicBezTo>
                <a:cubicBezTo>
                  <a:pt x="33" y="82"/>
                  <a:pt x="34" y="83"/>
                  <a:pt x="35" y="83"/>
                </a:cubicBezTo>
                <a:cubicBezTo>
                  <a:pt x="35" y="83"/>
                  <a:pt x="35" y="83"/>
                  <a:pt x="35" y="83"/>
                </a:cubicBezTo>
                <a:cubicBezTo>
                  <a:pt x="36" y="83"/>
                  <a:pt x="37" y="84"/>
                  <a:pt x="38" y="84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5"/>
                  <a:pt x="39" y="97"/>
                  <a:pt x="42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9" y="97"/>
                  <a:pt x="61" y="95"/>
                  <a:pt x="61" y="93"/>
                </a:cubicBezTo>
                <a:cubicBezTo>
                  <a:pt x="61" y="84"/>
                  <a:pt x="61" y="84"/>
                  <a:pt x="61" y="84"/>
                </a:cubicBezTo>
                <a:cubicBezTo>
                  <a:pt x="61" y="84"/>
                  <a:pt x="62" y="83"/>
                  <a:pt x="63" y="83"/>
                </a:cubicBezTo>
                <a:cubicBezTo>
                  <a:pt x="64" y="83"/>
                  <a:pt x="65" y="82"/>
                  <a:pt x="66" y="82"/>
                </a:cubicBezTo>
                <a:cubicBezTo>
                  <a:pt x="73" y="88"/>
                  <a:pt x="73" y="88"/>
                  <a:pt x="73" y="88"/>
                </a:cubicBezTo>
                <a:cubicBezTo>
                  <a:pt x="73" y="88"/>
                  <a:pt x="73" y="88"/>
                  <a:pt x="73" y="88"/>
                </a:cubicBezTo>
                <a:cubicBezTo>
                  <a:pt x="74" y="90"/>
                  <a:pt x="77" y="90"/>
                  <a:pt x="78" y="88"/>
                </a:cubicBezTo>
                <a:cubicBezTo>
                  <a:pt x="89" y="78"/>
                  <a:pt x="89" y="78"/>
                  <a:pt x="89" y="78"/>
                </a:cubicBezTo>
                <a:cubicBezTo>
                  <a:pt x="89" y="78"/>
                  <a:pt x="89" y="78"/>
                  <a:pt x="89" y="78"/>
                </a:cubicBezTo>
                <a:cubicBezTo>
                  <a:pt x="90" y="76"/>
                  <a:pt x="90" y="74"/>
                  <a:pt x="89" y="72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3" y="64"/>
                  <a:pt x="83" y="63"/>
                </a:cubicBezTo>
                <a:cubicBezTo>
                  <a:pt x="84" y="62"/>
                  <a:pt x="84" y="61"/>
                  <a:pt x="8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6" y="60"/>
                  <a:pt x="98" y="58"/>
                  <a:pt x="98" y="56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39"/>
                  <a:pt x="96" y="37"/>
                  <a:pt x="94" y="37"/>
                </a:cubicBezTo>
                <a:close/>
                <a:moveTo>
                  <a:pt x="90" y="52"/>
                </a:moveTo>
                <a:cubicBezTo>
                  <a:pt x="90" y="52"/>
                  <a:pt x="90" y="52"/>
                  <a:pt x="90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79" y="52"/>
                  <a:pt x="78" y="54"/>
                  <a:pt x="78" y="55"/>
                </a:cubicBezTo>
                <a:cubicBezTo>
                  <a:pt x="77" y="57"/>
                  <a:pt x="77" y="58"/>
                  <a:pt x="76" y="60"/>
                </a:cubicBezTo>
                <a:cubicBezTo>
                  <a:pt x="76" y="61"/>
                  <a:pt x="75" y="63"/>
                  <a:pt x="74" y="64"/>
                </a:cubicBezTo>
                <a:cubicBezTo>
                  <a:pt x="73" y="66"/>
                  <a:pt x="73" y="68"/>
                  <a:pt x="74" y="69"/>
                </a:cubicBezTo>
                <a:cubicBezTo>
                  <a:pt x="74" y="69"/>
                  <a:pt x="74" y="69"/>
                  <a:pt x="74" y="69"/>
                </a:cubicBezTo>
                <a:cubicBezTo>
                  <a:pt x="80" y="75"/>
                  <a:pt x="80" y="75"/>
                  <a:pt x="80" y="75"/>
                </a:cubicBezTo>
                <a:cubicBezTo>
                  <a:pt x="75" y="80"/>
                  <a:pt x="75" y="80"/>
                  <a:pt x="75" y="80"/>
                </a:cubicBezTo>
                <a:cubicBezTo>
                  <a:pt x="69" y="74"/>
                  <a:pt x="69" y="74"/>
                  <a:pt x="69" y="74"/>
                </a:cubicBezTo>
                <a:cubicBezTo>
                  <a:pt x="68" y="73"/>
                  <a:pt x="66" y="72"/>
                  <a:pt x="64" y="74"/>
                </a:cubicBezTo>
                <a:cubicBezTo>
                  <a:pt x="63" y="74"/>
                  <a:pt x="62" y="75"/>
                  <a:pt x="60" y="76"/>
                </a:cubicBezTo>
                <a:cubicBezTo>
                  <a:pt x="59" y="76"/>
                  <a:pt x="57" y="77"/>
                  <a:pt x="56" y="77"/>
                </a:cubicBezTo>
                <a:cubicBezTo>
                  <a:pt x="54" y="78"/>
                  <a:pt x="53" y="79"/>
                  <a:pt x="53" y="81"/>
                </a:cubicBezTo>
                <a:cubicBezTo>
                  <a:pt x="53" y="81"/>
                  <a:pt x="53" y="81"/>
                  <a:pt x="53" y="81"/>
                </a:cubicBezTo>
                <a:cubicBezTo>
                  <a:pt x="53" y="89"/>
                  <a:pt x="53" y="89"/>
                  <a:pt x="53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79"/>
                  <a:pt x="44" y="77"/>
                  <a:pt x="42" y="77"/>
                </a:cubicBezTo>
                <a:cubicBezTo>
                  <a:pt x="41" y="77"/>
                  <a:pt x="39" y="76"/>
                  <a:pt x="3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36" y="75"/>
                  <a:pt x="35" y="74"/>
                  <a:pt x="34" y="73"/>
                </a:cubicBezTo>
                <a:cubicBezTo>
                  <a:pt x="32" y="72"/>
                  <a:pt x="30" y="73"/>
                  <a:pt x="29" y="74"/>
                </a:cubicBezTo>
                <a:cubicBezTo>
                  <a:pt x="23" y="80"/>
                  <a:pt x="23" y="80"/>
                  <a:pt x="23" y="80"/>
                </a:cubicBezTo>
                <a:cubicBezTo>
                  <a:pt x="18" y="75"/>
                  <a:pt x="18" y="75"/>
                  <a:pt x="18" y="75"/>
                </a:cubicBezTo>
                <a:cubicBezTo>
                  <a:pt x="24" y="69"/>
                  <a:pt x="24" y="69"/>
                  <a:pt x="24" y="69"/>
                </a:cubicBezTo>
                <a:cubicBezTo>
                  <a:pt x="25" y="68"/>
                  <a:pt x="25" y="66"/>
                  <a:pt x="24" y="64"/>
                </a:cubicBezTo>
                <a:cubicBezTo>
                  <a:pt x="23" y="63"/>
                  <a:pt x="23" y="61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1" y="58"/>
                  <a:pt x="21" y="57"/>
                  <a:pt x="21" y="55"/>
                </a:cubicBezTo>
                <a:cubicBezTo>
                  <a:pt x="20" y="53"/>
                  <a:pt x="19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45"/>
                  <a:pt x="8" y="45"/>
                  <a:pt x="8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5"/>
                  <a:pt x="20" y="44"/>
                  <a:pt x="21" y="42"/>
                </a:cubicBezTo>
                <a:cubicBezTo>
                  <a:pt x="21" y="40"/>
                  <a:pt x="22" y="39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3" y="36"/>
                  <a:pt x="23" y="34"/>
                  <a:pt x="24" y="33"/>
                </a:cubicBezTo>
                <a:cubicBezTo>
                  <a:pt x="25" y="32"/>
                  <a:pt x="25" y="30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18" y="22"/>
                  <a:pt x="18" y="22"/>
                  <a:pt x="18" y="22"/>
                </a:cubicBezTo>
                <a:cubicBezTo>
                  <a:pt x="23" y="17"/>
                  <a:pt x="23" y="17"/>
                  <a:pt x="23" y="17"/>
                </a:cubicBezTo>
                <a:cubicBezTo>
                  <a:pt x="29" y="23"/>
                  <a:pt x="29" y="23"/>
                  <a:pt x="29" y="23"/>
                </a:cubicBezTo>
                <a:cubicBezTo>
                  <a:pt x="30" y="25"/>
                  <a:pt x="32" y="25"/>
                  <a:pt x="34" y="24"/>
                </a:cubicBezTo>
                <a:cubicBezTo>
                  <a:pt x="35" y="23"/>
                  <a:pt x="36" y="22"/>
                  <a:pt x="38" y="22"/>
                </a:cubicBezTo>
                <a:cubicBezTo>
                  <a:pt x="39" y="21"/>
                  <a:pt x="41" y="20"/>
                  <a:pt x="43" y="20"/>
                </a:cubicBezTo>
                <a:cubicBezTo>
                  <a:pt x="44" y="20"/>
                  <a:pt x="46" y="18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8"/>
                  <a:pt x="46" y="8"/>
                  <a:pt x="46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8"/>
                  <a:pt x="54" y="20"/>
                  <a:pt x="56" y="20"/>
                </a:cubicBezTo>
                <a:cubicBezTo>
                  <a:pt x="57" y="21"/>
                  <a:pt x="59" y="21"/>
                  <a:pt x="60" y="22"/>
                </a:cubicBezTo>
                <a:cubicBezTo>
                  <a:pt x="62" y="22"/>
                  <a:pt x="63" y="23"/>
                  <a:pt x="65" y="24"/>
                </a:cubicBezTo>
                <a:cubicBezTo>
                  <a:pt x="66" y="25"/>
                  <a:pt x="68" y="24"/>
                  <a:pt x="70" y="23"/>
                </a:cubicBezTo>
                <a:cubicBezTo>
                  <a:pt x="75" y="17"/>
                  <a:pt x="75" y="17"/>
                  <a:pt x="75" y="17"/>
                </a:cubicBezTo>
                <a:cubicBezTo>
                  <a:pt x="80" y="22"/>
                  <a:pt x="80" y="22"/>
                  <a:pt x="80" y="22"/>
                </a:cubicBezTo>
                <a:cubicBezTo>
                  <a:pt x="74" y="28"/>
                  <a:pt x="74" y="28"/>
                  <a:pt x="74" y="28"/>
                </a:cubicBezTo>
                <a:cubicBezTo>
                  <a:pt x="73" y="30"/>
                  <a:pt x="73" y="32"/>
                  <a:pt x="74" y="33"/>
                </a:cubicBezTo>
                <a:cubicBezTo>
                  <a:pt x="75" y="35"/>
                  <a:pt x="76" y="36"/>
                  <a:pt x="76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7" y="39"/>
                  <a:pt x="77" y="41"/>
                  <a:pt x="78" y="42"/>
                </a:cubicBezTo>
                <a:cubicBezTo>
                  <a:pt x="78" y="44"/>
                  <a:pt x="80" y="45"/>
                  <a:pt x="81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52"/>
                  <a:pt x="90" y="52"/>
                  <a:pt x="90" y="52"/>
                </a:cubicBezTo>
                <a:close/>
                <a:moveTo>
                  <a:pt x="49" y="32"/>
                </a:moveTo>
                <a:cubicBezTo>
                  <a:pt x="49" y="32"/>
                  <a:pt x="49" y="32"/>
                  <a:pt x="49" y="32"/>
                </a:cubicBezTo>
                <a:cubicBezTo>
                  <a:pt x="45" y="32"/>
                  <a:pt x="40" y="34"/>
                  <a:pt x="37" y="37"/>
                </a:cubicBezTo>
                <a:cubicBezTo>
                  <a:pt x="34" y="40"/>
                  <a:pt x="32" y="44"/>
                  <a:pt x="32" y="49"/>
                </a:cubicBezTo>
                <a:cubicBezTo>
                  <a:pt x="32" y="53"/>
                  <a:pt x="34" y="57"/>
                  <a:pt x="37" y="60"/>
                </a:cubicBezTo>
                <a:cubicBezTo>
                  <a:pt x="40" y="63"/>
                  <a:pt x="45" y="65"/>
                  <a:pt x="49" y="65"/>
                </a:cubicBezTo>
                <a:cubicBezTo>
                  <a:pt x="54" y="65"/>
                  <a:pt x="58" y="63"/>
                  <a:pt x="61" y="60"/>
                </a:cubicBezTo>
                <a:cubicBezTo>
                  <a:pt x="64" y="57"/>
                  <a:pt x="66" y="53"/>
                  <a:pt x="66" y="49"/>
                </a:cubicBezTo>
                <a:cubicBezTo>
                  <a:pt x="66" y="44"/>
                  <a:pt x="64" y="40"/>
                  <a:pt x="61" y="37"/>
                </a:cubicBezTo>
                <a:cubicBezTo>
                  <a:pt x="58" y="34"/>
                  <a:pt x="54" y="32"/>
                  <a:pt x="49" y="32"/>
                </a:cubicBezTo>
                <a:close/>
                <a:moveTo>
                  <a:pt x="58" y="57"/>
                </a:moveTo>
                <a:cubicBezTo>
                  <a:pt x="58" y="57"/>
                  <a:pt x="58" y="57"/>
                  <a:pt x="58" y="57"/>
                </a:cubicBezTo>
                <a:cubicBezTo>
                  <a:pt x="55" y="59"/>
                  <a:pt x="52" y="61"/>
                  <a:pt x="49" y="61"/>
                </a:cubicBezTo>
                <a:cubicBezTo>
                  <a:pt x="46" y="61"/>
                  <a:pt x="43" y="59"/>
                  <a:pt x="41" y="57"/>
                </a:cubicBezTo>
                <a:cubicBezTo>
                  <a:pt x="39" y="55"/>
                  <a:pt x="37" y="52"/>
                  <a:pt x="37" y="49"/>
                </a:cubicBezTo>
                <a:cubicBezTo>
                  <a:pt x="37" y="45"/>
                  <a:pt x="39" y="42"/>
                  <a:pt x="41" y="40"/>
                </a:cubicBezTo>
                <a:cubicBezTo>
                  <a:pt x="43" y="38"/>
                  <a:pt x="46" y="37"/>
                  <a:pt x="49" y="37"/>
                </a:cubicBezTo>
                <a:cubicBezTo>
                  <a:pt x="52" y="37"/>
                  <a:pt x="55" y="38"/>
                  <a:pt x="58" y="40"/>
                </a:cubicBezTo>
                <a:cubicBezTo>
                  <a:pt x="60" y="42"/>
                  <a:pt x="61" y="45"/>
                  <a:pt x="61" y="49"/>
                </a:cubicBezTo>
                <a:cubicBezTo>
                  <a:pt x="61" y="52"/>
                  <a:pt x="60" y="55"/>
                  <a:pt x="58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7" name="Freeform 29"/>
          <p:cNvSpPr>
            <a:spLocks noEditPoints="1"/>
          </p:cNvSpPr>
          <p:nvPr/>
        </p:nvSpPr>
        <p:spPr bwMode="auto">
          <a:xfrm>
            <a:off x="3533775" y="3214688"/>
            <a:ext cx="190500" cy="212725"/>
          </a:xfrm>
          <a:custGeom>
            <a:avLst/>
            <a:gdLst>
              <a:gd name="T0" fmla="*/ 14 w 91"/>
              <a:gd name="T1" fmla="*/ 32 h 103"/>
              <a:gd name="T2" fmla="*/ 78 w 91"/>
              <a:gd name="T3" fmla="*/ 32 h 103"/>
              <a:gd name="T4" fmla="*/ 83 w 91"/>
              <a:gd name="T5" fmla="*/ 22 h 103"/>
              <a:gd name="T6" fmla="*/ 8 w 91"/>
              <a:gd name="T7" fmla="*/ 32 h 103"/>
              <a:gd name="T8" fmla="*/ 14 w 91"/>
              <a:gd name="T9" fmla="*/ 32 h 103"/>
              <a:gd name="T10" fmla="*/ 27 w 91"/>
              <a:gd name="T11" fmla="*/ 0 h 103"/>
              <a:gd name="T12" fmla="*/ 64 w 91"/>
              <a:gd name="T13" fmla="*/ 0 h 103"/>
              <a:gd name="T14" fmla="*/ 68 w 91"/>
              <a:gd name="T15" fmla="*/ 4 h 103"/>
              <a:gd name="T16" fmla="*/ 87 w 91"/>
              <a:gd name="T17" fmla="*/ 14 h 103"/>
              <a:gd name="T18" fmla="*/ 91 w 91"/>
              <a:gd name="T19" fmla="*/ 18 h 103"/>
              <a:gd name="T20" fmla="*/ 87 w 91"/>
              <a:gd name="T21" fmla="*/ 40 h 103"/>
              <a:gd name="T22" fmla="*/ 82 w 91"/>
              <a:gd name="T23" fmla="*/ 40 h 103"/>
              <a:gd name="T24" fmla="*/ 78 w 91"/>
              <a:gd name="T25" fmla="*/ 103 h 103"/>
              <a:gd name="T26" fmla="*/ 14 w 91"/>
              <a:gd name="T27" fmla="*/ 103 h 103"/>
              <a:gd name="T28" fmla="*/ 10 w 91"/>
              <a:gd name="T29" fmla="*/ 99 h 103"/>
              <a:gd name="T30" fmla="*/ 4 w 91"/>
              <a:gd name="T31" fmla="*/ 40 h 103"/>
              <a:gd name="T32" fmla="*/ 0 w 91"/>
              <a:gd name="T33" fmla="*/ 36 h 103"/>
              <a:gd name="T34" fmla="*/ 4 w 91"/>
              <a:gd name="T35" fmla="*/ 14 h 103"/>
              <a:gd name="T36" fmla="*/ 23 w 91"/>
              <a:gd name="T37" fmla="*/ 14 h 103"/>
              <a:gd name="T38" fmla="*/ 27 w 91"/>
              <a:gd name="T39" fmla="*/ 0 h 103"/>
              <a:gd name="T40" fmla="*/ 60 w 91"/>
              <a:gd name="T41" fmla="*/ 8 h 103"/>
              <a:gd name="T42" fmla="*/ 31 w 91"/>
              <a:gd name="T43" fmla="*/ 13 h 103"/>
              <a:gd name="T44" fmla="*/ 60 w 91"/>
              <a:gd name="T45" fmla="*/ 8 h 103"/>
              <a:gd name="T46" fmla="*/ 31 w 91"/>
              <a:gd name="T47" fmla="*/ 40 h 103"/>
              <a:gd name="T48" fmla="*/ 29 w 91"/>
              <a:gd name="T49" fmla="*/ 88 h 103"/>
              <a:gd name="T50" fmla="*/ 27 w 91"/>
              <a:gd name="T51" fmla="*/ 40 h 103"/>
              <a:gd name="T52" fmla="*/ 18 w 91"/>
              <a:gd name="T53" fmla="*/ 95 h 103"/>
              <a:gd name="T54" fmla="*/ 74 w 91"/>
              <a:gd name="T55" fmla="*/ 40 h 103"/>
              <a:gd name="T56" fmla="*/ 64 w 91"/>
              <a:gd name="T57" fmla="*/ 86 h 103"/>
              <a:gd name="T58" fmla="*/ 60 w 91"/>
              <a:gd name="T59" fmla="*/ 86 h 103"/>
              <a:gd name="T60" fmla="*/ 48 w 91"/>
              <a:gd name="T61" fmla="*/ 40 h 103"/>
              <a:gd name="T62" fmla="*/ 46 w 91"/>
              <a:gd name="T63" fmla="*/ 88 h 103"/>
              <a:gd name="T64" fmla="*/ 43 w 91"/>
              <a:gd name="T65" fmla="*/ 4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1" h="103">
                <a:moveTo>
                  <a:pt x="14" y="32"/>
                </a:moveTo>
                <a:cubicBezTo>
                  <a:pt x="14" y="32"/>
                  <a:pt x="14" y="32"/>
                  <a:pt x="14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83" y="32"/>
                  <a:pt x="83" y="32"/>
                  <a:pt x="83" y="32"/>
                </a:cubicBezTo>
                <a:cubicBezTo>
                  <a:pt x="83" y="22"/>
                  <a:pt x="83" y="22"/>
                  <a:pt x="83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32"/>
                  <a:pt x="8" y="32"/>
                  <a:pt x="8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4" y="32"/>
                  <a:pt x="14" y="32"/>
                  <a:pt x="14" y="32"/>
                </a:cubicBezTo>
                <a:close/>
                <a:moveTo>
                  <a:pt x="27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6" y="0"/>
                  <a:pt x="68" y="2"/>
                  <a:pt x="68" y="4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14"/>
                  <a:pt x="68" y="14"/>
                  <a:pt x="68" y="14"/>
                </a:cubicBezTo>
                <a:cubicBezTo>
                  <a:pt x="87" y="14"/>
                  <a:pt x="87" y="14"/>
                  <a:pt x="87" y="14"/>
                </a:cubicBezTo>
                <a:cubicBezTo>
                  <a:pt x="90" y="14"/>
                  <a:pt x="91" y="16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36"/>
                  <a:pt x="91" y="36"/>
                  <a:pt x="91" y="36"/>
                </a:cubicBezTo>
                <a:cubicBezTo>
                  <a:pt x="91" y="39"/>
                  <a:pt x="90" y="40"/>
                  <a:pt x="87" y="40"/>
                </a:cubicBezTo>
                <a:cubicBezTo>
                  <a:pt x="87" y="40"/>
                  <a:pt x="87" y="40"/>
                  <a:pt x="87" y="40"/>
                </a:cubicBezTo>
                <a:cubicBezTo>
                  <a:pt x="82" y="40"/>
                  <a:pt x="82" y="40"/>
                  <a:pt x="82" y="40"/>
                </a:cubicBezTo>
                <a:cubicBezTo>
                  <a:pt x="82" y="99"/>
                  <a:pt x="82" y="99"/>
                  <a:pt x="82" y="99"/>
                </a:cubicBezTo>
                <a:cubicBezTo>
                  <a:pt x="82" y="101"/>
                  <a:pt x="80" y="103"/>
                  <a:pt x="78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1" y="103"/>
                  <a:pt x="10" y="101"/>
                  <a:pt x="10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10" y="40"/>
                  <a:pt x="10" y="40"/>
                  <a:pt x="10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40"/>
                  <a:pt x="0" y="39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6"/>
                  <a:pt x="2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2"/>
                  <a:pt x="25" y="0"/>
                  <a:pt x="27" y="0"/>
                </a:cubicBezTo>
                <a:close/>
                <a:moveTo>
                  <a:pt x="60" y="8"/>
                </a:moveTo>
                <a:cubicBezTo>
                  <a:pt x="60" y="8"/>
                  <a:pt x="60" y="8"/>
                  <a:pt x="6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13"/>
                  <a:pt x="31" y="13"/>
                  <a:pt x="31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8"/>
                  <a:pt x="60" y="8"/>
                  <a:pt x="60" y="8"/>
                </a:cubicBezTo>
                <a:close/>
                <a:moveTo>
                  <a:pt x="31" y="40"/>
                </a:moveTo>
                <a:cubicBezTo>
                  <a:pt x="31" y="40"/>
                  <a:pt x="31" y="40"/>
                  <a:pt x="31" y="40"/>
                </a:cubicBezTo>
                <a:cubicBezTo>
                  <a:pt x="31" y="86"/>
                  <a:pt x="31" y="86"/>
                  <a:pt x="31" y="86"/>
                </a:cubicBezTo>
                <a:cubicBezTo>
                  <a:pt x="31" y="87"/>
                  <a:pt x="30" y="88"/>
                  <a:pt x="29" y="88"/>
                </a:cubicBezTo>
                <a:cubicBezTo>
                  <a:pt x="28" y="88"/>
                  <a:pt x="27" y="87"/>
                  <a:pt x="27" y="86"/>
                </a:cubicBezTo>
                <a:cubicBezTo>
                  <a:pt x="27" y="40"/>
                  <a:pt x="27" y="40"/>
                  <a:pt x="27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95"/>
                  <a:pt x="18" y="95"/>
                  <a:pt x="18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4" y="40"/>
                  <a:pt x="74" y="40"/>
                  <a:pt x="74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4" y="86"/>
                  <a:pt x="64" y="86"/>
                  <a:pt x="64" y="86"/>
                </a:cubicBezTo>
                <a:cubicBezTo>
                  <a:pt x="64" y="87"/>
                  <a:pt x="63" y="88"/>
                  <a:pt x="62" y="88"/>
                </a:cubicBezTo>
                <a:cubicBezTo>
                  <a:pt x="61" y="88"/>
                  <a:pt x="60" y="87"/>
                  <a:pt x="60" y="86"/>
                </a:cubicBezTo>
                <a:cubicBezTo>
                  <a:pt x="60" y="40"/>
                  <a:pt x="60" y="40"/>
                  <a:pt x="60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86"/>
                  <a:pt x="48" y="86"/>
                  <a:pt x="48" y="86"/>
                </a:cubicBezTo>
                <a:cubicBezTo>
                  <a:pt x="48" y="87"/>
                  <a:pt x="47" y="88"/>
                  <a:pt x="46" y="88"/>
                </a:cubicBezTo>
                <a:cubicBezTo>
                  <a:pt x="44" y="88"/>
                  <a:pt x="43" y="87"/>
                  <a:pt x="43" y="86"/>
                </a:cubicBezTo>
                <a:cubicBezTo>
                  <a:pt x="43" y="40"/>
                  <a:pt x="43" y="40"/>
                  <a:pt x="43" y="40"/>
                </a:cubicBezTo>
                <a:cubicBezTo>
                  <a:pt x="31" y="40"/>
                  <a:pt x="31" y="40"/>
                  <a:pt x="31" y="40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8" name="Freeform 30"/>
          <p:cNvSpPr>
            <a:spLocks noEditPoints="1"/>
          </p:cNvSpPr>
          <p:nvPr/>
        </p:nvSpPr>
        <p:spPr bwMode="auto">
          <a:xfrm>
            <a:off x="5508625" y="3216275"/>
            <a:ext cx="168275" cy="209550"/>
          </a:xfrm>
          <a:custGeom>
            <a:avLst/>
            <a:gdLst>
              <a:gd name="T0" fmla="*/ 61 w 81"/>
              <a:gd name="T1" fmla="*/ 25 h 101"/>
              <a:gd name="T2" fmla="*/ 55 w 81"/>
              <a:gd name="T3" fmla="*/ 6 h 101"/>
              <a:gd name="T4" fmla="*/ 40 w 81"/>
              <a:gd name="T5" fmla="*/ 0 h 101"/>
              <a:gd name="T6" fmla="*/ 19 w 81"/>
              <a:gd name="T7" fmla="*/ 21 h 101"/>
              <a:gd name="T8" fmla="*/ 4 w 81"/>
              <a:gd name="T9" fmla="*/ 25 h 101"/>
              <a:gd name="T10" fmla="*/ 0 w 81"/>
              <a:gd name="T11" fmla="*/ 97 h 101"/>
              <a:gd name="T12" fmla="*/ 77 w 81"/>
              <a:gd name="T13" fmla="*/ 101 h 101"/>
              <a:gd name="T14" fmla="*/ 81 w 81"/>
              <a:gd name="T15" fmla="*/ 29 h 101"/>
              <a:gd name="T16" fmla="*/ 57 w 81"/>
              <a:gd name="T17" fmla="*/ 46 h 101"/>
              <a:gd name="T18" fmla="*/ 59 w 81"/>
              <a:gd name="T19" fmla="*/ 45 h 101"/>
              <a:gd name="T20" fmla="*/ 59 w 81"/>
              <a:gd name="T21" fmla="*/ 45 h 101"/>
              <a:gd name="T22" fmla="*/ 61 w 81"/>
              <a:gd name="T23" fmla="*/ 46 h 101"/>
              <a:gd name="T24" fmla="*/ 62 w 81"/>
              <a:gd name="T25" fmla="*/ 48 h 101"/>
              <a:gd name="T26" fmla="*/ 61 w 81"/>
              <a:gd name="T27" fmla="*/ 50 h 101"/>
              <a:gd name="T28" fmla="*/ 57 w 81"/>
              <a:gd name="T29" fmla="*/ 50 h 101"/>
              <a:gd name="T30" fmla="*/ 56 w 81"/>
              <a:gd name="T31" fmla="*/ 48 h 101"/>
              <a:gd name="T32" fmla="*/ 57 w 81"/>
              <a:gd name="T33" fmla="*/ 46 h 101"/>
              <a:gd name="T34" fmla="*/ 24 w 81"/>
              <a:gd name="T35" fmla="*/ 21 h 101"/>
              <a:gd name="T36" fmla="*/ 40 w 81"/>
              <a:gd name="T37" fmla="*/ 5 h 101"/>
              <a:gd name="T38" fmla="*/ 52 w 81"/>
              <a:gd name="T39" fmla="*/ 10 h 101"/>
              <a:gd name="T40" fmla="*/ 57 w 81"/>
              <a:gd name="T41" fmla="*/ 25 h 101"/>
              <a:gd name="T42" fmla="*/ 24 w 81"/>
              <a:gd name="T43" fmla="*/ 21 h 101"/>
              <a:gd name="T44" fmla="*/ 19 w 81"/>
              <a:gd name="T45" fmla="*/ 46 h 101"/>
              <a:gd name="T46" fmla="*/ 21 w 81"/>
              <a:gd name="T47" fmla="*/ 45 h 101"/>
              <a:gd name="T48" fmla="*/ 22 w 81"/>
              <a:gd name="T49" fmla="*/ 45 h 101"/>
              <a:gd name="T50" fmla="*/ 24 w 81"/>
              <a:gd name="T51" fmla="*/ 46 h 101"/>
              <a:gd name="T52" fmla="*/ 24 w 81"/>
              <a:gd name="T53" fmla="*/ 50 h 101"/>
              <a:gd name="T54" fmla="*/ 21 w 81"/>
              <a:gd name="T55" fmla="*/ 51 h 101"/>
              <a:gd name="T56" fmla="*/ 19 w 81"/>
              <a:gd name="T57" fmla="*/ 50 h 101"/>
              <a:gd name="T58" fmla="*/ 19 w 81"/>
              <a:gd name="T59" fmla="*/ 46 h 101"/>
              <a:gd name="T60" fmla="*/ 73 w 81"/>
              <a:gd name="T61" fmla="*/ 93 h 101"/>
              <a:gd name="T62" fmla="*/ 8 w 81"/>
              <a:gd name="T63" fmla="*/ 33 h 101"/>
              <a:gd name="T64" fmla="*/ 19 w 81"/>
              <a:gd name="T65" fmla="*/ 41 h 101"/>
              <a:gd name="T66" fmla="*/ 16 w 81"/>
              <a:gd name="T67" fmla="*/ 42 h 101"/>
              <a:gd name="T68" fmla="*/ 16 w 81"/>
              <a:gd name="T69" fmla="*/ 53 h 101"/>
              <a:gd name="T70" fmla="*/ 21 w 81"/>
              <a:gd name="T71" fmla="*/ 56 h 101"/>
              <a:gd name="T72" fmla="*/ 27 w 81"/>
              <a:gd name="T73" fmla="*/ 53 h 101"/>
              <a:gd name="T74" fmla="*/ 27 w 81"/>
              <a:gd name="T75" fmla="*/ 42 h 101"/>
              <a:gd name="T76" fmla="*/ 24 w 81"/>
              <a:gd name="T77" fmla="*/ 41 h 101"/>
              <a:gd name="T78" fmla="*/ 57 w 81"/>
              <a:gd name="T79" fmla="*/ 33 h 101"/>
              <a:gd name="T80" fmla="*/ 54 w 81"/>
              <a:gd name="T81" fmla="*/ 42 h 101"/>
              <a:gd name="T82" fmla="*/ 51 w 81"/>
              <a:gd name="T83" fmla="*/ 48 h 101"/>
              <a:gd name="T84" fmla="*/ 54 w 81"/>
              <a:gd name="T85" fmla="*/ 53 h 101"/>
              <a:gd name="T86" fmla="*/ 64 w 81"/>
              <a:gd name="T87" fmla="*/ 53 h 101"/>
              <a:gd name="T88" fmla="*/ 67 w 81"/>
              <a:gd name="T89" fmla="*/ 48 h 101"/>
              <a:gd name="T90" fmla="*/ 61 w 81"/>
              <a:gd name="T91" fmla="*/ 41 h 101"/>
              <a:gd name="T92" fmla="*/ 73 w 81"/>
              <a:gd name="T93" fmla="*/ 3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01">
                <a:moveTo>
                  <a:pt x="77" y="25"/>
                </a:moveTo>
                <a:cubicBezTo>
                  <a:pt x="61" y="25"/>
                  <a:pt x="61" y="25"/>
                  <a:pt x="61" y="25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5"/>
                  <a:pt x="59" y="10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1" y="2"/>
                  <a:pt x="46" y="0"/>
                  <a:pt x="40" y="0"/>
                </a:cubicBezTo>
                <a:cubicBezTo>
                  <a:pt x="34" y="0"/>
                  <a:pt x="29" y="2"/>
                  <a:pt x="25" y="6"/>
                </a:cubicBezTo>
                <a:cubicBezTo>
                  <a:pt x="21" y="10"/>
                  <a:pt x="19" y="15"/>
                  <a:pt x="19" y="21"/>
                </a:cubicBezTo>
                <a:cubicBezTo>
                  <a:pt x="19" y="25"/>
                  <a:pt x="19" y="25"/>
                  <a:pt x="19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2" y="25"/>
                  <a:pt x="0" y="27"/>
                  <a:pt x="0" y="29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9"/>
                  <a:pt x="2" y="101"/>
                  <a:pt x="4" y="101"/>
                </a:cubicBezTo>
                <a:cubicBezTo>
                  <a:pt x="77" y="101"/>
                  <a:pt x="77" y="101"/>
                  <a:pt x="77" y="101"/>
                </a:cubicBezTo>
                <a:cubicBezTo>
                  <a:pt x="79" y="101"/>
                  <a:pt x="81" y="99"/>
                  <a:pt x="81" y="97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27"/>
                  <a:pt x="79" y="25"/>
                  <a:pt x="77" y="25"/>
                </a:cubicBezTo>
                <a:close/>
                <a:moveTo>
                  <a:pt x="57" y="46"/>
                </a:moveTo>
                <a:cubicBezTo>
                  <a:pt x="57" y="46"/>
                  <a:pt x="57" y="46"/>
                  <a:pt x="57" y="46"/>
                </a:cubicBezTo>
                <a:cubicBezTo>
                  <a:pt x="57" y="45"/>
                  <a:pt x="58" y="45"/>
                  <a:pt x="59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60" y="45"/>
                  <a:pt x="61" y="45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6"/>
                  <a:pt x="62" y="47"/>
                  <a:pt x="62" y="48"/>
                </a:cubicBezTo>
                <a:cubicBezTo>
                  <a:pt x="62" y="49"/>
                  <a:pt x="62" y="49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1" y="50"/>
                  <a:pt x="60" y="51"/>
                  <a:pt x="59" y="51"/>
                </a:cubicBezTo>
                <a:cubicBezTo>
                  <a:pt x="58" y="51"/>
                  <a:pt x="57" y="50"/>
                  <a:pt x="57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6" y="49"/>
                  <a:pt x="56" y="49"/>
                  <a:pt x="56" y="48"/>
                </a:cubicBezTo>
                <a:cubicBezTo>
                  <a:pt x="56" y="47"/>
                  <a:pt x="56" y="46"/>
                  <a:pt x="57" y="46"/>
                </a:cubicBezTo>
                <a:cubicBezTo>
                  <a:pt x="57" y="46"/>
                  <a:pt x="57" y="46"/>
                  <a:pt x="57" y="46"/>
                </a:cubicBezTo>
                <a:close/>
                <a:moveTo>
                  <a:pt x="24" y="21"/>
                </a:moveTo>
                <a:cubicBezTo>
                  <a:pt x="24" y="21"/>
                  <a:pt x="24" y="21"/>
                  <a:pt x="24" y="21"/>
                </a:cubicBezTo>
                <a:cubicBezTo>
                  <a:pt x="24" y="17"/>
                  <a:pt x="26" y="13"/>
                  <a:pt x="29" y="10"/>
                </a:cubicBezTo>
                <a:cubicBezTo>
                  <a:pt x="32" y="7"/>
                  <a:pt x="36" y="5"/>
                  <a:pt x="40" y="5"/>
                </a:cubicBezTo>
                <a:cubicBezTo>
                  <a:pt x="45" y="5"/>
                  <a:pt x="49" y="7"/>
                  <a:pt x="52" y="10"/>
                </a:cubicBezTo>
                <a:cubicBezTo>
                  <a:pt x="52" y="10"/>
                  <a:pt x="52" y="10"/>
                  <a:pt x="52" y="10"/>
                </a:cubicBezTo>
                <a:cubicBezTo>
                  <a:pt x="55" y="13"/>
                  <a:pt x="57" y="17"/>
                  <a:pt x="57" y="21"/>
                </a:cubicBezTo>
                <a:cubicBezTo>
                  <a:pt x="57" y="25"/>
                  <a:pt x="57" y="25"/>
                  <a:pt x="57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1"/>
                  <a:pt x="24" y="21"/>
                  <a:pt x="24" y="21"/>
                </a:cubicBezTo>
                <a:close/>
                <a:moveTo>
                  <a:pt x="19" y="46"/>
                </a:move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20" y="45"/>
                  <a:pt x="21" y="45"/>
                  <a:pt x="21" y="45"/>
                </a:cubicBezTo>
                <a:cubicBezTo>
                  <a:pt x="21" y="45"/>
                  <a:pt x="21" y="45"/>
                  <a:pt x="21" y="45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5"/>
                  <a:pt x="23" y="45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7"/>
                  <a:pt x="24" y="48"/>
                </a:cubicBezTo>
                <a:cubicBezTo>
                  <a:pt x="24" y="49"/>
                  <a:pt x="24" y="49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3" y="50"/>
                  <a:pt x="22" y="51"/>
                  <a:pt x="21" y="51"/>
                </a:cubicBezTo>
                <a:cubicBezTo>
                  <a:pt x="21" y="51"/>
                  <a:pt x="20" y="50"/>
                  <a:pt x="19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49"/>
                  <a:pt x="19" y="49"/>
                  <a:pt x="19" y="48"/>
                </a:cubicBezTo>
                <a:cubicBezTo>
                  <a:pt x="19" y="47"/>
                  <a:pt x="19" y="46"/>
                  <a:pt x="19" y="46"/>
                </a:cubicBezTo>
                <a:close/>
                <a:moveTo>
                  <a:pt x="73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8" y="93"/>
                  <a:pt x="8" y="93"/>
                  <a:pt x="8" y="93"/>
                </a:cubicBezTo>
                <a:cubicBezTo>
                  <a:pt x="8" y="33"/>
                  <a:pt x="8" y="33"/>
                  <a:pt x="8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41"/>
                  <a:pt x="19" y="41"/>
                  <a:pt x="19" y="41"/>
                </a:cubicBezTo>
                <a:cubicBezTo>
                  <a:pt x="18" y="41"/>
                  <a:pt x="17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4"/>
                  <a:pt x="14" y="46"/>
                  <a:pt x="14" y="48"/>
                </a:cubicBezTo>
                <a:cubicBezTo>
                  <a:pt x="14" y="50"/>
                  <a:pt x="15" y="52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5"/>
                  <a:pt x="19" y="56"/>
                  <a:pt x="21" y="56"/>
                </a:cubicBezTo>
                <a:cubicBezTo>
                  <a:pt x="24" y="56"/>
                  <a:pt x="25" y="55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8" y="52"/>
                  <a:pt x="29" y="50"/>
                  <a:pt x="29" y="48"/>
                </a:cubicBezTo>
                <a:cubicBezTo>
                  <a:pt x="29" y="46"/>
                  <a:pt x="28" y="44"/>
                  <a:pt x="27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6" y="42"/>
                  <a:pt x="25" y="41"/>
                  <a:pt x="24" y="41"/>
                </a:cubicBezTo>
                <a:cubicBezTo>
                  <a:pt x="24" y="33"/>
                  <a:pt x="24" y="33"/>
                  <a:pt x="24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41"/>
                  <a:pt x="57" y="41"/>
                  <a:pt x="57" y="41"/>
                </a:cubicBezTo>
                <a:cubicBezTo>
                  <a:pt x="56" y="41"/>
                  <a:pt x="55" y="42"/>
                  <a:pt x="54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52" y="44"/>
                  <a:pt x="51" y="46"/>
                  <a:pt x="51" y="48"/>
                </a:cubicBezTo>
                <a:cubicBezTo>
                  <a:pt x="51" y="50"/>
                  <a:pt x="52" y="52"/>
                  <a:pt x="53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5" y="55"/>
                  <a:pt x="57" y="56"/>
                  <a:pt x="59" y="56"/>
                </a:cubicBezTo>
                <a:cubicBezTo>
                  <a:pt x="61" y="56"/>
                  <a:pt x="63" y="55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6" y="52"/>
                  <a:pt x="67" y="50"/>
                  <a:pt x="67" y="48"/>
                </a:cubicBezTo>
                <a:cubicBezTo>
                  <a:pt x="67" y="46"/>
                  <a:pt x="66" y="44"/>
                  <a:pt x="64" y="42"/>
                </a:cubicBezTo>
                <a:cubicBezTo>
                  <a:pt x="64" y="42"/>
                  <a:pt x="63" y="41"/>
                  <a:pt x="61" y="41"/>
                </a:cubicBezTo>
                <a:cubicBezTo>
                  <a:pt x="61" y="33"/>
                  <a:pt x="61" y="33"/>
                  <a:pt x="61" y="33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93"/>
                  <a:pt x="73" y="93"/>
                  <a:pt x="73" y="93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39" name="Rectangle 31"/>
          <p:cNvSpPr>
            <a:spLocks noChangeArrowheads="1"/>
          </p:cNvSpPr>
          <p:nvPr/>
        </p:nvSpPr>
        <p:spPr bwMode="auto">
          <a:xfrm>
            <a:off x="1404938" y="1347788"/>
            <a:ext cx="13668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01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440" name="Rectangle 32"/>
          <p:cNvSpPr>
            <a:spLocks noChangeArrowheads="1"/>
          </p:cNvSpPr>
          <p:nvPr/>
        </p:nvSpPr>
        <p:spPr bwMode="auto">
          <a:xfrm>
            <a:off x="3395663" y="1347788"/>
            <a:ext cx="13668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02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441" name="Rectangle 33"/>
          <p:cNvSpPr>
            <a:spLocks noChangeArrowheads="1"/>
          </p:cNvSpPr>
          <p:nvPr/>
        </p:nvSpPr>
        <p:spPr bwMode="auto">
          <a:xfrm>
            <a:off x="5359400" y="1347788"/>
            <a:ext cx="13668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03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442" name="Rectangle 34"/>
          <p:cNvSpPr>
            <a:spLocks noChangeArrowheads="1"/>
          </p:cNvSpPr>
          <p:nvPr/>
        </p:nvSpPr>
        <p:spPr bwMode="auto">
          <a:xfrm>
            <a:off x="2413000" y="4051300"/>
            <a:ext cx="13668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04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443" name="Rectangle 35"/>
          <p:cNvSpPr>
            <a:spLocks noChangeArrowheads="1"/>
          </p:cNvSpPr>
          <p:nvPr/>
        </p:nvSpPr>
        <p:spPr bwMode="auto">
          <a:xfrm>
            <a:off x="4384675" y="4051300"/>
            <a:ext cx="13668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05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7444" name="Rectangle 36"/>
          <p:cNvSpPr>
            <a:spLocks noChangeArrowheads="1"/>
          </p:cNvSpPr>
          <p:nvPr/>
        </p:nvSpPr>
        <p:spPr bwMode="auto">
          <a:xfrm>
            <a:off x="6348413" y="4051300"/>
            <a:ext cx="13668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06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279049" y="189175"/>
            <a:ext cx="393739" cy="393739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 Box 18"/>
          <p:cNvSpPr txBox="1">
            <a:spLocks noChangeArrowheads="1"/>
          </p:cNvSpPr>
          <p:nvPr/>
        </p:nvSpPr>
        <p:spPr bwMode="auto">
          <a:xfrm>
            <a:off x="273779" y="220533"/>
            <a:ext cx="40427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03</a:t>
            </a:r>
            <a:endParaRPr lang="zh-CN" altLang="en-US" sz="2000" b="1" dirty="0">
              <a:solidFill>
                <a:srgbClr val="E4402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39" name="Text Box 18"/>
          <p:cNvSpPr txBox="1">
            <a:spLocks noChangeArrowheads="1"/>
          </p:cNvSpPr>
          <p:nvPr/>
        </p:nvSpPr>
        <p:spPr bwMode="auto">
          <a:xfrm>
            <a:off x="780810" y="235922"/>
            <a:ext cx="18020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</p:spTree>
    <p:extLst>
      <p:ext uri="{BB962C8B-B14F-4D97-AF65-F5344CB8AC3E}">
        <p14:creationId xmlns:p14="http://schemas.microsoft.com/office/powerpoint/2010/main" val="199101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75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750" fill="hold"/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750" fill="hold"/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75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750" fill="hold"/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750" fill="hold"/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1" dur="750" fill="hold"/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2" dur="750" fill="hold"/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5" dur="750" fill="hold"/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9" dur="750" fill="hold"/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0" dur="750" fill="hold"/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 p14:presetBounceEnd="6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7" dur="75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8" dur="75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 p14:presetBounceEnd="6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2" dur="75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6" dur="75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9" dur="75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0" dur="75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grpId="0" nodeType="withEffect" p14:presetBounceEnd="6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3" dur="75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4" dur="75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15" grpId="0" animBg="1"/>
          <p:bldP spid="17416" grpId="0" animBg="1"/>
          <p:bldP spid="17417" grpId="0" animBg="1"/>
          <p:bldP spid="17418" grpId="0" animBg="1"/>
          <p:bldP spid="17419" grpId="0" animBg="1"/>
          <p:bldP spid="17420" grpId="0" animBg="1"/>
          <p:bldP spid="17421" grpId="0" animBg="1"/>
          <p:bldP spid="17422" grpId="0" animBg="1"/>
          <p:bldP spid="17423" grpId="0" animBg="1"/>
          <p:bldP spid="17424" grpId="0" animBg="1"/>
          <p:bldP spid="17425" grpId="0" animBg="1"/>
          <p:bldP spid="17426" grpId="0" animBg="1"/>
          <p:bldP spid="17427" grpId="0" animBg="1"/>
          <p:bldP spid="17428" grpId="0" animBg="1"/>
          <p:bldP spid="17429" grpId="0" animBg="1"/>
          <p:bldP spid="17430" grpId="0" animBg="1"/>
          <p:bldP spid="17431" grpId="0" animBg="1"/>
          <p:bldP spid="17432" grpId="0" animBg="1"/>
          <p:bldP spid="17433" grpId="0" animBg="1"/>
          <p:bldP spid="17434" grpId="0" animBg="1"/>
          <p:bldP spid="17435" grpId="0" animBg="1"/>
          <p:bldP spid="17436" grpId="0" animBg="1"/>
          <p:bldP spid="17437" grpId="0" animBg="1"/>
          <p:bldP spid="17438" grpId="0" animBg="1"/>
          <p:bldP spid="17439" grpId="0"/>
          <p:bldP spid="17440" grpId="0"/>
          <p:bldP spid="17441" grpId="0"/>
          <p:bldP spid="17442" grpId="0"/>
          <p:bldP spid="17443" grpId="0"/>
          <p:bldP spid="174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74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74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74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74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74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74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74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74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74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74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74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174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74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174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74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17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74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74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174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75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174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174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750" fill="hold"/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750" fill="hold"/>
                                            <p:tgtEl>
                                              <p:spTgt spid="174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750" fill="hold"/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74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750" fill="hold"/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750" fill="hold"/>
                                            <p:tgtEl>
                                              <p:spTgt spid="174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7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75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750" fill="hold"/>
                                            <p:tgtEl>
                                              <p:spTgt spid="17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750" fill="hold"/>
                                            <p:tgtEl>
                                              <p:spTgt spid="17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17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75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750" fill="hold"/>
                                            <p:tgtEl>
                                              <p:spTgt spid="17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750" fill="hold"/>
                                            <p:tgtEl>
                                              <p:spTgt spid="17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415" grpId="0" animBg="1"/>
          <p:bldP spid="17416" grpId="0" animBg="1"/>
          <p:bldP spid="17417" grpId="0" animBg="1"/>
          <p:bldP spid="17418" grpId="0" animBg="1"/>
          <p:bldP spid="17419" grpId="0" animBg="1"/>
          <p:bldP spid="17420" grpId="0" animBg="1"/>
          <p:bldP spid="17421" grpId="0" animBg="1"/>
          <p:bldP spid="17422" grpId="0" animBg="1"/>
          <p:bldP spid="17423" grpId="0" animBg="1"/>
          <p:bldP spid="17424" grpId="0" animBg="1"/>
          <p:bldP spid="17425" grpId="0" animBg="1"/>
          <p:bldP spid="17426" grpId="0" animBg="1"/>
          <p:bldP spid="17427" grpId="0" animBg="1"/>
          <p:bldP spid="17428" grpId="0" animBg="1"/>
          <p:bldP spid="17429" grpId="0" animBg="1"/>
          <p:bldP spid="17430" grpId="0" animBg="1"/>
          <p:bldP spid="17431" grpId="0" animBg="1"/>
          <p:bldP spid="17432" grpId="0" animBg="1"/>
          <p:bldP spid="17433" grpId="0" animBg="1"/>
          <p:bldP spid="17434" grpId="0" animBg="1"/>
          <p:bldP spid="17435" grpId="0" animBg="1"/>
          <p:bldP spid="17436" grpId="0" animBg="1"/>
          <p:bldP spid="17437" grpId="0" animBg="1"/>
          <p:bldP spid="17438" grpId="0" animBg="1"/>
          <p:bldP spid="17439" grpId="0"/>
          <p:bldP spid="17440" grpId="0"/>
          <p:bldP spid="17441" grpId="0"/>
          <p:bldP spid="17442" grpId="0"/>
          <p:bldP spid="17443" grpId="0"/>
          <p:bldP spid="17444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auto">
          <a:xfrm>
            <a:off x="4181475" y="1490663"/>
            <a:ext cx="768350" cy="766762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4284663" y="2570163"/>
            <a:ext cx="574675" cy="574675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5162550" y="2471738"/>
            <a:ext cx="766763" cy="766762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3201988" y="2471738"/>
            <a:ext cx="766762" cy="766762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4181475" y="3451225"/>
            <a:ext cx="768350" cy="768350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9" name="Freeform 7"/>
          <p:cNvSpPr>
            <a:spLocks/>
          </p:cNvSpPr>
          <p:nvPr/>
        </p:nvSpPr>
        <p:spPr bwMode="auto">
          <a:xfrm>
            <a:off x="2824163" y="1576388"/>
            <a:ext cx="1228725" cy="333375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0" name="Freeform 8"/>
          <p:cNvSpPr>
            <a:spLocks/>
          </p:cNvSpPr>
          <p:nvPr/>
        </p:nvSpPr>
        <p:spPr bwMode="auto">
          <a:xfrm>
            <a:off x="5570538" y="1576388"/>
            <a:ext cx="568325" cy="765175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1" name="Freeform 9"/>
          <p:cNvSpPr>
            <a:spLocks/>
          </p:cNvSpPr>
          <p:nvPr/>
        </p:nvSpPr>
        <p:spPr bwMode="auto">
          <a:xfrm>
            <a:off x="5078413" y="3522663"/>
            <a:ext cx="1014412" cy="333375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2" name="Freeform 10"/>
          <p:cNvSpPr>
            <a:spLocks/>
          </p:cNvSpPr>
          <p:nvPr/>
        </p:nvSpPr>
        <p:spPr bwMode="auto">
          <a:xfrm>
            <a:off x="2824163" y="3313113"/>
            <a:ext cx="760412" cy="220662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3" name="Freeform 11"/>
          <p:cNvSpPr>
            <a:spLocks/>
          </p:cNvSpPr>
          <p:nvPr/>
        </p:nvSpPr>
        <p:spPr bwMode="auto">
          <a:xfrm>
            <a:off x="5005388" y="2790825"/>
            <a:ext cx="68262" cy="136525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4" name="Freeform 12"/>
          <p:cNvSpPr>
            <a:spLocks/>
          </p:cNvSpPr>
          <p:nvPr/>
        </p:nvSpPr>
        <p:spPr bwMode="auto">
          <a:xfrm>
            <a:off x="4057650" y="2790825"/>
            <a:ext cx="68263" cy="136525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5" name="Freeform 13"/>
          <p:cNvSpPr>
            <a:spLocks/>
          </p:cNvSpPr>
          <p:nvPr/>
        </p:nvSpPr>
        <p:spPr bwMode="auto">
          <a:xfrm>
            <a:off x="4497388" y="3298825"/>
            <a:ext cx="136525" cy="68263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6" name="Freeform 14"/>
          <p:cNvSpPr>
            <a:spLocks/>
          </p:cNvSpPr>
          <p:nvPr/>
        </p:nvSpPr>
        <p:spPr bwMode="auto">
          <a:xfrm>
            <a:off x="4497388" y="2351088"/>
            <a:ext cx="136525" cy="68262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6281738" y="1500188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03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6281738" y="3441700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04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1160463" y="3441700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4402F"/>
                </a:solidFill>
              </a:rPr>
              <a:t>Option 02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1160463" y="1497013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4402F"/>
                </a:solidFill>
              </a:rPr>
              <a:t>Option 01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8451" name="Freeform 19"/>
          <p:cNvSpPr>
            <a:spLocks noEditPoints="1"/>
          </p:cNvSpPr>
          <p:nvPr/>
        </p:nvSpPr>
        <p:spPr bwMode="auto">
          <a:xfrm>
            <a:off x="4437063" y="1739900"/>
            <a:ext cx="279400" cy="285750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3424238" y="2686050"/>
            <a:ext cx="352425" cy="358775"/>
            <a:chOff x="0" y="0"/>
            <a:chExt cx="276" cy="281"/>
          </a:xfrm>
        </p:grpSpPr>
        <p:sp>
          <p:nvSpPr>
            <p:cNvPr id="18453" name="Freeform 21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4" name="Freeform 22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8455" name="Freeform 23"/>
          <p:cNvSpPr>
            <a:spLocks noEditPoints="1"/>
          </p:cNvSpPr>
          <p:nvPr/>
        </p:nvSpPr>
        <p:spPr bwMode="auto">
          <a:xfrm>
            <a:off x="4416425" y="3684588"/>
            <a:ext cx="311150" cy="330200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8456" name="Group 24"/>
          <p:cNvGrpSpPr>
            <a:grpSpLocks/>
          </p:cNvGrpSpPr>
          <p:nvPr/>
        </p:nvGrpSpPr>
        <p:grpSpPr bwMode="auto">
          <a:xfrm>
            <a:off x="5399088" y="2711450"/>
            <a:ext cx="307975" cy="263525"/>
            <a:chOff x="0" y="0"/>
            <a:chExt cx="280" cy="240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8" name="Freeform 26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8459" name="Freeform 27"/>
          <p:cNvSpPr>
            <a:spLocks noEditPoints="1"/>
          </p:cNvSpPr>
          <p:nvPr/>
        </p:nvSpPr>
        <p:spPr bwMode="auto">
          <a:xfrm>
            <a:off x="4456113" y="2751138"/>
            <a:ext cx="231775" cy="215900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279049" y="189175"/>
            <a:ext cx="393739" cy="393739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 Box 18"/>
          <p:cNvSpPr txBox="1">
            <a:spLocks noChangeArrowheads="1"/>
          </p:cNvSpPr>
          <p:nvPr/>
        </p:nvSpPr>
        <p:spPr bwMode="auto">
          <a:xfrm>
            <a:off x="273779" y="220533"/>
            <a:ext cx="40427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03</a:t>
            </a:r>
            <a:endParaRPr lang="zh-CN" altLang="en-US" sz="2000" b="1" dirty="0">
              <a:solidFill>
                <a:srgbClr val="E4402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35" name="Text Box 18"/>
          <p:cNvSpPr txBox="1">
            <a:spLocks noChangeArrowheads="1"/>
          </p:cNvSpPr>
          <p:nvPr/>
        </p:nvSpPr>
        <p:spPr bwMode="auto">
          <a:xfrm>
            <a:off x="780810" y="235922"/>
            <a:ext cx="18020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</p:spTree>
    <p:extLst>
      <p:ext uri="{BB962C8B-B14F-4D97-AF65-F5344CB8AC3E}">
        <p14:creationId xmlns:p14="http://schemas.microsoft.com/office/powerpoint/2010/main" val="28447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2409825" y="1490663"/>
            <a:ext cx="4324350" cy="2913062"/>
            <a:chOff x="0" y="0"/>
            <a:chExt cx="2724" cy="1835"/>
          </a:xfrm>
        </p:grpSpPr>
        <p:sp>
          <p:nvSpPr>
            <p:cNvPr id="19459" name="Oval 3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460" name="Group 4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9461" name="Picture 5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62" name="Rectangle 6" descr="13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 r="-25825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463" name="Group 7"/>
          <p:cNvGrpSpPr>
            <a:grpSpLocks/>
          </p:cNvGrpSpPr>
          <p:nvPr/>
        </p:nvGrpSpPr>
        <p:grpSpPr bwMode="auto">
          <a:xfrm>
            <a:off x="5999163" y="3971925"/>
            <a:ext cx="207962" cy="1169988"/>
            <a:chOff x="0" y="0"/>
            <a:chExt cx="131" cy="737"/>
          </a:xfrm>
        </p:grpSpPr>
        <p:sp>
          <p:nvSpPr>
            <p:cNvPr id="19464" name="Line 8"/>
            <p:cNvSpPr>
              <a:spLocks noChangeShapeType="1"/>
            </p:cNvSpPr>
            <p:nvPr/>
          </p:nvSpPr>
          <p:spPr bwMode="auto">
            <a:xfrm flipV="1">
              <a:off x="66" y="132"/>
              <a:ext cx="0" cy="605"/>
            </a:xfrm>
            <a:prstGeom prst="lin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5" name="Oval 9"/>
            <p:cNvSpPr>
              <a:spLocks noChangeArrowheads="1"/>
            </p:cNvSpPr>
            <p:nvPr/>
          </p:nvSpPr>
          <p:spPr bwMode="auto">
            <a:xfrm>
              <a:off x="22" y="21"/>
              <a:ext cx="89" cy="8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6" name="Oval 10"/>
            <p:cNvSpPr>
              <a:spLocks noChangeArrowheads="1"/>
            </p:cNvSpPr>
            <p:nvPr/>
          </p:nvSpPr>
          <p:spPr bwMode="auto">
            <a:xfrm>
              <a:off x="0" y="0"/>
              <a:ext cx="131" cy="132"/>
            </a:xfrm>
            <a:prstGeom prst="ellips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7" name="Freeform 11"/>
          <p:cNvSpPr>
            <a:spLocks/>
          </p:cNvSpPr>
          <p:nvPr/>
        </p:nvSpPr>
        <p:spPr bwMode="auto">
          <a:xfrm>
            <a:off x="5500688" y="3328988"/>
            <a:ext cx="1211262" cy="587375"/>
          </a:xfrm>
          <a:custGeom>
            <a:avLst/>
            <a:gdLst>
              <a:gd name="T0" fmla="*/ 465 w 488"/>
              <a:gd name="T1" fmla="*/ 0 h 237"/>
              <a:gd name="T2" fmla="*/ 23 w 488"/>
              <a:gd name="T3" fmla="*/ 0 h 237"/>
              <a:gd name="T4" fmla="*/ 0 w 488"/>
              <a:gd name="T5" fmla="*/ 22 h 237"/>
              <a:gd name="T6" fmla="*/ 0 w 488"/>
              <a:gd name="T7" fmla="*/ 184 h 237"/>
              <a:gd name="T8" fmla="*/ 23 w 488"/>
              <a:gd name="T9" fmla="*/ 207 h 237"/>
              <a:gd name="T10" fmla="*/ 227 w 488"/>
              <a:gd name="T11" fmla="*/ 207 h 237"/>
              <a:gd name="T12" fmla="*/ 235 w 488"/>
              <a:gd name="T13" fmla="*/ 220 h 237"/>
              <a:gd name="T14" fmla="*/ 244 w 488"/>
              <a:gd name="T15" fmla="*/ 237 h 237"/>
              <a:gd name="T16" fmla="*/ 254 w 488"/>
              <a:gd name="T17" fmla="*/ 220 h 237"/>
              <a:gd name="T18" fmla="*/ 262 w 488"/>
              <a:gd name="T19" fmla="*/ 207 h 237"/>
              <a:gd name="T20" fmla="*/ 465 w 488"/>
              <a:gd name="T21" fmla="*/ 207 h 237"/>
              <a:gd name="T22" fmla="*/ 488 w 488"/>
              <a:gd name="T23" fmla="*/ 184 h 237"/>
              <a:gd name="T24" fmla="*/ 488 w 488"/>
              <a:gd name="T25" fmla="*/ 22 h 237"/>
              <a:gd name="T26" fmla="*/ 465 w 488"/>
              <a:gd name="T2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8" h="237">
                <a:moveTo>
                  <a:pt x="465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97"/>
                  <a:pt x="10" y="207"/>
                  <a:pt x="23" y="207"/>
                </a:cubicBezTo>
                <a:cubicBezTo>
                  <a:pt x="227" y="207"/>
                  <a:pt x="227" y="207"/>
                  <a:pt x="227" y="207"/>
                </a:cubicBezTo>
                <a:cubicBezTo>
                  <a:pt x="235" y="220"/>
                  <a:pt x="235" y="220"/>
                  <a:pt x="235" y="220"/>
                </a:cubicBezTo>
                <a:cubicBezTo>
                  <a:pt x="244" y="237"/>
                  <a:pt x="244" y="237"/>
                  <a:pt x="244" y="237"/>
                </a:cubicBezTo>
                <a:cubicBezTo>
                  <a:pt x="254" y="220"/>
                  <a:pt x="254" y="220"/>
                  <a:pt x="254" y="220"/>
                </a:cubicBezTo>
                <a:cubicBezTo>
                  <a:pt x="262" y="207"/>
                  <a:pt x="262" y="207"/>
                  <a:pt x="262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78" y="207"/>
                  <a:pt x="488" y="197"/>
                  <a:pt x="488" y="184"/>
                </a:cubicBezTo>
                <a:cubicBezTo>
                  <a:pt x="488" y="22"/>
                  <a:pt x="488" y="22"/>
                  <a:pt x="488" y="22"/>
                </a:cubicBezTo>
                <a:cubicBezTo>
                  <a:pt x="488" y="10"/>
                  <a:pt x="478" y="0"/>
                  <a:pt x="465" y="0"/>
                </a:cubicBez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68" name="Group 12"/>
          <p:cNvGrpSpPr>
            <a:grpSpLocks/>
          </p:cNvGrpSpPr>
          <p:nvPr/>
        </p:nvGrpSpPr>
        <p:grpSpPr bwMode="auto">
          <a:xfrm>
            <a:off x="1357313" y="3971925"/>
            <a:ext cx="211137" cy="1169988"/>
            <a:chOff x="0" y="0"/>
            <a:chExt cx="133" cy="737"/>
          </a:xfrm>
        </p:grpSpPr>
        <p:sp>
          <p:nvSpPr>
            <p:cNvPr id="19469" name="Line 13"/>
            <p:cNvSpPr>
              <a:spLocks noChangeShapeType="1"/>
            </p:cNvSpPr>
            <p:nvPr/>
          </p:nvSpPr>
          <p:spPr bwMode="auto">
            <a:xfrm flipV="1">
              <a:off x="68" y="132"/>
              <a:ext cx="0" cy="605"/>
            </a:xfrm>
            <a:prstGeom prst="lin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0" name="Oval 14"/>
            <p:cNvSpPr>
              <a:spLocks noChangeArrowheads="1"/>
            </p:cNvSpPr>
            <p:nvPr/>
          </p:nvSpPr>
          <p:spPr bwMode="auto">
            <a:xfrm>
              <a:off x="22" y="21"/>
              <a:ext cx="89" cy="8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1" name="Oval 15"/>
            <p:cNvSpPr>
              <a:spLocks noChangeArrowheads="1"/>
            </p:cNvSpPr>
            <p:nvPr/>
          </p:nvSpPr>
          <p:spPr bwMode="auto">
            <a:xfrm>
              <a:off x="0" y="0"/>
              <a:ext cx="133" cy="132"/>
            </a:xfrm>
            <a:prstGeom prst="ellips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2" name="Freeform 16"/>
          <p:cNvSpPr>
            <a:spLocks/>
          </p:cNvSpPr>
          <p:nvPr/>
        </p:nvSpPr>
        <p:spPr bwMode="auto">
          <a:xfrm>
            <a:off x="858838" y="3328988"/>
            <a:ext cx="1211262" cy="587375"/>
          </a:xfrm>
          <a:custGeom>
            <a:avLst/>
            <a:gdLst>
              <a:gd name="T0" fmla="*/ 465 w 488"/>
              <a:gd name="T1" fmla="*/ 0 h 237"/>
              <a:gd name="T2" fmla="*/ 22 w 488"/>
              <a:gd name="T3" fmla="*/ 0 h 237"/>
              <a:gd name="T4" fmla="*/ 0 w 488"/>
              <a:gd name="T5" fmla="*/ 22 h 237"/>
              <a:gd name="T6" fmla="*/ 0 w 488"/>
              <a:gd name="T7" fmla="*/ 184 h 237"/>
              <a:gd name="T8" fmla="*/ 22 w 488"/>
              <a:gd name="T9" fmla="*/ 207 h 237"/>
              <a:gd name="T10" fmla="*/ 226 w 488"/>
              <a:gd name="T11" fmla="*/ 207 h 237"/>
              <a:gd name="T12" fmla="*/ 234 w 488"/>
              <a:gd name="T13" fmla="*/ 220 h 237"/>
              <a:gd name="T14" fmla="*/ 244 w 488"/>
              <a:gd name="T15" fmla="*/ 237 h 237"/>
              <a:gd name="T16" fmla="*/ 253 w 488"/>
              <a:gd name="T17" fmla="*/ 220 h 237"/>
              <a:gd name="T18" fmla="*/ 261 w 488"/>
              <a:gd name="T19" fmla="*/ 207 h 237"/>
              <a:gd name="T20" fmla="*/ 465 w 488"/>
              <a:gd name="T21" fmla="*/ 207 h 237"/>
              <a:gd name="T22" fmla="*/ 488 w 488"/>
              <a:gd name="T23" fmla="*/ 184 h 237"/>
              <a:gd name="T24" fmla="*/ 488 w 488"/>
              <a:gd name="T25" fmla="*/ 22 h 237"/>
              <a:gd name="T26" fmla="*/ 465 w 488"/>
              <a:gd name="T2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8" h="237">
                <a:moveTo>
                  <a:pt x="46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97"/>
                  <a:pt x="10" y="207"/>
                  <a:pt x="22" y="207"/>
                </a:cubicBezTo>
                <a:cubicBezTo>
                  <a:pt x="226" y="207"/>
                  <a:pt x="226" y="207"/>
                  <a:pt x="226" y="207"/>
                </a:cubicBezTo>
                <a:cubicBezTo>
                  <a:pt x="234" y="220"/>
                  <a:pt x="234" y="220"/>
                  <a:pt x="234" y="220"/>
                </a:cubicBezTo>
                <a:cubicBezTo>
                  <a:pt x="244" y="237"/>
                  <a:pt x="244" y="237"/>
                  <a:pt x="244" y="237"/>
                </a:cubicBezTo>
                <a:cubicBezTo>
                  <a:pt x="253" y="220"/>
                  <a:pt x="253" y="220"/>
                  <a:pt x="253" y="220"/>
                </a:cubicBezTo>
                <a:cubicBezTo>
                  <a:pt x="261" y="207"/>
                  <a:pt x="261" y="207"/>
                  <a:pt x="261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77" y="207"/>
                  <a:pt x="488" y="197"/>
                  <a:pt x="488" y="184"/>
                </a:cubicBezTo>
                <a:cubicBezTo>
                  <a:pt x="488" y="22"/>
                  <a:pt x="488" y="22"/>
                  <a:pt x="488" y="22"/>
                </a:cubicBezTo>
                <a:cubicBezTo>
                  <a:pt x="488" y="10"/>
                  <a:pt x="477" y="0"/>
                  <a:pt x="465" y="0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73" name="Group 17"/>
          <p:cNvGrpSpPr>
            <a:grpSpLocks/>
          </p:cNvGrpSpPr>
          <p:nvPr/>
        </p:nvGrpSpPr>
        <p:grpSpPr bwMode="auto">
          <a:xfrm>
            <a:off x="7577138" y="2935288"/>
            <a:ext cx="207962" cy="2206625"/>
            <a:chOff x="0" y="0"/>
            <a:chExt cx="131" cy="1390"/>
          </a:xfrm>
        </p:grpSpPr>
        <p:sp>
          <p:nvSpPr>
            <p:cNvPr id="19474" name="Line 18"/>
            <p:cNvSpPr>
              <a:spLocks noChangeShapeType="1"/>
            </p:cNvSpPr>
            <p:nvPr/>
          </p:nvSpPr>
          <p:spPr bwMode="auto">
            <a:xfrm flipV="1">
              <a:off x="66" y="133"/>
              <a:ext cx="0" cy="1257"/>
            </a:xfrm>
            <a:prstGeom prst="lin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Oval 19"/>
            <p:cNvSpPr>
              <a:spLocks noChangeArrowheads="1"/>
            </p:cNvSpPr>
            <p:nvPr/>
          </p:nvSpPr>
          <p:spPr bwMode="auto">
            <a:xfrm>
              <a:off x="22" y="22"/>
              <a:ext cx="89" cy="89"/>
            </a:xfrm>
            <a:prstGeom prst="ellipse">
              <a:avLst/>
            </a:pr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Oval 20"/>
            <p:cNvSpPr>
              <a:spLocks noChangeArrowheads="1"/>
            </p:cNvSpPr>
            <p:nvPr/>
          </p:nvSpPr>
          <p:spPr bwMode="auto">
            <a:xfrm>
              <a:off x="0" y="0"/>
              <a:ext cx="131" cy="133"/>
            </a:xfrm>
            <a:prstGeom prst="ellipse">
              <a:avLst/>
            </a:prstGeom>
            <a:noFill/>
            <a:ln w="6350" cmpd="sng">
              <a:solidFill>
                <a:srgbClr val="CBAB8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7" name="Freeform 21"/>
          <p:cNvSpPr>
            <a:spLocks/>
          </p:cNvSpPr>
          <p:nvPr/>
        </p:nvSpPr>
        <p:spPr bwMode="auto">
          <a:xfrm>
            <a:off x="6877050" y="2100263"/>
            <a:ext cx="1576388" cy="781050"/>
          </a:xfrm>
          <a:custGeom>
            <a:avLst/>
            <a:gdLst>
              <a:gd name="T0" fmla="*/ 612 w 635"/>
              <a:gd name="T1" fmla="*/ 0 h 315"/>
              <a:gd name="T2" fmla="*/ 23 w 635"/>
              <a:gd name="T3" fmla="*/ 0 h 315"/>
              <a:gd name="T4" fmla="*/ 0 w 635"/>
              <a:gd name="T5" fmla="*/ 23 h 315"/>
              <a:gd name="T6" fmla="*/ 0 w 635"/>
              <a:gd name="T7" fmla="*/ 262 h 315"/>
              <a:gd name="T8" fmla="*/ 23 w 635"/>
              <a:gd name="T9" fmla="*/ 285 h 315"/>
              <a:gd name="T10" fmla="*/ 308 w 635"/>
              <a:gd name="T11" fmla="*/ 285 h 315"/>
              <a:gd name="T12" fmla="*/ 316 w 635"/>
              <a:gd name="T13" fmla="*/ 298 h 315"/>
              <a:gd name="T14" fmla="*/ 325 w 635"/>
              <a:gd name="T15" fmla="*/ 315 h 315"/>
              <a:gd name="T16" fmla="*/ 335 w 635"/>
              <a:gd name="T17" fmla="*/ 298 h 315"/>
              <a:gd name="T18" fmla="*/ 343 w 635"/>
              <a:gd name="T19" fmla="*/ 285 h 315"/>
              <a:gd name="T20" fmla="*/ 612 w 635"/>
              <a:gd name="T21" fmla="*/ 285 h 315"/>
              <a:gd name="T22" fmla="*/ 635 w 635"/>
              <a:gd name="T23" fmla="*/ 262 h 315"/>
              <a:gd name="T24" fmla="*/ 635 w 635"/>
              <a:gd name="T25" fmla="*/ 23 h 315"/>
              <a:gd name="T26" fmla="*/ 612 w 635"/>
              <a:gd name="T27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35" h="315">
                <a:moveTo>
                  <a:pt x="612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62"/>
                  <a:pt x="0" y="262"/>
                  <a:pt x="0" y="262"/>
                </a:cubicBezTo>
                <a:cubicBezTo>
                  <a:pt x="0" y="275"/>
                  <a:pt x="10" y="285"/>
                  <a:pt x="23" y="285"/>
                </a:cubicBezTo>
                <a:cubicBezTo>
                  <a:pt x="308" y="285"/>
                  <a:pt x="308" y="285"/>
                  <a:pt x="308" y="285"/>
                </a:cubicBezTo>
                <a:cubicBezTo>
                  <a:pt x="316" y="298"/>
                  <a:pt x="316" y="298"/>
                  <a:pt x="316" y="298"/>
                </a:cubicBezTo>
                <a:cubicBezTo>
                  <a:pt x="325" y="315"/>
                  <a:pt x="325" y="315"/>
                  <a:pt x="325" y="315"/>
                </a:cubicBezTo>
                <a:cubicBezTo>
                  <a:pt x="335" y="298"/>
                  <a:pt x="335" y="298"/>
                  <a:pt x="335" y="298"/>
                </a:cubicBezTo>
                <a:cubicBezTo>
                  <a:pt x="343" y="285"/>
                  <a:pt x="343" y="285"/>
                  <a:pt x="343" y="285"/>
                </a:cubicBezTo>
                <a:cubicBezTo>
                  <a:pt x="612" y="285"/>
                  <a:pt x="612" y="285"/>
                  <a:pt x="612" y="285"/>
                </a:cubicBezTo>
                <a:cubicBezTo>
                  <a:pt x="624" y="285"/>
                  <a:pt x="635" y="275"/>
                  <a:pt x="635" y="262"/>
                </a:cubicBezTo>
                <a:cubicBezTo>
                  <a:pt x="635" y="23"/>
                  <a:pt x="635" y="23"/>
                  <a:pt x="635" y="23"/>
                </a:cubicBezTo>
                <a:cubicBezTo>
                  <a:pt x="635" y="10"/>
                  <a:pt x="624" y="0"/>
                  <a:pt x="612" y="0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8" name="Rectangle 22"/>
          <p:cNvSpPr>
            <a:spLocks noChangeArrowheads="1"/>
          </p:cNvSpPr>
          <p:nvPr/>
        </p:nvSpPr>
        <p:spPr bwMode="auto">
          <a:xfrm>
            <a:off x="7031038" y="2216150"/>
            <a:ext cx="1295400" cy="442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rgbClr val="A2897B"/>
                </a:solidFill>
              </a:rPr>
              <a:t>We have many PowerPoint </a:t>
            </a:r>
            <a:r>
              <a:rPr lang="zh-CN" altLang="en-US" sz="800">
                <a:solidFill>
                  <a:srgbClr val="A2897B"/>
                </a:solidFill>
              </a:rPr>
              <a:t>templates</a:t>
            </a:r>
          </a:p>
        </p:txBody>
      </p:sp>
      <p:sp>
        <p:nvSpPr>
          <p:cNvPr id="19479" name="Rectangle 23"/>
          <p:cNvSpPr>
            <a:spLocks noChangeArrowheads="1"/>
          </p:cNvSpPr>
          <p:nvPr/>
        </p:nvSpPr>
        <p:spPr bwMode="auto">
          <a:xfrm>
            <a:off x="827088" y="3340100"/>
            <a:ext cx="1295400" cy="442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rgbClr val="A2897B"/>
                </a:solidFill>
              </a:rPr>
              <a:t>We have many PowerPoint </a:t>
            </a:r>
            <a:r>
              <a:rPr lang="zh-CN" altLang="en-US" sz="800" dirty="0">
                <a:solidFill>
                  <a:srgbClr val="A2897B"/>
                </a:solidFill>
              </a:rPr>
              <a:t>templates</a:t>
            </a:r>
          </a:p>
        </p:txBody>
      </p:sp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5465763" y="3330575"/>
            <a:ext cx="12954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279049" y="189175"/>
            <a:ext cx="393739" cy="393739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 Box 18"/>
          <p:cNvSpPr txBox="1">
            <a:spLocks noChangeArrowheads="1"/>
          </p:cNvSpPr>
          <p:nvPr/>
        </p:nvSpPr>
        <p:spPr bwMode="auto">
          <a:xfrm>
            <a:off x="273779" y="220533"/>
            <a:ext cx="40427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03</a:t>
            </a:r>
            <a:endParaRPr lang="zh-CN" altLang="en-US" sz="2000" b="1" dirty="0">
              <a:solidFill>
                <a:srgbClr val="E4402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780810" y="235922"/>
            <a:ext cx="18020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</p:spTree>
    <p:extLst>
      <p:ext uri="{BB962C8B-B14F-4D97-AF65-F5344CB8AC3E}">
        <p14:creationId xmlns:p14="http://schemas.microsoft.com/office/powerpoint/2010/main" val="130548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67" grpId="0" animBg="1"/>
          <p:bldP spid="19472" grpId="0" animBg="1"/>
          <p:bldP spid="19477" grpId="0" animBg="1"/>
          <p:bldP spid="19478" grpId="0"/>
          <p:bldP spid="19479" grpId="0"/>
          <p:bldP spid="1948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94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94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9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94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9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94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94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94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94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94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67" grpId="0" animBg="1"/>
          <p:bldP spid="19472" grpId="0" animBg="1"/>
          <p:bldP spid="19477" grpId="0" animBg="1"/>
          <p:bldP spid="19478" grpId="0"/>
          <p:bldP spid="19479" grpId="0"/>
          <p:bldP spid="19480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E:\金山ppt模板\2015.10\唯美水彩花鸟年终汇报模板\花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162" y="2642964"/>
            <a:ext cx="2252738" cy="81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:\金山ppt模板\2015.10\唯美水彩花鸟年终汇报模板\花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162" y="1527672"/>
            <a:ext cx="2252738" cy="87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reeform 15"/>
          <p:cNvSpPr>
            <a:spLocks/>
          </p:cNvSpPr>
          <p:nvPr/>
        </p:nvSpPr>
        <p:spPr bwMode="auto">
          <a:xfrm>
            <a:off x="1882141" y="2157169"/>
            <a:ext cx="5379720" cy="814052"/>
          </a:xfrm>
          <a:custGeom>
            <a:avLst/>
            <a:gdLst>
              <a:gd name="T0" fmla="*/ 3129 w 3129"/>
              <a:gd name="T1" fmla="*/ 393 h 471"/>
              <a:gd name="T2" fmla="*/ 3129 w 3129"/>
              <a:gd name="T3" fmla="*/ 78 h 471"/>
              <a:gd name="T4" fmla="*/ 3051 w 3129"/>
              <a:gd name="T5" fmla="*/ 0 h 471"/>
              <a:gd name="T6" fmla="*/ 78 w 3129"/>
              <a:gd name="T7" fmla="*/ 0 h 471"/>
              <a:gd name="T8" fmla="*/ 0 w 3129"/>
              <a:gd name="T9" fmla="*/ 78 h 471"/>
              <a:gd name="T10" fmla="*/ 0 w 3129"/>
              <a:gd name="T11" fmla="*/ 393 h 471"/>
              <a:gd name="T12" fmla="*/ 78 w 3129"/>
              <a:gd name="T13" fmla="*/ 471 h 471"/>
              <a:gd name="T14" fmla="*/ 3051 w 3129"/>
              <a:gd name="T15" fmla="*/ 471 h 471"/>
              <a:gd name="T16" fmla="*/ 3129 w 3129"/>
              <a:gd name="T17" fmla="*/ 393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29" h="471">
                <a:moveTo>
                  <a:pt x="3129" y="393"/>
                </a:moveTo>
                <a:cubicBezTo>
                  <a:pt x="3129" y="78"/>
                  <a:pt x="3129" y="78"/>
                  <a:pt x="3129" y="78"/>
                </a:cubicBezTo>
                <a:cubicBezTo>
                  <a:pt x="3086" y="78"/>
                  <a:pt x="3051" y="44"/>
                  <a:pt x="3051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4"/>
                  <a:pt x="43" y="78"/>
                  <a:pt x="0" y="78"/>
                </a:cubicBezTo>
                <a:cubicBezTo>
                  <a:pt x="0" y="393"/>
                  <a:pt x="0" y="393"/>
                  <a:pt x="0" y="393"/>
                </a:cubicBezTo>
                <a:cubicBezTo>
                  <a:pt x="43" y="393"/>
                  <a:pt x="78" y="427"/>
                  <a:pt x="78" y="471"/>
                </a:cubicBezTo>
                <a:cubicBezTo>
                  <a:pt x="3051" y="471"/>
                  <a:pt x="3051" y="471"/>
                  <a:pt x="3051" y="471"/>
                </a:cubicBezTo>
                <a:cubicBezTo>
                  <a:pt x="3051" y="427"/>
                  <a:pt x="3086" y="393"/>
                  <a:pt x="3129" y="393"/>
                </a:cubicBezTo>
                <a:close/>
              </a:path>
            </a:pathLst>
          </a:custGeom>
          <a:solidFill>
            <a:srgbClr val="FFFDEF"/>
          </a:solidFill>
          <a:ln w="6350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" name="Freeform 16"/>
          <p:cNvSpPr>
            <a:spLocks/>
          </p:cNvSpPr>
          <p:nvPr/>
        </p:nvSpPr>
        <p:spPr bwMode="auto">
          <a:xfrm>
            <a:off x="1914703" y="2192057"/>
            <a:ext cx="5314596" cy="744276"/>
          </a:xfrm>
          <a:custGeom>
            <a:avLst/>
            <a:gdLst>
              <a:gd name="T0" fmla="*/ 3063 w 3091"/>
              <a:gd name="T1" fmla="*/ 0 h 431"/>
              <a:gd name="T2" fmla="*/ 29 w 3091"/>
              <a:gd name="T3" fmla="*/ 0 h 431"/>
              <a:gd name="T4" fmla="*/ 0 w 3091"/>
              <a:gd name="T5" fmla="*/ 28 h 431"/>
              <a:gd name="T6" fmla="*/ 0 w 3091"/>
              <a:gd name="T7" fmla="*/ 403 h 431"/>
              <a:gd name="T8" fmla="*/ 29 w 3091"/>
              <a:gd name="T9" fmla="*/ 431 h 431"/>
              <a:gd name="T10" fmla="*/ 3063 w 3091"/>
              <a:gd name="T11" fmla="*/ 431 h 431"/>
              <a:gd name="T12" fmla="*/ 3091 w 3091"/>
              <a:gd name="T13" fmla="*/ 403 h 431"/>
              <a:gd name="T14" fmla="*/ 3091 w 3091"/>
              <a:gd name="T15" fmla="*/ 28 h 431"/>
              <a:gd name="T16" fmla="*/ 3063 w 3091"/>
              <a:gd name="T1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91" h="431">
                <a:moveTo>
                  <a:pt x="3063" y="0"/>
                </a:moveTo>
                <a:cubicBezTo>
                  <a:pt x="29" y="0"/>
                  <a:pt x="29" y="0"/>
                  <a:pt x="29" y="0"/>
                </a:cubicBezTo>
                <a:cubicBezTo>
                  <a:pt x="24" y="13"/>
                  <a:pt x="13" y="23"/>
                  <a:pt x="0" y="28"/>
                </a:cubicBezTo>
                <a:cubicBezTo>
                  <a:pt x="0" y="403"/>
                  <a:pt x="0" y="403"/>
                  <a:pt x="0" y="403"/>
                </a:cubicBezTo>
                <a:cubicBezTo>
                  <a:pt x="13" y="408"/>
                  <a:pt x="24" y="418"/>
                  <a:pt x="29" y="431"/>
                </a:cubicBezTo>
                <a:cubicBezTo>
                  <a:pt x="3063" y="431"/>
                  <a:pt x="3063" y="431"/>
                  <a:pt x="3063" y="431"/>
                </a:cubicBezTo>
                <a:cubicBezTo>
                  <a:pt x="3068" y="418"/>
                  <a:pt x="3078" y="408"/>
                  <a:pt x="3091" y="403"/>
                </a:cubicBezTo>
                <a:cubicBezTo>
                  <a:pt x="3091" y="28"/>
                  <a:pt x="3091" y="28"/>
                  <a:pt x="3091" y="28"/>
                </a:cubicBezTo>
                <a:cubicBezTo>
                  <a:pt x="3078" y="23"/>
                  <a:pt x="3068" y="13"/>
                  <a:pt x="3063" y="0"/>
                </a:cubicBezTo>
                <a:close/>
              </a:path>
            </a:pathLst>
          </a:custGeom>
          <a:noFill/>
          <a:ln w="6350" cap="flat">
            <a:solidFill>
              <a:srgbClr val="CBAB8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3" name="Picture 5" descr="小鸟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053" y="1913738"/>
            <a:ext cx="396318" cy="41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4067944" y="2400886"/>
            <a:ext cx="216024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  <p:sp>
        <p:nvSpPr>
          <p:cNvPr id="18" name="矩形 17"/>
          <p:cNvSpPr/>
          <p:nvPr/>
        </p:nvSpPr>
        <p:spPr>
          <a:xfrm>
            <a:off x="3263869" y="2333362"/>
            <a:ext cx="5036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itchFamily="2" charset="-122"/>
              </a:rPr>
              <a:t>04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3894783" y="2387538"/>
            <a:ext cx="0" cy="365249"/>
          </a:xfrm>
          <a:prstGeom prst="line">
            <a:avLst/>
          </a:prstGeom>
          <a:ln w="6350">
            <a:solidFill>
              <a:srgbClr val="CBAB89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850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4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build="p"/>
      <p:bldP spid="1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val 2"/>
          <p:cNvSpPr>
            <a:spLocks noChangeArrowheads="1"/>
          </p:cNvSpPr>
          <p:nvPr/>
        </p:nvSpPr>
        <p:spPr bwMode="auto">
          <a:xfrm>
            <a:off x="1450975" y="1851025"/>
            <a:ext cx="974725" cy="976313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7" name="Freeform 3"/>
          <p:cNvSpPr>
            <a:spLocks/>
          </p:cNvSpPr>
          <p:nvPr/>
        </p:nvSpPr>
        <p:spPr bwMode="auto">
          <a:xfrm>
            <a:off x="1944688" y="1644650"/>
            <a:ext cx="688975" cy="693738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8" name="Oval 4"/>
          <p:cNvSpPr>
            <a:spLocks noChangeArrowheads="1"/>
          </p:cNvSpPr>
          <p:nvPr/>
        </p:nvSpPr>
        <p:spPr bwMode="auto">
          <a:xfrm>
            <a:off x="5003800" y="1851025"/>
            <a:ext cx="971550" cy="976313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9" name="Freeform 5"/>
          <p:cNvSpPr>
            <a:spLocks/>
          </p:cNvSpPr>
          <p:nvPr/>
        </p:nvSpPr>
        <p:spPr bwMode="auto">
          <a:xfrm>
            <a:off x="5499100" y="1644650"/>
            <a:ext cx="688975" cy="693738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0" name="Oval 6"/>
          <p:cNvSpPr>
            <a:spLocks noChangeArrowheads="1"/>
          </p:cNvSpPr>
          <p:nvPr/>
        </p:nvSpPr>
        <p:spPr bwMode="auto">
          <a:xfrm>
            <a:off x="3165475" y="2882900"/>
            <a:ext cx="974725" cy="9747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1" name="Freeform 7"/>
          <p:cNvSpPr>
            <a:spLocks/>
          </p:cNvSpPr>
          <p:nvPr/>
        </p:nvSpPr>
        <p:spPr bwMode="auto">
          <a:xfrm>
            <a:off x="3659188" y="3370263"/>
            <a:ext cx="693737" cy="693737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2" name="Oval 8"/>
          <p:cNvSpPr>
            <a:spLocks noChangeArrowheads="1"/>
          </p:cNvSpPr>
          <p:nvPr/>
        </p:nvSpPr>
        <p:spPr bwMode="auto">
          <a:xfrm>
            <a:off x="6778625" y="2882900"/>
            <a:ext cx="976313" cy="9747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3" name="Freeform 9"/>
          <p:cNvSpPr>
            <a:spLocks/>
          </p:cNvSpPr>
          <p:nvPr/>
        </p:nvSpPr>
        <p:spPr bwMode="auto">
          <a:xfrm>
            <a:off x="7265988" y="3370263"/>
            <a:ext cx="690562" cy="693737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4" name="Freeform 10"/>
          <p:cNvSpPr>
            <a:spLocks noEditPoints="1"/>
          </p:cNvSpPr>
          <p:nvPr/>
        </p:nvSpPr>
        <p:spPr bwMode="auto">
          <a:xfrm>
            <a:off x="7078663" y="3182938"/>
            <a:ext cx="376237" cy="374650"/>
          </a:xfrm>
          <a:custGeom>
            <a:avLst/>
            <a:gdLst>
              <a:gd name="T0" fmla="*/ 100 w 100"/>
              <a:gd name="T1" fmla="*/ 56 h 100"/>
              <a:gd name="T2" fmla="*/ 44 w 100"/>
              <a:gd name="T3" fmla="*/ 0 h 100"/>
              <a:gd name="T4" fmla="*/ 40 w 100"/>
              <a:gd name="T5" fmla="*/ 0 h 100"/>
              <a:gd name="T6" fmla="*/ 40 w 100"/>
              <a:gd name="T7" fmla="*/ 11 h 100"/>
              <a:gd name="T8" fmla="*/ 0 w 100"/>
              <a:gd name="T9" fmla="*/ 56 h 100"/>
              <a:gd name="T10" fmla="*/ 44 w 100"/>
              <a:gd name="T11" fmla="*/ 100 h 100"/>
              <a:gd name="T12" fmla="*/ 69 w 100"/>
              <a:gd name="T13" fmla="*/ 93 h 100"/>
              <a:gd name="T14" fmla="*/ 89 w 100"/>
              <a:gd name="T15" fmla="*/ 60 h 100"/>
              <a:gd name="T16" fmla="*/ 100 w 100"/>
              <a:gd name="T17" fmla="*/ 60 h 100"/>
              <a:gd name="T18" fmla="*/ 100 w 100"/>
              <a:gd name="T19" fmla="*/ 56 h 100"/>
              <a:gd name="T20" fmla="*/ 64 w 100"/>
              <a:gd name="T21" fmla="*/ 86 h 100"/>
              <a:gd name="T22" fmla="*/ 44 w 100"/>
              <a:gd name="T23" fmla="*/ 92 h 100"/>
              <a:gd name="T24" fmla="*/ 8 w 100"/>
              <a:gd name="T25" fmla="*/ 56 h 100"/>
              <a:gd name="T26" fmla="*/ 40 w 100"/>
              <a:gd name="T27" fmla="*/ 20 h 100"/>
              <a:gd name="T28" fmla="*/ 40 w 100"/>
              <a:gd name="T29" fmla="*/ 60 h 100"/>
              <a:gd name="T30" fmla="*/ 80 w 100"/>
              <a:gd name="T31" fmla="*/ 60 h 100"/>
              <a:gd name="T32" fmla="*/ 64 w 100"/>
              <a:gd name="T33" fmla="*/ 86 h 100"/>
              <a:gd name="T34" fmla="*/ 49 w 100"/>
              <a:gd name="T35" fmla="*/ 52 h 100"/>
              <a:gd name="T36" fmla="*/ 49 w 100"/>
              <a:gd name="T37" fmla="*/ 9 h 100"/>
              <a:gd name="T38" fmla="*/ 91 w 100"/>
              <a:gd name="T39" fmla="*/ 52 h 100"/>
              <a:gd name="T40" fmla="*/ 49 w 100"/>
              <a:gd name="T41" fmla="*/ 5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" h="100">
                <a:moveTo>
                  <a:pt x="100" y="56"/>
                </a:moveTo>
                <a:cubicBezTo>
                  <a:pt x="100" y="25"/>
                  <a:pt x="75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1"/>
                  <a:pt x="40" y="11"/>
                  <a:pt x="40" y="11"/>
                </a:cubicBezTo>
                <a:cubicBezTo>
                  <a:pt x="17" y="14"/>
                  <a:pt x="0" y="33"/>
                  <a:pt x="0" y="56"/>
                </a:cubicBezTo>
                <a:cubicBezTo>
                  <a:pt x="0" y="80"/>
                  <a:pt x="20" y="100"/>
                  <a:pt x="44" y="100"/>
                </a:cubicBezTo>
                <a:cubicBezTo>
                  <a:pt x="53" y="100"/>
                  <a:pt x="62" y="98"/>
                  <a:pt x="69" y="93"/>
                </a:cubicBezTo>
                <a:cubicBezTo>
                  <a:pt x="80" y="85"/>
                  <a:pt x="87" y="73"/>
                  <a:pt x="89" y="60"/>
                </a:cubicBezTo>
                <a:cubicBezTo>
                  <a:pt x="100" y="60"/>
                  <a:pt x="100" y="60"/>
                  <a:pt x="100" y="60"/>
                </a:cubicBezTo>
                <a:lnTo>
                  <a:pt x="100" y="56"/>
                </a:lnTo>
                <a:close/>
                <a:moveTo>
                  <a:pt x="64" y="86"/>
                </a:moveTo>
                <a:cubicBezTo>
                  <a:pt x="59" y="90"/>
                  <a:pt x="52" y="92"/>
                  <a:pt x="44" y="92"/>
                </a:cubicBezTo>
                <a:cubicBezTo>
                  <a:pt x="25" y="92"/>
                  <a:pt x="8" y="76"/>
                  <a:pt x="8" y="56"/>
                </a:cubicBezTo>
                <a:cubicBezTo>
                  <a:pt x="8" y="37"/>
                  <a:pt x="22" y="22"/>
                  <a:pt x="40" y="20"/>
                </a:cubicBezTo>
                <a:cubicBezTo>
                  <a:pt x="40" y="60"/>
                  <a:pt x="40" y="60"/>
                  <a:pt x="4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79" y="70"/>
                  <a:pt x="73" y="80"/>
                  <a:pt x="64" y="86"/>
                </a:cubicBezTo>
                <a:moveTo>
                  <a:pt x="49" y="52"/>
                </a:moveTo>
                <a:cubicBezTo>
                  <a:pt x="49" y="9"/>
                  <a:pt x="49" y="9"/>
                  <a:pt x="49" y="9"/>
                </a:cubicBezTo>
                <a:cubicBezTo>
                  <a:pt x="71" y="11"/>
                  <a:pt x="89" y="29"/>
                  <a:pt x="91" y="52"/>
                </a:cubicBezTo>
                <a:lnTo>
                  <a:pt x="49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515" name="Group 11"/>
          <p:cNvGrpSpPr>
            <a:grpSpLocks/>
          </p:cNvGrpSpPr>
          <p:nvPr/>
        </p:nvGrpSpPr>
        <p:grpSpPr bwMode="auto">
          <a:xfrm>
            <a:off x="3471863" y="3205163"/>
            <a:ext cx="374650" cy="330200"/>
            <a:chOff x="0" y="0"/>
            <a:chExt cx="236" cy="208"/>
          </a:xfrm>
        </p:grpSpPr>
        <p:sp>
          <p:nvSpPr>
            <p:cNvPr id="21516" name="Freeform 12"/>
            <p:cNvSpPr>
              <a:spLocks noEditPoints="1"/>
            </p:cNvSpPr>
            <p:nvPr/>
          </p:nvSpPr>
          <p:spPr bwMode="auto">
            <a:xfrm>
              <a:off x="0" y="45"/>
              <a:ext cx="193" cy="163"/>
            </a:xfrm>
            <a:custGeom>
              <a:avLst/>
              <a:gdLst>
                <a:gd name="T0" fmla="*/ 77 w 82"/>
                <a:gd name="T1" fmla="*/ 0 h 69"/>
                <a:gd name="T2" fmla="*/ 4 w 82"/>
                <a:gd name="T3" fmla="*/ 0 h 69"/>
                <a:gd name="T4" fmla="*/ 0 w 82"/>
                <a:gd name="T5" fmla="*/ 4 h 69"/>
                <a:gd name="T6" fmla="*/ 0 w 82"/>
                <a:gd name="T7" fmla="*/ 65 h 69"/>
                <a:gd name="T8" fmla="*/ 4 w 82"/>
                <a:gd name="T9" fmla="*/ 69 h 69"/>
                <a:gd name="T10" fmla="*/ 77 w 82"/>
                <a:gd name="T11" fmla="*/ 69 h 69"/>
                <a:gd name="T12" fmla="*/ 82 w 82"/>
                <a:gd name="T13" fmla="*/ 65 h 69"/>
                <a:gd name="T14" fmla="*/ 82 w 82"/>
                <a:gd name="T15" fmla="*/ 40 h 69"/>
                <a:gd name="T16" fmla="*/ 82 w 82"/>
                <a:gd name="T17" fmla="*/ 29 h 69"/>
                <a:gd name="T18" fmla="*/ 82 w 82"/>
                <a:gd name="T19" fmla="*/ 4 h 69"/>
                <a:gd name="T20" fmla="*/ 77 w 82"/>
                <a:gd name="T21" fmla="*/ 0 h 69"/>
                <a:gd name="T22" fmla="*/ 9 w 82"/>
                <a:gd name="T23" fmla="*/ 61 h 69"/>
                <a:gd name="T24" fmla="*/ 9 w 82"/>
                <a:gd name="T25" fmla="*/ 9 h 69"/>
                <a:gd name="T26" fmla="*/ 73 w 82"/>
                <a:gd name="T27" fmla="*/ 9 h 69"/>
                <a:gd name="T28" fmla="*/ 73 w 82"/>
                <a:gd name="T29" fmla="*/ 25 h 69"/>
                <a:gd name="T30" fmla="*/ 64 w 82"/>
                <a:gd name="T31" fmla="*/ 25 h 69"/>
                <a:gd name="T32" fmla="*/ 55 w 82"/>
                <a:gd name="T33" fmla="*/ 35 h 69"/>
                <a:gd name="T34" fmla="*/ 64 w 82"/>
                <a:gd name="T35" fmla="*/ 44 h 69"/>
                <a:gd name="T36" fmla="*/ 73 w 82"/>
                <a:gd name="T37" fmla="*/ 44 h 69"/>
                <a:gd name="T38" fmla="*/ 73 w 82"/>
                <a:gd name="T39" fmla="*/ 61 h 69"/>
                <a:gd name="T40" fmla="*/ 9 w 82"/>
                <a:gd name="T41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80" y="69"/>
                    <a:pt x="82" y="67"/>
                    <a:pt x="82" y="65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moveTo>
                    <a:pt x="9" y="61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9" y="25"/>
                    <a:pt x="55" y="29"/>
                    <a:pt x="55" y="35"/>
                  </a:cubicBezTo>
                  <a:cubicBezTo>
                    <a:pt x="55" y="40"/>
                    <a:pt x="59" y="44"/>
                    <a:pt x="6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61"/>
                    <a:pt x="73" y="61"/>
                    <a:pt x="73" y="61"/>
                  </a:cubicBezTo>
                  <a:lnTo>
                    <a:pt x="9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Freeform 13"/>
            <p:cNvSpPr>
              <a:spLocks/>
            </p:cNvSpPr>
            <p:nvPr/>
          </p:nvSpPr>
          <p:spPr bwMode="auto">
            <a:xfrm>
              <a:off x="44" y="0"/>
              <a:ext cx="192" cy="165"/>
            </a:xfrm>
            <a:custGeom>
              <a:avLst/>
              <a:gdLst>
                <a:gd name="T0" fmla="*/ 77 w 81"/>
                <a:gd name="T1" fmla="*/ 0 h 70"/>
                <a:gd name="T2" fmla="*/ 4 w 81"/>
                <a:gd name="T3" fmla="*/ 0 h 70"/>
                <a:gd name="T4" fmla="*/ 0 w 81"/>
                <a:gd name="T5" fmla="*/ 4 h 70"/>
                <a:gd name="T6" fmla="*/ 4 w 81"/>
                <a:gd name="T7" fmla="*/ 9 h 70"/>
                <a:gd name="T8" fmla="*/ 73 w 81"/>
                <a:gd name="T9" fmla="*/ 9 h 70"/>
                <a:gd name="T10" fmla="*/ 73 w 81"/>
                <a:gd name="T11" fmla="*/ 65 h 70"/>
                <a:gd name="T12" fmla="*/ 77 w 81"/>
                <a:gd name="T13" fmla="*/ 70 h 70"/>
                <a:gd name="T14" fmla="*/ 81 w 81"/>
                <a:gd name="T15" fmla="*/ 65 h 70"/>
                <a:gd name="T16" fmla="*/ 81 w 81"/>
                <a:gd name="T17" fmla="*/ 4 h 70"/>
                <a:gd name="T18" fmla="*/ 77 w 81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8"/>
                    <a:pt x="75" y="70"/>
                    <a:pt x="77" y="70"/>
                  </a:cubicBezTo>
                  <a:cubicBezTo>
                    <a:pt x="79" y="70"/>
                    <a:pt x="81" y="68"/>
                    <a:pt x="81" y="65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8" name="Group 14"/>
          <p:cNvGrpSpPr>
            <a:grpSpLocks/>
          </p:cNvGrpSpPr>
          <p:nvPr/>
        </p:nvGrpSpPr>
        <p:grpSpPr bwMode="auto">
          <a:xfrm>
            <a:off x="5307013" y="2151063"/>
            <a:ext cx="379412" cy="376237"/>
            <a:chOff x="0" y="0"/>
            <a:chExt cx="239" cy="237"/>
          </a:xfrm>
        </p:grpSpPr>
        <p:sp>
          <p:nvSpPr>
            <p:cNvPr id="21519" name="Freeform 15"/>
            <p:cNvSpPr>
              <a:spLocks/>
            </p:cNvSpPr>
            <p:nvPr/>
          </p:nvSpPr>
          <p:spPr bwMode="auto">
            <a:xfrm>
              <a:off x="0" y="22"/>
              <a:ext cx="217" cy="215"/>
            </a:xfrm>
            <a:custGeom>
              <a:avLst/>
              <a:gdLst>
                <a:gd name="T0" fmla="*/ 87 w 92"/>
                <a:gd name="T1" fmla="*/ 41 h 91"/>
                <a:gd name="T2" fmla="*/ 83 w 92"/>
                <a:gd name="T3" fmla="*/ 45 h 91"/>
                <a:gd name="T4" fmla="*/ 83 w 92"/>
                <a:gd name="T5" fmla="*/ 67 h 91"/>
                <a:gd name="T6" fmla="*/ 73 w 92"/>
                <a:gd name="T7" fmla="*/ 81 h 91"/>
                <a:gd name="T8" fmla="*/ 68 w 92"/>
                <a:gd name="T9" fmla="*/ 82 h 91"/>
                <a:gd name="T10" fmla="*/ 24 w 92"/>
                <a:gd name="T11" fmla="*/ 82 h 91"/>
                <a:gd name="T12" fmla="*/ 9 w 92"/>
                <a:gd name="T13" fmla="*/ 67 h 91"/>
                <a:gd name="T14" fmla="*/ 9 w 92"/>
                <a:gd name="T15" fmla="*/ 24 h 91"/>
                <a:gd name="T16" fmla="*/ 24 w 92"/>
                <a:gd name="T17" fmla="*/ 8 h 91"/>
                <a:gd name="T18" fmla="*/ 46 w 92"/>
                <a:gd name="T19" fmla="*/ 8 h 91"/>
                <a:gd name="T20" fmla="*/ 50 w 92"/>
                <a:gd name="T21" fmla="*/ 4 h 91"/>
                <a:gd name="T22" fmla="*/ 46 w 92"/>
                <a:gd name="T23" fmla="*/ 0 h 91"/>
                <a:gd name="T24" fmla="*/ 24 w 92"/>
                <a:gd name="T25" fmla="*/ 0 h 91"/>
                <a:gd name="T26" fmla="*/ 0 w 92"/>
                <a:gd name="T27" fmla="*/ 24 h 91"/>
                <a:gd name="T28" fmla="*/ 0 w 92"/>
                <a:gd name="T29" fmla="*/ 67 h 91"/>
                <a:gd name="T30" fmla="*/ 24 w 92"/>
                <a:gd name="T31" fmla="*/ 91 h 91"/>
                <a:gd name="T32" fmla="*/ 68 w 92"/>
                <a:gd name="T33" fmla="*/ 91 h 91"/>
                <a:gd name="T34" fmla="*/ 76 w 92"/>
                <a:gd name="T35" fmla="*/ 89 h 91"/>
                <a:gd name="T36" fmla="*/ 92 w 92"/>
                <a:gd name="T37" fmla="*/ 67 h 91"/>
                <a:gd name="T38" fmla="*/ 92 w 92"/>
                <a:gd name="T39" fmla="*/ 45 h 91"/>
                <a:gd name="T40" fmla="*/ 87 w 92"/>
                <a:gd name="T4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1">
                  <a:moveTo>
                    <a:pt x="87" y="41"/>
                  </a:moveTo>
                  <a:cubicBezTo>
                    <a:pt x="85" y="41"/>
                    <a:pt x="83" y="43"/>
                    <a:pt x="83" y="45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3"/>
                    <a:pt x="79" y="79"/>
                    <a:pt x="73" y="81"/>
                  </a:cubicBezTo>
                  <a:cubicBezTo>
                    <a:pt x="71" y="82"/>
                    <a:pt x="70" y="82"/>
                    <a:pt x="68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16" y="82"/>
                    <a:pt x="9" y="75"/>
                    <a:pt x="9" y="6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5"/>
                    <a:pt x="16" y="8"/>
                    <a:pt x="24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50" y="6"/>
                    <a:pt x="50" y="4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1" y="91"/>
                    <a:pt x="74" y="90"/>
                    <a:pt x="76" y="89"/>
                  </a:cubicBezTo>
                  <a:cubicBezTo>
                    <a:pt x="85" y="86"/>
                    <a:pt x="92" y="77"/>
                    <a:pt x="92" y="67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3"/>
                    <a:pt x="90" y="41"/>
                    <a:pt x="87" y="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0" name="Freeform 16"/>
            <p:cNvSpPr>
              <a:spLocks noEditPoints="1"/>
            </p:cNvSpPr>
            <p:nvPr/>
          </p:nvSpPr>
          <p:spPr bwMode="auto">
            <a:xfrm>
              <a:off x="135" y="0"/>
              <a:ext cx="104" cy="104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5 h 44"/>
                <a:gd name="T12" fmla="*/ 8 w 44"/>
                <a:gd name="T13" fmla="*/ 22 h 44"/>
                <a:gd name="T14" fmla="*/ 22 w 44"/>
                <a:gd name="T15" fmla="*/ 8 h 44"/>
                <a:gd name="T16" fmla="*/ 35 w 44"/>
                <a:gd name="T17" fmla="*/ 22 h 44"/>
                <a:gd name="T18" fmla="*/ 22 w 44"/>
                <a:gd name="T19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9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9"/>
                    <a:pt x="34" y="0"/>
                    <a:pt x="22" y="0"/>
                  </a:cubicBezTo>
                  <a:moveTo>
                    <a:pt x="22" y="35"/>
                  </a:moveTo>
                  <a:cubicBezTo>
                    <a:pt x="14" y="35"/>
                    <a:pt x="8" y="29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ubicBezTo>
                    <a:pt x="29" y="8"/>
                    <a:pt x="35" y="14"/>
                    <a:pt x="35" y="22"/>
                  </a:cubicBezTo>
                  <a:cubicBezTo>
                    <a:pt x="35" y="29"/>
                    <a:pt x="29" y="35"/>
                    <a:pt x="22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1" name="Freeform 17"/>
            <p:cNvSpPr>
              <a:spLocks/>
            </p:cNvSpPr>
            <p:nvPr/>
          </p:nvSpPr>
          <p:spPr bwMode="auto">
            <a:xfrm>
              <a:off x="80" y="97"/>
              <a:ext cx="57" cy="21"/>
            </a:xfrm>
            <a:custGeom>
              <a:avLst/>
              <a:gdLst>
                <a:gd name="T0" fmla="*/ 0 w 24"/>
                <a:gd name="T1" fmla="*/ 4 h 9"/>
                <a:gd name="T2" fmla="*/ 5 w 24"/>
                <a:gd name="T3" fmla="*/ 9 h 9"/>
                <a:gd name="T4" fmla="*/ 20 w 24"/>
                <a:gd name="T5" fmla="*/ 9 h 9"/>
                <a:gd name="T6" fmla="*/ 24 w 24"/>
                <a:gd name="T7" fmla="*/ 4 h 9"/>
                <a:gd name="T8" fmla="*/ 20 w 24"/>
                <a:gd name="T9" fmla="*/ 0 h 9"/>
                <a:gd name="T10" fmla="*/ 5 w 24"/>
                <a:gd name="T11" fmla="*/ 0 h 9"/>
                <a:gd name="T12" fmla="*/ 0 w 24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2" name="Freeform 18"/>
            <p:cNvSpPr>
              <a:spLocks/>
            </p:cNvSpPr>
            <p:nvPr/>
          </p:nvSpPr>
          <p:spPr bwMode="auto">
            <a:xfrm>
              <a:off x="80" y="140"/>
              <a:ext cx="57" cy="21"/>
            </a:xfrm>
            <a:custGeom>
              <a:avLst/>
              <a:gdLst>
                <a:gd name="T0" fmla="*/ 20 w 24"/>
                <a:gd name="T1" fmla="*/ 0 h 9"/>
                <a:gd name="T2" fmla="*/ 5 w 24"/>
                <a:gd name="T3" fmla="*/ 0 h 9"/>
                <a:gd name="T4" fmla="*/ 0 w 24"/>
                <a:gd name="T5" fmla="*/ 4 h 9"/>
                <a:gd name="T6" fmla="*/ 5 w 24"/>
                <a:gd name="T7" fmla="*/ 9 h 9"/>
                <a:gd name="T8" fmla="*/ 20 w 24"/>
                <a:gd name="T9" fmla="*/ 9 h 9"/>
                <a:gd name="T10" fmla="*/ 24 w 24"/>
                <a:gd name="T11" fmla="*/ 4 h 9"/>
                <a:gd name="T12" fmla="*/ 20 w 2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3" name="Group 19"/>
          <p:cNvGrpSpPr>
            <a:grpSpLocks/>
          </p:cNvGrpSpPr>
          <p:nvPr/>
        </p:nvGrpSpPr>
        <p:grpSpPr bwMode="auto">
          <a:xfrm>
            <a:off x="1757363" y="2162175"/>
            <a:ext cx="374650" cy="376238"/>
            <a:chOff x="0" y="0"/>
            <a:chExt cx="236" cy="237"/>
          </a:xfrm>
        </p:grpSpPr>
        <p:sp>
          <p:nvSpPr>
            <p:cNvPr id="21524" name="Freeform 20"/>
            <p:cNvSpPr>
              <a:spLocks noEditPoints="1"/>
            </p:cNvSpPr>
            <p:nvPr/>
          </p:nvSpPr>
          <p:spPr bwMode="auto">
            <a:xfrm>
              <a:off x="63" y="64"/>
              <a:ext cx="109" cy="109"/>
            </a:xfrm>
            <a:custGeom>
              <a:avLst/>
              <a:gdLst>
                <a:gd name="T0" fmla="*/ 40 w 46"/>
                <a:gd name="T1" fmla="*/ 1 h 46"/>
                <a:gd name="T2" fmla="*/ 13 w 46"/>
                <a:gd name="T3" fmla="*/ 10 h 46"/>
                <a:gd name="T4" fmla="*/ 13 w 46"/>
                <a:gd name="T5" fmla="*/ 10 h 46"/>
                <a:gd name="T6" fmla="*/ 12 w 46"/>
                <a:gd name="T7" fmla="*/ 11 h 46"/>
                <a:gd name="T8" fmla="*/ 12 w 46"/>
                <a:gd name="T9" fmla="*/ 11 h 46"/>
                <a:gd name="T10" fmla="*/ 11 w 46"/>
                <a:gd name="T11" fmla="*/ 11 h 46"/>
                <a:gd name="T12" fmla="*/ 11 w 46"/>
                <a:gd name="T13" fmla="*/ 12 h 46"/>
                <a:gd name="T14" fmla="*/ 11 w 46"/>
                <a:gd name="T15" fmla="*/ 12 h 46"/>
                <a:gd name="T16" fmla="*/ 10 w 46"/>
                <a:gd name="T17" fmla="*/ 13 h 46"/>
                <a:gd name="T18" fmla="*/ 10 w 46"/>
                <a:gd name="T19" fmla="*/ 13 h 46"/>
                <a:gd name="T20" fmla="*/ 0 w 46"/>
                <a:gd name="T21" fmla="*/ 40 h 46"/>
                <a:gd name="T22" fmla="*/ 1 w 46"/>
                <a:gd name="T23" fmla="*/ 45 h 46"/>
                <a:gd name="T24" fmla="*/ 4 w 46"/>
                <a:gd name="T25" fmla="*/ 46 h 46"/>
                <a:gd name="T26" fmla="*/ 6 w 46"/>
                <a:gd name="T27" fmla="*/ 46 h 46"/>
                <a:gd name="T28" fmla="*/ 33 w 46"/>
                <a:gd name="T29" fmla="*/ 36 h 46"/>
                <a:gd name="T30" fmla="*/ 33 w 46"/>
                <a:gd name="T31" fmla="*/ 36 h 46"/>
                <a:gd name="T32" fmla="*/ 34 w 46"/>
                <a:gd name="T33" fmla="*/ 35 h 46"/>
                <a:gd name="T34" fmla="*/ 34 w 46"/>
                <a:gd name="T35" fmla="*/ 35 h 46"/>
                <a:gd name="T36" fmla="*/ 35 w 46"/>
                <a:gd name="T37" fmla="*/ 35 h 46"/>
                <a:gd name="T38" fmla="*/ 35 w 46"/>
                <a:gd name="T39" fmla="*/ 34 h 46"/>
                <a:gd name="T40" fmla="*/ 35 w 46"/>
                <a:gd name="T41" fmla="*/ 34 h 46"/>
                <a:gd name="T42" fmla="*/ 36 w 46"/>
                <a:gd name="T43" fmla="*/ 33 h 46"/>
                <a:gd name="T44" fmla="*/ 36 w 46"/>
                <a:gd name="T45" fmla="*/ 33 h 46"/>
                <a:gd name="T46" fmla="*/ 45 w 46"/>
                <a:gd name="T47" fmla="*/ 6 h 46"/>
                <a:gd name="T48" fmla="*/ 44 w 46"/>
                <a:gd name="T49" fmla="*/ 2 h 46"/>
                <a:gd name="T50" fmla="*/ 40 w 46"/>
                <a:gd name="T51" fmla="*/ 1 h 46"/>
                <a:gd name="T52" fmla="*/ 12 w 46"/>
                <a:gd name="T53" fmla="*/ 34 h 46"/>
                <a:gd name="T54" fmla="*/ 16 w 46"/>
                <a:gd name="T55" fmla="*/ 22 h 46"/>
                <a:gd name="T56" fmla="*/ 24 w 46"/>
                <a:gd name="T57" fmla="*/ 30 h 46"/>
                <a:gd name="T58" fmla="*/ 12 w 46"/>
                <a:gd name="T5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40" y="1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3"/>
                    <a:pt x="1" y="45"/>
                  </a:cubicBezTo>
                  <a:cubicBezTo>
                    <a:pt x="2" y="45"/>
                    <a:pt x="3" y="46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4"/>
                    <a:pt x="46" y="3"/>
                    <a:pt x="44" y="2"/>
                  </a:cubicBezTo>
                  <a:cubicBezTo>
                    <a:pt x="43" y="0"/>
                    <a:pt x="42" y="0"/>
                    <a:pt x="40" y="1"/>
                  </a:cubicBezTo>
                  <a:moveTo>
                    <a:pt x="12" y="34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1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5" name="Freeform 21"/>
            <p:cNvSpPr>
              <a:spLocks noEditPoints="1"/>
            </p:cNvSpPr>
            <p:nvPr/>
          </p:nvSpPr>
          <p:spPr bwMode="auto">
            <a:xfrm>
              <a:off x="0" y="0"/>
              <a:ext cx="236" cy="237"/>
            </a:xfrm>
            <a:custGeom>
              <a:avLst/>
              <a:gdLst>
                <a:gd name="T0" fmla="*/ 81 w 100"/>
                <a:gd name="T1" fmla="*/ 0 h 100"/>
                <a:gd name="T2" fmla="*/ 18 w 100"/>
                <a:gd name="T3" fmla="*/ 0 h 100"/>
                <a:gd name="T4" fmla="*/ 0 w 100"/>
                <a:gd name="T5" fmla="*/ 18 h 100"/>
                <a:gd name="T6" fmla="*/ 0 w 100"/>
                <a:gd name="T7" fmla="*/ 82 h 100"/>
                <a:gd name="T8" fmla="*/ 18 w 100"/>
                <a:gd name="T9" fmla="*/ 100 h 100"/>
                <a:gd name="T10" fmla="*/ 81 w 100"/>
                <a:gd name="T11" fmla="*/ 100 h 100"/>
                <a:gd name="T12" fmla="*/ 85 w 100"/>
                <a:gd name="T13" fmla="*/ 100 h 100"/>
                <a:gd name="T14" fmla="*/ 100 w 100"/>
                <a:gd name="T15" fmla="*/ 82 h 100"/>
                <a:gd name="T16" fmla="*/ 100 w 100"/>
                <a:gd name="T17" fmla="*/ 18 h 100"/>
                <a:gd name="T18" fmla="*/ 81 w 100"/>
                <a:gd name="T19" fmla="*/ 0 h 100"/>
                <a:gd name="T20" fmla="*/ 92 w 100"/>
                <a:gd name="T21" fmla="*/ 82 h 100"/>
                <a:gd name="T22" fmla="*/ 84 w 100"/>
                <a:gd name="T23" fmla="*/ 91 h 100"/>
                <a:gd name="T24" fmla="*/ 81 w 100"/>
                <a:gd name="T25" fmla="*/ 92 h 100"/>
                <a:gd name="T26" fmla="*/ 18 w 100"/>
                <a:gd name="T27" fmla="*/ 92 h 100"/>
                <a:gd name="T28" fmla="*/ 8 w 100"/>
                <a:gd name="T29" fmla="*/ 82 h 100"/>
                <a:gd name="T30" fmla="*/ 8 w 100"/>
                <a:gd name="T31" fmla="*/ 18 h 100"/>
                <a:gd name="T32" fmla="*/ 18 w 100"/>
                <a:gd name="T33" fmla="*/ 8 h 100"/>
                <a:gd name="T34" fmla="*/ 81 w 100"/>
                <a:gd name="T35" fmla="*/ 8 h 100"/>
                <a:gd name="T36" fmla="*/ 92 w 100"/>
                <a:gd name="T37" fmla="*/ 18 h 100"/>
                <a:gd name="T38" fmla="*/ 92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8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3" y="100"/>
                    <a:pt x="84" y="100"/>
                    <a:pt x="85" y="100"/>
                  </a:cubicBezTo>
                  <a:cubicBezTo>
                    <a:pt x="94" y="98"/>
                    <a:pt x="100" y="90"/>
                    <a:pt x="100" y="8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0"/>
                    <a:pt x="81" y="0"/>
                  </a:cubicBezTo>
                  <a:moveTo>
                    <a:pt x="92" y="82"/>
                  </a:moveTo>
                  <a:cubicBezTo>
                    <a:pt x="92" y="86"/>
                    <a:pt x="88" y="90"/>
                    <a:pt x="84" y="91"/>
                  </a:cubicBezTo>
                  <a:cubicBezTo>
                    <a:pt x="83" y="92"/>
                    <a:pt x="82" y="92"/>
                    <a:pt x="81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3" y="92"/>
                    <a:pt x="8" y="87"/>
                    <a:pt x="8" y="8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7" y="8"/>
                    <a:pt x="92" y="13"/>
                    <a:pt x="92" y="18"/>
                  </a:cubicBezTo>
                  <a:lnTo>
                    <a:pt x="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26" name="Rectangle 22"/>
          <p:cNvSpPr>
            <a:spLocks noChangeArrowheads="1"/>
          </p:cNvSpPr>
          <p:nvPr/>
        </p:nvSpPr>
        <p:spPr bwMode="auto">
          <a:xfrm>
            <a:off x="2914650" y="2052638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Step 02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527" name="Rectangle 23"/>
          <p:cNvSpPr>
            <a:spLocks noChangeArrowheads="1"/>
          </p:cNvSpPr>
          <p:nvPr/>
        </p:nvSpPr>
        <p:spPr bwMode="auto">
          <a:xfrm>
            <a:off x="1187450" y="3132138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Step 01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528" name="Rectangle 24"/>
          <p:cNvSpPr>
            <a:spLocks noChangeArrowheads="1"/>
          </p:cNvSpPr>
          <p:nvPr/>
        </p:nvSpPr>
        <p:spPr bwMode="auto">
          <a:xfrm>
            <a:off x="6443663" y="2052638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Step 04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529" name="Rectangle 25"/>
          <p:cNvSpPr>
            <a:spLocks noChangeArrowheads="1"/>
          </p:cNvSpPr>
          <p:nvPr/>
        </p:nvSpPr>
        <p:spPr bwMode="auto">
          <a:xfrm>
            <a:off x="4716463" y="3132138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rgbClr val="E4402F"/>
                </a:solidFill>
              </a:rPr>
              <a:t>Step 03</a:t>
            </a:r>
          </a:p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279049" y="189175"/>
            <a:ext cx="393739" cy="393739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276985" y="220533"/>
            <a:ext cx="39786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04</a:t>
            </a:r>
            <a:endParaRPr lang="zh-CN" altLang="en-US" sz="2000" b="1" dirty="0">
              <a:solidFill>
                <a:srgbClr val="E4402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33" name="Text Box 18"/>
          <p:cNvSpPr txBox="1">
            <a:spLocks noChangeArrowheads="1"/>
          </p:cNvSpPr>
          <p:nvPr/>
        </p:nvSpPr>
        <p:spPr bwMode="auto">
          <a:xfrm>
            <a:off x="780810" y="235922"/>
            <a:ext cx="18020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</p:spTree>
    <p:extLst>
      <p:ext uri="{BB962C8B-B14F-4D97-AF65-F5344CB8AC3E}">
        <p14:creationId xmlns:p14="http://schemas.microsoft.com/office/powerpoint/2010/main" val="204953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1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15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15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15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1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5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5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15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15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5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1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15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15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15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1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15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15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15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grpId="0" nodeType="withEffect" p14:presetBounceEnd="60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2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06" grpId="0" animBg="1"/>
          <p:bldP spid="21506" grpId="1" animBg="1"/>
          <p:bldP spid="21507" grpId="0" animBg="1"/>
          <p:bldP spid="21508" grpId="0" animBg="1"/>
          <p:bldP spid="21508" grpId="1" animBg="1"/>
          <p:bldP spid="21509" grpId="0" animBg="1"/>
          <p:bldP spid="21510" grpId="0" animBg="1"/>
          <p:bldP spid="21510" grpId="1" animBg="1"/>
          <p:bldP spid="21511" grpId="0" animBg="1"/>
          <p:bldP spid="21512" grpId="0" animBg="1"/>
          <p:bldP spid="21512" grpId="1" animBg="1"/>
          <p:bldP spid="21513" grpId="0" animBg="1"/>
          <p:bldP spid="21514" grpId="0" animBg="1"/>
          <p:bldP spid="21514" grpId="1" animBg="1"/>
          <p:bldP spid="21526" grpId="0"/>
          <p:bldP spid="21527" grpId="0"/>
          <p:bldP spid="21528" grpId="0"/>
          <p:bldP spid="215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15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1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15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15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15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15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15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1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5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5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5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15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15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15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15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5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15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215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215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5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15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15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15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15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15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15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15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5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215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15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750" fill="hold"/>
                                            <p:tgtEl>
                                              <p:spTgt spid="215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215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506" grpId="0" animBg="1"/>
          <p:bldP spid="21506" grpId="1" animBg="1"/>
          <p:bldP spid="21507" grpId="0" animBg="1"/>
          <p:bldP spid="21508" grpId="0" animBg="1"/>
          <p:bldP spid="21508" grpId="1" animBg="1"/>
          <p:bldP spid="21509" grpId="0" animBg="1"/>
          <p:bldP spid="21510" grpId="0" animBg="1"/>
          <p:bldP spid="21510" grpId="1" animBg="1"/>
          <p:bldP spid="21511" grpId="0" animBg="1"/>
          <p:bldP spid="21512" grpId="0" animBg="1"/>
          <p:bldP spid="21512" grpId="1" animBg="1"/>
          <p:bldP spid="21513" grpId="0" animBg="1"/>
          <p:bldP spid="21514" grpId="0" animBg="1"/>
          <p:bldP spid="21514" grpId="1" animBg="1"/>
          <p:bldP spid="21526" grpId="0"/>
          <p:bldP spid="21527" grpId="0"/>
          <p:bldP spid="21528" grpId="0"/>
          <p:bldP spid="21529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1" descr="花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03" y="1722234"/>
            <a:ext cx="530225" cy="168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花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509" y="1603171"/>
            <a:ext cx="422275" cy="193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0"/>
          <p:cNvGrpSpPr>
            <a:grpSpLocks/>
          </p:cNvGrpSpPr>
          <p:nvPr/>
        </p:nvGrpSpPr>
        <p:grpSpPr bwMode="auto">
          <a:xfrm>
            <a:off x="1441922" y="1233284"/>
            <a:ext cx="762000" cy="2660650"/>
            <a:chOff x="857" y="696"/>
            <a:chExt cx="480" cy="1846"/>
          </a:xfrm>
        </p:grpSpPr>
        <p:sp>
          <p:nvSpPr>
            <p:cNvPr id="13" name="Line 6"/>
            <p:cNvSpPr>
              <a:spLocks noChangeShapeType="1"/>
            </p:cNvSpPr>
            <p:nvPr/>
          </p:nvSpPr>
          <p:spPr bwMode="auto">
            <a:xfrm>
              <a:off x="857" y="696"/>
              <a:ext cx="0" cy="1846"/>
            </a:xfrm>
            <a:prstGeom prst="line">
              <a:avLst/>
            </a:prstGeom>
            <a:noFill/>
            <a:ln w="6350">
              <a:solidFill>
                <a:srgbClr val="CBAB89"/>
              </a:solidFill>
              <a:round/>
              <a:headEnd type="oval"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" name="Line 7"/>
            <p:cNvSpPr>
              <a:spLocks noChangeShapeType="1"/>
            </p:cNvSpPr>
            <p:nvPr/>
          </p:nvSpPr>
          <p:spPr bwMode="auto">
            <a:xfrm>
              <a:off x="1337" y="696"/>
              <a:ext cx="0" cy="1846"/>
            </a:xfrm>
            <a:prstGeom prst="line">
              <a:avLst/>
            </a:prstGeom>
            <a:noFill/>
            <a:ln w="6350">
              <a:solidFill>
                <a:srgbClr val="CBAB89"/>
              </a:solidFill>
              <a:round/>
              <a:headEnd type="oval"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1673697" y="1915909"/>
            <a:ext cx="549275" cy="96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E4402F"/>
                </a:solidFill>
                <a:latin typeface="Arial" charset="0"/>
                <a:ea typeface="华文中宋" pitchFamily="2" charset="-122"/>
              </a:rPr>
              <a:t>目 录</a:t>
            </a: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1484784" y="2398509"/>
            <a:ext cx="33655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>
                <a:solidFill>
                  <a:srgbClr val="A2897B"/>
                </a:solidFill>
                <a:latin typeface="Arial" charset="0"/>
                <a:ea typeface="华文中宋" pitchFamily="2" charset="-122"/>
              </a:rPr>
              <a:t>CONTENTS</a:t>
            </a:r>
          </a:p>
        </p:txBody>
      </p:sp>
      <p:pic>
        <p:nvPicPr>
          <p:cNvPr id="17" name="Picture 12" descr="小鸟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134" y="1628571"/>
            <a:ext cx="617538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圆角矩形 17"/>
          <p:cNvSpPr/>
          <p:nvPr/>
        </p:nvSpPr>
        <p:spPr>
          <a:xfrm>
            <a:off x="4095750" y="1244332"/>
            <a:ext cx="432048" cy="432048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4572000" y="1244332"/>
            <a:ext cx="3124150" cy="432048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4110816" y="1260301"/>
            <a:ext cx="4203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01</a:t>
            </a:r>
            <a:endParaRPr lang="zh-CN" altLang="en-US" sz="2000" b="1" dirty="0">
              <a:solidFill>
                <a:srgbClr val="E4402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4664299" y="1291079"/>
            <a:ext cx="20345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4095750" y="1975852"/>
            <a:ext cx="432048" cy="432048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4572000" y="1975852"/>
            <a:ext cx="3124150" cy="432048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4095588" y="1991821"/>
            <a:ext cx="45076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02</a:t>
            </a:r>
            <a:endParaRPr lang="zh-CN" altLang="en-US" sz="2000" b="1" dirty="0">
              <a:solidFill>
                <a:srgbClr val="E4402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4664299" y="2022599"/>
            <a:ext cx="20345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4095750" y="2709619"/>
            <a:ext cx="432048" cy="432048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4572000" y="2709619"/>
            <a:ext cx="3124150" cy="432048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4091580" y="2725588"/>
            <a:ext cx="45878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03</a:t>
            </a:r>
            <a:endParaRPr lang="zh-CN" altLang="en-US" sz="2000" b="1" dirty="0">
              <a:solidFill>
                <a:srgbClr val="E4402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4664299" y="2756366"/>
            <a:ext cx="20345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4095750" y="3429699"/>
            <a:ext cx="432048" cy="432048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4572000" y="3429699"/>
            <a:ext cx="3124150" cy="432048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4095588" y="3445668"/>
            <a:ext cx="45076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04</a:t>
            </a:r>
            <a:endParaRPr lang="zh-CN" altLang="en-US" sz="2000" b="1" dirty="0">
              <a:solidFill>
                <a:srgbClr val="E4402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33" name="Text Box 18"/>
          <p:cNvSpPr txBox="1">
            <a:spLocks noChangeArrowheads="1"/>
          </p:cNvSpPr>
          <p:nvPr/>
        </p:nvSpPr>
        <p:spPr bwMode="auto">
          <a:xfrm>
            <a:off x="4664299" y="3476446"/>
            <a:ext cx="20345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</p:spTree>
    <p:extLst>
      <p:ext uri="{BB962C8B-B14F-4D97-AF65-F5344CB8AC3E}">
        <p14:creationId xmlns:p14="http://schemas.microsoft.com/office/powerpoint/2010/main" val="150217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2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2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619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2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2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iterate type="lt">
                                        <p:tmPct val="619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iterate type="lt">
                                        <p:tmPct val="619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6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iterate type="lt">
                                        <p:tmPct val="619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 animBg="1"/>
          <p:bldP spid="20" grpId="0" build="p"/>
          <p:bldP spid="21" grpId="0" build="p"/>
          <p:bldP spid="22" grpId="0" animBg="1"/>
          <p:bldP spid="23" grpId="0" animBg="1"/>
          <p:bldP spid="24" grpId="0" build="p"/>
          <p:bldP spid="25" grpId="0" build="p"/>
          <p:bldP spid="26" grpId="0" animBg="1"/>
          <p:bldP spid="27" grpId="0" animBg="1"/>
          <p:bldP spid="28" grpId="0" build="p"/>
          <p:bldP spid="29" grpId="0" build="p"/>
          <p:bldP spid="30" grpId="0" animBg="1"/>
          <p:bldP spid="31" grpId="0" animBg="1"/>
          <p:bldP spid="32" grpId="0" build="p"/>
          <p:bldP spid="33" grpId="0" build="p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2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2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619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2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2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iterate type="lt">
                                        <p:tmPct val="619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iterate type="lt">
                                        <p:tmPct val="619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iterate type="lt">
                                        <p:tmPct val="619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 animBg="1"/>
          <p:bldP spid="20" grpId="0" build="p"/>
          <p:bldP spid="21" grpId="0" build="p"/>
          <p:bldP spid="22" grpId="0" animBg="1"/>
          <p:bldP spid="23" grpId="0" animBg="1"/>
          <p:bldP spid="24" grpId="0" build="p"/>
          <p:bldP spid="25" grpId="0" build="p"/>
          <p:bldP spid="26" grpId="0" animBg="1"/>
          <p:bldP spid="27" grpId="0" animBg="1"/>
          <p:bldP spid="28" grpId="0" build="p"/>
          <p:bldP spid="29" grpId="0" build="p"/>
          <p:bldP spid="30" grpId="0" animBg="1"/>
          <p:bldP spid="31" grpId="0" animBg="1"/>
          <p:bldP spid="32" grpId="0" build="p"/>
          <p:bldP spid="33" grpId="0" build="p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2"/>
          <p:cNvSpPr>
            <a:spLocks/>
          </p:cNvSpPr>
          <p:nvPr/>
        </p:nvSpPr>
        <p:spPr bwMode="auto">
          <a:xfrm>
            <a:off x="684213" y="1419225"/>
            <a:ext cx="2894012" cy="1446213"/>
          </a:xfrm>
          <a:custGeom>
            <a:avLst/>
            <a:gdLst>
              <a:gd name="T0" fmla="*/ 512 w 1024"/>
              <a:gd name="T1" fmla="*/ 109 h 512"/>
              <a:gd name="T2" fmla="*/ 914 w 1024"/>
              <a:gd name="T3" fmla="*/ 512 h 512"/>
              <a:gd name="T4" fmla="*/ 1024 w 1024"/>
              <a:gd name="T5" fmla="*/ 512 h 512"/>
              <a:gd name="T6" fmla="*/ 512 w 1024"/>
              <a:gd name="T7" fmla="*/ 0 h 512"/>
              <a:gd name="T8" fmla="*/ 0 w 1024"/>
              <a:gd name="T9" fmla="*/ 512 h 512"/>
              <a:gd name="T10" fmla="*/ 109 w 1024"/>
              <a:gd name="T11" fmla="*/ 512 h 512"/>
              <a:gd name="T12" fmla="*/ 512 w 1024"/>
              <a:gd name="T13" fmla="*/ 10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4" h="512">
                <a:moveTo>
                  <a:pt x="512" y="109"/>
                </a:moveTo>
                <a:cubicBezTo>
                  <a:pt x="734" y="109"/>
                  <a:pt x="914" y="289"/>
                  <a:pt x="914" y="512"/>
                </a:cubicBezTo>
                <a:cubicBezTo>
                  <a:pt x="1024" y="512"/>
                  <a:pt x="1024" y="512"/>
                  <a:pt x="1024" y="512"/>
                </a:cubicBezTo>
                <a:cubicBezTo>
                  <a:pt x="1024" y="229"/>
                  <a:pt x="794" y="0"/>
                  <a:pt x="512" y="0"/>
                </a:cubicBezTo>
                <a:cubicBezTo>
                  <a:pt x="229" y="0"/>
                  <a:pt x="0" y="229"/>
                  <a:pt x="0" y="512"/>
                </a:cubicBezTo>
                <a:cubicBezTo>
                  <a:pt x="109" y="512"/>
                  <a:pt x="109" y="512"/>
                  <a:pt x="109" y="512"/>
                </a:cubicBezTo>
                <a:cubicBezTo>
                  <a:pt x="109" y="289"/>
                  <a:pt x="289" y="109"/>
                  <a:pt x="512" y="109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1" name="Freeform 3"/>
          <p:cNvSpPr>
            <a:spLocks/>
          </p:cNvSpPr>
          <p:nvPr/>
        </p:nvSpPr>
        <p:spPr bwMode="auto">
          <a:xfrm>
            <a:off x="1068388" y="1792288"/>
            <a:ext cx="2122487" cy="1062037"/>
          </a:xfrm>
          <a:custGeom>
            <a:avLst/>
            <a:gdLst>
              <a:gd name="T0" fmla="*/ 376 w 751"/>
              <a:gd name="T1" fmla="*/ 118 h 376"/>
              <a:gd name="T2" fmla="*/ 633 w 751"/>
              <a:gd name="T3" fmla="*/ 376 h 376"/>
              <a:gd name="T4" fmla="*/ 751 w 751"/>
              <a:gd name="T5" fmla="*/ 376 h 376"/>
              <a:gd name="T6" fmla="*/ 376 w 751"/>
              <a:gd name="T7" fmla="*/ 0 h 376"/>
              <a:gd name="T8" fmla="*/ 0 w 751"/>
              <a:gd name="T9" fmla="*/ 376 h 376"/>
              <a:gd name="T10" fmla="*/ 118 w 751"/>
              <a:gd name="T11" fmla="*/ 376 h 376"/>
              <a:gd name="T12" fmla="*/ 376 w 751"/>
              <a:gd name="T13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1" h="376">
                <a:moveTo>
                  <a:pt x="376" y="118"/>
                </a:moveTo>
                <a:cubicBezTo>
                  <a:pt x="518" y="118"/>
                  <a:pt x="633" y="234"/>
                  <a:pt x="633" y="376"/>
                </a:cubicBezTo>
                <a:cubicBezTo>
                  <a:pt x="751" y="376"/>
                  <a:pt x="751" y="376"/>
                  <a:pt x="751" y="376"/>
                </a:cubicBezTo>
                <a:cubicBezTo>
                  <a:pt x="751" y="168"/>
                  <a:pt x="583" y="0"/>
                  <a:pt x="376" y="0"/>
                </a:cubicBezTo>
                <a:cubicBezTo>
                  <a:pt x="168" y="0"/>
                  <a:pt x="0" y="168"/>
                  <a:pt x="0" y="376"/>
                </a:cubicBezTo>
                <a:cubicBezTo>
                  <a:pt x="118" y="376"/>
                  <a:pt x="118" y="376"/>
                  <a:pt x="118" y="376"/>
                </a:cubicBezTo>
                <a:cubicBezTo>
                  <a:pt x="118" y="234"/>
                  <a:pt x="234" y="118"/>
                  <a:pt x="376" y="118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2" name="Freeform 4"/>
          <p:cNvSpPr>
            <a:spLocks/>
          </p:cNvSpPr>
          <p:nvPr/>
        </p:nvSpPr>
        <p:spPr bwMode="auto">
          <a:xfrm>
            <a:off x="1492250" y="2216150"/>
            <a:ext cx="1274763" cy="638175"/>
          </a:xfrm>
          <a:custGeom>
            <a:avLst/>
            <a:gdLst>
              <a:gd name="T0" fmla="*/ 226 w 451"/>
              <a:gd name="T1" fmla="*/ 86 h 226"/>
              <a:gd name="T2" fmla="*/ 365 w 451"/>
              <a:gd name="T3" fmla="*/ 226 h 226"/>
              <a:gd name="T4" fmla="*/ 451 w 451"/>
              <a:gd name="T5" fmla="*/ 226 h 226"/>
              <a:gd name="T6" fmla="*/ 226 w 451"/>
              <a:gd name="T7" fmla="*/ 0 h 226"/>
              <a:gd name="T8" fmla="*/ 0 w 451"/>
              <a:gd name="T9" fmla="*/ 226 h 226"/>
              <a:gd name="T10" fmla="*/ 86 w 451"/>
              <a:gd name="T11" fmla="*/ 226 h 226"/>
              <a:gd name="T12" fmla="*/ 226 w 451"/>
              <a:gd name="T13" fmla="*/ 8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226">
                <a:moveTo>
                  <a:pt x="226" y="86"/>
                </a:moveTo>
                <a:cubicBezTo>
                  <a:pt x="303" y="86"/>
                  <a:pt x="365" y="149"/>
                  <a:pt x="365" y="226"/>
                </a:cubicBezTo>
                <a:cubicBezTo>
                  <a:pt x="451" y="226"/>
                  <a:pt x="451" y="226"/>
                  <a:pt x="451" y="226"/>
                </a:cubicBezTo>
                <a:cubicBezTo>
                  <a:pt x="451" y="101"/>
                  <a:pt x="350" y="0"/>
                  <a:pt x="226" y="0"/>
                </a:cubicBezTo>
                <a:cubicBezTo>
                  <a:pt x="101" y="0"/>
                  <a:pt x="0" y="101"/>
                  <a:pt x="0" y="226"/>
                </a:cubicBezTo>
                <a:cubicBezTo>
                  <a:pt x="86" y="226"/>
                  <a:pt x="86" y="226"/>
                  <a:pt x="86" y="226"/>
                </a:cubicBezTo>
                <a:cubicBezTo>
                  <a:pt x="86" y="149"/>
                  <a:pt x="149" y="86"/>
                  <a:pt x="226" y="86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3" name="Freeform 5"/>
          <p:cNvSpPr>
            <a:spLocks/>
          </p:cNvSpPr>
          <p:nvPr/>
        </p:nvSpPr>
        <p:spPr bwMode="auto">
          <a:xfrm>
            <a:off x="1811338" y="2535238"/>
            <a:ext cx="636587" cy="319087"/>
          </a:xfrm>
          <a:custGeom>
            <a:avLst/>
            <a:gdLst>
              <a:gd name="T0" fmla="*/ 113 w 225"/>
              <a:gd name="T1" fmla="*/ 65 h 113"/>
              <a:gd name="T2" fmla="*/ 160 w 225"/>
              <a:gd name="T3" fmla="*/ 113 h 113"/>
              <a:gd name="T4" fmla="*/ 225 w 225"/>
              <a:gd name="T5" fmla="*/ 113 h 113"/>
              <a:gd name="T6" fmla="*/ 113 w 225"/>
              <a:gd name="T7" fmla="*/ 0 h 113"/>
              <a:gd name="T8" fmla="*/ 0 w 225"/>
              <a:gd name="T9" fmla="*/ 113 h 113"/>
              <a:gd name="T10" fmla="*/ 65 w 225"/>
              <a:gd name="T11" fmla="*/ 113 h 113"/>
              <a:gd name="T12" fmla="*/ 113 w 225"/>
              <a:gd name="T13" fmla="*/ 6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5" h="113">
                <a:moveTo>
                  <a:pt x="113" y="65"/>
                </a:moveTo>
                <a:cubicBezTo>
                  <a:pt x="139" y="65"/>
                  <a:pt x="160" y="87"/>
                  <a:pt x="160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5" y="50"/>
                  <a:pt x="175" y="0"/>
                  <a:pt x="113" y="0"/>
                </a:cubicBezTo>
                <a:cubicBezTo>
                  <a:pt x="50" y="0"/>
                  <a:pt x="0" y="50"/>
                  <a:pt x="0" y="113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87"/>
                  <a:pt x="87" y="65"/>
                  <a:pt x="113" y="65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4" name="Freeform 6"/>
          <p:cNvSpPr>
            <a:spLocks/>
          </p:cNvSpPr>
          <p:nvPr/>
        </p:nvSpPr>
        <p:spPr bwMode="auto">
          <a:xfrm>
            <a:off x="1238250" y="3001963"/>
            <a:ext cx="893763" cy="812800"/>
          </a:xfrm>
          <a:custGeom>
            <a:avLst/>
            <a:gdLst>
              <a:gd name="T0" fmla="*/ 316 w 316"/>
              <a:gd name="T1" fmla="*/ 288 h 288"/>
              <a:gd name="T2" fmla="*/ 0 w 316"/>
              <a:gd name="T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6" h="288">
                <a:moveTo>
                  <a:pt x="316" y="288"/>
                </a:moveTo>
                <a:cubicBezTo>
                  <a:pt x="150" y="288"/>
                  <a:pt x="15" y="161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5" name="Freeform 7"/>
          <p:cNvSpPr>
            <a:spLocks/>
          </p:cNvSpPr>
          <p:nvPr/>
        </p:nvSpPr>
        <p:spPr bwMode="auto">
          <a:xfrm>
            <a:off x="835025" y="3001963"/>
            <a:ext cx="1296988" cy="1217612"/>
          </a:xfrm>
          <a:custGeom>
            <a:avLst/>
            <a:gdLst>
              <a:gd name="T0" fmla="*/ 0 w 459"/>
              <a:gd name="T1" fmla="*/ 0 h 431"/>
              <a:gd name="T2" fmla="*/ 459 w 459"/>
              <a:gd name="T3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9" h="431">
                <a:moveTo>
                  <a:pt x="0" y="0"/>
                </a:moveTo>
                <a:cubicBezTo>
                  <a:pt x="15" y="240"/>
                  <a:pt x="214" y="431"/>
                  <a:pt x="459" y="431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6" name="Freeform 8"/>
          <p:cNvSpPr>
            <a:spLocks/>
          </p:cNvSpPr>
          <p:nvPr/>
        </p:nvSpPr>
        <p:spPr bwMode="auto">
          <a:xfrm>
            <a:off x="1614488" y="3001963"/>
            <a:ext cx="517525" cy="441325"/>
          </a:xfrm>
          <a:custGeom>
            <a:avLst/>
            <a:gdLst>
              <a:gd name="T0" fmla="*/ 183 w 183"/>
              <a:gd name="T1" fmla="*/ 156 h 156"/>
              <a:gd name="T2" fmla="*/ 0 w 183"/>
              <a:gd name="T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3" h="156">
                <a:moveTo>
                  <a:pt x="183" y="156"/>
                </a:moveTo>
                <a:cubicBezTo>
                  <a:pt x="90" y="156"/>
                  <a:pt x="14" y="88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Freeform 9"/>
          <p:cNvSpPr>
            <a:spLocks/>
          </p:cNvSpPr>
          <p:nvPr/>
        </p:nvSpPr>
        <p:spPr bwMode="auto">
          <a:xfrm>
            <a:off x="1916113" y="3001963"/>
            <a:ext cx="215900" cy="147637"/>
          </a:xfrm>
          <a:custGeom>
            <a:avLst/>
            <a:gdLst>
              <a:gd name="T0" fmla="*/ 76 w 76"/>
              <a:gd name="T1" fmla="*/ 52 h 52"/>
              <a:gd name="T2" fmla="*/ 0 w 76"/>
              <a:gd name="T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6" h="52">
                <a:moveTo>
                  <a:pt x="76" y="52"/>
                </a:moveTo>
                <a:cubicBezTo>
                  <a:pt x="41" y="52"/>
                  <a:pt x="12" y="30"/>
                  <a:pt x="0" y="0"/>
                </a:cubicBez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4764088" y="2770188"/>
            <a:ext cx="406400" cy="407987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39" name="Oval 11"/>
          <p:cNvSpPr>
            <a:spLocks noChangeArrowheads="1"/>
          </p:cNvSpPr>
          <p:nvPr/>
        </p:nvSpPr>
        <p:spPr bwMode="auto">
          <a:xfrm>
            <a:off x="5724525" y="2770188"/>
            <a:ext cx="407988" cy="407987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6756400" y="2770188"/>
            <a:ext cx="406400" cy="407987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41" name="Oval 13"/>
          <p:cNvSpPr>
            <a:spLocks noChangeArrowheads="1"/>
          </p:cNvSpPr>
          <p:nvPr/>
        </p:nvSpPr>
        <p:spPr bwMode="auto">
          <a:xfrm>
            <a:off x="7788275" y="2770188"/>
            <a:ext cx="406400" cy="407987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2542" name="Group 14"/>
          <p:cNvGrpSpPr>
            <a:grpSpLocks/>
          </p:cNvGrpSpPr>
          <p:nvPr/>
        </p:nvGrpSpPr>
        <p:grpSpPr bwMode="auto">
          <a:xfrm>
            <a:off x="7891463" y="2873375"/>
            <a:ext cx="203200" cy="200025"/>
            <a:chOff x="0" y="0"/>
            <a:chExt cx="140" cy="139"/>
          </a:xfrm>
          <a:solidFill>
            <a:srgbClr val="A2897B"/>
          </a:solidFill>
        </p:grpSpPr>
        <p:sp>
          <p:nvSpPr>
            <p:cNvPr id="22543" name="Freeform 15"/>
            <p:cNvSpPr>
              <a:spLocks noEditPoints="1"/>
            </p:cNvSpPr>
            <p:nvPr/>
          </p:nvSpPr>
          <p:spPr bwMode="auto">
            <a:xfrm>
              <a:off x="0" y="0"/>
              <a:ext cx="140" cy="139"/>
            </a:xfrm>
            <a:custGeom>
              <a:avLst/>
              <a:gdLst>
                <a:gd name="T0" fmla="*/ 70 w 79"/>
                <a:gd name="T1" fmla="*/ 35 h 78"/>
                <a:gd name="T2" fmla="*/ 63 w 79"/>
                <a:gd name="T3" fmla="*/ 20 h 78"/>
                <a:gd name="T4" fmla="*/ 69 w 79"/>
                <a:gd name="T5" fmla="*/ 13 h 78"/>
                <a:gd name="T6" fmla="*/ 65 w 79"/>
                <a:gd name="T7" fmla="*/ 9 h 78"/>
                <a:gd name="T8" fmla="*/ 58 w 79"/>
                <a:gd name="T9" fmla="*/ 15 h 78"/>
                <a:gd name="T10" fmla="*/ 43 w 79"/>
                <a:gd name="T11" fmla="*/ 9 h 78"/>
                <a:gd name="T12" fmla="*/ 43 w 79"/>
                <a:gd name="T13" fmla="*/ 0 h 78"/>
                <a:gd name="T14" fmla="*/ 36 w 79"/>
                <a:gd name="T15" fmla="*/ 0 h 78"/>
                <a:gd name="T16" fmla="*/ 36 w 79"/>
                <a:gd name="T17" fmla="*/ 9 h 78"/>
                <a:gd name="T18" fmla="*/ 20 w 79"/>
                <a:gd name="T19" fmla="*/ 15 h 78"/>
                <a:gd name="T20" fmla="*/ 14 w 79"/>
                <a:gd name="T21" fmla="*/ 9 h 78"/>
                <a:gd name="T22" fmla="*/ 9 w 79"/>
                <a:gd name="T23" fmla="*/ 13 h 78"/>
                <a:gd name="T24" fmla="*/ 16 w 79"/>
                <a:gd name="T25" fmla="*/ 20 h 78"/>
                <a:gd name="T26" fmla="*/ 9 w 79"/>
                <a:gd name="T27" fmla="*/ 35 h 78"/>
                <a:gd name="T28" fmla="*/ 0 w 79"/>
                <a:gd name="T29" fmla="*/ 35 h 78"/>
                <a:gd name="T30" fmla="*/ 0 w 79"/>
                <a:gd name="T31" fmla="*/ 42 h 78"/>
                <a:gd name="T32" fmla="*/ 9 w 79"/>
                <a:gd name="T33" fmla="*/ 42 h 78"/>
                <a:gd name="T34" fmla="*/ 16 w 79"/>
                <a:gd name="T35" fmla="*/ 58 h 78"/>
                <a:gd name="T36" fmla="*/ 9 w 79"/>
                <a:gd name="T37" fmla="*/ 64 h 78"/>
                <a:gd name="T38" fmla="*/ 14 w 79"/>
                <a:gd name="T39" fmla="*/ 69 h 78"/>
                <a:gd name="T40" fmla="*/ 20 w 79"/>
                <a:gd name="T41" fmla="*/ 63 h 78"/>
                <a:gd name="T42" fmla="*/ 36 w 79"/>
                <a:gd name="T43" fmla="*/ 69 h 78"/>
                <a:gd name="T44" fmla="*/ 36 w 79"/>
                <a:gd name="T45" fmla="*/ 78 h 78"/>
                <a:gd name="T46" fmla="*/ 43 w 79"/>
                <a:gd name="T47" fmla="*/ 78 h 78"/>
                <a:gd name="T48" fmla="*/ 43 w 79"/>
                <a:gd name="T49" fmla="*/ 69 h 78"/>
                <a:gd name="T50" fmla="*/ 58 w 79"/>
                <a:gd name="T51" fmla="*/ 63 h 78"/>
                <a:gd name="T52" fmla="*/ 65 w 79"/>
                <a:gd name="T53" fmla="*/ 69 h 78"/>
                <a:gd name="T54" fmla="*/ 69 w 79"/>
                <a:gd name="T55" fmla="*/ 64 h 78"/>
                <a:gd name="T56" fmla="*/ 63 w 79"/>
                <a:gd name="T57" fmla="*/ 58 h 78"/>
                <a:gd name="T58" fmla="*/ 70 w 79"/>
                <a:gd name="T59" fmla="*/ 42 h 78"/>
                <a:gd name="T60" fmla="*/ 79 w 79"/>
                <a:gd name="T61" fmla="*/ 42 h 78"/>
                <a:gd name="T62" fmla="*/ 79 w 79"/>
                <a:gd name="T63" fmla="*/ 35 h 78"/>
                <a:gd name="T64" fmla="*/ 70 w 79"/>
                <a:gd name="T65" fmla="*/ 35 h 78"/>
                <a:gd name="T66" fmla="*/ 16 w 79"/>
                <a:gd name="T67" fmla="*/ 39 h 78"/>
                <a:gd name="T68" fmla="*/ 39 w 79"/>
                <a:gd name="T69" fmla="*/ 15 h 78"/>
                <a:gd name="T70" fmla="*/ 63 w 79"/>
                <a:gd name="T71" fmla="*/ 39 h 78"/>
                <a:gd name="T72" fmla="*/ 39 w 79"/>
                <a:gd name="T73" fmla="*/ 62 h 78"/>
                <a:gd name="T74" fmla="*/ 16 w 79"/>
                <a:gd name="T7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78">
                  <a:moveTo>
                    <a:pt x="70" y="35"/>
                  </a:moveTo>
                  <a:cubicBezTo>
                    <a:pt x="69" y="30"/>
                    <a:pt x="67" y="24"/>
                    <a:pt x="63" y="2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4" y="12"/>
                    <a:pt x="49" y="9"/>
                    <a:pt x="43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0" y="9"/>
                    <a:pt x="25" y="12"/>
                    <a:pt x="20" y="15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4"/>
                    <a:pt x="10" y="30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8"/>
                    <a:pt x="12" y="53"/>
                    <a:pt x="16" y="58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5" y="66"/>
                    <a:pt x="30" y="68"/>
                    <a:pt x="36" y="6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9" y="68"/>
                    <a:pt x="54" y="66"/>
                    <a:pt x="58" y="63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3"/>
                    <a:pt x="69" y="48"/>
                    <a:pt x="70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9" y="35"/>
                    <a:pt x="79" y="35"/>
                    <a:pt x="79" y="35"/>
                  </a:cubicBezTo>
                  <a:lnTo>
                    <a:pt x="70" y="35"/>
                  </a:lnTo>
                  <a:close/>
                  <a:moveTo>
                    <a:pt x="16" y="39"/>
                  </a:moveTo>
                  <a:cubicBezTo>
                    <a:pt x="16" y="26"/>
                    <a:pt x="26" y="15"/>
                    <a:pt x="39" y="15"/>
                  </a:cubicBezTo>
                  <a:cubicBezTo>
                    <a:pt x="52" y="15"/>
                    <a:pt x="63" y="26"/>
                    <a:pt x="63" y="39"/>
                  </a:cubicBezTo>
                  <a:cubicBezTo>
                    <a:pt x="63" y="52"/>
                    <a:pt x="52" y="62"/>
                    <a:pt x="39" y="62"/>
                  </a:cubicBezTo>
                  <a:cubicBezTo>
                    <a:pt x="26" y="62"/>
                    <a:pt x="16" y="52"/>
                    <a:pt x="1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4" name="Freeform 16"/>
            <p:cNvSpPr>
              <a:spLocks noEditPoints="1"/>
            </p:cNvSpPr>
            <p:nvPr/>
          </p:nvSpPr>
          <p:spPr bwMode="auto">
            <a:xfrm>
              <a:off x="50" y="50"/>
              <a:ext cx="41" cy="39"/>
            </a:xfrm>
            <a:custGeom>
              <a:avLst/>
              <a:gdLst>
                <a:gd name="T0" fmla="*/ 23 w 23"/>
                <a:gd name="T1" fmla="*/ 11 h 22"/>
                <a:gd name="T2" fmla="*/ 11 w 23"/>
                <a:gd name="T3" fmla="*/ 0 h 22"/>
                <a:gd name="T4" fmla="*/ 0 w 23"/>
                <a:gd name="T5" fmla="*/ 11 h 22"/>
                <a:gd name="T6" fmla="*/ 11 w 23"/>
                <a:gd name="T7" fmla="*/ 22 h 22"/>
                <a:gd name="T8" fmla="*/ 23 w 23"/>
                <a:gd name="T9" fmla="*/ 11 h 22"/>
                <a:gd name="T10" fmla="*/ 7 w 23"/>
                <a:gd name="T11" fmla="*/ 11 h 22"/>
                <a:gd name="T12" fmla="*/ 11 w 23"/>
                <a:gd name="T13" fmla="*/ 6 h 22"/>
                <a:gd name="T14" fmla="*/ 16 w 23"/>
                <a:gd name="T15" fmla="*/ 11 h 22"/>
                <a:gd name="T16" fmla="*/ 11 w 23"/>
                <a:gd name="T17" fmla="*/ 15 h 22"/>
                <a:gd name="T18" fmla="*/ 7 w 23"/>
                <a:gd name="T1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8" y="22"/>
                    <a:pt x="23" y="17"/>
                    <a:pt x="23" y="11"/>
                  </a:cubicBezTo>
                  <a:close/>
                  <a:moveTo>
                    <a:pt x="7" y="11"/>
                  </a:moveTo>
                  <a:cubicBezTo>
                    <a:pt x="7" y="8"/>
                    <a:pt x="9" y="6"/>
                    <a:pt x="11" y="6"/>
                  </a:cubicBezTo>
                  <a:cubicBezTo>
                    <a:pt x="14" y="6"/>
                    <a:pt x="16" y="8"/>
                    <a:pt x="16" y="11"/>
                  </a:cubicBezTo>
                  <a:cubicBezTo>
                    <a:pt x="16" y="13"/>
                    <a:pt x="14" y="15"/>
                    <a:pt x="11" y="15"/>
                  </a:cubicBezTo>
                  <a:cubicBezTo>
                    <a:pt x="9" y="15"/>
                    <a:pt x="7" y="13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45" name="Group 17"/>
          <p:cNvGrpSpPr>
            <a:grpSpLocks/>
          </p:cNvGrpSpPr>
          <p:nvPr/>
        </p:nvGrpSpPr>
        <p:grpSpPr bwMode="auto">
          <a:xfrm>
            <a:off x="5865813" y="2886075"/>
            <a:ext cx="133350" cy="171450"/>
            <a:chOff x="0" y="0"/>
            <a:chExt cx="109" cy="141"/>
          </a:xfrm>
          <a:solidFill>
            <a:srgbClr val="A2897B"/>
          </a:solidFill>
        </p:grpSpPr>
        <p:sp>
          <p:nvSpPr>
            <p:cNvPr id="22546" name="Freeform 18"/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7" name="Freeform 19"/>
            <p:cNvSpPr>
              <a:spLocks/>
            </p:cNvSpPr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48" name="Rectangle 20"/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49" name="Group 21"/>
          <p:cNvGrpSpPr>
            <a:grpSpLocks/>
          </p:cNvGrpSpPr>
          <p:nvPr/>
        </p:nvGrpSpPr>
        <p:grpSpPr bwMode="auto">
          <a:xfrm>
            <a:off x="6873875" y="2889250"/>
            <a:ext cx="174625" cy="168275"/>
            <a:chOff x="0" y="0"/>
            <a:chExt cx="141" cy="139"/>
          </a:xfrm>
        </p:grpSpPr>
        <p:sp>
          <p:nvSpPr>
            <p:cNvPr id="22550" name="Freeform 22"/>
            <p:cNvSpPr>
              <a:spLocks noEditPoints="1"/>
            </p:cNvSpPr>
            <p:nvPr/>
          </p:nvSpPr>
          <p:spPr bwMode="auto">
            <a:xfrm>
              <a:off x="0" y="0"/>
              <a:ext cx="141" cy="139"/>
            </a:xfrm>
            <a:custGeom>
              <a:avLst/>
              <a:gdLst>
                <a:gd name="T0" fmla="*/ 128 w 141"/>
                <a:gd name="T1" fmla="*/ 101 h 139"/>
                <a:gd name="T2" fmla="*/ 37 w 141"/>
                <a:gd name="T3" fmla="*/ 101 h 139"/>
                <a:gd name="T4" fmla="*/ 37 w 141"/>
                <a:gd name="T5" fmla="*/ 11 h 139"/>
                <a:gd name="T6" fmla="*/ 68 w 141"/>
                <a:gd name="T7" fmla="*/ 11 h 139"/>
                <a:gd name="T8" fmla="*/ 68 w 141"/>
                <a:gd name="T9" fmla="*/ 0 h 139"/>
                <a:gd name="T10" fmla="*/ 25 w 141"/>
                <a:gd name="T11" fmla="*/ 0 h 139"/>
                <a:gd name="T12" fmla="*/ 25 w 141"/>
                <a:gd name="T13" fmla="*/ 25 h 139"/>
                <a:gd name="T14" fmla="*/ 0 w 141"/>
                <a:gd name="T15" fmla="*/ 25 h 139"/>
                <a:gd name="T16" fmla="*/ 0 w 141"/>
                <a:gd name="T17" fmla="*/ 139 h 139"/>
                <a:gd name="T18" fmla="*/ 114 w 141"/>
                <a:gd name="T19" fmla="*/ 139 h 139"/>
                <a:gd name="T20" fmla="*/ 114 w 141"/>
                <a:gd name="T21" fmla="*/ 114 h 139"/>
                <a:gd name="T22" fmla="*/ 141 w 141"/>
                <a:gd name="T23" fmla="*/ 114 h 139"/>
                <a:gd name="T24" fmla="*/ 141 w 141"/>
                <a:gd name="T25" fmla="*/ 71 h 139"/>
                <a:gd name="T26" fmla="*/ 128 w 141"/>
                <a:gd name="T27" fmla="*/ 71 h 139"/>
                <a:gd name="T28" fmla="*/ 128 w 141"/>
                <a:gd name="T29" fmla="*/ 101 h 139"/>
                <a:gd name="T30" fmla="*/ 103 w 141"/>
                <a:gd name="T31" fmla="*/ 126 h 139"/>
                <a:gd name="T32" fmla="*/ 12 w 141"/>
                <a:gd name="T33" fmla="*/ 126 h 139"/>
                <a:gd name="T34" fmla="*/ 12 w 141"/>
                <a:gd name="T35" fmla="*/ 37 h 139"/>
                <a:gd name="T36" fmla="*/ 25 w 141"/>
                <a:gd name="T37" fmla="*/ 37 h 139"/>
                <a:gd name="T38" fmla="*/ 25 w 141"/>
                <a:gd name="T39" fmla="*/ 114 h 139"/>
                <a:gd name="T40" fmla="*/ 103 w 141"/>
                <a:gd name="T41" fmla="*/ 114 h 139"/>
                <a:gd name="T42" fmla="*/ 103 w 141"/>
                <a:gd name="T43" fmla="*/ 12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1" h="139">
                  <a:moveTo>
                    <a:pt x="128" y="101"/>
                  </a:moveTo>
                  <a:lnTo>
                    <a:pt x="37" y="101"/>
                  </a:lnTo>
                  <a:lnTo>
                    <a:pt x="37" y="11"/>
                  </a:lnTo>
                  <a:lnTo>
                    <a:pt x="68" y="11"/>
                  </a:lnTo>
                  <a:lnTo>
                    <a:pt x="68" y="0"/>
                  </a:lnTo>
                  <a:lnTo>
                    <a:pt x="25" y="0"/>
                  </a:lnTo>
                  <a:lnTo>
                    <a:pt x="25" y="25"/>
                  </a:lnTo>
                  <a:lnTo>
                    <a:pt x="0" y="25"/>
                  </a:lnTo>
                  <a:lnTo>
                    <a:pt x="0" y="139"/>
                  </a:lnTo>
                  <a:lnTo>
                    <a:pt x="114" y="139"/>
                  </a:lnTo>
                  <a:lnTo>
                    <a:pt x="114" y="114"/>
                  </a:lnTo>
                  <a:lnTo>
                    <a:pt x="141" y="114"/>
                  </a:lnTo>
                  <a:lnTo>
                    <a:pt x="141" y="71"/>
                  </a:lnTo>
                  <a:lnTo>
                    <a:pt x="128" y="71"/>
                  </a:lnTo>
                  <a:lnTo>
                    <a:pt x="128" y="101"/>
                  </a:lnTo>
                  <a:close/>
                  <a:moveTo>
                    <a:pt x="103" y="126"/>
                  </a:moveTo>
                  <a:lnTo>
                    <a:pt x="12" y="126"/>
                  </a:lnTo>
                  <a:lnTo>
                    <a:pt x="12" y="37"/>
                  </a:lnTo>
                  <a:lnTo>
                    <a:pt x="25" y="37"/>
                  </a:lnTo>
                  <a:lnTo>
                    <a:pt x="25" y="114"/>
                  </a:lnTo>
                  <a:lnTo>
                    <a:pt x="103" y="114"/>
                  </a:lnTo>
                  <a:lnTo>
                    <a:pt x="103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1" name="Freeform 23"/>
            <p:cNvSpPr>
              <a:spLocks/>
            </p:cNvSpPr>
            <p:nvPr/>
          </p:nvSpPr>
          <p:spPr bwMode="auto">
            <a:xfrm>
              <a:off x="78" y="0"/>
              <a:ext cx="63" cy="61"/>
            </a:xfrm>
            <a:custGeom>
              <a:avLst/>
              <a:gdLst>
                <a:gd name="T0" fmla="*/ 11 w 63"/>
                <a:gd name="T1" fmla="*/ 0 h 61"/>
                <a:gd name="T2" fmla="*/ 11 w 63"/>
                <a:gd name="T3" fmla="*/ 11 h 61"/>
                <a:gd name="T4" fmla="*/ 41 w 63"/>
                <a:gd name="T5" fmla="*/ 11 h 61"/>
                <a:gd name="T6" fmla="*/ 0 w 63"/>
                <a:gd name="T7" fmla="*/ 52 h 61"/>
                <a:gd name="T8" fmla="*/ 9 w 63"/>
                <a:gd name="T9" fmla="*/ 61 h 61"/>
                <a:gd name="T10" fmla="*/ 50 w 63"/>
                <a:gd name="T11" fmla="*/ 20 h 61"/>
                <a:gd name="T12" fmla="*/ 50 w 63"/>
                <a:gd name="T13" fmla="*/ 50 h 61"/>
                <a:gd name="T14" fmla="*/ 63 w 63"/>
                <a:gd name="T15" fmla="*/ 50 h 61"/>
                <a:gd name="T16" fmla="*/ 63 w 63"/>
                <a:gd name="T17" fmla="*/ 0 h 61"/>
                <a:gd name="T18" fmla="*/ 11 w 63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1">
                  <a:moveTo>
                    <a:pt x="11" y="0"/>
                  </a:moveTo>
                  <a:lnTo>
                    <a:pt x="11" y="11"/>
                  </a:lnTo>
                  <a:lnTo>
                    <a:pt x="41" y="11"/>
                  </a:lnTo>
                  <a:lnTo>
                    <a:pt x="0" y="52"/>
                  </a:lnTo>
                  <a:lnTo>
                    <a:pt x="9" y="61"/>
                  </a:lnTo>
                  <a:lnTo>
                    <a:pt x="50" y="20"/>
                  </a:lnTo>
                  <a:lnTo>
                    <a:pt x="50" y="50"/>
                  </a:lnTo>
                  <a:lnTo>
                    <a:pt x="63" y="50"/>
                  </a:lnTo>
                  <a:lnTo>
                    <a:pt x="63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552" name="Group 24"/>
          <p:cNvGrpSpPr>
            <a:grpSpLocks/>
          </p:cNvGrpSpPr>
          <p:nvPr/>
        </p:nvGrpSpPr>
        <p:grpSpPr bwMode="auto">
          <a:xfrm>
            <a:off x="4879975" y="2886075"/>
            <a:ext cx="174625" cy="171450"/>
            <a:chOff x="0" y="0"/>
            <a:chExt cx="141" cy="141"/>
          </a:xfrm>
        </p:grpSpPr>
        <p:sp>
          <p:nvSpPr>
            <p:cNvPr id="22553" name="Freeform 25"/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4" name="Freeform 26"/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5" name="Freeform 27"/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556" name="Freeform 28"/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2557" name="Rectangle 29"/>
          <p:cNvSpPr>
            <a:spLocks noChangeArrowheads="1"/>
          </p:cNvSpPr>
          <p:nvPr/>
        </p:nvSpPr>
        <p:spPr bwMode="auto">
          <a:xfrm>
            <a:off x="4572000" y="1346200"/>
            <a:ext cx="3960813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rgbClr val="E4402F"/>
                </a:solidFill>
              </a:rPr>
              <a:t>DIFFERENT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？</a:t>
            </a: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8" name="Rectangle 30"/>
          <p:cNvSpPr>
            <a:spLocks noChangeArrowheads="1"/>
          </p:cNvSpPr>
          <p:nvPr/>
        </p:nvSpPr>
        <p:spPr bwMode="auto">
          <a:xfrm>
            <a:off x="4572000" y="3740150"/>
            <a:ext cx="396081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7551738" y="3289300"/>
            <a:ext cx="89852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>
            <a:off x="6619875" y="3289300"/>
            <a:ext cx="66516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22561" name="Rectangle 33"/>
          <p:cNvSpPr>
            <a:spLocks noChangeArrowheads="1"/>
          </p:cNvSpPr>
          <p:nvPr/>
        </p:nvSpPr>
        <p:spPr bwMode="auto">
          <a:xfrm>
            <a:off x="5583238" y="3289300"/>
            <a:ext cx="633412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22562" name="Rectangle 34"/>
          <p:cNvSpPr>
            <a:spLocks noChangeArrowheads="1"/>
          </p:cNvSpPr>
          <p:nvPr/>
        </p:nvSpPr>
        <p:spPr bwMode="auto">
          <a:xfrm>
            <a:off x="4611688" y="3289300"/>
            <a:ext cx="7175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22563" name="Rectangle 35"/>
          <p:cNvSpPr>
            <a:spLocks noChangeArrowheads="1"/>
          </p:cNvSpPr>
          <p:nvPr/>
        </p:nvSpPr>
        <p:spPr bwMode="auto">
          <a:xfrm>
            <a:off x="2224088" y="2994025"/>
            <a:ext cx="115127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01 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64" name="Rectangle 36"/>
          <p:cNvSpPr>
            <a:spLocks noChangeArrowheads="1"/>
          </p:cNvSpPr>
          <p:nvPr/>
        </p:nvSpPr>
        <p:spPr bwMode="auto">
          <a:xfrm>
            <a:off x="2224088" y="3324225"/>
            <a:ext cx="93166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02 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22565" name="Rectangle 37"/>
          <p:cNvSpPr>
            <a:spLocks noChangeArrowheads="1"/>
          </p:cNvSpPr>
          <p:nvPr/>
        </p:nvSpPr>
        <p:spPr bwMode="auto">
          <a:xfrm>
            <a:off x="2224088" y="3692525"/>
            <a:ext cx="88036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03 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22566" name="Rectangle 38"/>
          <p:cNvSpPr>
            <a:spLocks noChangeArrowheads="1"/>
          </p:cNvSpPr>
          <p:nvPr/>
        </p:nvSpPr>
        <p:spPr bwMode="auto">
          <a:xfrm>
            <a:off x="2224088" y="4079875"/>
            <a:ext cx="9701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200" b="1" dirty="0">
                <a:solidFill>
                  <a:srgbClr val="E4402F"/>
                </a:solidFill>
                <a:latin typeface="微软雅黑" pitchFamily="34" charset="-122"/>
                <a:ea typeface="微软雅黑" pitchFamily="34" charset="-122"/>
              </a:rPr>
              <a:t>04  </a:t>
            </a:r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44" name="圆角矩形 43"/>
          <p:cNvSpPr/>
          <p:nvPr/>
        </p:nvSpPr>
        <p:spPr>
          <a:xfrm>
            <a:off x="279049" y="189175"/>
            <a:ext cx="393739" cy="393739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 Box 18"/>
          <p:cNvSpPr txBox="1">
            <a:spLocks noChangeArrowheads="1"/>
          </p:cNvSpPr>
          <p:nvPr/>
        </p:nvSpPr>
        <p:spPr bwMode="auto">
          <a:xfrm>
            <a:off x="276985" y="220533"/>
            <a:ext cx="39786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04</a:t>
            </a:r>
            <a:endParaRPr lang="zh-CN" altLang="en-US" sz="2000" b="1" dirty="0">
              <a:solidFill>
                <a:srgbClr val="E4402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46" name="Text Box 18"/>
          <p:cNvSpPr txBox="1">
            <a:spLocks noChangeArrowheads="1"/>
          </p:cNvSpPr>
          <p:nvPr/>
        </p:nvSpPr>
        <p:spPr bwMode="auto">
          <a:xfrm>
            <a:off x="780810" y="235922"/>
            <a:ext cx="18020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</p:spTree>
    <p:extLst>
      <p:ext uri="{BB962C8B-B14F-4D97-AF65-F5344CB8AC3E}">
        <p14:creationId xmlns:p14="http://schemas.microsoft.com/office/powerpoint/2010/main" val="15214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25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25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5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25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25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25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25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2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225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8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25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25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25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25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225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22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225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225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4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5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225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225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7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8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30" grpId="0" animBg="1"/>
          <p:bldP spid="22531" grpId="0" animBg="1"/>
          <p:bldP spid="22532" grpId="0" animBg="1"/>
          <p:bldP spid="22533" grpId="0" animBg="1"/>
          <p:bldP spid="22534" grpId="0" animBg="1"/>
          <p:bldP spid="22535" grpId="0" animBg="1"/>
          <p:bldP spid="22536" grpId="0" animBg="1"/>
          <p:bldP spid="22537" grpId="0" animBg="1"/>
          <p:bldP spid="22538" grpId="0" animBg="1"/>
          <p:bldP spid="22538" grpId="1" animBg="1"/>
          <p:bldP spid="22539" grpId="0" animBg="1"/>
          <p:bldP spid="22539" grpId="1" animBg="1"/>
          <p:bldP spid="22540" grpId="0" animBg="1"/>
          <p:bldP spid="22540" grpId="1" animBg="1"/>
          <p:bldP spid="22541" grpId="0" animBg="1"/>
          <p:bldP spid="22541" grpId="1" animBg="1"/>
          <p:bldP spid="22557" grpId="0"/>
          <p:bldP spid="22558" grpId="0"/>
          <p:bldP spid="22559" grpId="0"/>
          <p:bldP spid="22560" grpId="0"/>
          <p:bldP spid="22561" grpId="0"/>
          <p:bldP spid="22562" grpId="0"/>
          <p:bldP spid="22563" grpId="0"/>
          <p:bldP spid="22564" grpId="0"/>
          <p:bldP spid="22565" grpId="0"/>
          <p:bldP spid="225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25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25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25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25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25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25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25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2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25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22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25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2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2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25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225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25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25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25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2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25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225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22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225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25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25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25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25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25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225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50" fill="hold"/>
                                            <p:tgtEl>
                                              <p:spTgt spid="225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25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225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150" fill="hold"/>
                                            <p:tgtEl>
                                              <p:spTgt spid="225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25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225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225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5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25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225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225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750" fill="hold"/>
                                            <p:tgtEl>
                                              <p:spTgt spid="22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530" grpId="0" animBg="1"/>
          <p:bldP spid="22531" grpId="0" animBg="1"/>
          <p:bldP spid="22532" grpId="0" animBg="1"/>
          <p:bldP spid="22533" grpId="0" animBg="1"/>
          <p:bldP spid="22534" grpId="0" animBg="1"/>
          <p:bldP spid="22535" grpId="0" animBg="1"/>
          <p:bldP spid="22536" grpId="0" animBg="1"/>
          <p:bldP spid="22537" grpId="0" animBg="1"/>
          <p:bldP spid="22538" grpId="0" animBg="1"/>
          <p:bldP spid="22538" grpId="1" animBg="1"/>
          <p:bldP spid="22539" grpId="0" animBg="1"/>
          <p:bldP spid="22539" grpId="1" animBg="1"/>
          <p:bldP spid="22540" grpId="0" animBg="1"/>
          <p:bldP spid="22540" grpId="1" animBg="1"/>
          <p:bldP spid="22541" grpId="0" animBg="1"/>
          <p:bldP spid="22541" grpId="1" animBg="1"/>
          <p:bldP spid="22557" grpId="0"/>
          <p:bldP spid="22558" grpId="0"/>
          <p:bldP spid="22559" grpId="0"/>
          <p:bldP spid="22560" grpId="0"/>
          <p:bldP spid="22561" grpId="0"/>
          <p:bldP spid="22562" grpId="0"/>
          <p:bldP spid="22563" grpId="0"/>
          <p:bldP spid="22564" grpId="0"/>
          <p:bldP spid="22565" grpId="0"/>
          <p:bldP spid="22566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descr="10"/>
          <p:cNvSpPr>
            <a:spLocks noChangeArrowheads="1"/>
          </p:cNvSpPr>
          <p:nvPr/>
        </p:nvSpPr>
        <p:spPr bwMode="auto">
          <a:xfrm>
            <a:off x="369888" y="1303338"/>
            <a:ext cx="4202112" cy="1585912"/>
          </a:xfrm>
          <a:prstGeom prst="rect">
            <a:avLst/>
          </a:prstGeom>
          <a:blipFill dpi="0" rotWithShape="1">
            <a:blip r:embed="rId2"/>
            <a:srcRect/>
            <a:stretch>
              <a:fillRect b="-2958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572000" y="1303338"/>
            <a:ext cx="4198938" cy="1585912"/>
          </a:xfrm>
          <a:prstGeom prst="rect">
            <a:avLst/>
          </a:prstGeom>
          <a:solidFill>
            <a:srgbClr val="FFFDE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69888" y="2887663"/>
            <a:ext cx="4202112" cy="1585912"/>
          </a:xfrm>
          <a:prstGeom prst="rect">
            <a:avLst/>
          </a:prstGeom>
          <a:solidFill>
            <a:srgbClr val="E4402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7" name="Rectangle 5" descr="bd949a1373f082024f15da5649fbfbedaa641b36副本"/>
          <p:cNvSpPr>
            <a:spLocks noChangeArrowheads="1"/>
          </p:cNvSpPr>
          <p:nvPr/>
        </p:nvSpPr>
        <p:spPr bwMode="auto">
          <a:xfrm>
            <a:off x="4572000" y="2892425"/>
            <a:ext cx="4198938" cy="1585913"/>
          </a:xfrm>
          <a:prstGeom prst="rect">
            <a:avLst/>
          </a:prstGeom>
          <a:blipFill dpi="0" rotWithShape="1">
            <a:blip r:embed="rId3"/>
            <a:srcRect/>
            <a:stretch>
              <a:fillRect b="-1716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558" name="Group 6"/>
          <p:cNvGrpSpPr>
            <a:grpSpLocks/>
          </p:cNvGrpSpPr>
          <p:nvPr/>
        </p:nvGrpSpPr>
        <p:grpSpPr bwMode="auto">
          <a:xfrm>
            <a:off x="4930775" y="1666875"/>
            <a:ext cx="309563" cy="254000"/>
            <a:chOff x="0" y="0"/>
            <a:chExt cx="212" cy="174"/>
          </a:xfrm>
          <a:solidFill>
            <a:srgbClr val="A2897B"/>
          </a:solidFill>
        </p:grpSpPr>
        <p:sp>
          <p:nvSpPr>
            <p:cNvPr id="23559" name="Freeform 7"/>
            <p:cNvSpPr>
              <a:spLocks noEditPoints="1"/>
            </p:cNvSpPr>
            <p:nvPr/>
          </p:nvSpPr>
          <p:spPr bwMode="auto">
            <a:xfrm>
              <a:off x="0" y="0"/>
              <a:ext cx="212" cy="174"/>
            </a:xfrm>
            <a:custGeom>
              <a:avLst/>
              <a:gdLst>
                <a:gd name="T0" fmla="*/ 0 w 212"/>
                <a:gd name="T1" fmla="*/ 0 h 174"/>
                <a:gd name="T2" fmla="*/ 0 w 212"/>
                <a:gd name="T3" fmla="*/ 174 h 174"/>
                <a:gd name="T4" fmla="*/ 212 w 212"/>
                <a:gd name="T5" fmla="*/ 174 h 174"/>
                <a:gd name="T6" fmla="*/ 212 w 212"/>
                <a:gd name="T7" fmla="*/ 0 h 174"/>
                <a:gd name="T8" fmla="*/ 0 w 212"/>
                <a:gd name="T9" fmla="*/ 0 h 174"/>
                <a:gd name="T10" fmla="*/ 194 w 212"/>
                <a:gd name="T11" fmla="*/ 19 h 174"/>
                <a:gd name="T12" fmla="*/ 194 w 212"/>
                <a:gd name="T13" fmla="*/ 56 h 174"/>
                <a:gd name="T14" fmla="*/ 129 w 212"/>
                <a:gd name="T15" fmla="*/ 105 h 174"/>
                <a:gd name="T16" fmla="*/ 111 w 212"/>
                <a:gd name="T17" fmla="*/ 91 h 174"/>
                <a:gd name="T18" fmla="*/ 111 w 212"/>
                <a:gd name="T19" fmla="*/ 91 h 174"/>
                <a:gd name="T20" fmla="*/ 86 w 212"/>
                <a:gd name="T21" fmla="*/ 71 h 174"/>
                <a:gd name="T22" fmla="*/ 18 w 212"/>
                <a:gd name="T23" fmla="*/ 108 h 174"/>
                <a:gd name="T24" fmla="*/ 18 w 212"/>
                <a:gd name="T25" fmla="*/ 19 h 174"/>
                <a:gd name="T26" fmla="*/ 194 w 212"/>
                <a:gd name="T27" fmla="*/ 19 h 174"/>
                <a:gd name="T28" fmla="*/ 18 w 212"/>
                <a:gd name="T29" fmla="*/ 154 h 174"/>
                <a:gd name="T30" fmla="*/ 18 w 212"/>
                <a:gd name="T31" fmla="*/ 128 h 174"/>
                <a:gd name="T32" fmla="*/ 84 w 212"/>
                <a:gd name="T33" fmla="*/ 92 h 174"/>
                <a:gd name="T34" fmla="*/ 128 w 212"/>
                <a:gd name="T35" fmla="*/ 128 h 174"/>
                <a:gd name="T36" fmla="*/ 128 w 212"/>
                <a:gd name="T37" fmla="*/ 128 h 174"/>
                <a:gd name="T38" fmla="*/ 142 w 212"/>
                <a:gd name="T39" fmla="*/ 140 h 174"/>
                <a:gd name="T40" fmla="*/ 154 w 212"/>
                <a:gd name="T41" fmla="*/ 126 h 174"/>
                <a:gd name="T42" fmla="*/ 143 w 212"/>
                <a:gd name="T43" fmla="*/ 117 h 174"/>
                <a:gd name="T44" fmla="*/ 194 w 212"/>
                <a:gd name="T45" fmla="*/ 79 h 174"/>
                <a:gd name="T46" fmla="*/ 194 w 212"/>
                <a:gd name="T47" fmla="*/ 154 h 174"/>
                <a:gd name="T48" fmla="*/ 18 w 212"/>
                <a:gd name="T4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" h="174">
                  <a:moveTo>
                    <a:pt x="0" y="0"/>
                  </a:moveTo>
                  <a:lnTo>
                    <a:pt x="0" y="174"/>
                  </a:lnTo>
                  <a:lnTo>
                    <a:pt x="212" y="174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94" y="19"/>
                  </a:moveTo>
                  <a:lnTo>
                    <a:pt x="194" y="56"/>
                  </a:lnTo>
                  <a:lnTo>
                    <a:pt x="129" y="105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86" y="71"/>
                  </a:lnTo>
                  <a:lnTo>
                    <a:pt x="18" y="108"/>
                  </a:lnTo>
                  <a:lnTo>
                    <a:pt x="18" y="19"/>
                  </a:lnTo>
                  <a:lnTo>
                    <a:pt x="194" y="19"/>
                  </a:lnTo>
                  <a:close/>
                  <a:moveTo>
                    <a:pt x="18" y="154"/>
                  </a:moveTo>
                  <a:lnTo>
                    <a:pt x="18" y="128"/>
                  </a:lnTo>
                  <a:lnTo>
                    <a:pt x="84" y="9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42" y="140"/>
                  </a:lnTo>
                  <a:lnTo>
                    <a:pt x="154" y="126"/>
                  </a:lnTo>
                  <a:lnTo>
                    <a:pt x="143" y="117"/>
                  </a:lnTo>
                  <a:lnTo>
                    <a:pt x="194" y="79"/>
                  </a:lnTo>
                  <a:lnTo>
                    <a:pt x="194" y="154"/>
                  </a:lnTo>
                  <a:lnTo>
                    <a:pt x="18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0" name="Oval 8"/>
            <p:cNvSpPr>
              <a:spLocks noChangeArrowheads="1"/>
            </p:cNvSpPr>
            <p:nvPr/>
          </p:nvSpPr>
          <p:spPr bwMode="auto">
            <a:xfrm>
              <a:off x="123" y="36"/>
              <a:ext cx="34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61" name="Group 9"/>
          <p:cNvGrpSpPr>
            <a:grpSpLocks/>
          </p:cNvGrpSpPr>
          <p:nvPr/>
        </p:nvGrpSpPr>
        <p:grpSpPr bwMode="auto">
          <a:xfrm>
            <a:off x="1152525" y="3536950"/>
            <a:ext cx="309563" cy="307975"/>
            <a:chOff x="0" y="0"/>
            <a:chExt cx="213" cy="211"/>
          </a:xfrm>
        </p:grpSpPr>
        <p:sp>
          <p:nvSpPr>
            <p:cNvPr id="23562" name="Freeform 10"/>
            <p:cNvSpPr>
              <a:spLocks noEditPoints="1"/>
            </p:cNvSpPr>
            <p:nvPr/>
          </p:nvSpPr>
          <p:spPr bwMode="auto">
            <a:xfrm>
              <a:off x="0" y="0"/>
              <a:ext cx="213" cy="211"/>
            </a:xfrm>
            <a:custGeom>
              <a:avLst/>
              <a:gdLst>
                <a:gd name="T0" fmla="*/ 195 w 213"/>
                <a:gd name="T1" fmla="*/ 155 h 211"/>
                <a:gd name="T2" fmla="*/ 58 w 213"/>
                <a:gd name="T3" fmla="*/ 155 h 211"/>
                <a:gd name="T4" fmla="*/ 58 w 213"/>
                <a:gd name="T5" fmla="*/ 18 h 211"/>
                <a:gd name="T6" fmla="*/ 103 w 213"/>
                <a:gd name="T7" fmla="*/ 18 h 211"/>
                <a:gd name="T8" fmla="*/ 103 w 213"/>
                <a:gd name="T9" fmla="*/ 0 h 211"/>
                <a:gd name="T10" fmla="*/ 39 w 213"/>
                <a:gd name="T11" fmla="*/ 0 h 211"/>
                <a:gd name="T12" fmla="*/ 39 w 213"/>
                <a:gd name="T13" fmla="*/ 38 h 211"/>
                <a:gd name="T14" fmla="*/ 0 w 213"/>
                <a:gd name="T15" fmla="*/ 38 h 211"/>
                <a:gd name="T16" fmla="*/ 0 w 213"/>
                <a:gd name="T17" fmla="*/ 211 h 211"/>
                <a:gd name="T18" fmla="*/ 174 w 213"/>
                <a:gd name="T19" fmla="*/ 211 h 211"/>
                <a:gd name="T20" fmla="*/ 174 w 213"/>
                <a:gd name="T21" fmla="*/ 173 h 211"/>
                <a:gd name="T22" fmla="*/ 213 w 213"/>
                <a:gd name="T23" fmla="*/ 173 h 211"/>
                <a:gd name="T24" fmla="*/ 213 w 213"/>
                <a:gd name="T25" fmla="*/ 108 h 211"/>
                <a:gd name="T26" fmla="*/ 195 w 213"/>
                <a:gd name="T27" fmla="*/ 108 h 211"/>
                <a:gd name="T28" fmla="*/ 195 w 213"/>
                <a:gd name="T29" fmla="*/ 155 h 211"/>
                <a:gd name="T30" fmla="*/ 155 w 213"/>
                <a:gd name="T31" fmla="*/ 193 h 211"/>
                <a:gd name="T32" fmla="*/ 19 w 213"/>
                <a:gd name="T33" fmla="*/ 193 h 211"/>
                <a:gd name="T34" fmla="*/ 19 w 213"/>
                <a:gd name="T35" fmla="*/ 56 h 211"/>
                <a:gd name="T36" fmla="*/ 39 w 213"/>
                <a:gd name="T37" fmla="*/ 56 h 211"/>
                <a:gd name="T38" fmla="*/ 39 w 213"/>
                <a:gd name="T39" fmla="*/ 173 h 211"/>
                <a:gd name="T40" fmla="*/ 155 w 213"/>
                <a:gd name="T41" fmla="*/ 173 h 211"/>
                <a:gd name="T42" fmla="*/ 155 w 213"/>
                <a:gd name="T43" fmla="*/ 19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3" h="211">
                  <a:moveTo>
                    <a:pt x="195" y="155"/>
                  </a:moveTo>
                  <a:lnTo>
                    <a:pt x="58" y="155"/>
                  </a:lnTo>
                  <a:lnTo>
                    <a:pt x="58" y="18"/>
                  </a:lnTo>
                  <a:lnTo>
                    <a:pt x="103" y="18"/>
                  </a:lnTo>
                  <a:lnTo>
                    <a:pt x="103" y="0"/>
                  </a:lnTo>
                  <a:lnTo>
                    <a:pt x="39" y="0"/>
                  </a:lnTo>
                  <a:lnTo>
                    <a:pt x="39" y="38"/>
                  </a:lnTo>
                  <a:lnTo>
                    <a:pt x="0" y="38"/>
                  </a:lnTo>
                  <a:lnTo>
                    <a:pt x="0" y="211"/>
                  </a:lnTo>
                  <a:lnTo>
                    <a:pt x="174" y="211"/>
                  </a:lnTo>
                  <a:lnTo>
                    <a:pt x="174" y="173"/>
                  </a:lnTo>
                  <a:lnTo>
                    <a:pt x="213" y="173"/>
                  </a:lnTo>
                  <a:lnTo>
                    <a:pt x="213" y="108"/>
                  </a:lnTo>
                  <a:lnTo>
                    <a:pt x="195" y="108"/>
                  </a:lnTo>
                  <a:lnTo>
                    <a:pt x="195" y="155"/>
                  </a:lnTo>
                  <a:close/>
                  <a:moveTo>
                    <a:pt x="155" y="193"/>
                  </a:moveTo>
                  <a:lnTo>
                    <a:pt x="19" y="193"/>
                  </a:lnTo>
                  <a:lnTo>
                    <a:pt x="19" y="56"/>
                  </a:lnTo>
                  <a:lnTo>
                    <a:pt x="39" y="56"/>
                  </a:lnTo>
                  <a:lnTo>
                    <a:pt x="39" y="173"/>
                  </a:lnTo>
                  <a:lnTo>
                    <a:pt x="155" y="173"/>
                  </a:lnTo>
                  <a:lnTo>
                    <a:pt x="155" y="1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3" name="Freeform 11"/>
            <p:cNvSpPr>
              <a:spLocks/>
            </p:cNvSpPr>
            <p:nvPr/>
          </p:nvSpPr>
          <p:spPr bwMode="auto">
            <a:xfrm>
              <a:off x="120" y="0"/>
              <a:ext cx="93" cy="92"/>
            </a:xfrm>
            <a:custGeom>
              <a:avLst/>
              <a:gdLst>
                <a:gd name="T0" fmla="*/ 16 w 93"/>
                <a:gd name="T1" fmla="*/ 0 h 92"/>
                <a:gd name="T2" fmla="*/ 16 w 93"/>
                <a:gd name="T3" fmla="*/ 18 h 92"/>
                <a:gd name="T4" fmla="*/ 61 w 93"/>
                <a:gd name="T5" fmla="*/ 18 h 92"/>
                <a:gd name="T6" fmla="*/ 0 w 93"/>
                <a:gd name="T7" fmla="*/ 80 h 92"/>
                <a:gd name="T8" fmla="*/ 13 w 93"/>
                <a:gd name="T9" fmla="*/ 92 h 92"/>
                <a:gd name="T10" fmla="*/ 75 w 93"/>
                <a:gd name="T11" fmla="*/ 30 h 92"/>
                <a:gd name="T12" fmla="*/ 75 w 93"/>
                <a:gd name="T13" fmla="*/ 77 h 92"/>
                <a:gd name="T14" fmla="*/ 93 w 93"/>
                <a:gd name="T15" fmla="*/ 77 h 92"/>
                <a:gd name="T16" fmla="*/ 93 w 93"/>
                <a:gd name="T17" fmla="*/ 0 h 92"/>
                <a:gd name="T18" fmla="*/ 16 w 93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2">
                  <a:moveTo>
                    <a:pt x="16" y="0"/>
                  </a:moveTo>
                  <a:lnTo>
                    <a:pt x="16" y="18"/>
                  </a:lnTo>
                  <a:lnTo>
                    <a:pt x="61" y="18"/>
                  </a:lnTo>
                  <a:lnTo>
                    <a:pt x="0" y="80"/>
                  </a:lnTo>
                  <a:lnTo>
                    <a:pt x="13" y="92"/>
                  </a:lnTo>
                  <a:lnTo>
                    <a:pt x="75" y="30"/>
                  </a:lnTo>
                  <a:lnTo>
                    <a:pt x="75" y="77"/>
                  </a:lnTo>
                  <a:lnTo>
                    <a:pt x="93" y="77"/>
                  </a:lnTo>
                  <a:lnTo>
                    <a:pt x="9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5386388" y="1685925"/>
            <a:ext cx="14879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rgbClr val="A2897B"/>
                </a:solidFill>
              </a:rPr>
              <a:t>Insert Header Topic Here</a:t>
            </a: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4930775" y="2052638"/>
            <a:ext cx="367347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rgbClr val="A2897B"/>
                </a:solidFill>
              </a:rPr>
              <a:t>WHAT MAKES US</a:t>
            </a:r>
            <a:r>
              <a:rPr lang="zh-CN" altLang="en-US" sz="1000" b="1">
                <a:solidFill>
                  <a:srgbClr val="A2897B"/>
                </a:solidFill>
              </a:rPr>
              <a:t> DIFFERENT </a:t>
            </a:r>
            <a:r>
              <a:rPr lang="zh-CN" altLang="en-US" sz="1000">
                <a:solidFill>
                  <a:srgbClr val="A2897B"/>
                </a:solidFill>
              </a:rPr>
              <a:t>?</a:t>
            </a:r>
          </a:p>
          <a:p>
            <a:pPr>
              <a:lnSpc>
                <a:spcPct val="120000"/>
              </a:lnSpc>
            </a:pPr>
            <a:endParaRPr lang="zh-CN" altLang="en-US" sz="800">
              <a:solidFill>
                <a:srgbClr val="A2897B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rgbClr val="A2897B"/>
                </a:solidFill>
              </a:rPr>
              <a:t>We have many PowerPoint </a:t>
            </a:r>
            <a:r>
              <a:rPr lang="zh-CN" altLang="en-US" sz="800">
                <a:solidFill>
                  <a:srgbClr val="A2897B"/>
                </a:solidFill>
              </a:rPr>
              <a:t>templates</a:t>
            </a:r>
            <a:r>
              <a:rPr lang="en-US" altLang="zh-CN" sz="800">
                <a:solidFill>
                  <a:srgbClr val="A2897B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rgbClr val="A2897B"/>
              </a:solidFill>
            </a:endParaRPr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5364163" y="1706563"/>
            <a:ext cx="1587" cy="198437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1625600" y="3556000"/>
            <a:ext cx="18907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12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>
            <a:off x="1593850" y="3532188"/>
            <a:ext cx="0" cy="312737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9" name="Freeform 17"/>
          <p:cNvSpPr>
            <a:spLocks/>
          </p:cNvSpPr>
          <p:nvPr/>
        </p:nvSpPr>
        <p:spPr bwMode="auto">
          <a:xfrm rot="10800000">
            <a:off x="4132263" y="1654175"/>
            <a:ext cx="441325" cy="885825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rgbClr val="FFFDE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0" name="Freeform 18"/>
          <p:cNvSpPr>
            <a:spLocks/>
          </p:cNvSpPr>
          <p:nvPr/>
        </p:nvSpPr>
        <p:spPr bwMode="auto">
          <a:xfrm>
            <a:off x="4572000" y="3248025"/>
            <a:ext cx="439738" cy="887413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rgbClr val="E4402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1" name="Freeform 19"/>
          <p:cNvSpPr>
            <a:spLocks/>
          </p:cNvSpPr>
          <p:nvPr/>
        </p:nvSpPr>
        <p:spPr bwMode="auto">
          <a:xfrm>
            <a:off x="4687888" y="3529013"/>
            <a:ext cx="163512" cy="328612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2" name="Freeform 20"/>
          <p:cNvSpPr>
            <a:spLocks/>
          </p:cNvSpPr>
          <p:nvPr/>
        </p:nvSpPr>
        <p:spPr bwMode="auto">
          <a:xfrm rot="10800000">
            <a:off x="4286250" y="1943100"/>
            <a:ext cx="165100" cy="330200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rgbClr val="A2897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279049" y="189175"/>
            <a:ext cx="393739" cy="393739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 Box 18"/>
          <p:cNvSpPr txBox="1">
            <a:spLocks noChangeArrowheads="1"/>
          </p:cNvSpPr>
          <p:nvPr/>
        </p:nvSpPr>
        <p:spPr bwMode="auto">
          <a:xfrm>
            <a:off x="276985" y="220533"/>
            <a:ext cx="39786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04</a:t>
            </a:r>
            <a:endParaRPr lang="zh-CN" altLang="en-US" sz="2000" b="1" dirty="0">
              <a:solidFill>
                <a:srgbClr val="E4402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780810" y="235922"/>
            <a:ext cx="18020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</p:spTree>
    <p:extLst>
      <p:ext uri="{BB962C8B-B14F-4D97-AF65-F5344CB8AC3E}">
        <p14:creationId xmlns:p14="http://schemas.microsoft.com/office/powerpoint/2010/main" val="263925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7" grpId="0" animBg="1"/>
          <p:bldP spid="23564" grpId="0"/>
          <p:bldP spid="23565" grpId="0"/>
          <p:bldP spid="23566" grpId="0" animBg="1"/>
          <p:bldP spid="23567" grpId="0"/>
          <p:bldP spid="23568" grpId="0" animBg="1"/>
          <p:bldP spid="23569" grpId="0" animBg="1"/>
          <p:bldP spid="23570" grpId="0" animBg="1"/>
          <p:bldP spid="23571" grpId="0" animBg="1"/>
          <p:bldP spid="2357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3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35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35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3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35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35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35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235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35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235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35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3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35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35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35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554" grpId="0" animBg="1"/>
          <p:bldP spid="23555" grpId="0" animBg="1"/>
          <p:bldP spid="23556" grpId="0" animBg="1"/>
          <p:bldP spid="23557" grpId="0" animBg="1"/>
          <p:bldP spid="23564" grpId="0"/>
          <p:bldP spid="23565" grpId="0"/>
          <p:bldP spid="23566" grpId="0" animBg="1"/>
          <p:bldP spid="23567" grpId="0"/>
          <p:bldP spid="23568" grpId="0" animBg="1"/>
          <p:bldP spid="23569" grpId="0" animBg="1"/>
          <p:bldP spid="23570" grpId="0" animBg="1"/>
          <p:bldP spid="23571" grpId="0" animBg="1"/>
          <p:bldP spid="23572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Freeform 7"/>
          <p:cNvSpPr>
            <a:spLocks/>
          </p:cNvSpPr>
          <p:nvPr/>
        </p:nvSpPr>
        <p:spPr bwMode="auto">
          <a:xfrm>
            <a:off x="3143250" y="2941638"/>
            <a:ext cx="1401763" cy="1400175"/>
          </a:xfrm>
          <a:custGeom>
            <a:avLst/>
            <a:gdLst>
              <a:gd name="T0" fmla="*/ 456 w 912"/>
              <a:gd name="T1" fmla="*/ 0 h 913"/>
              <a:gd name="T2" fmla="*/ 0 w 912"/>
              <a:gd name="T3" fmla="*/ 457 h 913"/>
              <a:gd name="T4" fmla="*/ 456 w 912"/>
              <a:gd name="T5" fmla="*/ 913 h 913"/>
              <a:gd name="T6" fmla="*/ 912 w 912"/>
              <a:gd name="T7" fmla="*/ 457 h 913"/>
              <a:gd name="T8" fmla="*/ 912 w 912"/>
              <a:gd name="T9" fmla="*/ 0 h 913"/>
              <a:gd name="T10" fmla="*/ 456 w 912"/>
              <a:gd name="T1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2" h="913">
                <a:moveTo>
                  <a:pt x="456" y="0"/>
                </a:moveTo>
                <a:cubicBezTo>
                  <a:pt x="204" y="0"/>
                  <a:pt x="0" y="205"/>
                  <a:pt x="0" y="457"/>
                </a:cubicBezTo>
                <a:cubicBezTo>
                  <a:pt x="0" y="709"/>
                  <a:pt x="204" y="913"/>
                  <a:pt x="456" y="913"/>
                </a:cubicBezTo>
                <a:cubicBezTo>
                  <a:pt x="708" y="913"/>
                  <a:pt x="912" y="709"/>
                  <a:pt x="912" y="457"/>
                </a:cubicBezTo>
                <a:cubicBezTo>
                  <a:pt x="912" y="0"/>
                  <a:pt x="912" y="0"/>
                  <a:pt x="912" y="0"/>
                </a:cubicBezTo>
                <a:lnTo>
                  <a:pt x="456" y="0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4" name="Freeform 8"/>
          <p:cNvSpPr>
            <a:spLocks/>
          </p:cNvSpPr>
          <p:nvPr/>
        </p:nvSpPr>
        <p:spPr bwMode="auto">
          <a:xfrm>
            <a:off x="4611688" y="2941638"/>
            <a:ext cx="839787" cy="836612"/>
          </a:xfrm>
          <a:custGeom>
            <a:avLst/>
            <a:gdLst>
              <a:gd name="T0" fmla="*/ 273 w 546"/>
              <a:gd name="T1" fmla="*/ 0 h 546"/>
              <a:gd name="T2" fmla="*/ 546 w 546"/>
              <a:gd name="T3" fmla="*/ 273 h 546"/>
              <a:gd name="T4" fmla="*/ 273 w 546"/>
              <a:gd name="T5" fmla="*/ 546 h 546"/>
              <a:gd name="T6" fmla="*/ 0 w 546"/>
              <a:gd name="T7" fmla="*/ 273 h 546"/>
              <a:gd name="T8" fmla="*/ 0 w 546"/>
              <a:gd name="T9" fmla="*/ 0 h 546"/>
              <a:gd name="T10" fmla="*/ 273 w 546"/>
              <a:gd name="T11" fmla="*/ 0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6" h="546">
                <a:moveTo>
                  <a:pt x="273" y="0"/>
                </a:moveTo>
                <a:cubicBezTo>
                  <a:pt x="424" y="0"/>
                  <a:pt x="546" y="123"/>
                  <a:pt x="546" y="273"/>
                </a:cubicBezTo>
                <a:cubicBezTo>
                  <a:pt x="546" y="424"/>
                  <a:pt x="424" y="546"/>
                  <a:pt x="273" y="546"/>
                </a:cubicBezTo>
                <a:cubicBezTo>
                  <a:pt x="123" y="546"/>
                  <a:pt x="0" y="424"/>
                  <a:pt x="0" y="273"/>
                </a:cubicBezTo>
                <a:cubicBezTo>
                  <a:pt x="0" y="0"/>
                  <a:pt x="0" y="0"/>
                  <a:pt x="0" y="0"/>
                </a:cubicBezTo>
                <a:lnTo>
                  <a:pt x="273" y="0"/>
                </a:ln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5" name="Freeform 9"/>
          <p:cNvSpPr>
            <a:spLocks/>
          </p:cNvSpPr>
          <p:nvPr/>
        </p:nvSpPr>
        <p:spPr bwMode="auto">
          <a:xfrm>
            <a:off x="4611688" y="1477963"/>
            <a:ext cx="1403350" cy="1398587"/>
          </a:xfrm>
          <a:custGeom>
            <a:avLst/>
            <a:gdLst>
              <a:gd name="T0" fmla="*/ 457 w 913"/>
              <a:gd name="T1" fmla="*/ 912 h 912"/>
              <a:gd name="T2" fmla="*/ 913 w 913"/>
              <a:gd name="T3" fmla="*/ 456 h 912"/>
              <a:gd name="T4" fmla="*/ 457 w 913"/>
              <a:gd name="T5" fmla="*/ 0 h 912"/>
              <a:gd name="T6" fmla="*/ 0 w 913"/>
              <a:gd name="T7" fmla="*/ 456 h 912"/>
              <a:gd name="T8" fmla="*/ 0 w 913"/>
              <a:gd name="T9" fmla="*/ 912 h 912"/>
              <a:gd name="T10" fmla="*/ 457 w 913"/>
              <a:gd name="T11" fmla="*/ 912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912">
                <a:moveTo>
                  <a:pt x="457" y="912"/>
                </a:moveTo>
                <a:cubicBezTo>
                  <a:pt x="709" y="912"/>
                  <a:pt x="913" y="708"/>
                  <a:pt x="913" y="456"/>
                </a:cubicBezTo>
                <a:cubicBezTo>
                  <a:pt x="913" y="204"/>
                  <a:pt x="709" y="0"/>
                  <a:pt x="457" y="0"/>
                </a:cubicBezTo>
                <a:cubicBezTo>
                  <a:pt x="205" y="0"/>
                  <a:pt x="0" y="204"/>
                  <a:pt x="0" y="456"/>
                </a:cubicBezTo>
                <a:cubicBezTo>
                  <a:pt x="0" y="912"/>
                  <a:pt x="0" y="912"/>
                  <a:pt x="0" y="912"/>
                </a:cubicBezTo>
                <a:lnTo>
                  <a:pt x="457" y="912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6" name="Freeform 10"/>
          <p:cNvSpPr>
            <a:spLocks/>
          </p:cNvSpPr>
          <p:nvPr/>
        </p:nvSpPr>
        <p:spPr bwMode="auto">
          <a:xfrm>
            <a:off x="3144838" y="1479550"/>
            <a:ext cx="1400175" cy="1397000"/>
          </a:xfrm>
          <a:custGeom>
            <a:avLst/>
            <a:gdLst>
              <a:gd name="T0" fmla="*/ 459 w 918"/>
              <a:gd name="T1" fmla="*/ 918 h 918"/>
              <a:gd name="T2" fmla="*/ 0 w 918"/>
              <a:gd name="T3" fmla="*/ 459 h 918"/>
              <a:gd name="T4" fmla="*/ 459 w 918"/>
              <a:gd name="T5" fmla="*/ 0 h 918"/>
              <a:gd name="T6" fmla="*/ 918 w 918"/>
              <a:gd name="T7" fmla="*/ 459 h 918"/>
              <a:gd name="T8" fmla="*/ 918 w 918"/>
              <a:gd name="T9" fmla="*/ 918 h 918"/>
              <a:gd name="T10" fmla="*/ 459 w 918"/>
              <a:gd name="T11" fmla="*/ 918 h 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8" h="918">
                <a:moveTo>
                  <a:pt x="459" y="918"/>
                </a:moveTo>
                <a:cubicBezTo>
                  <a:pt x="205" y="918"/>
                  <a:pt x="0" y="713"/>
                  <a:pt x="0" y="459"/>
                </a:cubicBezTo>
                <a:cubicBezTo>
                  <a:pt x="0" y="205"/>
                  <a:pt x="205" y="0"/>
                  <a:pt x="459" y="0"/>
                </a:cubicBezTo>
                <a:cubicBezTo>
                  <a:pt x="713" y="0"/>
                  <a:pt x="918" y="205"/>
                  <a:pt x="918" y="459"/>
                </a:cubicBezTo>
                <a:cubicBezTo>
                  <a:pt x="918" y="918"/>
                  <a:pt x="918" y="918"/>
                  <a:pt x="918" y="918"/>
                </a:cubicBezTo>
                <a:lnTo>
                  <a:pt x="459" y="918"/>
                </a:lnTo>
                <a:close/>
              </a:path>
            </a:pathLst>
          </a:custGeom>
          <a:noFill/>
          <a:ln w="6350" cap="flat" cmpd="sng">
            <a:solidFill>
              <a:srgbClr val="E4402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7" name="Freeform 11"/>
          <p:cNvSpPr>
            <a:spLocks noEditPoints="1"/>
          </p:cNvSpPr>
          <p:nvPr/>
        </p:nvSpPr>
        <p:spPr bwMode="auto">
          <a:xfrm>
            <a:off x="4921250" y="3286125"/>
            <a:ext cx="219075" cy="149225"/>
          </a:xfrm>
          <a:custGeom>
            <a:avLst/>
            <a:gdLst>
              <a:gd name="T0" fmla="*/ 79 w 98"/>
              <a:gd name="T1" fmla="*/ 61 h 69"/>
              <a:gd name="T2" fmla="*/ 91 w 98"/>
              <a:gd name="T3" fmla="*/ 49 h 69"/>
              <a:gd name="T4" fmla="*/ 81 w 98"/>
              <a:gd name="T5" fmla="*/ 37 h 69"/>
              <a:gd name="T6" fmla="*/ 70 w 98"/>
              <a:gd name="T7" fmla="*/ 15 h 69"/>
              <a:gd name="T8" fmla="*/ 37 w 98"/>
              <a:gd name="T9" fmla="*/ 12 h 69"/>
              <a:gd name="T10" fmla="*/ 24 w 98"/>
              <a:gd name="T11" fmla="*/ 26 h 69"/>
              <a:gd name="T12" fmla="*/ 8 w 98"/>
              <a:gd name="T13" fmla="*/ 43 h 69"/>
              <a:gd name="T14" fmla="*/ 13 w 98"/>
              <a:gd name="T15" fmla="*/ 56 h 69"/>
              <a:gd name="T16" fmla="*/ 26 w 98"/>
              <a:gd name="T17" fmla="*/ 61 h 69"/>
              <a:gd name="T18" fmla="*/ 26 w 98"/>
              <a:gd name="T19" fmla="*/ 42 h 69"/>
              <a:gd name="T20" fmla="*/ 26 w 98"/>
              <a:gd name="T21" fmla="*/ 39 h 69"/>
              <a:gd name="T22" fmla="*/ 34 w 98"/>
              <a:gd name="T23" fmla="*/ 43 h 69"/>
              <a:gd name="T24" fmla="*/ 36 w 98"/>
              <a:gd name="T25" fmla="*/ 28 h 69"/>
              <a:gd name="T26" fmla="*/ 38 w 98"/>
              <a:gd name="T27" fmla="*/ 43 h 69"/>
              <a:gd name="T28" fmla="*/ 46 w 98"/>
              <a:gd name="T29" fmla="*/ 39 h 69"/>
              <a:gd name="T30" fmla="*/ 38 w 98"/>
              <a:gd name="T31" fmla="*/ 50 h 69"/>
              <a:gd name="T32" fmla="*/ 38 w 98"/>
              <a:gd name="T33" fmla="*/ 50 h 69"/>
              <a:gd name="T34" fmla="*/ 37 w 98"/>
              <a:gd name="T35" fmla="*/ 50 h 69"/>
              <a:gd name="T36" fmla="*/ 37 w 98"/>
              <a:gd name="T37" fmla="*/ 50 h 69"/>
              <a:gd name="T38" fmla="*/ 35 w 98"/>
              <a:gd name="T39" fmla="*/ 50 h 69"/>
              <a:gd name="T40" fmla="*/ 35 w 98"/>
              <a:gd name="T41" fmla="*/ 50 h 69"/>
              <a:gd name="T42" fmla="*/ 35 w 98"/>
              <a:gd name="T43" fmla="*/ 50 h 69"/>
              <a:gd name="T44" fmla="*/ 26 w 98"/>
              <a:gd name="T45" fmla="*/ 42 h 69"/>
              <a:gd name="T46" fmla="*/ 53 w 98"/>
              <a:gd name="T47" fmla="*/ 40 h 69"/>
              <a:gd name="T48" fmla="*/ 49 w 98"/>
              <a:gd name="T49" fmla="*/ 37 h 69"/>
              <a:gd name="T50" fmla="*/ 58 w 98"/>
              <a:gd name="T51" fmla="*/ 28 h 69"/>
              <a:gd name="T52" fmla="*/ 58 w 98"/>
              <a:gd name="T53" fmla="*/ 28 h 69"/>
              <a:gd name="T54" fmla="*/ 58 w 98"/>
              <a:gd name="T55" fmla="*/ 28 h 69"/>
              <a:gd name="T56" fmla="*/ 60 w 98"/>
              <a:gd name="T57" fmla="*/ 28 h 69"/>
              <a:gd name="T58" fmla="*/ 60 w 98"/>
              <a:gd name="T59" fmla="*/ 28 h 69"/>
              <a:gd name="T60" fmla="*/ 61 w 98"/>
              <a:gd name="T61" fmla="*/ 28 h 69"/>
              <a:gd name="T62" fmla="*/ 69 w 98"/>
              <a:gd name="T63" fmla="*/ 37 h 69"/>
              <a:gd name="T64" fmla="*/ 66 w 98"/>
              <a:gd name="T65" fmla="*/ 40 h 69"/>
              <a:gd name="T66" fmla="*/ 62 w 98"/>
              <a:gd name="T67" fmla="*/ 48 h 69"/>
              <a:gd name="T68" fmla="*/ 57 w 98"/>
              <a:gd name="T69" fmla="*/ 48 h 69"/>
              <a:gd name="T70" fmla="*/ 53 w 98"/>
              <a:gd name="T71" fmla="*/ 40 h 69"/>
              <a:gd name="T72" fmla="*/ 93 w 98"/>
              <a:gd name="T73" fmla="*/ 63 h 69"/>
              <a:gd name="T74" fmla="*/ 79 w 98"/>
              <a:gd name="T75" fmla="*/ 69 h 69"/>
              <a:gd name="T76" fmla="*/ 8 w 98"/>
              <a:gd name="T77" fmla="*/ 61 h 69"/>
              <a:gd name="T78" fmla="*/ 7 w 98"/>
              <a:gd name="T79" fmla="*/ 26 h 69"/>
              <a:gd name="T80" fmla="*/ 33 w 98"/>
              <a:gd name="T81" fmla="*/ 5 h 69"/>
              <a:gd name="T82" fmla="*/ 75 w 98"/>
              <a:gd name="T83" fmla="*/ 10 h 69"/>
              <a:gd name="T84" fmla="*/ 94 w 98"/>
              <a:gd name="T85" fmla="*/ 36 h 69"/>
              <a:gd name="T86" fmla="*/ 93 w 98"/>
              <a:gd name="T87" fmla="*/ 63 h 69"/>
              <a:gd name="T88" fmla="*/ 93 w 98"/>
              <a:gd name="T89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8" h="69">
                <a:moveTo>
                  <a:pt x="79" y="61"/>
                </a:moveTo>
                <a:cubicBezTo>
                  <a:pt x="79" y="61"/>
                  <a:pt x="79" y="61"/>
                  <a:pt x="79" y="61"/>
                </a:cubicBezTo>
                <a:cubicBezTo>
                  <a:pt x="82" y="61"/>
                  <a:pt x="85" y="60"/>
                  <a:pt x="87" y="58"/>
                </a:cubicBezTo>
                <a:cubicBezTo>
                  <a:pt x="89" y="55"/>
                  <a:pt x="91" y="52"/>
                  <a:pt x="91" y="49"/>
                </a:cubicBezTo>
                <a:cubicBezTo>
                  <a:pt x="91" y="46"/>
                  <a:pt x="90" y="43"/>
                  <a:pt x="88" y="41"/>
                </a:cubicBezTo>
                <a:cubicBezTo>
                  <a:pt x="86" y="39"/>
                  <a:pt x="84" y="38"/>
                  <a:pt x="81" y="37"/>
                </a:cubicBezTo>
                <a:cubicBezTo>
                  <a:pt x="79" y="37"/>
                  <a:pt x="78" y="35"/>
                  <a:pt x="78" y="33"/>
                </a:cubicBezTo>
                <a:cubicBezTo>
                  <a:pt x="78" y="26"/>
                  <a:pt x="75" y="20"/>
                  <a:pt x="70" y="15"/>
                </a:cubicBezTo>
                <a:cubicBezTo>
                  <a:pt x="65" y="10"/>
                  <a:pt x="59" y="8"/>
                  <a:pt x="52" y="8"/>
                </a:cubicBezTo>
                <a:cubicBezTo>
                  <a:pt x="46" y="8"/>
                  <a:pt x="41" y="9"/>
                  <a:pt x="37" y="12"/>
                </a:cubicBezTo>
                <a:cubicBezTo>
                  <a:pt x="33" y="14"/>
                  <a:pt x="30" y="19"/>
                  <a:pt x="28" y="23"/>
                </a:cubicBezTo>
                <a:cubicBezTo>
                  <a:pt x="27" y="25"/>
                  <a:pt x="26" y="26"/>
                  <a:pt x="24" y="26"/>
                </a:cubicBezTo>
                <a:cubicBezTo>
                  <a:pt x="20" y="26"/>
                  <a:pt x="16" y="28"/>
                  <a:pt x="13" y="31"/>
                </a:cubicBezTo>
                <a:cubicBezTo>
                  <a:pt x="10" y="34"/>
                  <a:pt x="8" y="39"/>
                  <a:pt x="8" y="43"/>
                </a:cubicBezTo>
                <a:cubicBezTo>
                  <a:pt x="8" y="48"/>
                  <a:pt x="10" y="53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6" y="59"/>
                  <a:pt x="21" y="61"/>
                  <a:pt x="26" y="61"/>
                </a:cubicBezTo>
                <a:cubicBezTo>
                  <a:pt x="79" y="61"/>
                  <a:pt x="79" y="61"/>
                  <a:pt x="79" y="61"/>
                </a:cubicBezTo>
                <a:close/>
                <a:moveTo>
                  <a:pt x="26" y="42"/>
                </a:moveTo>
                <a:cubicBezTo>
                  <a:pt x="26" y="42"/>
                  <a:pt x="26" y="42"/>
                  <a:pt x="26" y="42"/>
                </a:cubicBezTo>
                <a:cubicBezTo>
                  <a:pt x="25" y="41"/>
                  <a:pt x="25" y="39"/>
                  <a:pt x="26" y="39"/>
                </a:cubicBezTo>
                <a:cubicBezTo>
                  <a:pt x="27" y="38"/>
                  <a:pt x="29" y="38"/>
                  <a:pt x="29" y="39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29"/>
                  <a:pt x="35" y="28"/>
                  <a:pt x="36" y="28"/>
                </a:cubicBezTo>
                <a:cubicBezTo>
                  <a:pt x="37" y="28"/>
                  <a:pt x="38" y="29"/>
                  <a:pt x="38" y="30"/>
                </a:cubicBezTo>
                <a:cubicBezTo>
                  <a:pt x="38" y="43"/>
                  <a:pt x="38" y="43"/>
                  <a:pt x="38" y="43"/>
                </a:cubicBezTo>
                <a:cubicBezTo>
                  <a:pt x="43" y="39"/>
                  <a:pt x="43" y="39"/>
                  <a:pt x="43" y="39"/>
                </a:cubicBezTo>
                <a:cubicBezTo>
                  <a:pt x="44" y="38"/>
                  <a:pt x="45" y="38"/>
                  <a:pt x="46" y="39"/>
                </a:cubicBezTo>
                <a:cubicBezTo>
                  <a:pt x="47" y="39"/>
                  <a:pt x="47" y="41"/>
                  <a:pt x="46" y="42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1"/>
                  <a:pt x="37" y="51"/>
                  <a:pt x="36" y="51"/>
                </a:cubicBezTo>
                <a:cubicBezTo>
                  <a:pt x="36" y="51"/>
                  <a:pt x="36" y="51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26" y="42"/>
                  <a:pt x="26" y="42"/>
                  <a:pt x="26" y="42"/>
                </a:cubicBezTo>
                <a:close/>
                <a:moveTo>
                  <a:pt x="53" y="40"/>
                </a:moveTo>
                <a:cubicBezTo>
                  <a:pt x="53" y="40"/>
                  <a:pt x="53" y="40"/>
                  <a:pt x="53" y="40"/>
                </a:cubicBezTo>
                <a:cubicBezTo>
                  <a:pt x="52" y="41"/>
                  <a:pt x="50" y="41"/>
                  <a:pt x="49" y="40"/>
                </a:cubicBezTo>
                <a:cubicBezTo>
                  <a:pt x="48" y="39"/>
                  <a:pt x="48" y="37"/>
                  <a:pt x="49" y="3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9" y="37"/>
                  <a:pt x="69" y="37"/>
                  <a:pt x="69" y="37"/>
                </a:cubicBezTo>
                <a:cubicBezTo>
                  <a:pt x="70" y="37"/>
                  <a:pt x="70" y="39"/>
                  <a:pt x="69" y="40"/>
                </a:cubicBezTo>
                <a:cubicBezTo>
                  <a:pt x="68" y="41"/>
                  <a:pt x="67" y="41"/>
                  <a:pt x="66" y="40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50"/>
                  <a:pt x="61" y="51"/>
                  <a:pt x="59" y="51"/>
                </a:cubicBezTo>
                <a:cubicBezTo>
                  <a:pt x="58" y="51"/>
                  <a:pt x="57" y="50"/>
                  <a:pt x="57" y="48"/>
                </a:cubicBezTo>
                <a:cubicBezTo>
                  <a:pt x="57" y="35"/>
                  <a:pt x="57" y="35"/>
                  <a:pt x="57" y="35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93" y="63"/>
                </a:moveTo>
                <a:cubicBezTo>
                  <a:pt x="93" y="63"/>
                  <a:pt x="93" y="63"/>
                  <a:pt x="93" y="63"/>
                </a:cubicBezTo>
                <a:cubicBezTo>
                  <a:pt x="89" y="66"/>
                  <a:pt x="84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26" y="69"/>
                  <a:pt x="26" y="69"/>
                  <a:pt x="26" y="69"/>
                </a:cubicBezTo>
                <a:cubicBezTo>
                  <a:pt x="19" y="69"/>
                  <a:pt x="12" y="66"/>
                  <a:pt x="8" y="61"/>
                </a:cubicBezTo>
                <a:cubicBezTo>
                  <a:pt x="3" y="57"/>
                  <a:pt x="0" y="50"/>
                  <a:pt x="0" y="43"/>
                </a:cubicBezTo>
                <a:cubicBezTo>
                  <a:pt x="0" y="37"/>
                  <a:pt x="3" y="30"/>
                  <a:pt x="7" y="26"/>
                </a:cubicBezTo>
                <a:cubicBezTo>
                  <a:pt x="11" y="22"/>
                  <a:pt x="16" y="19"/>
                  <a:pt x="22" y="18"/>
                </a:cubicBezTo>
                <a:cubicBezTo>
                  <a:pt x="25" y="13"/>
                  <a:pt x="28" y="9"/>
                  <a:pt x="33" y="5"/>
                </a:cubicBezTo>
                <a:cubicBezTo>
                  <a:pt x="39" y="2"/>
                  <a:pt x="45" y="0"/>
                  <a:pt x="52" y="0"/>
                </a:cubicBezTo>
                <a:cubicBezTo>
                  <a:pt x="61" y="0"/>
                  <a:pt x="69" y="4"/>
                  <a:pt x="75" y="10"/>
                </a:cubicBezTo>
                <a:cubicBezTo>
                  <a:pt x="81" y="15"/>
                  <a:pt x="84" y="22"/>
                  <a:pt x="85" y="30"/>
                </a:cubicBezTo>
                <a:cubicBezTo>
                  <a:pt x="88" y="32"/>
                  <a:pt x="91" y="34"/>
                  <a:pt x="94" y="36"/>
                </a:cubicBezTo>
                <a:cubicBezTo>
                  <a:pt x="97" y="40"/>
                  <a:pt x="98" y="44"/>
                  <a:pt x="98" y="49"/>
                </a:cubicBezTo>
                <a:cubicBezTo>
                  <a:pt x="98" y="54"/>
                  <a:pt x="96" y="59"/>
                  <a:pt x="93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3"/>
                  <a:pt x="93" y="63"/>
                  <a:pt x="93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8" name="Freeform 12"/>
          <p:cNvSpPr>
            <a:spLocks noEditPoints="1"/>
          </p:cNvSpPr>
          <p:nvPr/>
        </p:nvSpPr>
        <p:spPr bwMode="auto">
          <a:xfrm>
            <a:off x="5148263" y="1824038"/>
            <a:ext cx="212725" cy="269875"/>
          </a:xfrm>
          <a:custGeom>
            <a:avLst/>
            <a:gdLst>
              <a:gd name="T0" fmla="*/ 24 w 79"/>
              <a:gd name="T1" fmla="*/ 42 h 99"/>
              <a:gd name="T2" fmla="*/ 4 w 79"/>
              <a:gd name="T3" fmla="*/ 8 h 99"/>
              <a:gd name="T4" fmla="*/ 4 w 79"/>
              <a:gd name="T5" fmla="*/ 0 h 99"/>
              <a:gd name="T6" fmla="*/ 10 w 79"/>
              <a:gd name="T7" fmla="*/ 0 h 99"/>
              <a:gd name="T8" fmla="*/ 69 w 79"/>
              <a:gd name="T9" fmla="*/ 0 h 99"/>
              <a:gd name="T10" fmla="*/ 75 w 79"/>
              <a:gd name="T11" fmla="*/ 0 h 99"/>
              <a:gd name="T12" fmla="*/ 75 w 79"/>
              <a:gd name="T13" fmla="*/ 8 h 99"/>
              <a:gd name="T14" fmla="*/ 55 w 79"/>
              <a:gd name="T15" fmla="*/ 42 h 99"/>
              <a:gd name="T16" fmla="*/ 55 w 79"/>
              <a:gd name="T17" fmla="*/ 57 h 99"/>
              <a:gd name="T18" fmla="*/ 75 w 79"/>
              <a:gd name="T19" fmla="*/ 91 h 99"/>
              <a:gd name="T20" fmla="*/ 75 w 79"/>
              <a:gd name="T21" fmla="*/ 99 h 99"/>
              <a:gd name="T22" fmla="*/ 69 w 79"/>
              <a:gd name="T23" fmla="*/ 99 h 99"/>
              <a:gd name="T24" fmla="*/ 10 w 79"/>
              <a:gd name="T25" fmla="*/ 99 h 99"/>
              <a:gd name="T26" fmla="*/ 4 w 79"/>
              <a:gd name="T27" fmla="*/ 99 h 99"/>
              <a:gd name="T28" fmla="*/ 4 w 79"/>
              <a:gd name="T29" fmla="*/ 91 h 99"/>
              <a:gd name="T30" fmla="*/ 24 w 79"/>
              <a:gd name="T31" fmla="*/ 57 h 99"/>
              <a:gd name="T32" fmla="*/ 14 w 79"/>
              <a:gd name="T33" fmla="*/ 91 h 99"/>
              <a:gd name="T34" fmla="*/ 17 w 79"/>
              <a:gd name="T35" fmla="*/ 91 h 99"/>
              <a:gd name="T36" fmla="*/ 41 w 79"/>
              <a:gd name="T37" fmla="*/ 70 h 99"/>
              <a:gd name="T38" fmla="*/ 65 w 79"/>
              <a:gd name="T39" fmla="*/ 91 h 99"/>
              <a:gd name="T40" fmla="*/ 40 w 79"/>
              <a:gd name="T41" fmla="*/ 52 h 99"/>
              <a:gd name="T42" fmla="*/ 40 w 79"/>
              <a:gd name="T43" fmla="*/ 52 h 99"/>
              <a:gd name="T44" fmla="*/ 40 w 79"/>
              <a:gd name="T45" fmla="*/ 52 h 99"/>
              <a:gd name="T46" fmla="*/ 14 w 79"/>
              <a:gd name="T47" fmla="*/ 91 h 99"/>
              <a:gd name="T48" fmla="*/ 24 w 79"/>
              <a:gd name="T49" fmla="*/ 91 h 99"/>
              <a:gd name="T50" fmla="*/ 40 w 79"/>
              <a:gd name="T51" fmla="*/ 75 h 99"/>
              <a:gd name="T52" fmla="*/ 20 w 79"/>
              <a:gd name="T53" fmla="*/ 28 h 99"/>
              <a:gd name="T54" fmla="*/ 59 w 79"/>
              <a:gd name="T55" fmla="*/ 28 h 99"/>
              <a:gd name="T56" fmla="*/ 14 w 79"/>
              <a:gd name="T57" fmla="*/ 8 h 99"/>
              <a:gd name="T58" fmla="*/ 55 w 79"/>
              <a:gd name="T59" fmla="*/ 33 h 99"/>
              <a:gd name="T60" fmla="*/ 24 w 79"/>
              <a:gd name="T61" fmla="*/ 33 h 99"/>
              <a:gd name="T62" fmla="*/ 40 w 79"/>
              <a:gd name="T63" fmla="*/ 47 h 99"/>
              <a:gd name="T64" fmla="*/ 40 w 79"/>
              <a:gd name="T65" fmla="*/ 47 h 99"/>
              <a:gd name="T66" fmla="*/ 40 w 79"/>
              <a:gd name="T67" fmla="*/ 47 h 99"/>
              <a:gd name="T68" fmla="*/ 55 w 79"/>
              <a:gd name="T69" fmla="*/ 33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9" h="99">
                <a:moveTo>
                  <a:pt x="32" y="49"/>
                </a:moveTo>
                <a:cubicBezTo>
                  <a:pt x="29" y="47"/>
                  <a:pt x="27" y="44"/>
                  <a:pt x="24" y="42"/>
                </a:cubicBezTo>
                <a:cubicBezTo>
                  <a:pt x="16" y="35"/>
                  <a:pt x="8" y="28"/>
                  <a:pt x="7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8" y="0"/>
                  <a:pt x="79" y="2"/>
                  <a:pt x="79" y="4"/>
                </a:cubicBezTo>
                <a:cubicBezTo>
                  <a:pt x="79" y="6"/>
                  <a:pt x="78" y="8"/>
                  <a:pt x="75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2" y="28"/>
                  <a:pt x="64" y="35"/>
                  <a:pt x="55" y="42"/>
                </a:cubicBezTo>
                <a:cubicBezTo>
                  <a:pt x="53" y="44"/>
                  <a:pt x="50" y="47"/>
                  <a:pt x="48" y="49"/>
                </a:cubicBezTo>
                <a:cubicBezTo>
                  <a:pt x="50" y="52"/>
                  <a:pt x="53" y="54"/>
                  <a:pt x="55" y="57"/>
                </a:cubicBezTo>
                <a:cubicBezTo>
                  <a:pt x="64" y="64"/>
                  <a:pt x="72" y="70"/>
                  <a:pt x="73" y="91"/>
                </a:cubicBezTo>
                <a:cubicBezTo>
                  <a:pt x="75" y="91"/>
                  <a:pt x="75" y="91"/>
                  <a:pt x="75" y="91"/>
                </a:cubicBezTo>
                <a:cubicBezTo>
                  <a:pt x="78" y="91"/>
                  <a:pt x="79" y="93"/>
                  <a:pt x="79" y="95"/>
                </a:cubicBezTo>
                <a:cubicBezTo>
                  <a:pt x="79" y="97"/>
                  <a:pt x="78" y="99"/>
                  <a:pt x="75" y="99"/>
                </a:cubicBezTo>
                <a:cubicBezTo>
                  <a:pt x="69" y="99"/>
                  <a:pt x="69" y="99"/>
                  <a:pt x="69" y="99"/>
                </a:cubicBezTo>
                <a:cubicBezTo>
                  <a:pt x="69" y="99"/>
                  <a:pt x="69" y="99"/>
                  <a:pt x="69" y="99"/>
                </a:cubicBezTo>
                <a:cubicBezTo>
                  <a:pt x="69" y="99"/>
                  <a:pt x="69" y="99"/>
                  <a:pt x="69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4" y="99"/>
                  <a:pt x="4" y="99"/>
                  <a:pt x="4" y="99"/>
                </a:cubicBezTo>
                <a:cubicBezTo>
                  <a:pt x="2" y="99"/>
                  <a:pt x="0" y="97"/>
                  <a:pt x="0" y="95"/>
                </a:cubicBezTo>
                <a:cubicBezTo>
                  <a:pt x="0" y="93"/>
                  <a:pt x="2" y="91"/>
                  <a:pt x="4" y="91"/>
                </a:cubicBezTo>
                <a:cubicBezTo>
                  <a:pt x="7" y="91"/>
                  <a:pt x="7" y="91"/>
                  <a:pt x="7" y="91"/>
                </a:cubicBezTo>
                <a:cubicBezTo>
                  <a:pt x="8" y="70"/>
                  <a:pt x="16" y="64"/>
                  <a:pt x="24" y="57"/>
                </a:cubicBezTo>
                <a:cubicBezTo>
                  <a:pt x="27" y="54"/>
                  <a:pt x="29" y="52"/>
                  <a:pt x="32" y="49"/>
                </a:cubicBezTo>
                <a:close/>
                <a:moveTo>
                  <a:pt x="14" y="91"/>
                </a:moveTo>
                <a:cubicBezTo>
                  <a:pt x="14" y="91"/>
                  <a:pt x="14" y="91"/>
                  <a:pt x="14" y="91"/>
                </a:cubicBezTo>
                <a:cubicBezTo>
                  <a:pt x="17" y="91"/>
                  <a:pt x="17" y="91"/>
                  <a:pt x="17" y="91"/>
                </a:cubicBezTo>
                <a:cubicBezTo>
                  <a:pt x="38" y="70"/>
                  <a:pt x="38" y="70"/>
                  <a:pt x="38" y="70"/>
                </a:cubicBezTo>
                <a:cubicBezTo>
                  <a:pt x="39" y="69"/>
                  <a:pt x="40" y="69"/>
                  <a:pt x="41" y="70"/>
                </a:cubicBezTo>
                <a:cubicBezTo>
                  <a:pt x="62" y="91"/>
                  <a:pt x="62" y="91"/>
                  <a:pt x="62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4" y="74"/>
                  <a:pt x="58" y="68"/>
                  <a:pt x="50" y="62"/>
                </a:cubicBezTo>
                <a:cubicBezTo>
                  <a:pt x="47" y="59"/>
                  <a:pt x="43" y="56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36" y="56"/>
                  <a:pt x="32" y="59"/>
                  <a:pt x="29" y="62"/>
                </a:cubicBezTo>
                <a:cubicBezTo>
                  <a:pt x="22" y="68"/>
                  <a:pt x="15" y="74"/>
                  <a:pt x="14" y="91"/>
                </a:cubicBezTo>
                <a:close/>
                <a:moveTo>
                  <a:pt x="24" y="91"/>
                </a:moveTo>
                <a:cubicBezTo>
                  <a:pt x="24" y="91"/>
                  <a:pt x="24" y="91"/>
                  <a:pt x="24" y="91"/>
                </a:cubicBezTo>
                <a:cubicBezTo>
                  <a:pt x="56" y="91"/>
                  <a:pt x="56" y="91"/>
                  <a:pt x="56" y="91"/>
                </a:cubicBezTo>
                <a:cubicBezTo>
                  <a:pt x="40" y="75"/>
                  <a:pt x="40" y="75"/>
                  <a:pt x="40" y="75"/>
                </a:cubicBezTo>
                <a:cubicBezTo>
                  <a:pt x="24" y="91"/>
                  <a:pt x="24" y="91"/>
                  <a:pt x="24" y="91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62" y="24"/>
                  <a:pt x="65" y="18"/>
                  <a:pt x="65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5" y="18"/>
                  <a:pt x="17" y="24"/>
                  <a:pt x="20" y="28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5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6" y="34"/>
                  <a:pt x="27" y="35"/>
                  <a:pt x="29" y="37"/>
                </a:cubicBezTo>
                <a:cubicBezTo>
                  <a:pt x="32" y="40"/>
                  <a:pt x="36" y="43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3" y="43"/>
                  <a:pt x="47" y="40"/>
                  <a:pt x="50" y="37"/>
                </a:cubicBezTo>
                <a:cubicBezTo>
                  <a:pt x="52" y="35"/>
                  <a:pt x="54" y="34"/>
                  <a:pt x="55" y="33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89" name="Freeform 13"/>
          <p:cNvSpPr>
            <a:spLocks noEditPoints="1"/>
          </p:cNvSpPr>
          <p:nvPr/>
        </p:nvSpPr>
        <p:spPr bwMode="auto">
          <a:xfrm>
            <a:off x="3709988" y="3228975"/>
            <a:ext cx="266700" cy="260350"/>
          </a:xfrm>
          <a:custGeom>
            <a:avLst/>
            <a:gdLst>
              <a:gd name="T0" fmla="*/ 49 w 98"/>
              <a:gd name="T1" fmla="*/ 0 h 98"/>
              <a:gd name="T2" fmla="*/ 84 w 98"/>
              <a:gd name="T3" fmla="*/ 15 h 98"/>
              <a:gd name="T4" fmla="*/ 98 w 98"/>
              <a:gd name="T5" fmla="*/ 49 h 98"/>
              <a:gd name="T6" fmla="*/ 84 w 98"/>
              <a:gd name="T7" fmla="*/ 84 h 98"/>
              <a:gd name="T8" fmla="*/ 49 w 98"/>
              <a:gd name="T9" fmla="*/ 98 h 98"/>
              <a:gd name="T10" fmla="*/ 14 w 98"/>
              <a:gd name="T11" fmla="*/ 84 h 98"/>
              <a:gd name="T12" fmla="*/ 14 w 98"/>
              <a:gd name="T13" fmla="*/ 84 h 98"/>
              <a:gd name="T14" fmla="*/ 14 w 98"/>
              <a:gd name="T15" fmla="*/ 84 h 98"/>
              <a:gd name="T16" fmla="*/ 0 w 98"/>
              <a:gd name="T17" fmla="*/ 49 h 98"/>
              <a:gd name="T18" fmla="*/ 14 w 98"/>
              <a:gd name="T19" fmla="*/ 15 h 98"/>
              <a:gd name="T20" fmla="*/ 14 w 98"/>
              <a:gd name="T21" fmla="*/ 15 h 98"/>
              <a:gd name="T22" fmla="*/ 49 w 98"/>
              <a:gd name="T23" fmla="*/ 0 h 98"/>
              <a:gd name="T24" fmla="*/ 51 w 98"/>
              <a:gd name="T25" fmla="*/ 8 h 98"/>
              <a:gd name="T26" fmla="*/ 51 w 98"/>
              <a:gd name="T27" fmla="*/ 8 h 98"/>
              <a:gd name="T28" fmla="*/ 51 w 98"/>
              <a:gd name="T29" fmla="*/ 48 h 98"/>
              <a:gd name="T30" fmla="*/ 80 w 98"/>
              <a:gd name="T31" fmla="*/ 77 h 98"/>
              <a:gd name="T32" fmla="*/ 91 w 98"/>
              <a:gd name="T33" fmla="*/ 49 h 98"/>
              <a:gd name="T34" fmla="*/ 78 w 98"/>
              <a:gd name="T35" fmla="*/ 20 h 98"/>
              <a:gd name="T36" fmla="*/ 78 w 98"/>
              <a:gd name="T37" fmla="*/ 20 h 98"/>
              <a:gd name="T38" fmla="*/ 51 w 98"/>
              <a:gd name="T39" fmla="*/ 8 h 98"/>
              <a:gd name="T40" fmla="*/ 77 w 98"/>
              <a:gd name="T41" fmla="*/ 80 h 98"/>
              <a:gd name="T42" fmla="*/ 77 w 98"/>
              <a:gd name="T43" fmla="*/ 80 h 98"/>
              <a:gd name="T44" fmla="*/ 48 w 98"/>
              <a:gd name="T45" fmla="*/ 51 h 98"/>
              <a:gd name="T46" fmla="*/ 47 w 98"/>
              <a:gd name="T47" fmla="*/ 51 h 98"/>
              <a:gd name="T48" fmla="*/ 47 w 98"/>
              <a:gd name="T49" fmla="*/ 49 h 98"/>
              <a:gd name="T50" fmla="*/ 47 w 98"/>
              <a:gd name="T51" fmla="*/ 8 h 98"/>
              <a:gd name="T52" fmla="*/ 20 w 98"/>
              <a:gd name="T53" fmla="*/ 20 h 98"/>
              <a:gd name="T54" fmla="*/ 20 w 98"/>
              <a:gd name="T55" fmla="*/ 20 h 98"/>
              <a:gd name="T56" fmla="*/ 8 w 98"/>
              <a:gd name="T57" fmla="*/ 49 h 98"/>
              <a:gd name="T58" fmla="*/ 20 w 98"/>
              <a:gd name="T59" fmla="*/ 79 h 98"/>
              <a:gd name="T60" fmla="*/ 20 w 98"/>
              <a:gd name="T61" fmla="*/ 79 h 98"/>
              <a:gd name="T62" fmla="*/ 49 w 98"/>
              <a:gd name="T63" fmla="*/ 91 h 98"/>
              <a:gd name="T64" fmla="*/ 77 w 98"/>
              <a:gd name="T65" fmla="*/ 8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8" h="98">
                <a:moveTo>
                  <a:pt x="49" y="0"/>
                </a:moveTo>
                <a:cubicBezTo>
                  <a:pt x="63" y="0"/>
                  <a:pt x="75" y="6"/>
                  <a:pt x="84" y="15"/>
                </a:cubicBezTo>
                <a:cubicBezTo>
                  <a:pt x="93" y="24"/>
                  <a:pt x="98" y="36"/>
                  <a:pt x="98" y="49"/>
                </a:cubicBezTo>
                <a:cubicBezTo>
                  <a:pt x="98" y="63"/>
                  <a:pt x="93" y="75"/>
                  <a:pt x="84" y="84"/>
                </a:cubicBezTo>
                <a:cubicBezTo>
                  <a:pt x="75" y="93"/>
                  <a:pt x="63" y="98"/>
                  <a:pt x="49" y="98"/>
                </a:cubicBezTo>
                <a:cubicBezTo>
                  <a:pt x="36" y="98"/>
                  <a:pt x="23" y="93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6" y="75"/>
                  <a:pt x="0" y="63"/>
                  <a:pt x="0" y="49"/>
                </a:cubicBezTo>
                <a:cubicBezTo>
                  <a:pt x="0" y="36"/>
                  <a:pt x="6" y="24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23" y="6"/>
                  <a:pt x="36" y="0"/>
                  <a:pt x="49" y="0"/>
                </a:cubicBezTo>
                <a:close/>
                <a:moveTo>
                  <a:pt x="51" y="8"/>
                </a:moveTo>
                <a:cubicBezTo>
                  <a:pt x="51" y="8"/>
                  <a:pt x="51" y="8"/>
                  <a:pt x="51" y="8"/>
                </a:cubicBezTo>
                <a:cubicBezTo>
                  <a:pt x="51" y="48"/>
                  <a:pt x="51" y="48"/>
                  <a:pt x="51" y="48"/>
                </a:cubicBezTo>
                <a:cubicBezTo>
                  <a:pt x="80" y="77"/>
                  <a:pt x="80" y="77"/>
                  <a:pt x="80" y="77"/>
                </a:cubicBezTo>
                <a:cubicBezTo>
                  <a:pt x="87" y="70"/>
                  <a:pt x="91" y="60"/>
                  <a:pt x="91" y="49"/>
                </a:cubicBezTo>
                <a:cubicBezTo>
                  <a:pt x="91" y="38"/>
                  <a:pt x="86" y="28"/>
                  <a:pt x="78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71" y="13"/>
                  <a:pt x="62" y="8"/>
                  <a:pt x="51" y="8"/>
                </a:cubicBezTo>
                <a:close/>
                <a:moveTo>
                  <a:pt x="77" y="80"/>
                </a:moveTo>
                <a:cubicBezTo>
                  <a:pt x="77" y="80"/>
                  <a:pt x="77" y="80"/>
                  <a:pt x="77" y="80"/>
                </a:cubicBezTo>
                <a:cubicBezTo>
                  <a:pt x="48" y="51"/>
                  <a:pt x="48" y="51"/>
                  <a:pt x="48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0"/>
                  <a:pt x="47" y="50"/>
                  <a:pt x="47" y="49"/>
                </a:cubicBezTo>
                <a:cubicBezTo>
                  <a:pt x="47" y="8"/>
                  <a:pt x="47" y="8"/>
                  <a:pt x="47" y="8"/>
                </a:cubicBezTo>
                <a:cubicBezTo>
                  <a:pt x="36" y="8"/>
                  <a:pt x="27" y="13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2" y="28"/>
                  <a:pt x="8" y="38"/>
                  <a:pt x="8" y="49"/>
                </a:cubicBezTo>
                <a:cubicBezTo>
                  <a:pt x="8" y="61"/>
                  <a:pt x="12" y="71"/>
                  <a:pt x="20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7" y="86"/>
                  <a:pt x="38" y="91"/>
                  <a:pt x="49" y="91"/>
                </a:cubicBezTo>
                <a:cubicBezTo>
                  <a:pt x="60" y="91"/>
                  <a:pt x="69" y="87"/>
                  <a:pt x="77" y="80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3499202" y="3517900"/>
            <a:ext cx="7152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rgbClr val="A2897B"/>
                </a:solidFill>
              </a:rPr>
              <a:t>30%</a:t>
            </a:r>
          </a:p>
          <a:p>
            <a:pPr algn="ctr"/>
            <a:r>
              <a:rPr lang="en-US" altLang="zh-CN" sz="800">
                <a:solidFill>
                  <a:srgbClr val="A2897B"/>
                </a:solidFill>
              </a:rPr>
              <a:t>Option </a:t>
            </a:r>
            <a:r>
              <a:rPr lang="zh-CN" altLang="en-US" sz="800">
                <a:solidFill>
                  <a:srgbClr val="A2897B"/>
                </a:solidFill>
              </a:rPr>
              <a:t>2</a:t>
            </a:r>
            <a:endParaRPr lang="en-US" altLang="zh-CN" sz="800">
              <a:solidFill>
                <a:srgbClr val="A2897B"/>
              </a:solidFill>
            </a:endParaRP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4899377" y="2111375"/>
            <a:ext cx="7152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rgbClr val="A2897B"/>
                </a:solidFill>
              </a:rPr>
              <a:t>23%</a:t>
            </a:r>
          </a:p>
          <a:p>
            <a:pPr algn="ctr"/>
            <a:r>
              <a:rPr lang="en-US" altLang="zh-CN" sz="800">
                <a:solidFill>
                  <a:srgbClr val="A2897B"/>
                </a:solidFill>
              </a:rPr>
              <a:t>Option </a:t>
            </a:r>
            <a:r>
              <a:rPr lang="zh-CN" altLang="en-US" sz="800">
                <a:solidFill>
                  <a:srgbClr val="A2897B"/>
                </a:solidFill>
              </a:rPr>
              <a:t>1</a:t>
            </a:r>
            <a:endParaRPr lang="en-US" altLang="zh-CN" sz="800">
              <a:solidFill>
                <a:srgbClr val="A2897B"/>
              </a:solidFill>
            </a:endParaRPr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6300788" y="1751013"/>
            <a:ext cx="223202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b="1" dirty="0">
                <a:solidFill>
                  <a:srgbClr val="E4402F"/>
                </a:solidFill>
              </a:rPr>
              <a:t>TOPIC HEADER ONE</a:t>
            </a:r>
            <a:endParaRPr lang="zh-CN" altLang="en-US" sz="900" dirty="0">
              <a:solidFill>
                <a:srgbClr val="E4402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630238" y="3335338"/>
            <a:ext cx="2232025" cy="59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b="1" dirty="0">
                <a:solidFill>
                  <a:srgbClr val="E4402F"/>
                </a:solidFill>
              </a:rPr>
              <a:t>TOPIC HEADER TWO</a:t>
            </a:r>
            <a:endParaRPr lang="zh-CN" altLang="en-US" sz="900" dirty="0">
              <a:solidFill>
                <a:srgbClr val="E4402F"/>
              </a:solidFill>
            </a:endParaRPr>
          </a:p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4" name="Freeform 18"/>
          <p:cNvSpPr>
            <a:spLocks/>
          </p:cNvSpPr>
          <p:nvPr/>
        </p:nvSpPr>
        <p:spPr bwMode="auto">
          <a:xfrm>
            <a:off x="3705225" y="2038350"/>
            <a:ext cx="839788" cy="838200"/>
          </a:xfrm>
          <a:custGeom>
            <a:avLst/>
            <a:gdLst>
              <a:gd name="T0" fmla="*/ 273 w 546"/>
              <a:gd name="T1" fmla="*/ 546 h 546"/>
              <a:gd name="T2" fmla="*/ 0 w 546"/>
              <a:gd name="T3" fmla="*/ 273 h 546"/>
              <a:gd name="T4" fmla="*/ 273 w 546"/>
              <a:gd name="T5" fmla="*/ 0 h 546"/>
              <a:gd name="T6" fmla="*/ 546 w 546"/>
              <a:gd name="T7" fmla="*/ 273 h 546"/>
              <a:gd name="T8" fmla="*/ 546 w 546"/>
              <a:gd name="T9" fmla="*/ 546 h 546"/>
              <a:gd name="T10" fmla="*/ 273 w 546"/>
              <a:gd name="T11" fmla="*/ 54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6" h="546">
                <a:moveTo>
                  <a:pt x="273" y="546"/>
                </a:moveTo>
                <a:cubicBezTo>
                  <a:pt x="123" y="546"/>
                  <a:pt x="0" y="424"/>
                  <a:pt x="0" y="273"/>
                </a:cubicBezTo>
                <a:cubicBezTo>
                  <a:pt x="0" y="123"/>
                  <a:pt x="123" y="0"/>
                  <a:pt x="273" y="0"/>
                </a:cubicBezTo>
                <a:cubicBezTo>
                  <a:pt x="424" y="0"/>
                  <a:pt x="546" y="123"/>
                  <a:pt x="546" y="273"/>
                </a:cubicBezTo>
                <a:cubicBezTo>
                  <a:pt x="546" y="546"/>
                  <a:pt x="546" y="546"/>
                  <a:pt x="546" y="546"/>
                </a:cubicBezTo>
                <a:lnTo>
                  <a:pt x="273" y="546"/>
                </a:ln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5" name="Freeform 19"/>
          <p:cNvSpPr>
            <a:spLocks noEditPoints="1"/>
          </p:cNvSpPr>
          <p:nvPr/>
        </p:nvSpPr>
        <p:spPr bwMode="auto">
          <a:xfrm>
            <a:off x="4092575" y="2349500"/>
            <a:ext cx="209550" cy="215900"/>
          </a:xfrm>
          <a:custGeom>
            <a:avLst/>
            <a:gdLst>
              <a:gd name="T0" fmla="*/ 55 w 95"/>
              <a:gd name="T1" fmla="*/ 0 h 98"/>
              <a:gd name="T2" fmla="*/ 85 w 95"/>
              <a:gd name="T3" fmla="*/ 29 h 98"/>
              <a:gd name="T4" fmla="*/ 86 w 95"/>
              <a:gd name="T5" fmla="*/ 31 h 98"/>
              <a:gd name="T6" fmla="*/ 82 w 95"/>
              <a:gd name="T7" fmla="*/ 41 h 98"/>
              <a:gd name="T8" fmla="*/ 79 w 95"/>
              <a:gd name="T9" fmla="*/ 34 h 98"/>
              <a:gd name="T10" fmla="*/ 55 w 95"/>
              <a:gd name="T11" fmla="*/ 31 h 98"/>
              <a:gd name="T12" fmla="*/ 53 w 95"/>
              <a:gd name="T13" fmla="*/ 25 h 98"/>
              <a:gd name="T14" fmla="*/ 11 w 95"/>
              <a:gd name="T15" fmla="*/ 8 h 98"/>
              <a:gd name="T16" fmla="*/ 8 w 95"/>
              <a:gd name="T17" fmla="*/ 10 h 98"/>
              <a:gd name="T18" fmla="*/ 9 w 95"/>
              <a:gd name="T19" fmla="*/ 90 h 98"/>
              <a:gd name="T20" fmla="*/ 11 w 95"/>
              <a:gd name="T21" fmla="*/ 91 h 98"/>
              <a:gd name="T22" fmla="*/ 78 w 95"/>
              <a:gd name="T23" fmla="*/ 90 h 98"/>
              <a:gd name="T24" fmla="*/ 79 w 95"/>
              <a:gd name="T25" fmla="*/ 88 h 98"/>
              <a:gd name="T26" fmla="*/ 82 w 95"/>
              <a:gd name="T27" fmla="*/ 82 h 98"/>
              <a:gd name="T28" fmla="*/ 86 w 95"/>
              <a:gd name="T29" fmla="*/ 88 h 98"/>
              <a:gd name="T30" fmla="*/ 83 w 95"/>
              <a:gd name="T31" fmla="*/ 95 h 98"/>
              <a:gd name="T32" fmla="*/ 11 w 95"/>
              <a:gd name="T33" fmla="*/ 98 h 98"/>
              <a:gd name="T34" fmla="*/ 0 w 95"/>
              <a:gd name="T35" fmla="*/ 88 h 98"/>
              <a:gd name="T36" fmla="*/ 3 w 95"/>
              <a:gd name="T37" fmla="*/ 3 h 98"/>
              <a:gd name="T38" fmla="*/ 72 w 95"/>
              <a:gd name="T39" fmla="*/ 38 h 98"/>
              <a:gd name="T40" fmla="*/ 72 w 95"/>
              <a:gd name="T41" fmla="*/ 38 h 98"/>
              <a:gd name="T42" fmla="*/ 94 w 95"/>
              <a:gd name="T43" fmla="*/ 63 h 98"/>
              <a:gd name="T44" fmla="*/ 68 w 95"/>
              <a:gd name="T45" fmla="*/ 86 h 98"/>
              <a:gd name="T46" fmla="*/ 68 w 95"/>
              <a:gd name="T47" fmla="*/ 73 h 98"/>
              <a:gd name="T48" fmla="*/ 49 w 95"/>
              <a:gd name="T49" fmla="*/ 71 h 98"/>
              <a:gd name="T50" fmla="*/ 49 w 95"/>
              <a:gd name="T51" fmla="*/ 53 h 98"/>
              <a:gd name="T52" fmla="*/ 52 w 95"/>
              <a:gd name="T53" fmla="*/ 50 h 98"/>
              <a:gd name="T54" fmla="*/ 68 w 95"/>
              <a:gd name="T55" fmla="*/ 40 h 98"/>
              <a:gd name="T56" fmla="*/ 72 w 95"/>
              <a:gd name="T57" fmla="*/ 38 h 98"/>
              <a:gd name="T58" fmla="*/ 89 w 95"/>
              <a:gd name="T59" fmla="*/ 62 h 98"/>
              <a:gd name="T60" fmla="*/ 72 w 95"/>
              <a:gd name="T61" fmla="*/ 53 h 98"/>
              <a:gd name="T62" fmla="*/ 70 w 95"/>
              <a:gd name="T63" fmla="*/ 55 h 98"/>
              <a:gd name="T64" fmla="*/ 54 w 95"/>
              <a:gd name="T65" fmla="*/ 69 h 98"/>
              <a:gd name="T66" fmla="*/ 70 w 95"/>
              <a:gd name="T67" fmla="*/ 69 h 98"/>
              <a:gd name="T68" fmla="*/ 72 w 95"/>
              <a:gd name="T69" fmla="*/ 79 h 98"/>
              <a:gd name="T70" fmla="*/ 75 w 95"/>
              <a:gd name="T71" fmla="*/ 29 h 98"/>
              <a:gd name="T72" fmla="*/ 57 w 95"/>
              <a:gd name="T73" fmla="*/ 12 h 98"/>
              <a:gd name="T74" fmla="*/ 59 w 95"/>
              <a:gd name="T75" fmla="*/ 28 h 98"/>
              <a:gd name="T76" fmla="*/ 61 w 95"/>
              <a:gd name="T77" fmla="*/ 2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5" h="98">
                <a:moveTo>
                  <a:pt x="11" y="0"/>
                </a:move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7" y="1"/>
                  <a:pt x="58" y="1"/>
                </a:cubicBezTo>
                <a:cubicBezTo>
                  <a:pt x="85" y="29"/>
                  <a:pt x="85" y="29"/>
                  <a:pt x="85" y="29"/>
                </a:cubicBezTo>
                <a:cubicBezTo>
                  <a:pt x="86" y="29"/>
                  <a:pt x="86" y="30"/>
                  <a:pt x="86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7"/>
                  <a:pt x="86" y="37"/>
                  <a:pt x="86" y="37"/>
                </a:cubicBezTo>
                <a:cubicBezTo>
                  <a:pt x="86" y="40"/>
                  <a:pt x="85" y="41"/>
                  <a:pt x="82" y="41"/>
                </a:cubicBezTo>
                <a:cubicBezTo>
                  <a:pt x="80" y="41"/>
                  <a:pt x="79" y="40"/>
                  <a:pt x="79" y="37"/>
                </a:cubicBezTo>
                <a:cubicBezTo>
                  <a:pt x="79" y="34"/>
                  <a:pt x="79" y="34"/>
                  <a:pt x="79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59" y="34"/>
                  <a:pt x="57" y="33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4" y="29"/>
                  <a:pt x="53" y="27"/>
                  <a:pt x="53" y="25"/>
                </a:cubicBezTo>
                <a:cubicBezTo>
                  <a:pt x="53" y="8"/>
                  <a:pt x="53" y="8"/>
                  <a:pt x="53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8"/>
                  <a:pt x="9" y="8"/>
                  <a:pt x="9" y="9"/>
                </a:cubicBezTo>
                <a:cubicBezTo>
                  <a:pt x="8" y="9"/>
                  <a:pt x="8" y="10"/>
                  <a:pt x="8" y="1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9"/>
                  <a:pt x="8" y="90"/>
                  <a:pt x="9" y="90"/>
                </a:cubicBezTo>
                <a:cubicBezTo>
                  <a:pt x="9" y="90"/>
                  <a:pt x="9" y="90"/>
                  <a:pt x="9" y="90"/>
                </a:cubicBezTo>
                <a:cubicBezTo>
                  <a:pt x="9" y="90"/>
                  <a:pt x="10" y="91"/>
                  <a:pt x="11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77" y="91"/>
                  <a:pt x="77" y="90"/>
                  <a:pt x="78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8" y="90"/>
                  <a:pt x="79" y="89"/>
                  <a:pt x="79" y="88"/>
                </a:cubicBezTo>
                <a:cubicBezTo>
                  <a:pt x="79" y="86"/>
                  <a:pt x="79" y="86"/>
                  <a:pt x="79" y="86"/>
                </a:cubicBezTo>
                <a:cubicBezTo>
                  <a:pt x="79" y="84"/>
                  <a:pt x="80" y="82"/>
                  <a:pt x="82" y="82"/>
                </a:cubicBezTo>
                <a:cubicBezTo>
                  <a:pt x="85" y="82"/>
                  <a:pt x="86" y="84"/>
                  <a:pt x="86" y="86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91"/>
                  <a:pt x="85" y="94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1" y="97"/>
                  <a:pt x="79" y="98"/>
                  <a:pt x="76" y="98"/>
                </a:cubicBezTo>
                <a:cubicBezTo>
                  <a:pt x="11" y="98"/>
                  <a:pt x="11" y="98"/>
                  <a:pt x="11" y="98"/>
                </a:cubicBezTo>
                <a:cubicBezTo>
                  <a:pt x="8" y="98"/>
                  <a:pt x="5" y="97"/>
                  <a:pt x="3" y="95"/>
                </a:cubicBezTo>
                <a:cubicBezTo>
                  <a:pt x="2" y="94"/>
                  <a:pt x="0" y="91"/>
                  <a:pt x="0" y="8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2" y="5"/>
                  <a:pt x="3" y="3"/>
                </a:cubicBezTo>
                <a:cubicBezTo>
                  <a:pt x="5" y="1"/>
                  <a:pt x="8" y="0"/>
                  <a:pt x="11" y="0"/>
                </a:cubicBezTo>
                <a:close/>
                <a:moveTo>
                  <a:pt x="72" y="38"/>
                </a:moveTo>
                <a:cubicBezTo>
                  <a:pt x="72" y="38"/>
                  <a:pt x="72" y="38"/>
                  <a:pt x="72" y="38"/>
                </a:cubicBezTo>
                <a:cubicBezTo>
                  <a:pt x="72" y="38"/>
                  <a:pt x="72" y="38"/>
                  <a:pt x="72" y="38"/>
                </a:cubicBezTo>
                <a:cubicBezTo>
                  <a:pt x="94" y="60"/>
                  <a:pt x="94" y="60"/>
                  <a:pt x="94" y="60"/>
                </a:cubicBezTo>
                <a:cubicBezTo>
                  <a:pt x="95" y="61"/>
                  <a:pt x="95" y="63"/>
                  <a:pt x="94" y="63"/>
                </a:cubicBezTo>
                <a:cubicBezTo>
                  <a:pt x="72" y="86"/>
                  <a:pt x="72" y="86"/>
                  <a:pt x="72" y="86"/>
                </a:cubicBezTo>
                <a:cubicBezTo>
                  <a:pt x="71" y="87"/>
                  <a:pt x="69" y="87"/>
                  <a:pt x="68" y="86"/>
                </a:cubicBezTo>
                <a:cubicBezTo>
                  <a:pt x="68" y="85"/>
                  <a:pt x="68" y="85"/>
                  <a:pt x="68" y="84"/>
                </a:cubicBezTo>
                <a:cubicBezTo>
                  <a:pt x="68" y="73"/>
                  <a:pt x="68" y="73"/>
                  <a:pt x="68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1" y="73"/>
                  <a:pt x="49" y="72"/>
                  <a:pt x="49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1"/>
                  <a:pt x="51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38"/>
                  <a:pt x="69" y="37"/>
                  <a:pt x="70" y="37"/>
                </a:cubicBezTo>
                <a:cubicBezTo>
                  <a:pt x="71" y="37"/>
                  <a:pt x="71" y="38"/>
                  <a:pt x="72" y="38"/>
                </a:cubicBezTo>
                <a:close/>
                <a:moveTo>
                  <a:pt x="89" y="62"/>
                </a:moveTo>
                <a:cubicBezTo>
                  <a:pt x="89" y="62"/>
                  <a:pt x="89" y="62"/>
                  <a:pt x="89" y="62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1" y="55"/>
                  <a:pt x="70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69"/>
                  <a:pt x="54" y="69"/>
                  <a:pt x="54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1" y="69"/>
                  <a:pt x="72" y="70"/>
                  <a:pt x="72" y="71"/>
                </a:cubicBezTo>
                <a:cubicBezTo>
                  <a:pt x="72" y="79"/>
                  <a:pt x="72" y="79"/>
                  <a:pt x="72" y="79"/>
                </a:cubicBezTo>
                <a:cubicBezTo>
                  <a:pt x="89" y="62"/>
                  <a:pt x="89" y="62"/>
                  <a:pt x="89" y="62"/>
                </a:cubicBezTo>
                <a:close/>
                <a:moveTo>
                  <a:pt x="75" y="29"/>
                </a:moveTo>
                <a:cubicBezTo>
                  <a:pt x="75" y="29"/>
                  <a:pt x="75" y="29"/>
                  <a:pt x="75" y="29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6"/>
                  <a:pt x="58" y="27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9"/>
                  <a:pt x="60" y="29"/>
                  <a:pt x="61" y="29"/>
                </a:cubicBezTo>
                <a:cubicBezTo>
                  <a:pt x="75" y="29"/>
                  <a:pt x="75" y="29"/>
                  <a:pt x="75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596" name="Freeform 20"/>
          <p:cNvSpPr>
            <a:spLocks/>
          </p:cNvSpPr>
          <p:nvPr/>
        </p:nvSpPr>
        <p:spPr bwMode="auto">
          <a:xfrm rot="10800000">
            <a:off x="4613275" y="2941638"/>
            <a:ext cx="1411288" cy="1408112"/>
          </a:xfrm>
          <a:custGeom>
            <a:avLst/>
            <a:gdLst>
              <a:gd name="T0" fmla="*/ 459 w 918"/>
              <a:gd name="T1" fmla="*/ 918 h 918"/>
              <a:gd name="T2" fmla="*/ 0 w 918"/>
              <a:gd name="T3" fmla="*/ 459 h 918"/>
              <a:gd name="T4" fmla="*/ 459 w 918"/>
              <a:gd name="T5" fmla="*/ 0 h 918"/>
              <a:gd name="T6" fmla="*/ 918 w 918"/>
              <a:gd name="T7" fmla="*/ 459 h 918"/>
              <a:gd name="T8" fmla="*/ 918 w 918"/>
              <a:gd name="T9" fmla="*/ 918 h 918"/>
              <a:gd name="T10" fmla="*/ 459 w 918"/>
              <a:gd name="T11" fmla="*/ 918 h 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8" h="918">
                <a:moveTo>
                  <a:pt x="459" y="918"/>
                </a:moveTo>
                <a:cubicBezTo>
                  <a:pt x="205" y="918"/>
                  <a:pt x="0" y="713"/>
                  <a:pt x="0" y="459"/>
                </a:cubicBezTo>
                <a:cubicBezTo>
                  <a:pt x="0" y="205"/>
                  <a:pt x="205" y="0"/>
                  <a:pt x="459" y="0"/>
                </a:cubicBezTo>
                <a:cubicBezTo>
                  <a:pt x="713" y="0"/>
                  <a:pt x="918" y="205"/>
                  <a:pt x="918" y="459"/>
                </a:cubicBezTo>
                <a:cubicBezTo>
                  <a:pt x="918" y="918"/>
                  <a:pt x="918" y="918"/>
                  <a:pt x="918" y="918"/>
                </a:cubicBezTo>
                <a:lnTo>
                  <a:pt x="459" y="918"/>
                </a:lnTo>
                <a:close/>
              </a:path>
            </a:pathLst>
          </a:custGeom>
          <a:noFill/>
          <a:ln w="6350" cap="flat" cmpd="sng">
            <a:solidFill>
              <a:srgbClr val="E4402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79049" y="189175"/>
            <a:ext cx="393739" cy="393739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276985" y="220533"/>
            <a:ext cx="39786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04</a:t>
            </a:r>
            <a:endParaRPr lang="zh-CN" altLang="en-US" sz="2000" b="1" dirty="0">
              <a:solidFill>
                <a:srgbClr val="E4402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780810" y="235922"/>
            <a:ext cx="18020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</p:spTree>
    <p:extLst>
      <p:ext uri="{BB962C8B-B14F-4D97-AF65-F5344CB8AC3E}">
        <p14:creationId xmlns:p14="http://schemas.microsoft.com/office/powerpoint/2010/main" val="193511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24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245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245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245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2" dur="75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5" dur="750" fill="hold"/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6" dur="750" fill="hold"/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583" grpId="0" animBg="1"/>
          <p:bldP spid="24584" grpId="0" animBg="1"/>
          <p:bldP spid="24585" grpId="0" animBg="1"/>
          <p:bldP spid="24586" grpId="0" animBg="1"/>
          <p:bldP spid="24587" grpId="0" animBg="1"/>
          <p:bldP spid="24587" grpId="1" animBg="1"/>
          <p:bldP spid="24588" grpId="0" animBg="1"/>
          <p:bldP spid="24589" grpId="0" animBg="1"/>
          <p:bldP spid="24590" grpId="0"/>
          <p:bldP spid="24591" grpId="0"/>
          <p:bldP spid="24592" grpId="0"/>
          <p:bldP spid="24593" grpId="0"/>
          <p:bldP spid="24594" grpId="0" animBg="1"/>
          <p:bldP spid="24595" grpId="0" animBg="1"/>
          <p:bldP spid="24595" grpId="1" animBg="1"/>
          <p:bldP spid="2459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45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45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45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24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245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245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245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245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245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750" fill="hold"/>
                                            <p:tgtEl>
                                              <p:spTgt spid="245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583" grpId="0" animBg="1"/>
          <p:bldP spid="24584" grpId="0" animBg="1"/>
          <p:bldP spid="24585" grpId="0" animBg="1"/>
          <p:bldP spid="24586" grpId="0" animBg="1"/>
          <p:bldP spid="24587" grpId="0" animBg="1"/>
          <p:bldP spid="24587" grpId="1" animBg="1"/>
          <p:bldP spid="24588" grpId="0" animBg="1"/>
          <p:bldP spid="24589" grpId="0" animBg="1"/>
          <p:bldP spid="24590" grpId="0"/>
          <p:bldP spid="24591" grpId="0"/>
          <p:bldP spid="24592" grpId="0"/>
          <p:bldP spid="24593" grpId="0"/>
          <p:bldP spid="24594" grpId="0" animBg="1"/>
          <p:bldP spid="24595" grpId="0" animBg="1"/>
          <p:bldP spid="24595" grpId="1" animBg="1"/>
          <p:bldP spid="24596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金山ppt模板\2015.10\唯美水彩花鸟年终汇报模板\花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786" y="2206599"/>
            <a:ext cx="3778080" cy="1359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金山ppt模板\2015.10\唯美水彩花鸟年终汇报模板\花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434" y="722758"/>
            <a:ext cx="3778080" cy="1464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Freeform 15"/>
          <p:cNvSpPr>
            <a:spLocks/>
          </p:cNvSpPr>
          <p:nvPr/>
        </p:nvSpPr>
        <p:spPr bwMode="auto">
          <a:xfrm>
            <a:off x="900113" y="1738313"/>
            <a:ext cx="7343775" cy="1111250"/>
          </a:xfrm>
          <a:custGeom>
            <a:avLst/>
            <a:gdLst>
              <a:gd name="T0" fmla="*/ 3129 w 3129"/>
              <a:gd name="T1" fmla="*/ 393 h 471"/>
              <a:gd name="T2" fmla="*/ 3129 w 3129"/>
              <a:gd name="T3" fmla="*/ 78 h 471"/>
              <a:gd name="T4" fmla="*/ 3051 w 3129"/>
              <a:gd name="T5" fmla="*/ 0 h 471"/>
              <a:gd name="T6" fmla="*/ 78 w 3129"/>
              <a:gd name="T7" fmla="*/ 0 h 471"/>
              <a:gd name="T8" fmla="*/ 0 w 3129"/>
              <a:gd name="T9" fmla="*/ 78 h 471"/>
              <a:gd name="T10" fmla="*/ 0 w 3129"/>
              <a:gd name="T11" fmla="*/ 393 h 471"/>
              <a:gd name="T12" fmla="*/ 78 w 3129"/>
              <a:gd name="T13" fmla="*/ 471 h 471"/>
              <a:gd name="T14" fmla="*/ 3051 w 3129"/>
              <a:gd name="T15" fmla="*/ 471 h 471"/>
              <a:gd name="T16" fmla="*/ 3129 w 3129"/>
              <a:gd name="T17" fmla="*/ 393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29" h="471">
                <a:moveTo>
                  <a:pt x="3129" y="393"/>
                </a:moveTo>
                <a:cubicBezTo>
                  <a:pt x="3129" y="78"/>
                  <a:pt x="3129" y="78"/>
                  <a:pt x="3129" y="78"/>
                </a:cubicBezTo>
                <a:cubicBezTo>
                  <a:pt x="3086" y="78"/>
                  <a:pt x="3051" y="44"/>
                  <a:pt x="3051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4"/>
                  <a:pt x="43" y="78"/>
                  <a:pt x="0" y="78"/>
                </a:cubicBezTo>
                <a:cubicBezTo>
                  <a:pt x="0" y="393"/>
                  <a:pt x="0" y="393"/>
                  <a:pt x="0" y="393"/>
                </a:cubicBezTo>
                <a:cubicBezTo>
                  <a:pt x="43" y="393"/>
                  <a:pt x="78" y="427"/>
                  <a:pt x="78" y="471"/>
                </a:cubicBezTo>
                <a:cubicBezTo>
                  <a:pt x="3051" y="471"/>
                  <a:pt x="3051" y="471"/>
                  <a:pt x="3051" y="471"/>
                </a:cubicBezTo>
                <a:cubicBezTo>
                  <a:pt x="3051" y="427"/>
                  <a:pt x="3086" y="393"/>
                  <a:pt x="3129" y="393"/>
                </a:cubicBezTo>
                <a:close/>
              </a:path>
            </a:pathLst>
          </a:custGeom>
          <a:solidFill>
            <a:srgbClr val="FFFDEF"/>
          </a:solidFill>
          <a:ln w="6350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" name="Freeform 16"/>
          <p:cNvSpPr>
            <a:spLocks/>
          </p:cNvSpPr>
          <p:nvPr/>
        </p:nvSpPr>
        <p:spPr bwMode="auto">
          <a:xfrm>
            <a:off x="944563" y="1785938"/>
            <a:ext cx="7254875" cy="1016000"/>
          </a:xfrm>
          <a:custGeom>
            <a:avLst/>
            <a:gdLst>
              <a:gd name="T0" fmla="*/ 3063 w 3091"/>
              <a:gd name="T1" fmla="*/ 0 h 431"/>
              <a:gd name="T2" fmla="*/ 29 w 3091"/>
              <a:gd name="T3" fmla="*/ 0 h 431"/>
              <a:gd name="T4" fmla="*/ 0 w 3091"/>
              <a:gd name="T5" fmla="*/ 28 h 431"/>
              <a:gd name="T6" fmla="*/ 0 w 3091"/>
              <a:gd name="T7" fmla="*/ 403 h 431"/>
              <a:gd name="T8" fmla="*/ 29 w 3091"/>
              <a:gd name="T9" fmla="*/ 431 h 431"/>
              <a:gd name="T10" fmla="*/ 3063 w 3091"/>
              <a:gd name="T11" fmla="*/ 431 h 431"/>
              <a:gd name="T12" fmla="*/ 3091 w 3091"/>
              <a:gd name="T13" fmla="*/ 403 h 431"/>
              <a:gd name="T14" fmla="*/ 3091 w 3091"/>
              <a:gd name="T15" fmla="*/ 28 h 431"/>
              <a:gd name="T16" fmla="*/ 3063 w 3091"/>
              <a:gd name="T1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91" h="431">
                <a:moveTo>
                  <a:pt x="3063" y="0"/>
                </a:moveTo>
                <a:cubicBezTo>
                  <a:pt x="29" y="0"/>
                  <a:pt x="29" y="0"/>
                  <a:pt x="29" y="0"/>
                </a:cubicBezTo>
                <a:cubicBezTo>
                  <a:pt x="24" y="13"/>
                  <a:pt x="13" y="23"/>
                  <a:pt x="0" y="28"/>
                </a:cubicBezTo>
                <a:cubicBezTo>
                  <a:pt x="0" y="403"/>
                  <a:pt x="0" y="403"/>
                  <a:pt x="0" y="403"/>
                </a:cubicBezTo>
                <a:cubicBezTo>
                  <a:pt x="13" y="408"/>
                  <a:pt x="24" y="418"/>
                  <a:pt x="29" y="431"/>
                </a:cubicBezTo>
                <a:cubicBezTo>
                  <a:pt x="3063" y="431"/>
                  <a:pt x="3063" y="431"/>
                  <a:pt x="3063" y="431"/>
                </a:cubicBezTo>
                <a:cubicBezTo>
                  <a:pt x="3068" y="418"/>
                  <a:pt x="3078" y="408"/>
                  <a:pt x="3091" y="403"/>
                </a:cubicBezTo>
                <a:cubicBezTo>
                  <a:pt x="3091" y="28"/>
                  <a:pt x="3091" y="28"/>
                  <a:pt x="3091" y="28"/>
                </a:cubicBezTo>
                <a:cubicBezTo>
                  <a:pt x="3078" y="23"/>
                  <a:pt x="3068" y="13"/>
                  <a:pt x="3063" y="0"/>
                </a:cubicBezTo>
                <a:close/>
              </a:path>
            </a:pathLst>
          </a:custGeom>
          <a:noFill/>
          <a:ln w="6350" cap="flat">
            <a:solidFill>
              <a:srgbClr val="CBAB8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4" name="Picture 5" descr="小鸟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413" y="1228725"/>
            <a:ext cx="723900" cy="75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2684304" y="2033588"/>
            <a:ext cx="377539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A2897B"/>
                </a:solidFill>
                <a:latin typeface="Arial" charset="0"/>
                <a:ea typeface="华文中宋" pitchFamily="2" charset="-122"/>
              </a:rPr>
              <a:t>感谢各位领导莅临指导</a:t>
            </a:r>
            <a:endParaRPr lang="zh-CN" altLang="en-US" sz="2800" b="1" dirty="0">
              <a:solidFill>
                <a:srgbClr val="A2897B"/>
              </a:solidFill>
              <a:latin typeface="Arial" charset="0"/>
              <a:ea typeface="华文中宋" pitchFamily="2" charset="-122"/>
            </a:endParaRPr>
          </a:p>
        </p:txBody>
      </p:sp>
      <p:sp>
        <p:nvSpPr>
          <p:cNvPr id="16" name="Line 20"/>
          <p:cNvSpPr>
            <a:spLocks noChangeShapeType="1"/>
          </p:cNvSpPr>
          <p:nvPr/>
        </p:nvSpPr>
        <p:spPr bwMode="auto">
          <a:xfrm flipH="1">
            <a:off x="1187624" y="2293938"/>
            <a:ext cx="1009650" cy="0"/>
          </a:xfrm>
          <a:prstGeom prst="line">
            <a:avLst/>
          </a:prstGeom>
          <a:noFill/>
          <a:ln w="6350">
            <a:solidFill>
              <a:srgbClr val="CBAB89"/>
            </a:solidFill>
            <a:round/>
            <a:headEnd type="oval" w="sm" len="sm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" name="Line 21"/>
          <p:cNvSpPr>
            <a:spLocks noChangeShapeType="1"/>
          </p:cNvSpPr>
          <p:nvPr/>
        </p:nvSpPr>
        <p:spPr bwMode="auto">
          <a:xfrm flipH="1">
            <a:off x="6948264" y="2287588"/>
            <a:ext cx="1009650" cy="0"/>
          </a:xfrm>
          <a:prstGeom prst="line">
            <a:avLst/>
          </a:prstGeom>
          <a:noFill/>
          <a:ln w="6350">
            <a:solidFill>
              <a:srgbClr val="CBAB89"/>
            </a:solidFill>
            <a:round/>
            <a:headEnd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" name="AutoShape 22"/>
          <p:cNvSpPr>
            <a:spLocks noChangeArrowheads="1"/>
          </p:cNvSpPr>
          <p:nvPr/>
        </p:nvSpPr>
        <p:spPr bwMode="auto">
          <a:xfrm>
            <a:off x="3348038" y="4298950"/>
            <a:ext cx="1081087" cy="234950"/>
          </a:xfrm>
          <a:prstGeom prst="roundRect">
            <a:avLst>
              <a:gd name="adj" fmla="val 50000"/>
            </a:avLst>
          </a:prstGeom>
          <a:solidFill>
            <a:srgbClr val="E440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CBAB8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rPr>
              <a:t>汇报人</a:t>
            </a:r>
            <a:r>
              <a:rPr lang="zh-CN" altLang="en-US" sz="800" dirty="0" smtClean="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rPr>
              <a:t>：哎呀小小草</a:t>
            </a:r>
            <a:endParaRPr lang="zh-CN" altLang="en-US" sz="800" dirty="0">
              <a:solidFill>
                <a:srgbClr val="FFFDE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AutoShape 23"/>
          <p:cNvSpPr>
            <a:spLocks noChangeArrowheads="1"/>
          </p:cNvSpPr>
          <p:nvPr/>
        </p:nvSpPr>
        <p:spPr bwMode="auto">
          <a:xfrm>
            <a:off x="4714875" y="4298950"/>
            <a:ext cx="1081088" cy="234950"/>
          </a:xfrm>
          <a:prstGeom prst="roundRect">
            <a:avLst>
              <a:gd name="adj" fmla="val 50000"/>
            </a:avLst>
          </a:prstGeom>
          <a:solidFill>
            <a:srgbClr val="E4402F"/>
          </a:solidFill>
          <a:ln>
            <a:noFill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 smtClean="0">
                <a:solidFill>
                  <a:srgbClr val="FFFDEF"/>
                </a:solidFill>
                <a:latin typeface="微软雅黑" pitchFamily="34" charset="-122"/>
                <a:ea typeface="微软雅黑" pitchFamily="34" charset="-122"/>
              </a:rPr>
              <a:t>2018.08.15</a:t>
            </a:r>
            <a:endParaRPr lang="en-US" altLang="zh-CN" sz="800" dirty="0">
              <a:solidFill>
                <a:srgbClr val="FFFDE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385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37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7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6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5" grpId="0" build="p"/>
          <p:bldP spid="16" grpId="0" animBg="1"/>
          <p:bldP spid="17" grpId="0" animBg="1"/>
          <p:bldP spid="18" grpId="0" animBg="1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37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7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5" grpId="0" build="p"/>
          <p:bldP spid="16" grpId="0" animBg="1"/>
          <p:bldP spid="17" grpId="0" animBg="1"/>
          <p:bldP spid="18" grpId="0" animBg="1"/>
          <p:bldP spid="19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76" y="0"/>
            <a:ext cx="9158776" cy="5150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E:\金山ppt模板\2015.10\唯美水彩花鸟年终汇报模板\花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162" y="2642964"/>
            <a:ext cx="2252738" cy="81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:\金山ppt模板\2015.10\唯美水彩花鸟年终汇报模板\花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162" y="1527672"/>
            <a:ext cx="2252738" cy="87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reeform 15"/>
          <p:cNvSpPr>
            <a:spLocks/>
          </p:cNvSpPr>
          <p:nvPr/>
        </p:nvSpPr>
        <p:spPr bwMode="auto">
          <a:xfrm>
            <a:off x="1882141" y="2157169"/>
            <a:ext cx="5379720" cy="814052"/>
          </a:xfrm>
          <a:custGeom>
            <a:avLst/>
            <a:gdLst>
              <a:gd name="T0" fmla="*/ 3129 w 3129"/>
              <a:gd name="T1" fmla="*/ 393 h 471"/>
              <a:gd name="T2" fmla="*/ 3129 w 3129"/>
              <a:gd name="T3" fmla="*/ 78 h 471"/>
              <a:gd name="T4" fmla="*/ 3051 w 3129"/>
              <a:gd name="T5" fmla="*/ 0 h 471"/>
              <a:gd name="T6" fmla="*/ 78 w 3129"/>
              <a:gd name="T7" fmla="*/ 0 h 471"/>
              <a:gd name="T8" fmla="*/ 0 w 3129"/>
              <a:gd name="T9" fmla="*/ 78 h 471"/>
              <a:gd name="T10" fmla="*/ 0 w 3129"/>
              <a:gd name="T11" fmla="*/ 393 h 471"/>
              <a:gd name="T12" fmla="*/ 78 w 3129"/>
              <a:gd name="T13" fmla="*/ 471 h 471"/>
              <a:gd name="T14" fmla="*/ 3051 w 3129"/>
              <a:gd name="T15" fmla="*/ 471 h 471"/>
              <a:gd name="T16" fmla="*/ 3129 w 3129"/>
              <a:gd name="T17" fmla="*/ 393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29" h="471">
                <a:moveTo>
                  <a:pt x="3129" y="393"/>
                </a:moveTo>
                <a:cubicBezTo>
                  <a:pt x="3129" y="78"/>
                  <a:pt x="3129" y="78"/>
                  <a:pt x="3129" y="78"/>
                </a:cubicBezTo>
                <a:cubicBezTo>
                  <a:pt x="3086" y="78"/>
                  <a:pt x="3051" y="44"/>
                  <a:pt x="3051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4"/>
                  <a:pt x="43" y="78"/>
                  <a:pt x="0" y="78"/>
                </a:cubicBezTo>
                <a:cubicBezTo>
                  <a:pt x="0" y="393"/>
                  <a:pt x="0" y="393"/>
                  <a:pt x="0" y="393"/>
                </a:cubicBezTo>
                <a:cubicBezTo>
                  <a:pt x="43" y="393"/>
                  <a:pt x="78" y="427"/>
                  <a:pt x="78" y="471"/>
                </a:cubicBezTo>
                <a:cubicBezTo>
                  <a:pt x="3051" y="471"/>
                  <a:pt x="3051" y="471"/>
                  <a:pt x="3051" y="471"/>
                </a:cubicBezTo>
                <a:cubicBezTo>
                  <a:pt x="3051" y="427"/>
                  <a:pt x="3086" y="393"/>
                  <a:pt x="3129" y="393"/>
                </a:cubicBezTo>
                <a:close/>
              </a:path>
            </a:pathLst>
          </a:custGeom>
          <a:solidFill>
            <a:srgbClr val="FFFDEF"/>
          </a:solidFill>
          <a:ln w="6350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" name="Freeform 16"/>
          <p:cNvSpPr>
            <a:spLocks/>
          </p:cNvSpPr>
          <p:nvPr/>
        </p:nvSpPr>
        <p:spPr bwMode="auto">
          <a:xfrm>
            <a:off x="1914703" y="2192057"/>
            <a:ext cx="5314596" cy="744276"/>
          </a:xfrm>
          <a:custGeom>
            <a:avLst/>
            <a:gdLst>
              <a:gd name="T0" fmla="*/ 3063 w 3091"/>
              <a:gd name="T1" fmla="*/ 0 h 431"/>
              <a:gd name="T2" fmla="*/ 29 w 3091"/>
              <a:gd name="T3" fmla="*/ 0 h 431"/>
              <a:gd name="T4" fmla="*/ 0 w 3091"/>
              <a:gd name="T5" fmla="*/ 28 h 431"/>
              <a:gd name="T6" fmla="*/ 0 w 3091"/>
              <a:gd name="T7" fmla="*/ 403 h 431"/>
              <a:gd name="T8" fmla="*/ 29 w 3091"/>
              <a:gd name="T9" fmla="*/ 431 h 431"/>
              <a:gd name="T10" fmla="*/ 3063 w 3091"/>
              <a:gd name="T11" fmla="*/ 431 h 431"/>
              <a:gd name="T12" fmla="*/ 3091 w 3091"/>
              <a:gd name="T13" fmla="*/ 403 h 431"/>
              <a:gd name="T14" fmla="*/ 3091 w 3091"/>
              <a:gd name="T15" fmla="*/ 28 h 431"/>
              <a:gd name="T16" fmla="*/ 3063 w 3091"/>
              <a:gd name="T1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91" h="431">
                <a:moveTo>
                  <a:pt x="3063" y="0"/>
                </a:moveTo>
                <a:cubicBezTo>
                  <a:pt x="29" y="0"/>
                  <a:pt x="29" y="0"/>
                  <a:pt x="29" y="0"/>
                </a:cubicBezTo>
                <a:cubicBezTo>
                  <a:pt x="24" y="13"/>
                  <a:pt x="13" y="23"/>
                  <a:pt x="0" y="28"/>
                </a:cubicBezTo>
                <a:cubicBezTo>
                  <a:pt x="0" y="403"/>
                  <a:pt x="0" y="403"/>
                  <a:pt x="0" y="403"/>
                </a:cubicBezTo>
                <a:cubicBezTo>
                  <a:pt x="13" y="408"/>
                  <a:pt x="24" y="418"/>
                  <a:pt x="29" y="431"/>
                </a:cubicBezTo>
                <a:cubicBezTo>
                  <a:pt x="3063" y="431"/>
                  <a:pt x="3063" y="431"/>
                  <a:pt x="3063" y="431"/>
                </a:cubicBezTo>
                <a:cubicBezTo>
                  <a:pt x="3068" y="418"/>
                  <a:pt x="3078" y="408"/>
                  <a:pt x="3091" y="403"/>
                </a:cubicBezTo>
                <a:cubicBezTo>
                  <a:pt x="3091" y="28"/>
                  <a:pt x="3091" y="28"/>
                  <a:pt x="3091" y="28"/>
                </a:cubicBezTo>
                <a:cubicBezTo>
                  <a:pt x="3078" y="23"/>
                  <a:pt x="3068" y="13"/>
                  <a:pt x="3063" y="0"/>
                </a:cubicBezTo>
                <a:close/>
              </a:path>
            </a:pathLst>
          </a:custGeom>
          <a:noFill/>
          <a:ln w="6350" cap="flat">
            <a:solidFill>
              <a:srgbClr val="CBAB8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3" name="Picture 5" descr="小鸟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053" y="1913738"/>
            <a:ext cx="396318" cy="41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4067944" y="2400886"/>
            <a:ext cx="216024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  <p:sp>
        <p:nvSpPr>
          <p:cNvPr id="18" name="矩形 17"/>
          <p:cNvSpPr/>
          <p:nvPr/>
        </p:nvSpPr>
        <p:spPr>
          <a:xfrm>
            <a:off x="3263869" y="2333362"/>
            <a:ext cx="4667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E4402F"/>
                </a:solidFill>
                <a:latin typeface="Impact" panose="020B0806030902050204" pitchFamily="34" charset="0"/>
                <a:ea typeface="华文中宋" pitchFamily="2" charset="-122"/>
              </a:rPr>
              <a:t>01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3894783" y="2387538"/>
            <a:ext cx="0" cy="365249"/>
          </a:xfrm>
          <a:prstGeom prst="line">
            <a:avLst/>
          </a:prstGeom>
          <a:ln w="6350">
            <a:solidFill>
              <a:srgbClr val="CBAB89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807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4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build="p"/>
      <p:bldP spid="1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Freeform 3"/>
          <p:cNvSpPr>
            <a:spLocks/>
          </p:cNvSpPr>
          <p:nvPr/>
        </p:nvSpPr>
        <p:spPr bwMode="auto">
          <a:xfrm>
            <a:off x="755650" y="2597150"/>
            <a:ext cx="2085975" cy="503238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8" name="Freeform 4"/>
          <p:cNvSpPr>
            <a:spLocks/>
          </p:cNvSpPr>
          <p:nvPr/>
        </p:nvSpPr>
        <p:spPr bwMode="auto">
          <a:xfrm>
            <a:off x="2627313" y="2676525"/>
            <a:ext cx="2089150" cy="503238"/>
          </a:xfrm>
          <a:custGeom>
            <a:avLst/>
            <a:gdLst>
              <a:gd name="T0" fmla="*/ 856 w 879"/>
              <a:gd name="T1" fmla="*/ 0 h 210"/>
              <a:gd name="T2" fmla="*/ 23 w 879"/>
              <a:gd name="T3" fmla="*/ 0 h 210"/>
              <a:gd name="T4" fmla="*/ 0 w 879"/>
              <a:gd name="T5" fmla="*/ 23 h 210"/>
              <a:gd name="T6" fmla="*/ 0 w 879"/>
              <a:gd name="T7" fmla="*/ 154 h 210"/>
              <a:gd name="T8" fmla="*/ 23 w 879"/>
              <a:gd name="T9" fmla="*/ 177 h 210"/>
              <a:gd name="T10" fmla="*/ 397 w 879"/>
              <a:gd name="T11" fmla="*/ 177 h 210"/>
              <a:gd name="T12" fmla="*/ 418 w 879"/>
              <a:gd name="T13" fmla="*/ 210 h 210"/>
              <a:gd name="T14" fmla="*/ 440 w 879"/>
              <a:gd name="T15" fmla="*/ 177 h 210"/>
              <a:gd name="T16" fmla="*/ 856 w 879"/>
              <a:gd name="T17" fmla="*/ 177 h 210"/>
              <a:gd name="T18" fmla="*/ 879 w 879"/>
              <a:gd name="T19" fmla="*/ 154 h 210"/>
              <a:gd name="T20" fmla="*/ 879 w 879"/>
              <a:gd name="T21" fmla="*/ 23 h 210"/>
              <a:gd name="T22" fmla="*/ 856 w 879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9" h="210">
                <a:moveTo>
                  <a:pt x="85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3" y="177"/>
                </a:cubicBezTo>
                <a:cubicBezTo>
                  <a:pt x="397" y="177"/>
                  <a:pt x="397" y="177"/>
                  <a:pt x="397" y="177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40" y="177"/>
                  <a:pt x="440" y="177"/>
                  <a:pt x="440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9" y="177"/>
                  <a:pt x="879" y="167"/>
                  <a:pt x="879" y="154"/>
                </a:cubicBezTo>
                <a:cubicBezTo>
                  <a:pt x="879" y="23"/>
                  <a:pt x="879" y="23"/>
                  <a:pt x="879" y="23"/>
                </a:cubicBezTo>
                <a:cubicBezTo>
                  <a:pt x="879" y="10"/>
                  <a:pt x="869" y="0"/>
                  <a:pt x="856" y="0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9" name="Freeform 5"/>
          <p:cNvSpPr>
            <a:spLocks/>
          </p:cNvSpPr>
          <p:nvPr/>
        </p:nvSpPr>
        <p:spPr bwMode="auto">
          <a:xfrm>
            <a:off x="4433888" y="2597150"/>
            <a:ext cx="2084387" cy="503238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0" name="Freeform 6"/>
          <p:cNvSpPr>
            <a:spLocks/>
          </p:cNvSpPr>
          <p:nvPr/>
        </p:nvSpPr>
        <p:spPr bwMode="auto">
          <a:xfrm>
            <a:off x="6305550" y="2674938"/>
            <a:ext cx="2085975" cy="503237"/>
          </a:xfrm>
          <a:custGeom>
            <a:avLst/>
            <a:gdLst>
              <a:gd name="T0" fmla="*/ 856 w 878"/>
              <a:gd name="T1" fmla="*/ 0 h 210"/>
              <a:gd name="T2" fmla="*/ 22 w 878"/>
              <a:gd name="T3" fmla="*/ 0 h 210"/>
              <a:gd name="T4" fmla="*/ 0 w 878"/>
              <a:gd name="T5" fmla="*/ 23 h 210"/>
              <a:gd name="T6" fmla="*/ 0 w 878"/>
              <a:gd name="T7" fmla="*/ 154 h 210"/>
              <a:gd name="T8" fmla="*/ 22 w 878"/>
              <a:gd name="T9" fmla="*/ 177 h 210"/>
              <a:gd name="T10" fmla="*/ 396 w 878"/>
              <a:gd name="T11" fmla="*/ 177 h 210"/>
              <a:gd name="T12" fmla="*/ 417 w 878"/>
              <a:gd name="T13" fmla="*/ 210 h 210"/>
              <a:gd name="T14" fmla="*/ 439 w 878"/>
              <a:gd name="T15" fmla="*/ 177 h 210"/>
              <a:gd name="T16" fmla="*/ 856 w 878"/>
              <a:gd name="T17" fmla="*/ 177 h 210"/>
              <a:gd name="T18" fmla="*/ 878 w 878"/>
              <a:gd name="T19" fmla="*/ 154 h 210"/>
              <a:gd name="T20" fmla="*/ 878 w 878"/>
              <a:gd name="T21" fmla="*/ 23 h 210"/>
              <a:gd name="T22" fmla="*/ 856 w 878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2" y="177"/>
                </a:cubicBezTo>
                <a:cubicBezTo>
                  <a:pt x="396" y="177"/>
                  <a:pt x="396" y="177"/>
                  <a:pt x="396" y="177"/>
                </a:cubicBezTo>
                <a:cubicBezTo>
                  <a:pt x="417" y="210"/>
                  <a:pt x="417" y="210"/>
                  <a:pt x="417" y="210"/>
                </a:cubicBezTo>
                <a:cubicBezTo>
                  <a:pt x="439" y="177"/>
                  <a:pt x="439" y="177"/>
                  <a:pt x="439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8" y="177"/>
                  <a:pt x="878" y="167"/>
                  <a:pt x="878" y="154"/>
                </a:cubicBezTo>
                <a:cubicBezTo>
                  <a:pt x="878" y="23"/>
                  <a:pt x="878" y="23"/>
                  <a:pt x="878" y="23"/>
                </a:cubicBezTo>
                <a:cubicBezTo>
                  <a:pt x="878" y="10"/>
                  <a:pt x="868" y="0"/>
                  <a:pt x="856" y="0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151" name="Group 7"/>
          <p:cNvGrpSpPr>
            <a:grpSpLocks/>
          </p:cNvGrpSpPr>
          <p:nvPr/>
        </p:nvGrpSpPr>
        <p:grpSpPr bwMode="auto">
          <a:xfrm>
            <a:off x="4611688" y="2795588"/>
            <a:ext cx="152400" cy="190500"/>
            <a:chOff x="0" y="0"/>
            <a:chExt cx="96" cy="120"/>
          </a:xfrm>
        </p:grpSpPr>
        <p:sp>
          <p:nvSpPr>
            <p:cNvPr id="6152" name="Freeform 8"/>
            <p:cNvSpPr>
              <a:spLocks noEditPoints="1"/>
            </p:cNvSpPr>
            <p:nvPr/>
          </p:nvSpPr>
          <p:spPr bwMode="auto">
            <a:xfrm>
              <a:off x="0" y="0"/>
              <a:ext cx="96" cy="120"/>
            </a:xfrm>
            <a:custGeom>
              <a:avLst/>
              <a:gdLst>
                <a:gd name="T0" fmla="*/ 0 w 96"/>
                <a:gd name="T1" fmla="*/ 0 h 120"/>
                <a:gd name="T2" fmla="*/ 0 w 96"/>
                <a:gd name="T3" fmla="*/ 120 h 120"/>
                <a:gd name="T4" fmla="*/ 66 w 96"/>
                <a:gd name="T5" fmla="*/ 120 h 120"/>
                <a:gd name="T6" fmla="*/ 96 w 96"/>
                <a:gd name="T7" fmla="*/ 89 h 120"/>
                <a:gd name="T8" fmla="*/ 96 w 96"/>
                <a:gd name="T9" fmla="*/ 0 h 120"/>
                <a:gd name="T10" fmla="*/ 0 w 96"/>
                <a:gd name="T11" fmla="*/ 0 h 120"/>
                <a:gd name="T12" fmla="*/ 9 w 96"/>
                <a:gd name="T13" fmla="*/ 11 h 120"/>
                <a:gd name="T14" fmla="*/ 86 w 96"/>
                <a:gd name="T15" fmla="*/ 11 h 120"/>
                <a:gd name="T16" fmla="*/ 86 w 96"/>
                <a:gd name="T17" fmla="*/ 82 h 120"/>
                <a:gd name="T18" fmla="*/ 60 w 96"/>
                <a:gd name="T19" fmla="*/ 82 h 120"/>
                <a:gd name="T20" fmla="*/ 60 w 96"/>
                <a:gd name="T21" fmla="*/ 109 h 120"/>
                <a:gd name="T22" fmla="*/ 9 w 96"/>
                <a:gd name="T23" fmla="*/ 109 h 120"/>
                <a:gd name="T24" fmla="*/ 9 w 96"/>
                <a:gd name="T25" fmla="*/ 11 h 120"/>
                <a:gd name="T26" fmla="*/ 80 w 96"/>
                <a:gd name="T27" fmla="*/ 92 h 120"/>
                <a:gd name="T28" fmla="*/ 69 w 96"/>
                <a:gd name="T29" fmla="*/ 101 h 120"/>
                <a:gd name="T30" fmla="*/ 69 w 96"/>
                <a:gd name="T31" fmla="*/ 92 h 120"/>
                <a:gd name="T32" fmla="*/ 80 w 96"/>
                <a:gd name="T33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120">
                  <a:moveTo>
                    <a:pt x="0" y="0"/>
                  </a:moveTo>
                  <a:lnTo>
                    <a:pt x="0" y="120"/>
                  </a:lnTo>
                  <a:lnTo>
                    <a:pt x="66" y="120"/>
                  </a:lnTo>
                  <a:lnTo>
                    <a:pt x="96" y="89"/>
                  </a:lnTo>
                  <a:lnTo>
                    <a:pt x="96" y="0"/>
                  </a:lnTo>
                  <a:lnTo>
                    <a:pt x="0" y="0"/>
                  </a:lnTo>
                  <a:close/>
                  <a:moveTo>
                    <a:pt x="9" y="11"/>
                  </a:moveTo>
                  <a:lnTo>
                    <a:pt x="86" y="11"/>
                  </a:lnTo>
                  <a:lnTo>
                    <a:pt x="86" y="82"/>
                  </a:lnTo>
                  <a:lnTo>
                    <a:pt x="60" y="82"/>
                  </a:lnTo>
                  <a:lnTo>
                    <a:pt x="60" y="109"/>
                  </a:lnTo>
                  <a:lnTo>
                    <a:pt x="9" y="109"/>
                  </a:lnTo>
                  <a:lnTo>
                    <a:pt x="9" y="11"/>
                  </a:lnTo>
                  <a:close/>
                  <a:moveTo>
                    <a:pt x="80" y="92"/>
                  </a:moveTo>
                  <a:lnTo>
                    <a:pt x="69" y="101"/>
                  </a:lnTo>
                  <a:lnTo>
                    <a:pt x="69" y="92"/>
                  </a:lnTo>
                  <a:lnTo>
                    <a:pt x="80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3" name="Rectangle 9"/>
            <p:cNvSpPr>
              <a:spLocks noChangeArrowheads="1"/>
            </p:cNvSpPr>
            <p:nvPr/>
          </p:nvSpPr>
          <p:spPr bwMode="auto">
            <a:xfrm>
              <a:off x="27" y="33"/>
              <a:ext cx="42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4" name="Rectangle 10"/>
            <p:cNvSpPr>
              <a:spLocks noChangeArrowheads="1"/>
            </p:cNvSpPr>
            <p:nvPr/>
          </p:nvSpPr>
          <p:spPr bwMode="auto">
            <a:xfrm>
              <a:off x="27" y="61"/>
              <a:ext cx="27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5" name="Group 11"/>
          <p:cNvGrpSpPr>
            <a:grpSpLocks/>
          </p:cNvGrpSpPr>
          <p:nvPr/>
        </p:nvGrpSpPr>
        <p:grpSpPr bwMode="auto">
          <a:xfrm>
            <a:off x="6484938" y="2803525"/>
            <a:ext cx="185737" cy="173038"/>
            <a:chOff x="0" y="0"/>
            <a:chExt cx="117" cy="109"/>
          </a:xfrm>
          <a:solidFill>
            <a:srgbClr val="A2897B"/>
          </a:solidFill>
        </p:grpSpPr>
        <p:sp>
          <p:nvSpPr>
            <p:cNvPr id="6156" name="Freeform 12"/>
            <p:cNvSpPr>
              <a:spLocks noEditPoints="1"/>
            </p:cNvSpPr>
            <p:nvPr/>
          </p:nvSpPr>
          <p:spPr bwMode="auto">
            <a:xfrm>
              <a:off x="0" y="0"/>
              <a:ext cx="117" cy="109"/>
            </a:xfrm>
            <a:custGeom>
              <a:avLst/>
              <a:gdLst>
                <a:gd name="T0" fmla="*/ 100 w 117"/>
                <a:gd name="T1" fmla="*/ 38 h 109"/>
                <a:gd name="T2" fmla="*/ 100 w 117"/>
                <a:gd name="T3" fmla="*/ 0 h 109"/>
                <a:gd name="T4" fmla="*/ 0 w 117"/>
                <a:gd name="T5" fmla="*/ 0 h 109"/>
                <a:gd name="T6" fmla="*/ 0 w 117"/>
                <a:gd name="T7" fmla="*/ 82 h 109"/>
                <a:gd name="T8" fmla="*/ 24 w 117"/>
                <a:gd name="T9" fmla="*/ 82 h 109"/>
                <a:gd name="T10" fmla="*/ 24 w 117"/>
                <a:gd name="T11" fmla="*/ 109 h 109"/>
                <a:gd name="T12" fmla="*/ 54 w 117"/>
                <a:gd name="T13" fmla="*/ 82 h 109"/>
                <a:gd name="T14" fmla="*/ 57 w 117"/>
                <a:gd name="T15" fmla="*/ 82 h 109"/>
                <a:gd name="T16" fmla="*/ 57 w 117"/>
                <a:gd name="T17" fmla="*/ 99 h 109"/>
                <a:gd name="T18" fmla="*/ 60 w 117"/>
                <a:gd name="T19" fmla="*/ 99 h 109"/>
                <a:gd name="T20" fmla="*/ 117 w 117"/>
                <a:gd name="T21" fmla="*/ 99 h 109"/>
                <a:gd name="T22" fmla="*/ 117 w 117"/>
                <a:gd name="T23" fmla="*/ 43 h 109"/>
                <a:gd name="T24" fmla="*/ 117 w 117"/>
                <a:gd name="T25" fmla="*/ 38 h 109"/>
                <a:gd name="T26" fmla="*/ 100 w 117"/>
                <a:gd name="T27" fmla="*/ 38 h 109"/>
                <a:gd name="T28" fmla="*/ 51 w 117"/>
                <a:gd name="T29" fmla="*/ 71 h 109"/>
                <a:gd name="T30" fmla="*/ 34 w 117"/>
                <a:gd name="T31" fmla="*/ 86 h 109"/>
                <a:gd name="T32" fmla="*/ 34 w 117"/>
                <a:gd name="T33" fmla="*/ 71 h 109"/>
                <a:gd name="T34" fmla="*/ 10 w 117"/>
                <a:gd name="T35" fmla="*/ 71 h 109"/>
                <a:gd name="T36" fmla="*/ 10 w 117"/>
                <a:gd name="T37" fmla="*/ 9 h 109"/>
                <a:gd name="T38" fmla="*/ 90 w 117"/>
                <a:gd name="T39" fmla="*/ 9 h 109"/>
                <a:gd name="T40" fmla="*/ 90 w 117"/>
                <a:gd name="T41" fmla="*/ 38 h 109"/>
                <a:gd name="T42" fmla="*/ 57 w 117"/>
                <a:gd name="T43" fmla="*/ 38 h 109"/>
                <a:gd name="T44" fmla="*/ 57 w 117"/>
                <a:gd name="T45" fmla="*/ 71 h 109"/>
                <a:gd name="T46" fmla="*/ 51 w 117"/>
                <a:gd name="T47" fmla="*/ 71 h 109"/>
                <a:gd name="T48" fmla="*/ 108 w 117"/>
                <a:gd name="T49" fmla="*/ 89 h 109"/>
                <a:gd name="T50" fmla="*/ 67 w 117"/>
                <a:gd name="T51" fmla="*/ 89 h 109"/>
                <a:gd name="T52" fmla="*/ 67 w 117"/>
                <a:gd name="T53" fmla="*/ 47 h 109"/>
                <a:gd name="T54" fmla="*/ 108 w 117"/>
                <a:gd name="T55" fmla="*/ 47 h 109"/>
                <a:gd name="T56" fmla="*/ 108 w 117"/>
                <a:gd name="T57" fmla="*/ 8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09">
                  <a:moveTo>
                    <a:pt x="100" y="38"/>
                  </a:moveTo>
                  <a:lnTo>
                    <a:pt x="100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24" y="82"/>
                  </a:lnTo>
                  <a:lnTo>
                    <a:pt x="24" y="109"/>
                  </a:lnTo>
                  <a:lnTo>
                    <a:pt x="54" y="82"/>
                  </a:lnTo>
                  <a:lnTo>
                    <a:pt x="57" y="82"/>
                  </a:lnTo>
                  <a:lnTo>
                    <a:pt x="57" y="99"/>
                  </a:lnTo>
                  <a:lnTo>
                    <a:pt x="60" y="99"/>
                  </a:lnTo>
                  <a:lnTo>
                    <a:pt x="117" y="99"/>
                  </a:lnTo>
                  <a:lnTo>
                    <a:pt x="117" y="43"/>
                  </a:lnTo>
                  <a:lnTo>
                    <a:pt x="117" y="38"/>
                  </a:lnTo>
                  <a:lnTo>
                    <a:pt x="100" y="38"/>
                  </a:lnTo>
                  <a:close/>
                  <a:moveTo>
                    <a:pt x="51" y="71"/>
                  </a:moveTo>
                  <a:lnTo>
                    <a:pt x="34" y="86"/>
                  </a:lnTo>
                  <a:lnTo>
                    <a:pt x="34" y="71"/>
                  </a:lnTo>
                  <a:lnTo>
                    <a:pt x="10" y="71"/>
                  </a:lnTo>
                  <a:lnTo>
                    <a:pt x="10" y="9"/>
                  </a:lnTo>
                  <a:lnTo>
                    <a:pt x="90" y="9"/>
                  </a:lnTo>
                  <a:lnTo>
                    <a:pt x="90" y="38"/>
                  </a:lnTo>
                  <a:lnTo>
                    <a:pt x="57" y="38"/>
                  </a:lnTo>
                  <a:lnTo>
                    <a:pt x="57" y="71"/>
                  </a:lnTo>
                  <a:lnTo>
                    <a:pt x="51" y="71"/>
                  </a:lnTo>
                  <a:close/>
                  <a:moveTo>
                    <a:pt x="108" y="89"/>
                  </a:moveTo>
                  <a:lnTo>
                    <a:pt x="67" y="89"/>
                  </a:lnTo>
                  <a:lnTo>
                    <a:pt x="67" y="47"/>
                  </a:lnTo>
                  <a:lnTo>
                    <a:pt x="108" y="47"/>
                  </a:lnTo>
                  <a:lnTo>
                    <a:pt x="108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7" name="Rectangle 13"/>
            <p:cNvSpPr>
              <a:spLocks noChangeArrowheads="1"/>
            </p:cNvSpPr>
            <p:nvPr/>
          </p:nvSpPr>
          <p:spPr bwMode="auto">
            <a:xfrm>
              <a:off x="75" y="64"/>
              <a:ext cx="10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8" name="Rectangle 14"/>
            <p:cNvSpPr>
              <a:spLocks noChangeArrowheads="1"/>
            </p:cNvSpPr>
            <p:nvPr/>
          </p:nvSpPr>
          <p:spPr bwMode="auto">
            <a:xfrm>
              <a:off x="90" y="64"/>
              <a:ext cx="9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9" name="Group 15"/>
          <p:cNvGrpSpPr>
            <a:grpSpLocks/>
          </p:cNvGrpSpPr>
          <p:nvPr/>
        </p:nvGrpSpPr>
        <p:grpSpPr bwMode="auto">
          <a:xfrm>
            <a:off x="2771775" y="2797175"/>
            <a:ext cx="185738" cy="187325"/>
            <a:chOff x="0" y="0"/>
            <a:chExt cx="117" cy="118"/>
          </a:xfrm>
          <a:solidFill>
            <a:srgbClr val="A2897B"/>
          </a:solidFill>
        </p:grpSpPr>
        <p:sp>
          <p:nvSpPr>
            <p:cNvPr id="6160" name="Freeform 16"/>
            <p:cNvSpPr>
              <a:spLocks noEditPoints="1"/>
            </p:cNvSpPr>
            <p:nvPr/>
          </p:nvSpPr>
          <p:spPr bwMode="auto">
            <a:xfrm>
              <a:off x="0" y="0"/>
              <a:ext cx="117" cy="118"/>
            </a:xfrm>
            <a:custGeom>
              <a:avLst/>
              <a:gdLst>
                <a:gd name="T0" fmla="*/ 117 w 117"/>
                <a:gd name="T1" fmla="*/ 21 h 118"/>
                <a:gd name="T2" fmla="*/ 107 w 117"/>
                <a:gd name="T3" fmla="*/ 21 h 118"/>
                <a:gd name="T4" fmla="*/ 78 w 117"/>
                <a:gd name="T5" fmla="*/ 21 h 118"/>
                <a:gd name="T6" fmla="*/ 78 w 117"/>
                <a:gd name="T7" fmla="*/ 0 h 118"/>
                <a:gd name="T8" fmla="*/ 39 w 117"/>
                <a:gd name="T9" fmla="*/ 0 h 118"/>
                <a:gd name="T10" fmla="*/ 39 w 117"/>
                <a:gd name="T11" fmla="*/ 21 h 118"/>
                <a:gd name="T12" fmla="*/ 11 w 117"/>
                <a:gd name="T13" fmla="*/ 21 h 118"/>
                <a:gd name="T14" fmla="*/ 0 w 117"/>
                <a:gd name="T15" fmla="*/ 21 h 118"/>
                <a:gd name="T16" fmla="*/ 0 w 117"/>
                <a:gd name="T17" fmla="*/ 31 h 118"/>
                <a:gd name="T18" fmla="*/ 11 w 117"/>
                <a:gd name="T19" fmla="*/ 31 h 118"/>
                <a:gd name="T20" fmla="*/ 11 w 117"/>
                <a:gd name="T21" fmla="*/ 118 h 118"/>
                <a:gd name="T22" fmla="*/ 107 w 117"/>
                <a:gd name="T23" fmla="*/ 118 h 118"/>
                <a:gd name="T24" fmla="*/ 107 w 117"/>
                <a:gd name="T25" fmla="*/ 31 h 118"/>
                <a:gd name="T26" fmla="*/ 117 w 117"/>
                <a:gd name="T27" fmla="*/ 31 h 118"/>
                <a:gd name="T28" fmla="*/ 117 w 117"/>
                <a:gd name="T29" fmla="*/ 21 h 118"/>
                <a:gd name="T30" fmla="*/ 50 w 117"/>
                <a:gd name="T31" fmla="*/ 10 h 118"/>
                <a:gd name="T32" fmla="*/ 68 w 117"/>
                <a:gd name="T33" fmla="*/ 10 h 118"/>
                <a:gd name="T34" fmla="*/ 68 w 117"/>
                <a:gd name="T35" fmla="*/ 21 h 118"/>
                <a:gd name="T36" fmla="*/ 50 w 117"/>
                <a:gd name="T37" fmla="*/ 21 h 118"/>
                <a:gd name="T38" fmla="*/ 50 w 117"/>
                <a:gd name="T39" fmla="*/ 10 h 118"/>
                <a:gd name="T40" fmla="*/ 95 w 117"/>
                <a:gd name="T41" fmla="*/ 105 h 118"/>
                <a:gd name="T42" fmla="*/ 21 w 117"/>
                <a:gd name="T43" fmla="*/ 105 h 118"/>
                <a:gd name="T44" fmla="*/ 21 w 117"/>
                <a:gd name="T45" fmla="*/ 31 h 118"/>
                <a:gd name="T46" fmla="*/ 39 w 117"/>
                <a:gd name="T47" fmla="*/ 31 h 118"/>
                <a:gd name="T48" fmla="*/ 78 w 117"/>
                <a:gd name="T49" fmla="*/ 31 h 118"/>
                <a:gd name="T50" fmla="*/ 95 w 117"/>
                <a:gd name="T51" fmla="*/ 31 h 118"/>
                <a:gd name="T52" fmla="*/ 95 w 117"/>
                <a:gd name="T53" fmla="*/ 10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18">
                  <a:moveTo>
                    <a:pt x="117" y="21"/>
                  </a:moveTo>
                  <a:lnTo>
                    <a:pt x="107" y="21"/>
                  </a:lnTo>
                  <a:lnTo>
                    <a:pt x="78" y="21"/>
                  </a:lnTo>
                  <a:lnTo>
                    <a:pt x="78" y="0"/>
                  </a:lnTo>
                  <a:lnTo>
                    <a:pt x="39" y="0"/>
                  </a:lnTo>
                  <a:lnTo>
                    <a:pt x="39" y="21"/>
                  </a:lnTo>
                  <a:lnTo>
                    <a:pt x="11" y="21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11" y="31"/>
                  </a:lnTo>
                  <a:lnTo>
                    <a:pt x="11" y="118"/>
                  </a:lnTo>
                  <a:lnTo>
                    <a:pt x="107" y="118"/>
                  </a:lnTo>
                  <a:lnTo>
                    <a:pt x="107" y="31"/>
                  </a:lnTo>
                  <a:lnTo>
                    <a:pt x="117" y="31"/>
                  </a:lnTo>
                  <a:lnTo>
                    <a:pt x="117" y="21"/>
                  </a:lnTo>
                  <a:close/>
                  <a:moveTo>
                    <a:pt x="50" y="10"/>
                  </a:moveTo>
                  <a:lnTo>
                    <a:pt x="68" y="10"/>
                  </a:lnTo>
                  <a:lnTo>
                    <a:pt x="68" y="21"/>
                  </a:lnTo>
                  <a:lnTo>
                    <a:pt x="50" y="21"/>
                  </a:lnTo>
                  <a:lnTo>
                    <a:pt x="50" y="10"/>
                  </a:lnTo>
                  <a:close/>
                  <a:moveTo>
                    <a:pt x="95" y="105"/>
                  </a:moveTo>
                  <a:lnTo>
                    <a:pt x="21" y="105"/>
                  </a:lnTo>
                  <a:lnTo>
                    <a:pt x="21" y="31"/>
                  </a:lnTo>
                  <a:lnTo>
                    <a:pt x="39" y="31"/>
                  </a:lnTo>
                  <a:lnTo>
                    <a:pt x="78" y="31"/>
                  </a:lnTo>
                  <a:lnTo>
                    <a:pt x="95" y="31"/>
                  </a:lnTo>
                  <a:lnTo>
                    <a:pt x="95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1" name="Rectangle 17"/>
            <p:cNvSpPr>
              <a:spLocks noChangeArrowheads="1"/>
            </p:cNvSpPr>
            <p:nvPr/>
          </p:nvSpPr>
          <p:spPr bwMode="auto">
            <a:xfrm>
              <a:off x="36" y="48"/>
              <a:ext cx="12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2" name="Rectangle 18"/>
            <p:cNvSpPr>
              <a:spLocks noChangeArrowheads="1"/>
            </p:cNvSpPr>
            <p:nvPr/>
          </p:nvSpPr>
          <p:spPr bwMode="auto">
            <a:xfrm>
              <a:off x="69" y="48"/>
              <a:ext cx="11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63" name="Group 19"/>
          <p:cNvGrpSpPr>
            <a:grpSpLocks/>
          </p:cNvGrpSpPr>
          <p:nvPr/>
        </p:nvGrpSpPr>
        <p:grpSpPr bwMode="auto">
          <a:xfrm>
            <a:off x="900113" y="2795588"/>
            <a:ext cx="166687" cy="190500"/>
            <a:chOff x="0" y="0"/>
            <a:chExt cx="105" cy="120"/>
          </a:xfrm>
        </p:grpSpPr>
        <p:sp>
          <p:nvSpPr>
            <p:cNvPr id="6164" name="Freeform 20"/>
            <p:cNvSpPr>
              <a:spLocks/>
            </p:cNvSpPr>
            <p:nvPr/>
          </p:nvSpPr>
          <p:spPr bwMode="auto">
            <a:xfrm>
              <a:off x="18" y="47"/>
              <a:ext cx="53" cy="26"/>
            </a:xfrm>
            <a:custGeom>
              <a:avLst/>
              <a:gdLst>
                <a:gd name="T0" fmla="*/ 18 w 35"/>
                <a:gd name="T1" fmla="*/ 11 h 17"/>
                <a:gd name="T2" fmla="*/ 7 w 35"/>
                <a:gd name="T3" fmla="*/ 0 h 17"/>
                <a:gd name="T4" fmla="*/ 0 w 35"/>
                <a:gd name="T5" fmla="*/ 0 h 17"/>
                <a:gd name="T6" fmla="*/ 18 w 35"/>
                <a:gd name="T7" fmla="*/ 17 h 17"/>
                <a:gd name="T8" fmla="*/ 35 w 35"/>
                <a:gd name="T9" fmla="*/ 0 h 17"/>
                <a:gd name="T10" fmla="*/ 28 w 35"/>
                <a:gd name="T11" fmla="*/ 0 h 17"/>
                <a:gd name="T12" fmla="*/ 18 w 35"/>
                <a:gd name="T1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7">
                  <a:moveTo>
                    <a:pt x="18" y="11"/>
                  </a:moveTo>
                  <a:cubicBezTo>
                    <a:pt x="12" y="11"/>
                    <a:pt x="7" y="6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8" y="17"/>
                    <a:pt x="18" y="17"/>
                  </a:cubicBezTo>
                  <a:cubicBezTo>
                    <a:pt x="27" y="17"/>
                    <a:pt x="35" y="10"/>
                    <a:pt x="3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3" y="11"/>
                    <a:pt x="1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5" name="Freeform 21"/>
            <p:cNvSpPr>
              <a:spLocks noEditPoints="1"/>
            </p:cNvSpPr>
            <p:nvPr/>
          </p:nvSpPr>
          <p:spPr bwMode="auto">
            <a:xfrm>
              <a:off x="0" y="0"/>
              <a:ext cx="105" cy="120"/>
            </a:xfrm>
            <a:custGeom>
              <a:avLst/>
              <a:gdLst>
                <a:gd name="T0" fmla="*/ 105 w 105"/>
                <a:gd name="T1" fmla="*/ 0 h 120"/>
                <a:gd name="T2" fmla="*/ 23 w 105"/>
                <a:gd name="T3" fmla="*/ 0 h 120"/>
                <a:gd name="T4" fmla="*/ 23 w 105"/>
                <a:gd name="T5" fmla="*/ 18 h 120"/>
                <a:gd name="T6" fmla="*/ 0 w 105"/>
                <a:gd name="T7" fmla="*/ 18 h 120"/>
                <a:gd name="T8" fmla="*/ 0 w 105"/>
                <a:gd name="T9" fmla="*/ 120 h 120"/>
                <a:gd name="T10" fmla="*/ 89 w 105"/>
                <a:gd name="T11" fmla="*/ 120 h 120"/>
                <a:gd name="T12" fmla="*/ 89 w 105"/>
                <a:gd name="T13" fmla="*/ 97 h 120"/>
                <a:gd name="T14" fmla="*/ 105 w 105"/>
                <a:gd name="T15" fmla="*/ 97 h 120"/>
                <a:gd name="T16" fmla="*/ 105 w 105"/>
                <a:gd name="T17" fmla="*/ 0 h 120"/>
                <a:gd name="T18" fmla="*/ 78 w 105"/>
                <a:gd name="T19" fmla="*/ 109 h 120"/>
                <a:gd name="T20" fmla="*/ 11 w 105"/>
                <a:gd name="T21" fmla="*/ 109 h 120"/>
                <a:gd name="T22" fmla="*/ 11 w 105"/>
                <a:gd name="T23" fmla="*/ 29 h 120"/>
                <a:gd name="T24" fmla="*/ 23 w 105"/>
                <a:gd name="T25" fmla="*/ 29 h 120"/>
                <a:gd name="T26" fmla="*/ 78 w 105"/>
                <a:gd name="T27" fmla="*/ 29 h 120"/>
                <a:gd name="T28" fmla="*/ 78 w 105"/>
                <a:gd name="T29" fmla="*/ 97 h 120"/>
                <a:gd name="T30" fmla="*/ 78 w 105"/>
                <a:gd name="T31" fmla="*/ 109 h 120"/>
                <a:gd name="T32" fmla="*/ 96 w 105"/>
                <a:gd name="T33" fmla="*/ 86 h 120"/>
                <a:gd name="T34" fmla="*/ 89 w 105"/>
                <a:gd name="T35" fmla="*/ 86 h 120"/>
                <a:gd name="T36" fmla="*/ 89 w 105"/>
                <a:gd name="T37" fmla="*/ 18 h 120"/>
                <a:gd name="T38" fmla="*/ 32 w 105"/>
                <a:gd name="T39" fmla="*/ 18 h 120"/>
                <a:gd name="T40" fmla="*/ 32 w 105"/>
                <a:gd name="T41" fmla="*/ 11 h 120"/>
                <a:gd name="T42" fmla="*/ 96 w 105"/>
                <a:gd name="T43" fmla="*/ 11 h 120"/>
                <a:gd name="T44" fmla="*/ 96 w 105"/>
                <a:gd name="T45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20">
                  <a:moveTo>
                    <a:pt x="105" y="0"/>
                  </a:moveTo>
                  <a:lnTo>
                    <a:pt x="23" y="0"/>
                  </a:lnTo>
                  <a:lnTo>
                    <a:pt x="23" y="18"/>
                  </a:lnTo>
                  <a:lnTo>
                    <a:pt x="0" y="18"/>
                  </a:lnTo>
                  <a:lnTo>
                    <a:pt x="0" y="120"/>
                  </a:lnTo>
                  <a:lnTo>
                    <a:pt x="89" y="120"/>
                  </a:lnTo>
                  <a:lnTo>
                    <a:pt x="89" y="97"/>
                  </a:lnTo>
                  <a:lnTo>
                    <a:pt x="105" y="97"/>
                  </a:lnTo>
                  <a:lnTo>
                    <a:pt x="105" y="0"/>
                  </a:lnTo>
                  <a:close/>
                  <a:moveTo>
                    <a:pt x="78" y="109"/>
                  </a:moveTo>
                  <a:lnTo>
                    <a:pt x="11" y="109"/>
                  </a:lnTo>
                  <a:lnTo>
                    <a:pt x="11" y="29"/>
                  </a:lnTo>
                  <a:lnTo>
                    <a:pt x="23" y="29"/>
                  </a:lnTo>
                  <a:lnTo>
                    <a:pt x="78" y="29"/>
                  </a:lnTo>
                  <a:lnTo>
                    <a:pt x="78" y="97"/>
                  </a:lnTo>
                  <a:lnTo>
                    <a:pt x="78" y="109"/>
                  </a:lnTo>
                  <a:close/>
                  <a:moveTo>
                    <a:pt x="96" y="86"/>
                  </a:moveTo>
                  <a:lnTo>
                    <a:pt x="89" y="86"/>
                  </a:lnTo>
                  <a:lnTo>
                    <a:pt x="89" y="18"/>
                  </a:lnTo>
                  <a:lnTo>
                    <a:pt x="32" y="18"/>
                  </a:lnTo>
                  <a:lnTo>
                    <a:pt x="32" y="11"/>
                  </a:lnTo>
                  <a:lnTo>
                    <a:pt x="96" y="11"/>
                  </a:lnTo>
                  <a:lnTo>
                    <a:pt x="96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1116013" y="2782888"/>
            <a:ext cx="1077912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 dirty="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3001963" y="2782888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rgbClr val="A2897B"/>
                </a:solidFill>
              </a:rPr>
              <a:t>YOUR TEXT HERE</a:t>
            </a:r>
          </a:p>
        </p:txBody>
      </p:sp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4837113" y="2782888"/>
            <a:ext cx="1077912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6742113" y="2782888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rgbClr val="A2897B"/>
                </a:solidFill>
              </a:rPr>
              <a:t>YOUR TEXT HERE</a:t>
            </a:r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971550" y="1739900"/>
            <a:ext cx="1439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4651375" y="1739900"/>
            <a:ext cx="1439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2886075" y="3286125"/>
            <a:ext cx="1439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6565900" y="3286125"/>
            <a:ext cx="14398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74" name="Text Box 30"/>
          <p:cNvSpPr txBox="1">
            <a:spLocks noChangeArrowheads="1"/>
          </p:cNvSpPr>
          <p:nvPr/>
        </p:nvSpPr>
        <p:spPr bwMode="auto">
          <a:xfrm>
            <a:off x="1358900" y="3330575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4402F"/>
                </a:solidFill>
              </a:rPr>
              <a:t>01</a:t>
            </a:r>
          </a:p>
        </p:txBody>
      </p:sp>
      <p:sp>
        <p:nvSpPr>
          <p:cNvPr id="6175" name="Text Box 31"/>
          <p:cNvSpPr txBox="1">
            <a:spLocks noChangeArrowheads="1"/>
          </p:cNvSpPr>
          <p:nvPr/>
        </p:nvSpPr>
        <p:spPr bwMode="auto">
          <a:xfrm>
            <a:off x="5059363" y="3330575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4402F"/>
                </a:solidFill>
              </a:rPr>
              <a:t>03</a:t>
            </a:r>
          </a:p>
        </p:txBody>
      </p:sp>
      <p:sp>
        <p:nvSpPr>
          <p:cNvPr id="6176" name="Text Box 32"/>
          <p:cNvSpPr txBox="1">
            <a:spLocks noChangeArrowheads="1"/>
          </p:cNvSpPr>
          <p:nvPr/>
        </p:nvSpPr>
        <p:spPr bwMode="auto">
          <a:xfrm>
            <a:off x="3262313" y="1797050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A2897B"/>
                </a:solidFill>
              </a:rPr>
              <a:t>02</a:t>
            </a:r>
          </a:p>
        </p:txBody>
      </p:sp>
      <p:sp>
        <p:nvSpPr>
          <p:cNvPr id="6177" name="Text Box 33"/>
          <p:cNvSpPr txBox="1">
            <a:spLocks noChangeArrowheads="1"/>
          </p:cNvSpPr>
          <p:nvPr/>
        </p:nvSpPr>
        <p:spPr bwMode="auto">
          <a:xfrm>
            <a:off x="6962775" y="1797050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A2897B"/>
                </a:solidFill>
              </a:rPr>
              <a:t>04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279049" y="189175"/>
            <a:ext cx="393739" cy="393739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 Box 18"/>
          <p:cNvSpPr txBox="1">
            <a:spLocks noChangeArrowheads="1"/>
          </p:cNvSpPr>
          <p:nvPr/>
        </p:nvSpPr>
        <p:spPr bwMode="auto">
          <a:xfrm>
            <a:off x="289008" y="220533"/>
            <a:ext cx="3738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01</a:t>
            </a:r>
            <a:endParaRPr lang="zh-CN" altLang="en-US" sz="2000" b="1" dirty="0">
              <a:solidFill>
                <a:srgbClr val="E4402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40" name="Text Box 18"/>
          <p:cNvSpPr txBox="1">
            <a:spLocks noChangeArrowheads="1"/>
          </p:cNvSpPr>
          <p:nvPr/>
        </p:nvSpPr>
        <p:spPr bwMode="auto">
          <a:xfrm>
            <a:off x="780810" y="235922"/>
            <a:ext cx="18020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</p:spTree>
    <p:extLst>
      <p:ext uri="{BB962C8B-B14F-4D97-AF65-F5344CB8AC3E}">
        <p14:creationId xmlns:p14="http://schemas.microsoft.com/office/powerpoint/2010/main" val="237091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6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750" fill="hold"/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75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 p14:presetBounceEnd="6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750" fill="hold"/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0000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750" fill="hold"/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47" grpId="0" animBg="1"/>
          <p:bldP spid="6148" grpId="0" animBg="1"/>
          <p:bldP spid="6149" grpId="0" animBg="1"/>
          <p:bldP spid="6150" grpId="0" animBg="1"/>
          <p:bldP spid="6166" grpId="0"/>
          <p:bldP spid="6167" grpId="0"/>
          <p:bldP spid="6168" grpId="0"/>
          <p:bldP spid="6169" grpId="0"/>
          <p:bldP spid="6170" grpId="0"/>
          <p:bldP spid="6171" grpId="0"/>
          <p:bldP spid="6172" grpId="0"/>
          <p:bldP spid="6173" grpId="0"/>
          <p:bldP spid="6174" grpId="0"/>
          <p:bldP spid="6175" grpId="0"/>
          <p:bldP spid="6176" grpId="0"/>
          <p:bldP spid="61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6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6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6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6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6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6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6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6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6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6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6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6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6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6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6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6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750" fill="hold"/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6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47" grpId="0" animBg="1"/>
          <p:bldP spid="6148" grpId="0" animBg="1"/>
          <p:bldP spid="6149" grpId="0" animBg="1"/>
          <p:bldP spid="6150" grpId="0" animBg="1"/>
          <p:bldP spid="6166" grpId="0"/>
          <p:bldP spid="6167" grpId="0"/>
          <p:bldP spid="6168" grpId="0"/>
          <p:bldP spid="6169" grpId="0"/>
          <p:bldP spid="6170" grpId="0"/>
          <p:bldP spid="6171" grpId="0"/>
          <p:bldP spid="6172" grpId="0"/>
          <p:bldP spid="6173" grpId="0"/>
          <p:bldP spid="6174" grpId="0"/>
          <p:bldP spid="6175" grpId="0"/>
          <p:bldP spid="6176" grpId="0"/>
          <p:bldP spid="6177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2"/>
          <p:cNvSpPr>
            <a:spLocks noChangeArrowheads="1"/>
          </p:cNvSpPr>
          <p:nvPr/>
        </p:nvSpPr>
        <p:spPr bwMode="auto">
          <a:xfrm>
            <a:off x="922338" y="1633538"/>
            <a:ext cx="1281112" cy="127952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1" name="Oval 3"/>
          <p:cNvSpPr>
            <a:spLocks noChangeArrowheads="1"/>
          </p:cNvSpPr>
          <p:nvPr/>
        </p:nvSpPr>
        <p:spPr bwMode="auto">
          <a:xfrm>
            <a:off x="2203450" y="1633538"/>
            <a:ext cx="1277938" cy="127952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2" name="Oval 4"/>
          <p:cNvSpPr>
            <a:spLocks noChangeArrowheads="1"/>
          </p:cNvSpPr>
          <p:nvPr/>
        </p:nvSpPr>
        <p:spPr bwMode="auto">
          <a:xfrm>
            <a:off x="925513" y="2909888"/>
            <a:ext cx="1281112" cy="127952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3" name="Oval 5"/>
          <p:cNvSpPr>
            <a:spLocks noChangeArrowheads="1"/>
          </p:cNvSpPr>
          <p:nvPr/>
        </p:nvSpPr>
        <p:spPr bwMode="auto">
          <a:xfrm>
            <a:off x="2203450" y="2913063"/>
            <a:ext cx="1277938" cy="127952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4" name="Oval 6"/>
          <p:cNvSpPr>
            <a:spLocks noChangeArrowheads="1"/>
          </p:cNvSpPr>
          <p:nvPr/>
        </p:nvSpPr>
        <p:spPr bwMode="auto">
          <a:xfrm>
            <a:off x="1685925" y="2452688"/>
            <a:ext cx="517525" cy="519112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5" name="Oval 7"/>
          <p:cNvSpPr>
            <a:spLocks noChangeArrowheads="1"/>
          </p:cNvSpPr>
          <p:nvPr/>
        </p:nvSpPr>
        <p:spPr bwMode="auto">
          <a:xfrm>
            <a:off x="2130425" y="2455863"/>
            <a:ext cx="519113" cy="517525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6" name="Oval 8"/>
          <p:cNvSpPr>
            <a:spLocks noChangeArrowheads="1"/>
          </p:cNvSpPr>
          <p:nvPr/>
        </p:nvSpPr>
        <p:spPr bwMode="auto">
          <a:xfrm>
            <a:off x="1685925" y="2878138"/>
            <a:ext cx="517525" cy="519112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7" name="Oval 9"/>
          <p:cNvSpPr>
            <a:spLocks noChangeArrowheads="1"/>
          </p:cNvSpPr>
          <p:nvPr/>
        </p:nvSpPr>
        <p:spPr bwMode="auto">
          <a:xfrm>
            <a:off x="2130425" y="2878138"/>
            <a:ext cx="519113" cy="519112"/>
          </a:xfrm>
          <a:prstGeom prst="ellipse">
            <a:avLst/>
          </a:pr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820264" y="2578100"/>
            <a:ext cx="25519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 dirty="0">
                <a:solidFill>
                  <a:srgbClr val="A2897B"/>
                </a:solidFill>
              </a:rPr>
              <a:t>S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2217738" y="2578100"/>
            <a:ext cx="3286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rgbClr val="A2897B"/>
                </a:solidFill>
              </a:rPr>
              <a:t>W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1805027" y="3001963"/>
            <a:ext cx="28725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rgbClr val="A2897B"/>
                </a:solidFill>
              </a:rPr>
              <a:t>O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2253627" y="3001963"/>
            <a:ext cx="26000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rgbClr val="A2897B"/>
                </a:solidFill>
              </a:rPr>
              <a:t>T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1141413" y="2119313"/>
            <a:ext cx="8350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 dirty="0">
                <a:solidFill>
                  <a:schemeClr val="bg1"/>
                </a:solidFill>
              </a:rPr>
              <a:t>Strengths</a:t>
            </a: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2425700" y="2119313"/>
            <a:ext cx="893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 dirty="0">
                <a:solidFill>
                  <a:schemeClr val="bg1"/>
                </a:solidFill>
              </a:rPr>
              <a:t>Weakness</a:t>
            </a: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1014413" y="3435350"/>
            <a:ext cx="10874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chemeClr val="bg1"/>
                </a:solidFill>
              </a:rPr>
              <a:t>Opportunities</a:t>
            </a: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2522538" y="3435350"/>
            <a:ext cx="7000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200">
                <a:solidFill>
                  <a:schemeClr val="bg1"/>
                </a:solidFill>
              </a:rPr>
              <a:t>Threats</a:t>
            </a:r>
          </a:p>
        </p:txBody>
      </p:sp>
      <p:grpSp>
        <p:nvGrpSpPr>
          <p:cNvPr id="7186" name="Group 18"/>
          <p:cNvGrpSpPr>
            <a:grpSpLocks/>
          </p:cNvGrpSpPr>
          <p:nvPr/>
        </p:nvGrpSpPr>
        <p:grpSpPr bwMode="auto">
          <a:xfrm>
            <a:off x="4510088" y="3979863"/>
            <a:ext cx="219075" cy="219075"/>
            <a:chOff x="0" y="0"/>
            <a:chExt cx="205" cy="206"/>
          </a:xfrm>
          <a:solidFill>
            <a:srgbClr val="E4402F"/>
          </a:solidFill>
        </p:grpSpPr>
        <p:sp>
          <p:nvSpPr>
            <p:cNvPr id="7187" name="Freeform 19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Freeform 20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9" name="Freeform 21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0" name="Freeform 22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1" name="Group 23"/>
          <p:cNvGrpSpPr>
            <a:grpSpLocks/>
          </p:cNvGrpSpPr>
          <p:nvPr/>
        </p:nvGrpSpPr>
        <p:grpSpPr bwMode="auto">
          <a:xfrm>
            <a:off x="4510088" y="1631950"/>
            <a:ext cx="219075" cy="219075"/>
            <a:chOff x="0" y="0"/>
            <a:chExt cx="205" cy="206"/>
          </a:xfrm>
          <a:solidFill>
            <a:srgbClr val="E4402F"/>
          </a:solidFill>
        </p:grpSpPr>
        <p:sp>
          <p:nvSpPr>
            <p:cNvPr id="7192" name="Freeform 24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Freeform 25"/>
            <p:cNvSpPr>
              <a:spLocks/>
            </p:cNvSpPr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4" name="Group 26"/>
          <p:cNvGrpSpPr>
            <a:grpSpLocks/>
          </p:cNvGrpSpPr>
          <p:nvPr/>
        </p:nvGrpSpPr>
        <p:grpSpPr bwMode="auto">
          <a:xfrm>
            <a:off x="4510088" y="3195638"/>
            <a:ext cx="219075" cy="222250"/>
            <a:chOff x="0" y="0"/>
            <a:chExt cx="205" cy="208"/>
          </a:xfrm>
          <a:solidFill>
            <a:srgbClr val="E4402F"/>
          </a:solidFill>
        </p:grpSpPr>
        <p:sp>
          <p:nvSpPr>
            <p:cNvPr id="7195" name="Freeform 27"/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136 w 140"/>
                <a:gd name="T1" fmla="*/ 55 h 141"/>
                <a:gd name="T2" fmla="*/ 122 w 140"/>
                <a:gd name="T3" fmla="*/ 46 h 141"/>
                <a:gd name="T4" fmla="*/ 127 w 140"/>
                <a:gd name="T5" fmla="*/ 29 h 141"/>
                <a:gd name="T6" fmla="*/ 106 w 140"/>
                <a:gd name="T7" fmla="*/ 14 h 141"/>
                <a:gd name="T8" fmla="*/ 90 w 140"/>
                <a:gd name="T9" fmla="*/ 17 h 141"/>
                <a:gd name="T10" fmla="*/ 81 w 140"/>
                <a:gd name="T11" fmla="*/ 2 h 141"/>
                <a:gd name="T12" fmla="*/ 55 w 140"/>
                <a:gd name="T13" fmla="*/ 6 h 141"/>
                <a:gd name="T14" fmla="*/ 46 w 140"/>
                <a:gd name="T15" fmla="*/ 19 h 141"/>
                <a:gd name="T16" fmla="*/ 29 w 140"/>
                <a:gd name="T17" fmla="*/ 14 h 141"/>
                <a:gd name="T18" fmla="*/ 13 w 140"/>
                <a:gd name="T19" fmla="*/ 36 h 141"/>
                <a:gd name="T20" fmla="*/ 16 w 140"/>
                <a:gd name="T21" fmla="*/ 51 h 141"/>
                <a:gd name="T22" fmla="*/ 1 w 140"/>
                <a:gd name="T23" fmla="*/ 60 h 141"/>
                <a:gd name="T24" fmla="*/ 1 w 140"/>
                <a:gd name="T25" fmla="*/ 81 h 141"/>
                <a:gd name="T26" fmla="*/ 16 w 140"/>
                <a:gd name="T27" fmla="*/ 90 h 141"/>
                <a:gd name="T28" fmla="*/ 13 w 140"/>
                <a:gd name="T29" fmla="*/ 106 h 141"/>
                <a:gd name="T30" fmla="*/ 29 w 140"/>
                <a:gd name="T31" fmla="*/ 127 h 141"/>
                <a:gd name="T32" fmla="*/ 46 w 140"/>
                <a:gd name="T33" fmla="*/ 123 h 141"/>
                <a:gd name="T34" fmla="*/ 55 w 140"/>
                <a:gd name="T35" fmla="*/ 136 h 141"/>
                <a:gd name="T36" fmla="*/ 70 w 140"/>
                <a:gd name="T37" fmla="*/ 141 h 141"/>
                <a:gd name="T38" fmla="*/ 86 w 140"/>
                <a:gd name="T39" fmla="*/ 136 h 141"/>
                <a:gd name="T40" fmla="*/ 95 w 140"/>
                <a:gd name="T41" fmla="*/ 123 h 141"/>
                <a:gd name="T42" fmla="*/ 112 w 140"/>
                <a:gd name="T43" fmla="*/ 127 h 141"/>
                <a:gd name="T44" fmla="*/ 127 w 140"/>
                <a:gd name="T45" fmla="*/ 106 h 141"/>
                <a:gd name="T46" fmla="*/ 125 w 140"/>
                <a:gd name="T47" fmla="*/ 90 h 141"/>
                <a:gd name="T48" fmla="*/ 139 w 140"/>
                <a:gd name="T49" fmla="*/ 81 h 141"/>
                <a:gd name="T50" fmla="*/ 139 w 140"/>
                <a:gd name="T51" fmla="*/ 60 h 141"/>
                <a:gd name="T52" fmla="*/ 118 w 140"/>
                <a:gd name="T53" fmla="*/ 80 h 141"/>
                <a:gd name="T54" fmla="*/ 110 w 140"/>
                <a:gd name="T55" fmla="*/ 92 h 141"/>
                <a:gd name="T56" fmla="*/ 115 w 140"/>
                <a:gd name="T57" fmla="*/ 108 h 141"/>
                <a:gd name="T58" fmla="*/ 98 w 140"/>
                <a:gd name="T59" fmla="*/ 111 h 141"/>
                <a:gd name="T60" fmla="*/ 83 w 140"/>
                <a:gd name="T61" fmla="*/ 114 h 141"/>
                <a:gd name="T62" fmla="*/ 76 w 140"/>
                <a:gd name="T63" fmla="*/ 128 h 141"/>
                <a:gd name="T64" fmla="*/ 61 w 140"/>
                <a:gd name="T65" fmla="*/ 118 h 141"/>
                <a:gd name="T66" fmla="*/ 49 w 140"/>
                <a:gd name="T67" fmla="*/ 111 h 141"/>
                <a:gd name="T68" fmla="*/ 33 w 140"/>
                <a:gd name="T69" fmla="*/ 115 h 141"/>
                <a:gd name="T70" fmla="*/ 31 w 140"/>
                <a:gd name="T71" fmla="*/ 98 h 141"/>
                <a:gd name="T72" fmla="*/ 27 w 140"/>
                <a:gd name="T73" fmla="*/ 84 h 141"/>
                <a:gd name="T74" fmla="*/ 13 w 140"/>
                <a:gd name="T75" fmla="*/ 76 h 141"/>
                <a:gd name="T76" fmla="*/ 13 w 140"/>
                <a:gd name="T77" fmla="*/ 65 h 141"/>
                <a:gd name="T78" fmla="*/ 27 w 140"/>
                <a:gd name="T79" fmla="*/ 58 h 141"/>
                <a:gd name="T80" fmla="*/ 31 w 140"/>
                <a:gd name="T81" fmla="*/ 44 h 141"/>
                <a:gd name="T82" fmla="*/ 33 w 140"/>
                <a:gd name="T83" fmla="*/ 26 h 141"/>
                <a:gd name="T84" fmla="*/ 49 w 140"/>
                <a:gd name="T85" fmla="*/ 31 h 141"/>
                <a:gd name="T86" fmla="*/ 61 w 140"/>
                <a:gd name="T87" fmla="*/ 23 h 141"/>
                <a:gd name="T88" fmla="*/ 76 w 140"/>
                <a:gd name="T89" fmla="*/ 13 h 141"/>
                <a:gd name="T90" fmla="*/ 83 w 140"/>
                <a:gd name="T91" fmla="*/ 27 h 141"/>
                <a:gd name="T92" fmla="*/ 98 w 140"/>
                <a:gd name="T93" fmla="*/ 31 h 141"/>
                <a:gd name="T94" fmla="*/ 115 w 140"/>
                <a:gd name="T95" fmla="*/ 34 h 141"/>
                <a:gd name="T96" fmla="*/ 110 w 140"/>
                <a:gd name="T97" fmla="*/ 49 h 141"/>
                <a:gd name="T98" fmla="*/ 118 w 140"/>
                <a:gd name="T99" fmla="*/ 62 h 141"/>
                <a:gd name="T100" fmla="*/ 128 w 140"/>
                <a:gd name="T101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Freeform 28"/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7 h 55"/>
                <a:gd name="T4" fmla="*/ 27 w 55"/>
                <a:gd name="T5" fmla="*/ 55 h 55"/>
                <a:gd name="T6" fmla="*/ 55 w 55"/>
                <a:gd name="T7" fmla="*/ 27 h 55"/>
                <a:gd name="T8" fmla="*/ 27 w 55"/>
                <a:gd name="T9" fmla="*/ 0 h 55"/>
                <a:gd name="T10" fmla="*/ 27 w 55"/>
                <a:gd name="T11" fmla="*/ 43 h 55"/>
                <a:gd name="T12" fmla="*/ 12 w 55"/>
                <a:gd name="T13" fmla="*/ 27 h 55"/>
                <a:gd name="T14" fmla="*/ 27 w 55"/>
                <a:gd name="T15" fmla="*/ 12 h 55"/>
                <a:gd name="T16" fmla="*/ 43 w 55"/>
                <a:gd name="T17" fmla="*/ 27 h 55"/>
                <a:gd name="T18" fmla="*/ 27 w 55"/>
                <a:gd name="T1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7" name="Group 29"/>
          <p:cNvGrpSpPr>
            <a:grpSpLocks/>
          </p:cNvGrpSpPr>
          <p:nvPr/>
        </p:nvGrpSpPr>
        <p:grpSpPr bwMode="auto">
          <a:xfrm>
            <a:off x="4510088" y="2413000"/>
            <a:ext cx="219075" cy="219075"/>
            <a:chOff x="0" y="0"/>
            <a:chExt cx="205" cy="207"/>
          </a:xfrm>
          <a:solidFill>
            <a:srgbClr val="E4402F"/>
          </a:solidFill>
        </p:grpSpPr>
        <p:sp>
          <p:nvSpPr>
            <p:cNvPr id="7198" name="Freeform 30"/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70 w 140"/>
                <a:gd name="T1" fmla="*/ 140 h 140"/>
                <a:gd name="T2" fmla="*/ 0 w 140"/>
                <a:gd name="T3" fmla="*/ 70 h 140"/>
                <a:gd name="T4" fmla="*/ 70 w 140"/>
                <a:gd name="T5" fmla="*/ 0 h 140"/>
                <a:gd name="T6" fmla="*/ 140 w 140"/>
                <a:gd name="T7" fmla="*/ 70 h 140"/>
                <a:gd name="T8" fmla="*/ 70 w 140"/>
                <a:gd name="T9" fmla="*/ 140 h 140"/>
                <a:gd name="T10" fmla="*/ 70 w 140"/>
                <a:gd name="T11" fmla="*/ 12 h 140"/>
                <a:gd name="T12" fmla="*/ 12 w 140"/>
                <a:gd name="T13" fmla="*/ 70 h 140"/>
                <a:gd name="T14" fmla="*/ 70 w 140"/>
                <a:gd name="T15" fmla="*/ 128 h 140"/>
                <a:gd name="T16" fmla="*/ 128 w 140"/>
                <a:gd name="T17" fmla="*/ 70 h 140"/>
                <a:gd name="T18" fmla="*/ 70 w 140"/>
                <a:gd name="T19" fmla="*/ 1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31"/>
            <p:cNvSpPr>
              <a:spLocks/>
            </p:cNvSpPr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37 w 43"/>
                <a:gd name="T1" fmla="*/ 49 h 49"/>
                <a:gd name="T2" fmla="*/ 6 w 43"/>
                <a:gd name="T3" fmla="*/ 49 h 49"/>
                <a:gd name="T4" fmla="*/ 0 w 43"/>
                <a:gd name="T5" fmla="*/ 43 h 49"/>
                <a:gd name="T6" fmla="*/ 0 w 43"/>
                <a:gd name="T7" fmla="*/ 6 h 49"/>
                <a:gd name="T8" fmla="*/ 6 w 43"/>
                <a:gd name="T9" fmla="*/ 0 h 49"/>
                <a:gd name="T10" fmla="*/ 12 w 43"/>
                <a:gd name="T11" fmla="*/ 6 h 49"/>
                <a:gd name="T12" fmla="*/ 12 w 43"/>
                <a:gd name="T13" fmla="*/ 37 h 49"/>
                <a:gd name="T14" fmla="*/ 37 w 43"/>
                <a:gd name="T15" fmla="*/ 37 h 49"/>
                <a:gd name="T16" fmla="*/ 43 w 43"/>
                <a:gd name="T17" fmla="*/ 43 h 49"/>
                <a:gd name="T18" fmla="*/ 37 w 43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00" name="Rectangle 32"/>
          <p:cNvSpPr>
            <a:spLocks noChangeArrowheads="1"/>
          </p:cNvSpPr>
          <p:nvPr/>
        </p:nvSpPr>
        <p:spPr bwMode="auto">
          <a:xfrm>
            <a:off x="4886325" y="1614488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Strengths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201" name="Rectangle 33"/>
          <p:cNvSpPr>
            <a:spLocks noChangeArrowheads="1"/>
          </p:cNvSpPr>
          <p:nvPr/>
        </p:nvSpPr>
        <p:spPr bwMode="auto">
          <a:xfrm>
            <a:off x="4886325" y="2382838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Weakness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202" name="Rectangle 34"/>
          <p:cNvSpPr>
            <a:spLocks noChangeArrowheads="1"/>
          </p:cNvSpPr>
          <p:nvPr/>
        </p:nvSpPr>
        <p:spPr bwMode="auto">
          <a:xfrm>
            <a:off x="4886325" y="3163888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Opportunities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203" name="Rectangle 35"/>
          <p:cNvSpPr>
            <a:spLocks noChangeArrowheads="1"/>
          </p:cNvSpPr>
          <p:nvPr/>
        </p:nvSpPr>
        <p:spPr bwMode="auto">
          <a:xfrm>
            <a:off x="4886325" y="3951288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Threats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7209" name="Line 41"/>
          <p:cNvSpPr>
            <a:spLocks noChangeShapeType="1"/>
          </p:cNvSpPr>
          <p:nvPr/>
        </p:nvSpPr>
        <p:spPr bwMode="auto">
          <a:xfrm>
            <a:off x="4019550" y="1543050"/>
            <a:ext cx="0" cy="2735263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圆角矩形 41"/>
          <p:cNvSpPr/>
          <p:nvPr/>
        </p:nvSpPr>
        <p:spPr>
          <a:xfrm>
            <a:off x="279049" y="189175"/>
            <a:ext cx="393739" cy="393739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 Box 18"/>
          <p:cNvSpPr txBox="1">
            <a:spLocks noChangeArrowheads="1"/>
          </p:cNvSpPr>
          <p:nvPr/>
        </p:nvSpPr>
        <p:spPr bwMode="auto">
          <a:xfrm>
            <a:off x="289008" y="220533"/>
            <a:ext cx="3738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01</a:t>
            </a:r>
            <a:endParaRPr lang="zh-CN" altLang="en-US" sz="2000" b="1" dirty="0">
              <a:solidFill>
                <a:srgbClr val="E4402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44" name="Text Box 18"/>
          <p:cNvSpPr txBox="1">
            <a:spLocks noChangeArrowheads="1"/>
          </p:cNvSpPr>
          <p:nvPr/>
        </p:nvSpPr>
        <p:spPr bwMode="auto">
          <a:xfrm>
            <a:off x="780810" y="235922"/>
            <a:ext cx="18020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</p:spTree>
    <p:extLst>
      <p:ext uri="{BB962C8B-B14F-4D97-AF65-F5344CB8AC3E}">
        <p14:creationId xmlns:p14="http://schemas.microsoft.com/office/powerpoint/2010/main" val="320872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1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7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1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7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71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7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71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1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7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71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7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71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7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71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7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717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7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71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7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71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7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71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7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71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7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71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7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71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7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71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16" presetClass="entr" presetSubtype="4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9" dur="500"/>
                                            <p:tgtEl>
                                              <p:spTgt spid="7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fill="hold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2" dur="750" fill="hold"/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3" dur="750" fill="hold"/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 p14:presetBounceEnd="60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6" dur="750" fill="hold"/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7" dur="750" fill="hold"/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2" fill="hold" nodeType="withEffect" p14:presetBounceEnd="6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0" dur="750" fill="hold"/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1" dur="750" fill="hold"/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 p14:presetBounceEnd="6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4" dur="750" fill="hold"/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5" dur="750" fill="hold"/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2" fill="hold" nodeType="withEffect" p14:presetBounceEnd="6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8" dur="750" fill="hold"/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9" dur="750" fill="hold"/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2" fill="hold" grpId="0" nodeType="withEffect" p14:presetBounceEnd="6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2" dur="750" fill="hold"/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3" dur="750" fill="hold"/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2" fill="hold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6" dur="750" fill="hold"/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7" dur="750" fill="hold"/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0" dur="750" fill="hold"/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1" dur="750" fill="hold"/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70" grpId="0" animBg="1"/>
          <p:bldP spid="7170" grpId="1" animBg="1"/>
          <p:bldP spid="7171" grpId="0" animBg="1"/>
          <p:bldP spid="7171" grpId="1" animBg="1"/>
          <p:bldP spid="7172" grpId="0" animBg="1"/>
          <p:bldP spid="7172" grpId="1" animBg="1"/>
          <p:bldP spid="7173" grpId="0" animBg="1"/>
          <p:bldP spid="7173" grpId="1" animBg="1"/>
          <p:bldP spid="7174" grpId="0" animBg="1"/>
          <p:bldP spid="7174" grpId="1" animBg="1"/>
          <p:bldP spid="7175" grpId="0" animBg="1"/>
          <p:bldP spid="7175" grpId="1" animBg="1"/>
          <p:bldP spid="7176" grpId="0" animBg="1"/>
          <p:bldP spid="7176" grpId="1" animBg="1"/>
          <p:bldP spid="7177" grpId="0" animBg="1"/>
          <p:bldP spid="7177" grpId="1" animBg="1"/>
          <p:bldP spid="7178" grpId="0"/>
          <p:bldP spid="7178" grpId="1"/>
          <p:bldP spid="7179" grpId="0"/>
          <p:bldP spid="7179" grpId="1"/>
          <p:bldP spid="7180" grpId="0"/>
          <p:bldP spid="7180" grpId="1"/>
          <p:bldP spid="7181" grpId="0"/>
          <p:bldP spid="7181" grpId="1"/>
          <p:bldP spid="7182" grpId="0"/>
          <p:bldP spid="7182" grpId="1"/>
          <p:bldP spid="7183" grpId="0"/>
          <p:bldP spid="7183" grpId="1"/>
          <p:bldP spid="7184" grpId="0"/>
          <p:bldP spid="7184" grpId="1"/>
          <p:bldP spid="7185" grpId="0"/>
          <p:bldP spid="7185" grpId="1"/>
          <p:bldP spid="7200" grpId="0"/>
          <p:bldP spid="7201" grpId="0"/>
          <p:bldP spid="7202" grpId="0"/>
          <p:bldP spid="7203" grpId="0"/>
          <p:bldP spid="720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1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7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7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1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7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7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71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7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7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71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1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1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7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71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7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71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7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7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71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7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7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717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7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7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71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71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7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71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7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7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71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7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7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71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7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7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71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7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7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71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7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71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16" presetClass="entr" presetSubtype="4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9" dur="500"/>
                                            <p:tgtEl>
                                              <p:spTgt spid="7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750" fill="hold"/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7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750" fill="hold"/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750" fill="hold"/>
                                            <p:tgtEl>
                                              <p:spTgt spid="7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2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750" fill="hold"/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750" fill="hold"/>
                                            <p:tgtEl>
                                              <p:spTgt spid="7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750" fill="hold"/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750" fill="hold"/>
                                            <p:tgtEl>
                                              <p:spTgt spid="7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750" fill="hold"/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750" fill="hold"/>
                                            <p:tgtEl>
                                              <p:spTgt spid="7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750" fill="hold"/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750" fill="hold"/>
                                            <p:tgtEl>
                                              <p:spTgt spid="7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750" fill="hold"/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750" fill="hold"/>
                                            <p:tgtEl>
                                              <p:spTgt spid="7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750" fill="hold"/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750" fill="hold"/>
                                            <p:tgtEl>
                                              <p:spTgt spid="7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70" grpId="0" animBg="1"/>
          <p:bldP spid="7170" grpId="1" animBg="1"/>
          <p:bldP spid="7171" grpId="0" animBg="1"/>
          <p:bldP spid="7171" grpId="1" animBg="1"/>
          <p:bldP spid="7172" grpId="0" animBg="1"/>
          <p:bldP spid="7172" grpId="1" animBg="1"/>
          <p:bldP spid="7173" grpId="0" animBg="1"/>
          <p:bldP spid="7173" grpId="1" animBg="1"/>
          <p:bldP spid="7174" grpId="0" animBg="1"/>
          <p:bldP spid="7174" grpId="1" animBg="1"/>
          <p:bldP spid="7175" grpId="0" animBg="1"/>
          <p:bldP spid="7175" grpId="1" animBg="1"/>
          <p:bldP spid="7176" grpId="0" animBg="1"/>
          <p:bldP spid="7176" grpId="1" animBg="1"/>
          <p:bldP spid="7177" grpId="0" animBg="1"/>
          <p:bldP spid="7177" grpId="1" animBg="1"/>
          <p:bldP spid="7178" grpId="0"/>
          <p:bldP spid="7178" grpId="1"/>
          <p:bldP spid="7179" grpId="0"/>
          <p:bldP spid="7179" grpId="1"/>
          <p:bldP spid="7180" grpId="0"/>
          <p:bldP spid="7180" grpId="1"/>
          <p:bldP spid="7181" grpId="0"/>
          <p:bldP spid="7181" grpId="1"/>
          <p:bldP spid="7182" grpId="0"/>
          <p:bldP spid="7182" grpId="1"/>
          <p:bldP spid="7183" grpId="0"/>
          <p:bldP spid="7183" grpId="1"/>
          <p:bldP spid="7184" grpId="0"/>
          <p:bldP spid="7184" grpId="1"/>
          <p:bldP spid="7185" grpId="0"/>
          <p:bldP spid="7185" grpId="1"/>
          <p:bldP spid="7200" grpId="0"/>
          <p:bldP spid="7201" grpId="0"/>
          <p:bldP spid="7202" grpId="0"/>
          <p:bldP spid="7203" grpId="0"/>
          <p:bldP spid="7209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971550" y="3759200"/>
            <a:ext cx="15128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4402F"/>
                </a:solidFill>
              </a:rPr>
              <a:t>Option 02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71550" y="1814513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4402F"/>
                </a:solidFill>
              </a:rPr>
              <a:t>Option 01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516688" y="2967038"/>
            <a:ext cx="15128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03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8197" name="Freeform 5"/>
          <p:cNvSpPr>
            <a:spLocks/>
          </p:cNvSpPr>
          <p:nvPr/>
        </p:nvSpPr>
        <p:spPr bwMode="auto">
          <a:xfrm>
            <a:off x="2700338" y="1895475"/>
            <a:ext cx="1436687" cy="274638"/>
          </a:xfrm>
          <a:custGeom>
            <a:avLst/>
            <a:gdLst>
              <a:gd name="T0" fmla="*/ 905 w 905"/>
              <a:gd name="T1" fmla="*/ 173 h 173"/>
              <a:gd name="T2" fmla="*/ 732 w 905"/>
              <a:gd name="T3" fmla="*/ 0 h 173"/>
              <a:gd name="T4" fmla="*/ 0 w 905"/>
              <a:gd name="T5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05" h="173">
                <a:moveTo>
                  <a:pt x="905" y="173"/>
                </a:moveTo>
                <a:lnTo>
                  <a:pt x="732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Freeform 6"/>
          <p:cNvSpPr>
            <a:spLocks/>
          </p:cNvSpPr>
          <p:nvPr/>
        </p:nvSpPr>
        <p:spPr bwMode="auto">
          <a:xfrm>
            <a:off x="2700338" y="3590925"/>
            <a:ext cx="1190625" cy="255588"/>
          </a:xfrm>
          <a:custGeom>
            <a:avLst/>
            <a:gdLst>
              <a:gd name="T0" fmla="*/ 750 w 750"/>
              <a:gd name="T1" fmla="*/ 0 h 161"/>
              <a:gd name="T2" fmla="*/ 591 w 750"/>
              <a:gd name="T3" fmla="*/ 161 h 161"/>
              <a:gd name="T4" fmla="*/ 0 w 750"/>
              <a:gd name="T5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50" h="161">
                <a:moveTo>
                  <a:pt x="750" y="0"/>
                </a:moveTo>
                <a:lnTo>
                  <a:pt x="591" y="161"/>
                </a:lnTo>
                <a:lnTo>
                  <a:pt x="0" y="161"/>
                </a:lnTo>
              </a:path>
            </a:pathLst>
          </a:custGeom>
          <a:noFill/>
          <a:ln w="6350" cap="flat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5754688" y="3038475"/>
            <a:ext cx="544512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Freeform 8"/>
          <p:cNvSpPr>
            <a:spLocks/>
          </p:cNvSpPr>
          <p:nvPr/>
        </p:nvSpPr>
        <p:spPr bwMode="auto">
          <a:xfrm>
            <a:off x="4268788" y="2316163"/>
            <a:ext cx="1060450" cy="2825750"/>
          </a:xfrm>
          <a:custGeom>
            <a:avLst/>
            <a:gdLst>
              <a:gd name="T0" fmla="*/ 232 w 668"/>
              <a:gd name="T1" fmla="*/ 1571 h 1571"/>
              <a:gd name="T2" fmla="*/ 437 w 668"/>
              <a:gd name="T3" fmla="*/ 1571 h 1571"/>
              <a:gd name="T4" fmla="*/ 384 w 668"/>
              <a:gd name="T5" fmla="*/ 806 h 1571"/>
              <a:gd name="T6" fmla="*/ 668 w 668"/>
              <a:gd name="T7" fmla="*/ 434 h 1571"/>
              <a:gd name="T8" fmla="*/ 366 w 668"/>
              <a:gd name="T9" fmla="*/ 705 h 1571"/>
              <a:gd name="T10" fmla="*/ 327 w 668"/>
              <a:gd name="T11" fmla="*/ 0 h 1571"/>
              <a:gd name="T12" fmla="*/ 276 w 668"/>
              <a:gd name="T13" fmla="*/ 848 h 1571"/>
              <a:gd name="T14" fmla="*/ 0 w 668"/>
              <a:gd name="T15" fmla="*/ 582 h 1571"/>
              <a:gd name="T16" fmla="*/ 269 w 668"/>
              <a:gd name="T17" fmla="*/ 956 h 1571"/>
              <a:gd name="T18" fmla="*/ 232 w 668"/>
              <a:gd name="T19" fmla="*/ 1571 h 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8" h="1571">
                <a:moveTo>
                  <a:pt x="232" y="1571"/>
                </a:moveTo>
                <a:lnTo>
                  <a:pt x="437" y="1571"/>
                </a:lnTo>
                <a:lnTo>
                  <a:pt x="384" y="806"/>
                </a:lnTo>
                <a:lnTo>
                  <a:pt x="668" y="434"/>
                </a:lnTo>
                <a:lnTo>
                  <a:pt x="366" y="705"/>
                </a:lnTo>
                <a:lnTo>
                  <a:pt x="327" y="0"/>
                </a:lnTo>
                <a:lnTo>
                  <a:pt x="276" y="848"/>
                </a:lnTo>
                <a:lnTo>
                  <a:pt x="0" y="582"/>
                </a:lnTo>
                <a:lnTo>
                  <a:pt x="269" y="956"/>
                </a:lnTo>
                <a:lnTo>
                  <a:pt x="232" y="1571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1" name="Oval 9"/>
          <p:cNvSpPr>
            <a:spLocks noChangeArrowheads="1"/>
          </p:cNvSpPr>
          <p:nvPr/>
        </p:nvSpPr>
        <p:spPr bwMode="auto">
          <a:xfrm>
            <a:off x="4975225" y="2624138"/>
            <a:ext cx="831850" cy="830262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2" name="Oval 10"/>
          <p:cNvSpPr>
            <a:spLocks noChangeArrowheads="1"/>
          </p:cNvSpPr>
          <p:nvPr/>
        </p:nvSpPr>
        <p:spPr bwMode="auto">
          <a:xfrm>
            <a:off x="5103813" y="2751138"/>
            <a:ext cx="574675" cy="576262"/>
          </a:xfrm>
          <a:prstGeom prst="ellipse">
            <a:avLst/>
          </a:prstGeom>
          <a:solidFill>
            <a:srgbClr val="FFFDE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3" name="Oval 11"/>
          <p:cNvSpPr>
            <a:spLocks noChangeArrowheads="1"/>
          </p:cNvSpPr>
          <p:nvPr/>
        </p:nvSpPr>
        <p:spPr bwMode="auto">
          <a:xfrm>
            <a:off x="3617913" y="2676525"/>
            <a:ext cx="1041400" cy="1039813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3778250" y="2836863"/>
            <a:ext cx="720725" cy="719137"/>
          </a:xfrm>
          <a:prstGeom prst="ellipse">
            <a:avLst/>
          </a:prstGeom>
          <a:solidFill>
            <a:srgbClr val="FFFDE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5" name="Oval 13"/>
          <p:cNvSpPr>
            <a:spLocks noChangeArrowheads="1"/>
          </p:cNvSpPr>
          <p:nvPr/>
        </p:nvSpPr>
        <p:spPr bwMode="auto">
          <a:xfrm>
            <a:off x="4051300" y="1663700"/>
            <a:ext cx="1425575" cy="1425575"/>
          </a:xfrm>
          <a:prstGeom prst="ellipse">
            <a:avLst/>
          </a:prstGeom>
          <a:solidFill>
            <a:srgbClr val="E4402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6" name="Oval 14"/>
          <p:cNvSpPr>
            <a:spLocks noChangeArrowheads="1"/>
          </p:cNvSpPr>
          <p:nvPr/>
        </p:nvSpPr>
        <p:spPr bwMode="auto">
          <a:xfrm>
            <a:off x="4270375" y="1882775"/>
            <a:ext cx="987425" cy="987425"/>
          </a:xfrm>
          <a:prstGeom prst="ellipse">
            <a:avLst/>
          </a:prstGeom>
          <a:solidFill>
            <a:srgbClr val="FFFDE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7" name="Freeform 15"/>
          <p:cNvSpPr>
            <a:spLocks noEditPoints="1"/>
          </p:cNvSpPr>
          <p:nvPr/>
        </p:nvSpPr>
        <p:spPr bwMode="auto">
          <a:xfrm>
            <a:off x="5305425" y="2954338"/>
            <a:ext cx="171450" cy="169862"/>
          </a:xfrm>
          <a:custGeom>
            <a:avLst/>
            <a:gdLst>
              <a:gd name="T0" fmla="*/ 96 w 96"/>
              <a:gd name="T1" fmla="*/ 53 h 96"/>
              <a:gd name="T2" fmla="*/ 43 w 96"/>
              <a:gd name="T3" fmla="*/ 0 h 96"/>
              <a:gd name="T4" fmla="*/ 39 w 96"/>
              <a:gd name="T5" fmla="*/ 0 h 96"/>
              <a:gd name="T6" fmla="*/ 39 w 96"/>
              <a:gd name="T7" fmla="*/ 11 h 96"/>
              <a:gd name="T8" fmla="*/ 0 w 96"/>
              <a:gd name="T9" fmla="*/ 53 h 96"/>
              <a:gd name="T10" fmla="*/ 43 w 96"/>
              <a:gd name="T11" fmla="*/ 96 h 96"/>
              <a:gd name="T12" fmla="*/ 67 w 96"/>
              <a:gd name="T13" fmla="*/ 89 h 96"/>
              <a:gd name="T14" fmla="*/ 85 w 96"/>
              <a:gd name="T15" fmla="*/ 57 h 96"/>
              <a:gd name="T16" fmla="*/ 96 w 96"/>
              <a:gd name="T17" fmla="*/ 57 h 96"/>
              <a:gd name="T18" fmla="*/ 96 w 96"/>
              <a:gd name="T19" fmla="*/ 53 h 96"/>
              <a:gd name="T20" fmla="*/ 62 w 96"/>
              <a:gd name="T21" fmla="*/ 82 h 96"/>
              <a:gd name="T22" fmla="*/ 43 w 96"/>
              <a:gd name="T23" fmla="*/ 88 h 96"/>
              <a:gd name="T24" fmla="*/ 8 w 96"/>
              <a:gd name="T25" fmla="*/ 53 h 96"/>
              <a:gd name="T26" fmla="*/ 39 w 96"/>
              <a:gd name="T27" fmla="*/ 19 h 96"/>
              <a:gd name="T28" fmla="*/ 39 w 96"/>
              <a:gd name="T29" fmla="*/ 57 h 96"/>
              <a:gd name="T30" fmla="*/ 77 w 96"/>
              <a:gd name="T31" fmla="*/ 57 h 96"/>
              <a:gd name="T32" fmla="*/ 62 w 96"/>
              <a:gd name="T33" fmla="*/ 82 h 96"/>
              <a:gd name="T34" fmla="*/ 47 w 96"/>
              <a:gd name="T35" fmla="*/ 49 h 96"/>
              <a:gd name="T36" fmla="*/ 47 w 96"/>
              <a:gd name="T37" fmla="*/ 8 h 96"/>
              <a:gd name="T38" fmla="*/ 88 w 96"/>
              <a:gd name="T39" fmla="*/ 49 h 96"/>
              <a:gd name="T40" fmla="*/ 47 w 96"/>
              <a:gd name="T41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96">
                <a:moveTo>
                  <a:pt x="96" y="53"/>
                </a:moveTo>
                <a:cubicBezTo>
                  <a:pt x="96" y="24"/>
                  <a:pt x="72" y="0"/>
                  <a:pt x="4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1"/>
                  <a:pt x="39" y="11"/>
                  <a:pt x="39" y="11"/>
                </a:cubicBezTo>
                <a:cubicBezTo>
                  <a:pt x="17" y="13"/>
                  <a:pt x="0" y="31"/>
                  <a:pt x="0" y="53"/>
                </a:cubicBezTo>
                <a:cubicBezTo>
                  <a:pt x="0" y="77"/>
                  <a:pt x="19" y="96"/>
                  <a:pt x="43" y="96"/>
                </a:cubicBezTo>
                <a:cubicBezTo>
                  <a:pt x="51" y="96"/>
                  <a:pt x="60" y="93"/>
                  <a:pt x="67" y="89"/>
                </a:cubicBezTo>
                <a:cubicBezTo>
                  <a:pt x="77" y="82"/>
                  <a:pt x="84" y="70"/>
                  <a:pt x="85" y="57"/>
                </a:cubicBezTo>
                <a:cubicBezTo>
                  <a:pt x="96" y="57"/>
                  <a:pt x="96" y="57"/>
                  <a:pt x="96" y="57"/>
                </a:cubicBezTo>
                <a:lnTo>
                  <a:pt x="96" y="53"/>
                </a:lnTo>
                <a:close/>
                <a:moveTo>
                  <a:pt x="62" y="82"/>
                </a:moveTo>
                <a:cubicBezTo>
                  <a:pt x="56" y="86"/>
                  <a:pt x="50" y="88"/>
                  <a:pt x="43" y="88"/>
                </a:cubicBezTo>
                <a:cubicBezTo>
                  <a:pt x="24" y="88"/>
                  <a:pt x="8" y="72"/>
                  <a:pt x="8" y="53"/>
                </a:cubicBezTo>
                <a:cubicBezTo>
                  <a:pt x="8" y="36"/>
                  <a:pt x="22" y="21"/>
                  <a:pt x="39" y="19"/>
                </a:cubicBezTo>
                <a:cubicBezTo>
                  <a:pt x="39" y="57"/>
                  <a:pt x="39" y="57"/>
                  <a:pt x="39" y="57"/>
                </a:cubicBezTo>
                <a:cubicBezTo>
                  <a:pt x="77" y="57"/>
                  <a:pt x="77" y="57"/>
                  <a:pt x="77" y="57"/>
                </a:cubicBezTo>
                <a:cubicBezTo>
                  <a:pt x="76" y="67"/>
                  <a:pt x="71" y="76"/>
                  <a:pt x="62" y="82"/>
                </a:cubicBezTo>
                <a:moveTo>
                  <a:pt x="47" y="49"/>
                </a:moveTo>
                <a:cubicBezTo>
                  <a:pt x="47" y="8"/>
                  <a:pt x="47" y="8"/>
                  <a:pt x="47" y="8"/>
                </a:cubicBezTo>
                <a:cubicBezTo>
                  <a:pt x="69" y="10"/>
                  <a:pt x="86" y="28"/>
                  <a:pt x="88" y="49"/>
                </a:cubicBezTo>
                <a:lnTo>
                  <a:pt x="47" y="49"/>
                </a:lnTo>
                <a:close/>
              </a:path>
            </a:pathLst>
          </a:custGeom>
          <a:solidFill>
            <a:srgbClr val="E4402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8" name="Freeform 16"/>
          <p:cNvSpPr>
            <a:spLocks noEditPoints="1"/>
          </p:cNvSpPr>
          <p:nvPr/>
        </p:nvSpPr>
        <p:spPr bwMode="auto">
          <a:xfrm>
            <a:off x="4573588" y="2170113"/>
            <a:ext cx="382587" cy="411162"/>
          </a:xfrm>
          <a:custGeom>
            <a:avLst/>
            <a:gdLst>
              <a:gd name="T0" fmla="*/ 209 w 215"/>
              <a:gd name="T1" fmla="*/ 183 h 231"/>
              <a:gd name="T2" fmla="*/ 177 w 215"/>
              <a:gd name="T3" fmla="*/ 94 h 231"/>
              <a:gd name="T4" fmla="*/ 128 w 215"/>
              <a:gd name="T5" fmla="*/ 26 h 231"/>
              <a:gd name="T6" fmla="*/ 128 w 215"/>
              <a:gd name="T7" fmla="*/ 20 h 231"/>
              <a:gd name="T8" fmla="*/ 107 w 215"/>
              <a:gd name="T9" fmla="*/ 0 h 231"/>
              <a:gd name="T10" fmla="*/ 87 w 215"/>
              <a:gd name="T11" fmla="*/ 20 h 231"/>
              <a:gd name="T12" fmla="*/ 87 w 215"/>
              <a:gd name="T13" fmla="*/ 26 h 231"/>
              <a:gd name="T14" fmla="*/ 37 w 215"/>
              <a:gd name="T15" fmla="*/ 94 h 231"/>
              <a:gd name="T16" fmla="*/ 5 w 215"/>
              <a:gd name="T17" fmla="*/ 183 h 231"/>
              <a:gd name="T18" fmla="*/ 1 w 215"/>
              <a:gd name="T19" fmla="*/ 194 h 231"/>
              <a:gd name="T20" fmla="*/ 10 w 215"/>
              <a:gd name="T21" fmla="*/ 201 h 231"/>
              <a:gd name="T22" fmla="*/ 70 w 215"/>
              <a:gd name="T23" fmla="*/ 201 h 231"/>
              <a:gd name="T24" fmla="*/ 107 w 215"/>
              <a:gd name="T25" fmla="*/ 231 h 231"/>
              <a:gd name="T26" fmla="*/ 145 w 215"/>
              <a:gd name="T27" fmla="*/ 201 h 231"/>
              <a:gd name="T28" fmla="*/ 204 w 215"/>
              <a:gd name="T29" fmla="*/ 201 h 231"/>
              <a:gd name="T30" fmla="*/ 214 w 215"/>
              <a:gd name="T31" fmla="*/ 194 h 231"/>
              <a:gd name="T32" fmla="*/ 209 w 215"/>
              <a:gd name="T33" fmla="*/ 183 h 231"/>
              <a:gd name="T34" fmla="*/ 98 w 215"/>
              <a:gd name="T35" fmla="*/ 181 h 231"/>
              <a:gd name="T36" fmla="*/ 35 w 215"/>
              <a:gd name="T37" fmla="*/ 181 h 231"/>
              <a:gd name="T38" fmla="*/ 57 w 215"/>
              <a:gd name="T39" fmla="*/ 94 h 231"/>
              <a:gd name="T40" fmla="*/ 107 w 215"/>
              <a:gd name="T41" fmla="*/ 43 h 231"/>
              <a:gd name="T42" fmla="*/ 158 w 215"/>
              <a:gd name="T43" fmla="*/ 93 h 231"/>
              <a:gd name="T44" fmla="*/ 180 w 215"/>
              <a:gd name="T45" fmla="*/ 181 h 231"/>
              <a:gd name="T46" fmla="*/ 98 w 215"/>
              <a:gd name="T47" fmla="*/ 18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5" h="231">
                <a:moveTo>
                  <a:pt x="209" y="183"/>
                </a:moveTo>
                <a:cubicBezTo>
                  <a:pt x="176" y="162"/>
                  <a:pt x="177" y="95"/>
                  <a:pt x="177" y="94"/>
                </a:cubicBezTo>
                <a:cubicBezTo>
                  <a:pt x="177" y="62"/>
                  <a:pt x="156" y="35"/>
                  <a:pt x="128" y="26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8" y="9"/>
                  <a:pt x="119" y="0"/>
                  <a:pt x="107" y="0"/>
                </a:cubicBezTo>
                <a:cubicBezTo>
                  <a:pt x="96" y="0"/>
                  <a:pt x="87" y="9"/>
                  <a:pt x="87" y="20"/>
                </a:cubicBezTo>
                <a:cubicBezTo>
                  <a:pt x="87" y="26"/>
                  <a:pt x="87" y="26"/>
                  <a:pt x="87" y="26"/>
                </a:cubicBezTo>
                <a:cubicBezTo>
                  <a:pt x="58" y="35"/>
                  <a:pt x="37" y="62"/>
                  <a:pt x="37" y="94"/>
                </a:cubicBezTo>
                <a:cubicBezTo>
                  <a:pt x="38" y="113"/>
                  <a:pt x="33" y="166"/>
                  <a:pt x="5" y="183"/>
                </a:cubicBezTo>
                <a:cubicBezTo>
                  <a:pt x="1" y="185"/>
                  <a:pt x="0" y="190"/>
                  <a:pt x="1" y="194"/>
                </a:cubicBezTo>
                <a:cubicBezTo>
                  <a:pt x="2" y="198"/>
                  <a:pt x="6" y="201"/>
                  <a:pt x="10" y="201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74" y="218"/>
                  <a:pt x="89" y="231"/>
                  <a:pt x="107" y="231"/>
                </a:cubicBezTo>
                <a:cubicBezTo>
                  <a:pt x="126" y="231"/>
                  <a:pt x="141" y="218"/>
                  <a:pt x="145" y="201"/>
                </a:cubicBezTo>
                <a:cubicBezTo>
                  <a:pt x="204" y="201"/>
                  <a:pt x="204" y="201"/>
                  <a:pt x="204" y="201"/>
                </a:cubicBezTo>
                <a:cubicBezTo>
                  <a:pt x="209" y="201"/>
                  <a:pt x="212" y="198"/>
                  <a:pt x="214" y="194"/>
                </a:cubicBezTo>
                <a:cubicBezTo>
                  <a:pt x="215" y="190"/>
                  <a:pt x="213" y="185"/>
                  <a:pt x="209" y="183"/>
                </a:cubicBezTo>
                <a:moveTo>
                  <a:pt x="98" y="181"/>
                </a:moveTo>
                <a:cubicBezTo>
                  <a:pt x="35" y="181"/>
                  <a:pt x="35" y="181"/>
                  <a:pt x="35" y="181"/>
                </a:cubicBezTo>
                <a:cubicBezTo>
                  <a:pt x="58" y="148"/>
                  <a:pt x="57" y="96"/>
                  <a:pt x="57" y="94"/>
                </a:cubicBezTo>
                <a:cubicBezTo>
                  <a:pt x="57" y="66"/>
                  <a:pt x="80" y="43"/>
                  <a:pt x="107" y="43"/>
                </a:cubicBezTo>
                <a:cubicBezTo>
                  <a:pt x="135" y="43"/>
                  <a:pt x="158" y="66"/>
                  <a:pt x="158" y="93"/>
                </a:cubicBezTo>
                <a:cubicBezTo>
                  <a:pt x="158" y="96"/>
                  <a:pt x="156" y="148"/>
                  <a:pt x="180" y="181"/>
                </a:cubicBezTo>
                <a:lnTo>
                  <a:pt x="98" y="181"/>
                </a:lnTo>
                <a:close/>
              </a:path>
            </a:pathLst>
          </a:custGeom>
          <a:solidFill>
            <a:srgbClr val="E4402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89388" y="3048000"/>
            <a:ext cx="296862" cy="295275"/>
            <a:chOff x="3989388" y="3048000"/>
            <a:chExt cx="296862" cy="295275"/>
          </a:xfrm>
          <a:solidFill>
            <a:srgbClr val="E4402F"/>
          </a:solidFill>
        </p:grpSpPr>
        <p:sp>
          <p:nvSpPr>
            <p:cNvPr id="8209" name="Freeform 17"/>
            <p:cNvSpPr>
              <a:spLocks noEditPoints="1"/>
            </p:cNvSpPr>
            <p:nvPr/>
          </p:nvSpPr>
          <p:spPr bwMode="auto">
            <a:xfrm>
              <a:off x="3989388" y="3048000"/>
              <a:ext cx="296862" cy="295275"/>
            </a:xfrm>
            <a:custGeom>
              <a:avLst/>
              <a:gdLst>
                <a:gd name="T0" fmla="*/ 83 w 167"/>
                <a:gd name="T1" fmla="*/ 166 h 166"/>
                <a:gd name="T2" fmla="*/ 0 w 167"/>
                <a:gd name="T3" fmla="*/ 83 h 166"/>
                <a:gd name="T4" fmla="*/ 83 w 167"/>
                <a:gd name="T5" fmla="*/ 0 h 166"/>
                <a:gd name="T6" fmla="*/ 167 w 167"/>
                <a:gd name="T7" fmla="*/ 83 h 166"/>
                <a:gd name="T8" fmla="*/ 83 w 167"/>
                <a:gd name="T9" fmla="*/ 166 h 166"/>
                <a:gd name="T10" fmla="*/ 83 w 167"/>
                <a:gd name="T11" fmla="*/ 14 h 166"/>
                <a:gd name="T12" fmla="*/ 14 w 167"/>
                <a:gd name="T13" fmla="*/ 83 h 166"/>
                <a:gd name="T14" fmla="*/ 83 w 167"/>
                <a:gd name="T15" fmla="*/ 152 h 166"/>
                <a:gd name="T16" fmla="*/ 152 w 167"/>
                <a:gd name="T17" fmla="*/ 83 h 166"/>
                <a:gd name="T18" fmla="*/ 83 w 167"/>
                <a:gd name="T19" fmla="*/ 1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66">
                  <a:moveTo>
                    <a:pt x="83" y="166"/>
                  </a:moveTo>
                  <a:cubicBezTo>
                    <a:pt x="37" y="166"/>
                    <a:pt x="0" y="129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29" y="0"/>
                    <a:pt x="167" y="37"/>
                    <a:pt x="167" y="83"/>
                  </a:cubicBezTo>
                  <a:cubicBezTo>
                    <a:pt x="167" y="129"/>
                    <a:pt x="129" y="166"/>
                    <a:pt x="83" y="166"/>
                  </a:cubicBezTo>
                  <a:moveTo>
                    <a:pt x="83" y="14"/>
                  </a:moveTo>
                  <a:cubicBezTo>
                    <a:pt x="45" y="14"/>
                    <a:pt x="14" y="45"/>
                    <a:pt x="14" y="83"/>
                  </a:cubicBezTo>
                  <a:cubicBezTo>
                    <a:pt x="14" y="121"/>
                    <a:pt x="45" y="152"/>
                    <a:pt x="83" y="152"/>
                  </a:cubicBezTo>
                  <a:cubicBezTo>
                    <a:pt x="121" y="152"/>
                    <a:pt x="152" y="121"/>
                    <a:pt x="152" y="83"/>
                  </a:cubicBezTo>
                  <a:cubicBezTo>
                    <a:pt x="152" y="45"/>
                    <a:pt x="121" y="14"/>
                    <a:pt x="83" y="14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Freeform 18"/>
            <p:cNvSpPr>
              <a:spLocks/>
            </p:cNvSpPr>
            <p:nvPr/>
          </p:nvSpPr>
          <p:spPr bwMode="auto">
            <a:xfrm>
              <a:off x="4124325" y="3105150"/>
              <a:ext cx="90488" cy="103188"/>
            </a:xfrm>
            <a:custGeom>
              <a:avLst/>
              <a:gdLst>
                <a:gd name="T0" fmla="*/ 44 w 51"/>
                <a:gd name="T1" fmla="*/ 58 h 58"/>
                <a:gd name="T2" fmla="*/ 7 w 51"/>
                <a:gd name="T3" fmla="*/ 58 h 58"/>
                <a:gd name="T4" fmla="*/ 0 w 51"/>
                <a:gd name="T5" fmla="*/ 51 h 58"/>
                <a:gd name="T6" fmla="*/ 0 w 51"/>
                <a:gd name="T7" fmla="*/ 7 h 58"/>
                <a:gd name="T8" fmla="*/ 7 w 51"/>
                <a:gd name="T9" fmla="*/ 0 h 58"/>
                <a:gd name="T10" fmla="*/ 14 w 51"/>
                <a:gd name="T11" fmla="*/ 7 h 58"/>
                <a:gd name="T12" fmla="*/ 14 w 51"/>
                <a:gd name="T13" fmla="*/ 44 h 58"/>
                <a:gd name="T14" fmla="*/ 44 w 51"/>
                <a:gd name="T15" fmla="*/ 44 h 58"/>
                <a:gd name="T16" fmla="*/ 51 w 51"/>
                <a:gd name="T17" fmla="*/ 51 h 58"/>
                <a:gd name="T18" fmla="*/ 44 w 51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8">
                  <a:moveTo>
                    <a:pt x="44" y="58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8" y="44"/>
                    <a:pt x="51" y="47"/>
                    <a:pt x="51" y="51"/>
                  </a:cubicBezTo>
                  <a:cubicBezTo>
                    <a:pt x="51" y="55"/>
                    <a:pt x="48" y="58"/>
                    <a:pt x="44" y="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圆角矩形 23"/>
          <p:cNvSpPr/>
          <p:nvPr/>
        </p:nvSpPr>
        <p:spPr>
          <a:xfrm>
            <a:off x="279049" y="189175"/>
            <a:ext cx="393739" cy="393739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289008" y="220533"/>
            <a:ext cx="3738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01</a:t>
            </a:r>
            <a:endParaRPr lang="zh-CN" altLang="en-US" sz="2000" b="1" dirty="0">
              <a:solidFill>
                <a:srgbClr val="E4402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26" name="Text Box 18"/>
          <p:cNvSpPr txBox="1">
            <a:spLocks noChangeArrowheads="1"/>
          </p:cNvSpPr>
          <p:nvPr/>
        </p:nvSpPr>
        <p:spPr bwMode="auto">
          <a:xfrm>
            <a:off x="780810" y="235922"/>
            <a:ext cx="18020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</p:spTree>
    <p:extLst>
      <p:ext uri="{BB962C8B-B14F-4D97-AF65-F5344CB8AC3E}">
        <p14:creationId xmlns:p14="http://schemas.microsoft.com/office/powerpoint/2010/main" val="283840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300"/>
                                            <p:tgtEl>
                                              <p:spTgt spid="8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82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8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82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8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82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8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8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820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8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820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8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8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820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8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820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8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820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1" dur="750" fill="hold"/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2" dur="750" fill="hold"/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94" grpId="0"/>
          <p:bldP spid="8195" grpId="0"/>
          <p:bldP spid="8196" grpId="0"/>
          <p:bldP spid="8197" grpId="0" animBg="1"/>
          <p:bldP spid="8198" grpId="0" animBg="1"/>
          <p:bldP spid="8199" grpId="0" animBg="1"/>
          <p:bldP spid="8200" grpId="0" animBg="1"/>
          <p:bldP spid="8201" grpId="0" animBg="1"/>
          <p:bldP spid="8201" grpId="1" animBg="1"/>
          <p:bldP spid="8202" grpId="0" animBg="1"/>
          <p:bldP spid="8202" grpId="1" animBg="1"/>
          <p:bldP spid="8203" grpId="0" animBg="1"/>
          <p:bldP spid="8203" grpId="1" animBg="1"/>
          <p:bldP spid="8204" grpId="0" animBg="1"/>
          <p:bldP spid="8204" grpId="1" animBg="1"/>
          <p:bldP spid="8205" grpId="0" animBg="1"/>
          <p:bldP spid="8205" grpId="1" animBg="1"/>
          <p:bldP spid="8206" grpId="0" animBg="1"/>
          <p:bldP spid="8206" grpId="1" animBg="1"/>
          <p:bldP spid="8207" grpId="0" animBg="1"/>
          <p:bldP spid="8207" grpId="1" animBg="1"/>
          <p:bldP spid="8208" grpId="0" animBg="1"/>
          <p:bldP spid="820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82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300"/>
                                            <p:tgtEl>
                                              <p:spTgt spid="8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50" fill="hold"/>
                                            <p:tgtEl>
                                              <p:spTgt spid="82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8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8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82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8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8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82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8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8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820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8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8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820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8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81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8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820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8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820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8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8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820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750" fill="hold"/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750" fill="hold"/>
                                            <p:tgtEl>
                                              <p:spTgt spid="8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94" grpId="0"/>
          <p:bldP spid="8195" grpId="0"/>
          <p:bldP spid="8196" grpId="0"/>
          <p:bldP spid="8197" grpId="0" animBg="1"/>
          <p:bldP spid="8198" grpId="0" animBg="1"/>
          <p:bldP spid="8199" grpId="0" animBg="1"/>
          <p:bldP spid="8200" grpId="0" animBg="1"/>
          <p:bldP spid="8201" grpId="0" animBg="1"/>
          <p:bldP spid="8201" grpId="1" animBg="1"/>
          <p:bldP spid="8202" grpId="0" animBg="1"/>
          <p:bldP spid="8202" grpId="1" animBg="1"/>
          <p:bldP spid="8203" grpId="0" animBg="1"/>
          <p:bldP spid="8203" grpId="1" animBg="1"/>
          <p:bldP spid="8204" grpId="0" animBg="1"/>
          <p:bldP spid="8204" grpId="1" animBg="1"/>
          <p:bldP spid="8205" grpId="0" animBg="1"/>
          <p:bldP spid="8205" grpId="1" animBg="1"/>
          <p:bldP spid="8206" grpId="0" animBg="1"/>
          <p:bldP spid="8206" grpId="1" animBg="1"/>
          <p:bldP spid="8207" grpId="0" animBg="1"/>
          <p:bldP spid="8207" grpId="1" animBg="1"/>
          <p:bldP spid="8208" grpId="0" animBg="1"/>
          <p:bldP spid="8208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4932363" y="1274763"/>
            <a:ext cx="3887787" cy="3409950"/>
            <a:chOff x="0" y="0"/>
            <a:chExt cx="2449" cy="2148"/>
          </a:xfrm>
        </p:grpSpPr>
        <p:pic>
          <p:nvPicPr>
            <p:cNvPr id="9219" name="Picture 3" descr="iPhone_5S_freebie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0" name="Rectangle 4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r="-7857"/>
              </a:stretch>
            </a:blipFill>
            <a:ln w="6350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221" name="Oval 5"/>
          <p:cNvSpPr>
            <a:spLocks noChangeArrowheads="1"/>
          </p:cNvSpPr>
          <p:nvPr/>
        </p:nvSpPr>
        <p:spPr bwMode="auto">
          <a:xfrm>
            <a:off x="1403350" y="1633538"/>
            <a:ext cx="546100" cy="5429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22" name="Group 6"/>
          <p:cNvGrpSpPr>
            <a:grpSpLocks/>
          </p:cNvGrpSpPr>
          <p:nvPr/>
        </p:nvGrpSpPr>
        <p:grpSpPr bwMode="auto">
          <a:xfrm>
            <a:off x="1544638" y="1771650"/>
            <a:ext cx="266700" cy="273050"/>
            <a:chOff x="0" y="0"/>
            <a:chExt cx="276" cy="281"/>
          </a:xfrm>
        </p:grpSpPr>
        <p:sp>
          <p:nvSpPr>
            <p:cNvPr id="9223" name="Freeform 7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4" name="Freeform 8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5" name="Oval 9"/>
          <p:cNvSpPr>
            <a:spLocks noChangeArrowheads="1"/>
          </p:cNvSpPr>
          <p:nvPr/>
        </p:nvSpPr>
        <p:spPr bwMode="auto">
          <a:xfrm>
            <a:off x="1404938" y="2570163"/>
            <a:ext cx="546100" cy="5429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26" name="Group 10"/>
          <p:cNvGrpSpPr>
            <a:grpSpLocks/>
          </p:cNvGrpSpPr>
          <p:nvPr/>
        </p:nvGrpSpPr>
        <p:grpSpPr bwMode="auto">
          <a:xfrm>
            <a:off x="1577975" y="2693988"/>
            <a:ext cx="200025" cy="292100"/>
            <a:chOff x="0" y="0"/>
            <a:chExt cx="206" cy="305"/>
          </a:xfrm>
        </p:grpSpPr>
        <p:sp>
          <p:nvSpPr>
            <p:cNvPr id="9227" name="Freeform 11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124 w 153"/>
                <a:gd name="T1" fmla="*/ 0 h 193"/>
                <a:gd name="T2" fmla="*/ 29 w 153"/>
                <a:gd name="T3" fmla="*/ 0 h 193"/>
                <a:gd name="T4" fmla="*/ 0 w 153"/>
                <a:gd name="T5" fmla="*/ 29 h 193"/>
                <a:gd name="T6" fmla="*/ 0 w 153"/>
                <a:gd name="T7" fmla="*/ 183 h 193"/>
                <a:gd name="T8" fmla="*/ 5 w 153"/>
                <a:gd name="T9" fmla="*/ 191 h 193"/>
                <a:gd name="T10" fmla="*/ 14 w 153"/>
                <a:gd name="T11" fmla="*/ 192 h 193"/>
                <a:gd name="T12" fmla="*/ 77 w 153"/>
                <a:gd name="T13" fmla="*/ 160 h 193"/>
                <a:gd name="T14" fmla="*/ 139 w 153"/>
                <a:gd name="T15" fmla="*/ 192 h 193"/>
                <a:gd name="T16" fmla="*/ 144 w 153"/>
                <a:gd name="T17" fmla="*/ 193 h 193"/>
                <a:gd name="T18" fmla="*/ 149 w 153"/>
                <a:gd name="T19" fmla="*/ 191 h 193"/>
                <a:gd name="T20" fmla="*/ 153 w 153"/>
                <a:gd name="T21" fmla="*/ 183 h 193"/>
                <a:gd name="T22" fmla="*/ 153 w 153"/>
                <a:gd name="T23" fmla="*/ 29 h 193"/>
                <a:gd name="T24" fmla="*/ 124 w 153"/>
                <a:gd name="T25" fmla="*/ 0 h 193"/>
                <a:gd name="T26" fmla="*/ 134 w 153"/>
                <a:gd name="T27" fmla="*/ 168 h 193"/>
                <a:gd name="T28" fmla="*/ 81 w 153"/>
                <a:gd name="T29" fmla="*/ 140 h 193"/>
                <a:gd name="T30" fmla="*/ 77 w 153"/>
                <a:gd name="T31" fmla="*/ 139 h 193"/>
                <a:gd name="T32" fmla="*/ 72 w 153"/>
                <a:gd name="T33" fmla="*/ 140 h 193"/>
                <a:gd name="T34" fmla="*/ 19 w 153"/>
                <a:gd name="T35" fmla="*/ 168 h 193"/>
                <a:gd name="T36" fmla="*/ 19 w 153"/>
                <a:gd name="T37" fmla="*/ 29 h 193"/>
                <a:gd name="T38" fmla="*/ 29 w 153"/>
                <a:gd name="T39" fmla="*/ 19 h 193"/>
                <a:gd name="T40" fmla="*/ 124 w 153"/>
                <a:gd name="T41" fmla="*/ 19 h 193"/>
                <a:gd name="T42" fmla="*/ 134 w 153"/>
                <a:gd name="T43" fmla="*/ 29 h 193"/>
                <a:gd name="T44" fmla="*/ 134 w 153"/>
                <a:gd name="T45" fmla="*/ 1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Freeform 12"/>
            <p:cNvSpPr>
              <a:spLocks/>
            </p:cNvSpPr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0 w 91"/>
                <a:gd name="T1" fmla="*/ 19 h 19"/>
                <a:gd name="T2" fmla="*/ 82 w 91"/>
                <a:gd name="T3" fmla="*/ 19 h 19"/>
                <a:gd name="T4" fmla="*/ 91 w 91"/>
                <a:gd name="T5" fmla="*/ 10 h 19"/>
                <a:gd name="T6" fmla="*/ 82 w 91"/>
                <a:gd name="T7" fmla="*/ 0 h 19"/>
                <a:gd name="T8" fmla="*/ 10 w 91"/>
                <a:gd name="T9" fmla="*/ 0 h 19"/>
                <a:gd name="T10" fmla="*/ 0 w 91"/>
                <a:gd name="T11" fmla="*/ 10 h 19"/>
                <a:gd name="T12" fmla="*/ 10 w 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Freeform 13"/>
            <p:cNvSpPr>
              <a:spLocks/>
            </p:cNvSpPr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60 w 69"/>
                <a:gd name="T1" fmla="*/ 25 h 69"/>
                <a:gd name="T2" fmla="*/ 44 w 69"/>
                <a:gd name="T3" fmla="*/ 25 h 69"/>
                <a:gd name="T4" fmla="*/ 44 w 69"/>
                <a:gd name="T5" fmla="*/ 9 h 69"/>
                <a:gd name="T6" fmla="*/ 35 w 69"/>
                <a:gd name="T7" fmla="*/ 0 h 69"/>
                <a:gd name="T8" fmla="*/ 25 w 69"/>
                <a:gd name="T9" fmla="*/ 9 h 69"/>
                <a:gd name="T10" fmla="*/ 25 w 69"/>
                <a:gd name="T11" fmla="*/ 25 h 69"/>
                <a:gd name="T12" fmla="*/ 10 w 69"/>
                <a:gd name="T13" fmla="*/ 25 h 69"/>
                <a:gd name="T14" fmla="*/ 0 w 69"/>
                <a:gd name="T15" fmla="*/ 34 h 69"/>
                <a:gd name="T16" fmla="*/ 10 w 69"/>
                <a:gd name="T17" fmla="*/ 44 h 69"/>
                <a:gd name="T18" fmla="*/ 25 w 69"/>
                <a:gd name="T19" fmla="*/ 44 h 69"/>
                <a:gd name="T20" fmla="*/ 25 w 69"/>
                <a:gd name="T21" fmla="*/ 59 h 69"/>
                <a:gd name="T22" fmla="*/ 35 w 69"/>
                <a:gd name="T23" fmla="*/ 69 h 69"/>
                <a:gd name="T24" fmla="*/ 44 w 69"/>
                <a:gd name="T25" fmla="*/ 59 h 69"/>
                <a:gd name="T26" fmla="*/ 44 w 69"/>
                <a:gd name="T27" fmla="*/ 44 h 69"/>
                <a:gd name="T28" fmla="*/ 60 w 69"/>
                <a:gd name="T29" fmla="*/ 44 h 69"/>
                <a:gd name="T30" fmla="*/ 69 w 69"/>
                <a:gd name="T31" fmla="*/ 34 h 69"/>
                <a:gd name="T32" fmla="*/ 60 w 69"/>
                <a:gd name="T33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0" name="Oval 14"/>
          <p:cNvSpPr>
            <a:spLocks noChangeArrowheads="1"/>
          </p:cNvSpPr>
          <p:nvPr/>
        </p:nvSpPr>
        <p:spPr bwMode="auto">
          <a:xfrm>
            <a:off x="1404938" y="3494088"/>
            <a:ext cx="546100" cy="542925"/>
          </a:xfrm>
          <a:prstGeom prst="ellipse">
            <a:avLst/>
          </a:pr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31" name="Group 15"/>
          <p:cNvGrpSpPr>
            <a:grpSpLocks/>
          </p:cNvGrpSpPr>
          <p:nvPr/>
        </p:nvGrpSpPr>
        <p:grpSpPr bwMode="auto">
          <a:xfrm>
            <a:off x="1560513" y="3670300"/>
            <a:ext cx="260350" cy="225425"/>
            <a:chOff x="0" y="0"/>
            <a:chExt cx="346" cy="301"/>
          </a:xfrm>
        </p:grpSpPr>
        <p:sp>
          <p:nvSpPr>
            <p:cNvPr id="9232" name="Freeform 16"/>
            <p:cNvSpPr>
              <a:spLocks/>
            </p:cNvSpPr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3" name="Freeform 17"/>
            <p:cNvSpPr>
              <a:spLocks/>
            </p:cNvSpPr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4" name="Rectangle 18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5" name="Rectangle 19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2109788" y="1647825"/>
            <a:ext cx="32416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37" name="Rectangle 21"/>
          <p:cNvSpPr>
            <a:spLocks noChangeArrowheads="1"/>
          </p:cNvSpPr>
          <p:nvPr/>
        </p:nvSpPr>
        <p:spPr bwMode="auto">
          <a:xfrm>
            <a:off x="2109788" y="2568575"/>
            <a:ext cx="32416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238" name="Rectangle 22"/>
          <p:cNvSpPr>
            <a:spLocks noChangeArrowheads="1"/>
          </p:cNvSpPr>
          <p:nvPr/>
        </p:nvSpPr>
        <p:spPr bwMode="auto">
          <a:xfrm>
            <a:off x="2109788" y="3502025"/>
            <a:ext cx="32416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79049" y="189175"/>
            <a:ext cx="393739" cy="393739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289008" y="220533"/>
            <a:ext cx="3738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01</a:t>
            </a:r>
            <a:endParaRPr lang="zh-CN" altLang="en-US" sz="2000" b="1" dirty="0">
              <a:solidFill>
                <a:srgbClr val="E4402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30" name="Text Box 18"/>
          <p:cNvSpPr txBox="1">
            <a:spLocks noChangeArrowheads="1"/>
          </p:cNvSpPr>
          <p:nvPr/>
        </p:nvSpPr>
        <p:spPr bwMode="auto">
          <a:xfrm>
            <a:off x="780810" y="235922"/>
            <a:ext cx="18020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</p:spTree>
    <p:extLst>
      <p:ext uri="{BB962C8B-B14F-4D97-AF65-F5344CB8AC3E}">
        <p14:creationId xmlns:p14="http://schemas.microsoft.com/office/powerpoint/2010/main" val="155506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9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92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9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92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3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1" dur="5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2" dur="5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9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92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2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3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9" dur="5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0" dur="5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9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92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92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92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3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7" dur="5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8" dur="5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 p14:presetBounceEnd="3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1" dur="5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2" dur="5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21" grpId="0" animBg="1"/>
          <p:bldP spid="9221" grpId="1" animBg="1"/>
          <p:bldP spid="9225" grpId="0" animBg="1"/>
          <p:bldP spid="9225" grpId="1" animBg="1"/>
          <p:bldP spid="9230" grpId="0" animBg="1"/>
          <p:bldP spid="9230" grpId="1" animBg="1"/>
          <p:bldP spid="9236" grpId="0"/>
          <p:bldP spid="9237" grpId="0"/>
          <p:bldP spid="92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9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92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9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92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9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92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9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92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9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92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92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92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21" grpId="0" animBg="1"/>
          <p:bldP spid="9221" grpId="1" animBg="1"/>
          <p:bldP spid="9225" grpId="0" animBg="1"/>
          <p:bldP spid="9225" grpId="1" animBg="1"/>
          <p:bldP spid="9230" grpId="0" animBg="1"/>
          <p:bldP spid="9230" grpId="1" animBg="1"/>
          <p:bldP spid="9236" grpId="0"/>
          <p:bldP spid="9237" grpId="0"/>
          <p:bldP spid="9238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E:\金山ppt模板\2015.10\唯美水彩花鸟年终汇报模板\花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162" y="2642964"/>
            <a:ext cx="2252738" cy="81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:\金山ppt模板\2015.10\唯美水彩花鸟年终汇报模板\花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162" y="1527672"/>
            <a:ext cx="2252738" cy="87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reeform 15"/>
          <p:cNvSpPr>
            <a:spLocks/>
          </p:cNvSpPr>
          <p:nvPr/>
        </p:nvSpPr>
        <p:spPr bwMode="auto">
          <a:xfrm>
            <a:off x="1882141" y="2157169"/>
            <a:ext cx="5379720" cy="814052"/>
          </a:xfrm>
          <a:custGeom>
            <a:avLst/>
            <a:gdLst>
              <a:gd name="T0" fmla="*/ 3129 w 3129"/>
              <a:gd name="T1" fmla="*/ 393 h 471"/>
              <a:gd name="T2" fmla="*/ 3129 w 3129"/>
              <a:gd name="T3" fmla="*/ 78 h 471"/>
              <a:gd name="T4" fmla="*/ 3051 w 3129"/>
              <a:gd name="T5" fmla="*/ 0 h 471"/>
              <a:gd name="T6" fmla="*/ 78 w 3129"/>
              <a:gd name="T7" fmla="*/ 0 h 471"/>
              <a:gd name="T8" fmla="*/ 0 w 3129"/>
              <a:gd name="T9" fmla="*/ 78 h 471"/>
              <a:gd name="T10" fmla="*/ 0 w 3129"/>
              <a:gd name="T11" fmla="*/ 393 h 471"/>
              <a:gd name="T12" fmla="*/ 78 w 3129"/>
              <a:gd name="T13" fmla="*/ 471 h 471"/>
              <a:gd name="T14" fmla="*/ 3051 w 3129"/>
              <a:gd name="T15" fmla="*/ 471 h 471"/>
              <a:gd name="T16" fmla="*/ 3129 w 3129"/>
              <a:gd name="T17" fmla="*/ 393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29" h="471">
                <a:moveTo>
                  <a:pt x="3129" y="393"/>
                </a:moveTo>
                <a:cubicBezTo>
                  <a:pt x="3129" y="78"/>
                  <a:pt x="3129" y="78"/>
                  <a:pt x="3129" y="78"/>
                </a:cubicBezTo>
                <a:cubicBezTo>
                  <a:pt x="3086" y="78"/>
                  <a:pt x="3051" y="44"/>
                  <a:pt x="3051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4"/>
                  <a:pt x="43" y="78"/>
                  <a:pt x="0" y="78"/>
                </a:cubicBezTo>
                <a:cubicBezTo>
                  <a:pt x="0" y="393"/>
                  <a:pt x="0" y="393"/>
                  <a:pt x="0" y="393"/>
                </a:cubicBezTo>
                <a:cubicBezTo>
                  <a:pt x="43" y="393"/>
                  <a:pt x="78" y="427"/>
                  <a:pt x="78" y="471"/>
                </a:cubicBezTo>
                <a:cubicBezTo>
                  <a:pt x="3051" y="471"/>
                  <a:pt x="3051" y="471"/>
                  <a:pt x="3051" y="471"/>
                </a:cubicBezTo>
                <a:cubicBezTo>
                  <a:pt x="3051" y="427"/>
                  <a:pt x="3086" y="393"/>
                  <a:pt x="3129" y="393"/>
                </a:cubicBezTo>
                <a:close/>
              </a:path>
            </a:pathLst>
          </a:custGeom>
          <a:solidFill>
            <a:srgbClr val="FFFDEF"/>
          </a:solidFill>
          <a:ln w="6350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" name="Freeform 16"/>
          <p:cNvSpPr>
            <a:spLocks/>
          </p:cNvSpPr>
          <p:nvPr/>
        </p:nvSpPr>
        <p:spPr bwMode="auto">
          <a:xfrm>
            <a:off x="1914703" y="2192057"/>
            <a:ext cx="5314596" cy="744276"/>
          </a:xfrm>
          <a:custGeom>
            <a:avLst/>
            <a:gdLst>
              <a:gd name="T0" fmla="*/ 3063 w 3091"/>
              <a:gd name="T1" fmla="*/ 0 h 431"/>
              <a:gd name="T2" fmla="*/ 29 w 3091"/>
              <a:gd name="T3" fmla="*/ 0 h 431"/>
              <a:gd name="T4" fmla="*/ 0 w 3091"/>
              <a:gd name="T5" fmla="*/ 28 h 431"/>
              <a:gd name="T6" fmla="*/ 0 w 3091"/>
              <a:gd name="T7" fmla="*/ 403 h 431"/>
              <a:gd name="T8" fmla="*/ 29 w 3091"/>
              <a:gd name="T9" fmla="*/ 431 h 431"/>
              <a:gd name="T10" fmla="*/ 3063 w 3091"/>
              <a:gd name="T11" fmla="*/ 431 h 431"/>
              <a:gd name="T12" fmla="*/ 3091 w 3091"/>
              <a:gd name="T13" fmla="*/ 403 h 431"/>
              <a:gd name="T14" fmla="*/ 3091 w 3091"/>
              <a:gd name="T15" fmla="*/ 28 h 431"/>
              <a:gd name="T16" fmla="*/ 3063 w 3091"/>
              <a:gd name="T1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91" h="431">
                <a:moveTo>
                  <a:pt x="3063" y="0"/>
                </a:moveTo>
                <a:cubicBezTo>
                  <a:pt x="29" y="0"/>
                  <a:pt x="29" y="0"/>
                  <a:pt x="29" y="0"/>
                </a:cubicBezTo>
                <a:cubicBezTo>
                  <a:pt x="24" y="13"/>
                  <a:pt x="13" y="23"/>
                  <a:pt x="0" y="28"/>
                </a:cubicBezTo>
                <a:cubicBezTo>
                  <a:pt x="0" y="403"/>
                  <a:pt x="0" y="403"/>
                  <a:pt x="0" y="403"/>
                </a:cubicBezTo>
                <a:cubicBezTo>
                  <a:pt x="13" y="408"/>
                  <a:pt x="24" y="418"/>
                  <a:pt x="29" y="431"/>
                </a:cubicBezTo>
                <a:cubicBezTo>
                  <a:pt x="3063" y="431"/>
                  <a:pt x="3063" y="431"/>
                  <a:pt x="3063" y="431"/>
                </a:cubicBezTo>
                <a:cubicBezTo>
                  <a:pt x="3068" y="418"/>
                  <a:pt x="3078" y="408"/>
                  <a:pt x="3091" y="403"/>
                </a:cubicBezTo>
                <a:cubicBezTo>
                  <a:pt x="3091" y="28"/>
                  <a:pt x="3091" y="28"/>
                  <a:pt x="3091" y="28"/>
                </a:cubicBezTo>
                <a:cubicBezTo>
                  <a:pt x="3078" y="23"/>
                  <a:pt x="3068" y="13"/>
                  <a:pt x="3063" y="0"/>
                </a:cubicBezTo>
                <a:close/>
              </a:path>
            </a:pathLst>
          </a:custGeom>
          <a:noFill/>
          <a:ln w="6350" cap="flat">
            <a:solidFill>
              <a:srgbClr val="CBAB8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3" name="Picture 5" descr="小鸟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053" y="1913738"/>
            <a:ext cx="396318" cy="41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4067944" y="2400886"/>
            <a:ext cx="216024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  <p:sp>
        <p:nvSpPr>
          <p:cNvPr id="18" name="矩形 17"/>
          <p:cNvSpPr/>
          <p:nvPr/>
        </p:nvSpPr>
        <p:spPr>
          <a:xfrm>
            <a:off x="3263869" y="2333362"/>
            <a:ext cx="5036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itchFamily="2" charset="-122"/>
              </a:rPr>
              <a:t>02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3894783" y="2387538"/>
            <a:ext cx="0" cy="365249"/>
          </a:xfrm>
          <a:prstGeom prst="line">
            <a:avLst/>
          </a:prstGeom>
          <a:ln w="6350">
            <a:solidFill>
              <a:srgbClr val="CBAB89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86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4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build="p"/>
      <p:bldP spid="1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Freeform 7"/>
          <p:cNvSpPr>
            <a:spLocks/>
          </p:cNvSpPr>
          <p:nvPr/>
        </p:nvSpPr>
        <p:spPr bwMode="auto">
          <a:xfrm>
            <a:off x="4287838" y="2859088"/>
            <a:ext cx="1492250" cy="1422400"/>
          </a:xfrm>
          <a:custGeom>
            <a:avLst/>
            <a:gdLst>
              <a:gd name="T0" fmla="*/ 19 w 1060"/>
              <a:gd name="T1" fmla="*/ 370 h 1010"/>
              <a:gd name="T2" fmla="*/ 602 w 1060"/>
              <a:gd name="T3" fmla="*/ 57 h 1010"/>
              <a:gd name="T4" fmla="*/ 1012 w 1060"/>
              <a:gd name="T5" fmla="*/ 577 h 1010"/>
              <a:gd name="T6" fmla="*/ 824 w 1060"/>
              <a:gd name="T7" fmla="*/ 830 h 1010"/>
              <a:gd name="T8" fmla="*/ 967 w 1060"/>
              <a:gd name="T9" fmla="*/ 949 h 1010"/>
              <a:gd name="T10" fmla="*/ 63 w 1060"/>
              <a:gd name="T11" fmla="*/ 635 h 1010"/>
              <a:gd name="T12" fmla="*/ 63 w 1060"/>
              <a:gd name="T13" fmla="*/ 635 h 1010"/>
              <a:gd name="T14" fmla="*/ 19 w 1060"/>
              <a:gd name="T15" fmla="*/ 37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0" h="1010">
                <a:moveTo>
                  <a:pt x="19" y="370"/>
                </a:moveTo>
                <a:cubicBezTo>
                  <a:pt x="67" y="140"/>
                  <a:pt x="328" y="0"/>
                  <a:pt x="602" y="57"/>
                </a:cubicBezTo>
                <a:cubicBezTo>
                  <a:pt x="876" y="114"/>
                  <a:pt x="1060" y="347"/>
                  <a:pt x="1012" y="577"/>
                </a:cubicBezTo>
                <a:cubicBezTo>
                  <a:pt x="990" y="685"/>
                  <a:pt x="920" y="773"/>
                  <a:pt x="824" y="830"/>
                </a:cubicBezTo>
                <a:cubicBezTo>
                  <a:pt x="836" y="923"/>
                  <a:pt x="967" y="949"/>
                  <a:pt x="967" y="949"/>
                </a:cubicBezTo>
                <a:cubicBezTo>
                  <a:pt x="227" y="1010"/>
                  <a:pt x="63" y="635"/>
                  <a:pt x="63" y="635"/>
                </a:cubicBezTo>
                <a:cubicBezTo>
                  <a:pt x="63" y="635"/>
                  <a:pt x="63" y="635"/>
                  <a:pt x="63" y="635"/>
                </a:cubicBezTo>
                <a:cubicBezTo>
                  <a:pt x="17" y="553"/>
                  <a:pt x="0" y="461"/>
                  <a:pt x="19" y="370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2" name="Freeform 8"/>
          <p:cNvSpPr>
            <a:spLocks/>
          </p:cNvSpPr>
          <p:nvPr/>
        </p:nvSpPr>
        <p:spPr bwMode="auto">
          <a:xfrm>
            <a:off x="4629150" y="1203325"/>
            <a:ext cx="2263775" cy="2219325"/>
          </a:xfrm>
          <a:custGeom>
            <a:avLst/>
            <a:gdLst>
              <a:gd name="T0" fmla="*/ 911 w 1608"/>
              <a:gd name="T1" fmla="*/ 104 h 1577"/>
              <a:gd name="T2" fmla="*/ 109 w 1608"/>
              <a:gd name="T3" fmla="*/ 549 h 1577"/>
              <a:gd name="T4" fmla="*/ 513 w 1608"/>
              <a:gd name="T5" fmla="*/ 1372 h 1577"/>
              <a:gd name="T6" fmla="*/ 972 w 1608"/>
              <a:gd name="T7" fmla="*/ 1334 h 1577"/>
              <a:gd name="T8" fmla="*/ 1031 w 1608"/>
              <a:gd name="T9" fmla="*/ 1577 h 1577"/>
              <a:gd name="T10" fmla="*/ 1227 w 1608"/>
              <a:gd name="T11" fmla="*/ 337 h 1577"/>
              <a:gd name="T12" fmla="*/ 1227 w 1608"/>
              <a:gd name="T13" fmla="*/ 337 h 1577"/>
              <a:gd name="T14" fmla="*/ 911 w 1608"/>
              <a:gd name="T15" fmla="*/ 104 h 1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8" h="1577">
                <a:moveTo>
                  <a:pt x="911" y="104"/>
                </a:moveTo>
                <a:cubicBezTo>
                  <a:pt x="578" y="0"/>
                  <a:pt x="219" y="199"/>
                  <a:pt x="109" y="549"/>
                </a:cubicBezTo>
                <a:cubicBezTo>
                  <a:pt x="0" y="900"/>
                  <a:pt x="181" y="1268"/>
                  <a:pt x="513" y="1372"/>
                </a:cubicBezTo>
                <a:cubicBezTo>
                  <a:pt x="670" y="1421"/>
                  <a:pt x="832" y="1403"/>
                  <a:pt x="972" y="1334"/>
                </a:cubicBezTo>
                <a:cubicBezTo>
                  <a:pt x="1085" y="1412"/>
                  <a:pt x="1031" y="1577"/>
                  <a:pt x="1031" y="1577"/>
                </a:cubicBezTo>
                <a:cubicBezTo>
                  <a:pt x="1608" y="781"/>
                  <a:pt x="1227" y="337"/>
                  <a:pt x="1227" y="337"/>
                </a:cubicBezTo>
                <a:cubicBezTo>
                  <a:pt x="1227" y="337"/>
                  <a:pt x="1227" y="337"/>
                  <a:pt x="1227" y="337"/>
                </a:cubicBezTo>
                <a:cubicBezTo>
                  <a:pt x="1152" y="229"/>
                  <a:pt x="1043" y="146"/>
                  <a:pt x="911" y="104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3" name="Freeform 9"/>
          <p:cNvSpPr>
            <a:spLocks/>
          </p:cNvSpPr>
          <p:nvPr/>
        </p:nvSpPr>
        <p:spPr bwMode="auto">
          <a:xfrm>
            <a:off x="5651500" y="3435350"/>
            <a:ext cx="1531938" cy="1706563"/>
          </a:xfrm>
          <a:custGeom>
            <a:avLst/>
            <a:gdLst>
              <a:gd name="T0" fmla="*/ 479 w 1088"/>
              <a:gd name="T1" fmla="*/ 1119 h 1119"/>
              <a:gd name="T2" fmla="*/ 424 w 1088"/>
              <a:gd name="T3" fmla="*/ 947 h 1119"/>
              <a:gd name="T4" fmla="*/ 228 w 1088"/>
              <a:gd name="T5" fmla="*/ 796 h 1119"/>
              <a:gd name="T6" fmla="*/ 85 w 1088"/>
              <a:gd name="T7" fmla="*/ 683 h 1119"/>
              <a:gd name="T8" fmla="*/ 25 w 1088"/>
              <a:gd name="T9" fmla="*/ 677 h 1119"/>
              <a:gd name="T10" fmla="*/ 25 w 1088"/>
              <a:gd name="T11" fmla="*/ 615 h 1119"/>
              <a:gd name="T12" fmla="*/ 167 w 1088"/>
              <a:gd name="T13" fmla="*/ 590 h 1119"/>
              <a:gd name="T14" fmla="*/ 331 w 1088"/>
              <a:gd name="T15" fmla="*/ 674 h 1119"/>
              <a:gd name="T16" fmla="*/ 419 w 1088"/>
              <a:gd name="T17" fmla="*/ 567 h 1119"/>
              <a:gd name="T18" fmla="*/ 339 w 1088"/>
              <a:gd name="T19" fmla="*/ 308 h 1119"/>
              <a:gd name="T20" fmla="*/ 299 w 1088"/>
              <a:gd name="T21" fmla="*/ 111 h 1119"/>
              <a:gd name="T22" fmla="*/ 345 w 1088"/>
              <a:gd name="T23" fmla="*/ 57 h 1119"/>
              <a:gd name="T24" fmla="*/ 429 w 1088"/>
              <a:gd name="T25" fmla="*/ 219 h 1119"/>
              <a:gd name="T26" fmla="*/ 525 w 1088"/>
              <a:gd name="T27" fmla="*/ 443 h 1119"/>
              <a:gd name="T28" fmla="*/ 541 w 1088"/>
              <a:gd name="T29" fmla="*/ 371 h 1119"/>
              <a:gd name="T30" fmla="*/ 542 w 1088"/>
              <a:gd name="T31" fmla="*/ 78 h 1119"/>
              <a:gd name="T32" fmla="*/ 603 w 1088"/>
              <a:gd name="T33" fmla="*/ 7 h 1119"/>
              <a:gd name="T34" fmla="*/ 638 w 1088"/>
              <a:gd name="T35" fmla="*/ 219 h 1119"/>
              <a:gd name="T36" fmla="*/ 647 w 1088"/>
              <a:gd name="T37" fmla="*/ 407 h 1119"/>
              <a:gd name="T38" fmla="*/ 668 w 1088"/>
              <a:gd name="T39" fmla="*/ 450 h 1119"/>
              <a:gd name="T40" fmla="*/ 745 w 1088"/>
              <a:gd name="T41" fmla="*/ 334 h 1119"/>
              <a:gd name="T42" fmla="*/ 813 w 1088"/>
              <a:gd name="T43" fmla="*/ 125 h 1119"/>
              <a:gd name="T44" fmla="*/ 875 w 1088"/>
              <a:gd name="T45" fmla="*/ 82 h 1119"/>
              <a:gd name="T46" fmla="*/ 857 w 1088"/>
              <a:gd name="T47" fmla="*/ 272 h 1119"/>
              <a:gd name="T48" fmla="*/ 807 w 1088"/>
              <a:gd name="T49" fmla="*/ 436 h 1119"/>
              <a:gd name="T50" fmla="*/ 802 w 1088"/>
              <a:gd name="T51" fmla="*/ 508 h 1119"/>
              <a:gd name="T52" fmla="*/ 881 w 1088"/>
              <a:gd name="T53" fmla="*/ 450 h 1119"/>
              <a:gd name="T54" fmla="*/ 1005 w 1088"/>
              <a:gd name="T55" fmla="*/ 283 h 1119"/>
              <a:gd name="T56" fmla="*/ 1067 w 1088"/>
              <a:gd name="T57" fmla="*/ 253 h 1119"/>
              <a:gd name="T58" fmla="*/ 985 w 1088"/>
              <a:gd name="T59" fmla="*/ 441 h 1119"/>
              <a:gd name="T60" fmla="*/ 889 w 1088"/>
              <a:gd name="T61" fmla="*/ 667 h 1119"/>
              <a:gd name="T62" fmla="*/ 858 w 1088"/>
              <a:gd name="T63" fmla="*/ 889 h 1119"/>
              <a:gd name="T64" fmla="*/ 803 w 1088"/>
              <a:gd name="T65" fmla="*/ 1031 h 1119"/>
              <a:gd name="T66" fmla="*/ 803 w 1088"/>
              <a:gd name="T67" fmla="*/ 1119 h 1119"/>
              <a:gd name="T68" fmla="*/ 479 w 1088"/>
              <a:gd name="T69" fmla="*/ 1119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88" h="1119">
                <a:moveTo>
                  <a:pt x="479" y="1119"/>
                </a:moveTo>
                <a:cubicBezTo>
                  <a:pt x="479" y="1119"/>
                  <a:pt x="479" y="996"/>
                  <a:pt x="424" y="947"/>
                </a:cubicBezTo>
                <a:cubicBezTo>
                  <a:pt x="369" y="897"/>
                  <a:pt x="263" y="836"/>
                  <a:pt x="228" y="796"/>
                </a:cubicBezTo>
                <a:cubicBezTo>
                  <a:pt x="193" y="756"/>
                  <a:pt x="109" y="689"/>
                  <a:pt x="85" y="683"/>
                </a:cubicBezTo>
                <a:cubicBezTo>
                  <a:pt x="61" y="676"/>
                  <a:pt x="36" y="682"/>
                  <a:pt x="25" y="677"/>
                </a:cubicBezTo>
                <a:cubicBezTo>
                  <a:pt x="14" y="672"/>
                  <a:pt x="0" y="646"/>
                  <a:pt x="25" y="615"/>
                </a:cubicBezTo>
                <a:cubicBezTo>
                  <a:pt x="50" y="583"/>
                  <a:pt x="108" y="565"/>
                  <a:pt x="167" y="590"/>
                </a:cubicBezTo>
                <a:cubicBezTo>
                  <a:pt x="227" y="615"/>
                  <a:pt x="292" y="677"/>
                  <a:pt x="331" y="674"/>
                </a:cubicBezTo>
                <a:cubicBezTo>
                  <a:pt x="370" y="671"/>
                  <a:pt x="421" y="640"/>
                  <a:pt x="419" y="567"/>
                </a:cubicBezTo>
                <a:cubicBezTo>
                  <a:pt x="418" y="494"/>
                  <a:pt x="365" y="389"/>
                  <a:pt x="339" y="308"/>
                </a:cubicBezTo>
                <a:cubicBezTo>
                  <a:pt x="314" y="227"/>
                  <a:pt x="297" y="148"/>
                  <a:pt x="299" y="111"/>
                </a:cubicBezTo>
                <a:cubicBezTo>
                  <a:pt x="301" y="73"/>
                  <a:pt x="323" y="49"/>
                  <a:pt x="345" y="57"/>
                </a:cubicBezTo>
                <a:cubicBezTo>
                  <a:pt x="367" y="65"/>
                  <a:pt x="386" y="89"/>
                  <a:pt x="429" y="219"/>
                </a:cubicBezTo>
                <a:cubicBezTo>
                  <a:pt x="473" y="348"/>
                  <a:pt x="504" y="438"/>
                  <a:pt x="525" y="443"/>
                </a:cubicBezTo>
                <a:cubicBezTo>
                  <a:pt x="547" y="449"/>
                  <a:pt x="543" y="426"/>
                  <a:pt x="541" y="371"/>
                </a:cubicBezTo>
                <a:cubicBezTo>
                  <a:pt x="539" y="315"/>
                  <a:pt x="537" y="122"/>
                  <a:pt x="542" y="78"/>
                </a:cubicBezTo>
                <a:cubicBezTo>
                  <a:pt x="548" y="34"/>
                  <a:pt x="566" y="0"/>
                  <a:pt x="603" y="7"/>
                </a:cubicBezTo>
                <a:cubicBezTo>
                  <a:pt x="641" y="15"/>
                  <a:pt x="641" y="131"/>
                  <a:pt x="638" y="219"/>
                </a:cubicBezTo>
                <a:cubicBezTo>
                  <a:pt x="635" y="307"/>
                  <a:pt x="644" y="381"/>
                  <a:pt x="647" y="407"/>
                </a:cubicBezTo>
                <a:cubicBezTo>
                  <a:pt x="651" y="433"/>
                  <a:pt x="655" y="448"/>
                  <a:pt x="668" y="450"/>
                </a:cubicBezTo>
                <a:cubicBezTo>
                  <a:pt x="681" y="452"/>
                  <a:pt x="713" y="436"/>
                  <a:pt x="745" y="334"/>
                </a:cubicBezTo>
                <a:cubicBezTo>
                  <a:pt x="776" y="232"/>
                  <a:pt x="801" y="154"/>
                  <a:pt x="813" y="125"/>
                </a:cubicBezTo>
                <a:cubicBezTo>
                  <a:pt x="824" y="97"/>
                  <a:pt x="849" y="67"/>
                  <a:pt x="875" y="82"/>
                </a:cubicBezTo>
                <a:cubicBezTo>
                  <a:pt x="900" y="97"/>
                  <a:pt x="894" y="153"/>
                  <a:pt x="857" y="272"/>
                </a:cubicBezTo>
                <a:cubicBezTo>
                  <a:pt x="819" y="391"/>
                  <a:pt x="813" y="414"/>
                  <a:pt x="807" y="436"/>
                </a:cubicBezTo>
                <a:cubicBezTo>
                  <a:pt x="802" y="458"/>
                  <a:pt x="793" y="503"/>
                  <a:pt x="802" y="508"/>
                </a:cubicBezTo>
                <a:cubicBezTo>
                  <a:pt x="811" y="513"/>
                  <a:pt x="846" y="493"/>
                  <a:pt x="881" y="450"/>
                </a:cubicBezTo>
                <a:cubicBezTo>
                  <a:pt x="917" y="407"/>
                  <a:pt x="987" y="306"/>
                  <a:pt x="1005" y="283"/>
                </a:cubicBezTo>
                <a:cubicBezTo>
                  <a:pt x="1023" y="261"/>
                  <a:pt x="1045" y="235"/>
                  <a:pt x="1067" y="253"/>
                </a:cubicBezTo>
                <a:cubicBezTo>
                  <a:pt x="1088" y="272"/>
                  <a:pt x="1032" y="365"/>
                  <a:pt x="985" y="441"/>
                </a:cubicBezTo>
                <a:cubicBezTo>
                  <a:pt x="939" y="516"/>
                  <a:pt x="897" y="601"/>
                  <a:pt x="889" y="667"/>
                </a:cubicBezTo>
                <a:cubicBezTo>
                  <a:pt x="882" y="734"/>
                  <a:pt x="876" y="820"/>
                  <a:pt x="858" y="889"/>
                </a:cubicBezTo>
                <a:cubicBezTo>
                  <a:pt x="840" y="958"/>
                  <a:pt x="820" y="1007"/>
                  <a:pt x="803" y="1031"/>
                </a:cubicBezTo>
                <a:cubicBezTo>
                  <a:pt x="803" y="1119"/>
                  <a:pt x="803" y="1119"/>
                  <a:pt x="803" y="1119"/>
                </a:cubicBezTo>
                <a:lnTo>
                  <a:pt x="479" y="1119"/>
                </a:ln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4" name="Freeform 10"/>
          <p:cNvSpPr>
            <a:spLocks/>
          </p:cNvSpPr>
          <p:nvPr/>
        </p:nvSpPr>
        <p:spPr bwMode="auto">
          <a:xfrm>
            <a:off x="5886450" y="1320800"/>
            <a:ext cx="1785938" cy="1970088"/>
          </a:xfrm>
          <a:custGeom>
            <a:avLst/>
            <a:gdLst>
              <a:gd name="T0" fmla="*/ 1117 w 1269"/>
              <a:gd name="T1" fmla="*/ 285 h 1399"/>
              <a:gd name="T2" fmla="*/ 317 w 1269"/>
              <a:gd name="T3" fmla="*/ 194 h 1399"/>
              <a:gd name="T4" fmla="*/ 185 w 1269"/>
              <a:gd name="T5" fmla="*/ 988 h 1399"/>
              <a:gd name="T6" fmla="*/ 532 w 1269"/>
              <a:gd name="T7" fmla="*/ 1195 h 1399"/>
              <a:gd name="T8" fmla="*/ 450 w 1269"/>
              <a:gd name="T9" fmla="*/ 1399 h 1399"/>
              <a:gd name="T10" fmla="*/ 1224 w 1269"/>
              <a:gd name="T11" fmla="*/ 613 h 1399"/>
              <a:gd name="T12" fmla="*/ 1224 w 1269"/>
              <a:gd name="T13" fmla="*/ 613 h 1399"/>
              <a:gd name="T14" fmla="*/ 1117 w 1269"/>
              <a:gd name="T15" fmla="*/ 285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69" h="1399">
                <a:moveTo>
                  <a:pt x="1117" y="285"/>
                </a:moveTo>
                <a:cubicBezTo>
                  <a:pt x="932" y="41"/>
                  <a:pt x="574" y="0"/>
                  <a:pt x="317" y="194"/>
                </a:cubicBezTo>
                <a:cubicBezTo>
                  <a:pt x="59" y="388"/>
                  <a:pt x="0" y="744"/>
                  <a:pt x="185" y="988"/>
                </a:cubicBezTo>
                <a:cubicBezTo>
                  <a:pt x="272" y="1103"/>
                  <a:pt x="397" y="1173"/>
                  <a:pt x="532" y="1195"/>
                </a:cubicBezTo>
                <a:cubicBezTo>
                  <a:pt x="573" y="1309"/>
                  <a:pt x="450" y="1399"/>
                  <a:pt x="450" y="1399"/>
                </a:cubicBezTo>
                <a:cubicBezTo>
                  <a:pt x="1269" y="1125"/>
                  <a:pt x="1224" y="613"/>
                  <a:pt x="1224" y="613"/>
                </a:cubicBezTo>
                <a:cubicBezTo>
                  <a:pt x="1224" y="613"/>
                  <a:pt x="1224" y="613"/>
                  <a:pt x="1224" y="613"/>
                </a:cubicBezTo>
                <a:cubicBezTo>
                  <a:pt x="1225" y="498"/>
                  <a:pt x="1190" y="383"/>
                  <a:pt x="1117" y="285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5" name="Freeform 11"/>
          <p:cNvSpPr>
            <a:spLocks/>
          </p:cNvSpPr>
          <p:nvPr/>
        </p:nvSpPr>
        <p:spPr bwMode="auto">
          <a:xfrm>
            <a:off x="6956425" y="2309813"/>
            <a:ext cx="1465263" cy="1412875"/>
          </a:xfrm>
          <a:custGeom>
            <a:avLst/>
            <a:gdLst>
              <a:gd name="T0" fmla="*/ 1041 w 1041"/>
              <a:gd name="T1" fmla="*/ 423 h 1004"/>
              <a:gd name="T2" fmla="*/ 536 w 1041"/>
              <a:gd name="T3" fmla="*/ 0 h 1004"/>
              <a:gd name="T4" fmla="*/ 31 w 1041"/>
              <a:gd name="T5" fmla="*/ 423 h 1004"/>
              <a:gd name="T6" fmla="*/ 163 w 1041"/>
              <a:gd name="T7" fmla="*/ 708 h 1004"/>
              <a:gd name="T8" fmla="*/ 0 w 1041"/>
              <a:gd name="T9" fmla="*/ 795 h 1004"/>
              <a:gd name="T10" fmla="*/ 944 w 1041"/>
              <a:gd name="T11" fmla="*/ 672 h 1004"/>
              <a:gd name="T12" fmla="*/ 944 w 1041"/>
              <a:gd name="T13" fmla="*/ 672 h 1004"/>
              <a:gd name="T14" fmla="*/ 1041 w 1041"/>
              <a:gd name="T15" fmla="*/ 423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1" h="1004">
                <a:moveTo>
                  <a:pt x="1041" y="423"/>
                </a:moveTo>
                <a:cubicBezTo>
                  <a:pt x="1041" y="190"/>
                  <a:pt x="815" y="0"/>
                  <a:pt x="536" y="0"/>
                </a:cubicBezTo>
                <a:cubicBezTo>
                  <a:pt x="257" y="0"/>
                  <a:pt x="31" y="190"/>
                  <a:pt x="31" y="423"/>
                </a:cubicBezTo>
                <a:cubicBezTo>
                  <a:pt x="31" y="533"/>
                  <a:pt x="81" y="633"/>
                  <a:pt x="163" y="708"/>
                </a:cubicBezTo>
                <a:cubicBezTo>
                  <a:pt x="132" y="796"/>
                  <a:pt x="0" y="795"/>
                  <a:pt x="0" y="795"/>
                </a:cubicBezTo>
                <a:cubicBezTo>
                  <a:pt x="708" y="1004"/>
                  <a:pt x="944" y="672"/>
                  <a:pt x="944" y="672"/>
                </a:cubicBezTo>
                <a:cubicBezTo>
                  <a:pt x="944" y="672"/>
                  <a:pt x="944" y="672"/>
                  <a:pt x="944" y="672"/>
                </a:cubicBezTo>
                <a:cubicBezTo>
                  <a:pt x="1005" y="602"/>
                  <a:pt x="1041" y="516"/>
                  <a:pt x="1041" y="423"/>
                </a:cubicBezTo>
                <a:close/>
              </a:path>
            </a:pathLst>
          </a:custGeom>
          <a:solidFill>
            <a:srgbClr val="FFFDEF"/>
          </a:solidFill>
          <a:ln w="9525" cmpd="sng">
            <a:solidFill>
              <a:srgbClr val="CBAB8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6" name="Freeform 12"/>
          <p:cNvSpPr>
            <a:spLocks/>
          </p:cNvSpPr>
          <p:nvPr/>
        </p:nvSpPr>
        <p:spPr bwMode="auto">
          <a:xfrm>
            <a:off x="7213600" y="3108325"/>
            <a:ext cx="1371600" cy="1279525"/>
          </a:xfrm>
          <a:custGeom>
            <a:avLst/>
            <a:gdLst>
              <a:gd name="T0" fmla="*/ 919 w 974"/>
              <a:gd name="T1" fmla="*/ 522 h 908"/>
              <a:gd name="T2" fmla="*/ 615 w 974"/>
              <a:gd name="T3" fmla="*/ 65 h 908"/>
              <a:gd name="T4" fmla="*/ 112 w 974"/>
              <a:gd name="T5" fmla="*/ 285 h 908"/>
              <a:gd name="T6" fmla="*/ 150 w 974"/>
              <a:gd name="T7" fmla="*/ 544 h 908"/>
              <a:gd name="T8" fmla="*/ 0 w 974"/>
              <a:gd name="T9" fmla="*/ 575 h 908"/>
              <a:gd name="T10" fmla="*/ 784 w 974"/>
              <a:gd name="T11" fmla="*/ 698 h 908"/>
              <a:gd name="T12" fmla="*/ 783 w 974"/>
              <a:gd name="T13" fmla="*/ 698 h 908"/>
              <a:gd name="T14" fmla="*/ 919 w 974"/>
              <a:gd name="T15" fmla="*/ 522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4" h="908">
                <a:moveTo>
                  <a:pt x="919" y="522"/>
                </a:moveTo>
                <a:cubicBezTo>
                  <a:pt x="974" y="335"/>
                  <a:pt x="838" y="130"/>
                  <a:pt x="615" y="65"/>
                </a:cubicBezTo>
                <a:cubicBezTo>
                  <a:pt x="392" y="0"/>
                  <a:pt x="167" y="98"/>
                  <a:pt x="112" y="285"/>
                </a:cubicBezTo>
                <a:cubicBezTo>
                  <a:pt x="86" y="373"/>
                  <a:pt x="103" y="464"/>
                  <a:pt x="150" y="544"/>
                </a:cubicBezTo>
                <a:cubicBezTo>
                  <a:pt x="105" y="607"/>
                  <a:pt x="0" y="575"/>
                  <a:pt x="0" y="575"/>
                </a:cubicBezTo>
                <a:cubicBezTo>
                  <a:pt x="517" y="908"/>
                  <a:pt x="784" y="698"/>
                  <a:pt x="784" y="698"/>
                </a:cubicBezTo>
                <a:cubicBezTo>
                  <a:pt x="783" y="698"/>
                  <a:pt x="783" y="698"/>
                  <a:pt x="783" y="698"/>
                </a:cubicBezTo>
                <a:cubicBezTo>
                  <a:pt x="848" y="656"/>
                  <a:pt x="897" y="596"/>
                  <a:pt x="919" y="522"/>
                </a:cubicBezTo>
                <a:close/>
              </a:path>
            </a:pathLst>
          </a:custGeom>
          <a:solidFill>
            <a:srgbClr val="E4402F"/>
          </a:solidFill>
          <a:ln>
            <a:solidFill>
              <a:srgbClr val="CBAB89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7" name="Freeform 13"/>
          <p:cNvSpPr>
            <a:spLocks/>
          </p:cNvSpPr>
          <p:nvPr/>
        </p:nvSpPr>
        <p:spPr bwMode="auto">
          <a:xfrm>
            <a:off x="7527925" y="2492375"/>
            <a:ext cx="322263" cy="295275"/>
          </a:xfrm>
          <a:custGeom>
            <a:avLst/>
            <a:gdLst>
              <a:gd name="T0" fmla="*/ 70 w 229"/>
              <a:gd name="T1" fmla="*/ 99 h 210"/>
              <a:gd name="T2" fmla="*/ 70 w 229"/>
              <a:gd name="T3" fmla="*/ 99 h 210"/>
              <a:gd name="T4" fmla="*/ 26 w 229"/>
              <a:gd name="T5" fmla="*/ 144 h 210"/>
              <a:gd name="T6" fmla="*/ 17 w 229"/>
              <a:gd name="T7" fmla="*/ 164 h 210"/>
              <a:gd name="T8" fmla="*/ 26 w 229"/>
              <a:gd name="T9" fmla="*/ 184 h 210"/>
              <a:gd name="T10" fmla="*/ 26 w 229"/>
              <a:gd name="T11" fmla="*/ 184 h 210"/>
              <a:gd name="T12" fmla="*/ 46 w 229"/>
              <a:gd name="T13" fmla="*/ 192 h 210"/>
              <a:gd name="T14" fmla="*/ 66 w 229"/>
              <a:gd name="T15" fmla="*/ 184 h 210"/>
              <a:gd name="T16" fmla="*/ 116 w 229"/>
              <a:gd name="T17" fmla="*/ 134 h 210"/>
              <a:gd name="T18" fmla="*/ 116 w 229"/>
              <a:gd name="T19" fmla="*/ 133 h 210"/>
              <a:gd name="T20" fmla="*/ 170 w 229"/>
              <a:gd name="T21" fmla="*/ 79 h 210"/>
              <a:gd name="T22" fmla="*/ 174 w 229"/>
              <a:gd name="T23" fmla="*/ 71 h 210"/>
              <a:gd name="T24" fmla="*/ 170 w 229"/>
              <a:gd name="T25" fmla="*/ 62 h 210"/>
              <a:gd name="T26" fmla="*/ 161 w 229"/>
              <a:gd name="T27" fmla="*/ 58 h 210"/>
              <a:gd name="T28" fmla="*/ 153 w 229"/>
              <a:gd name="T29" fmla="*/ 62 h 210"/>
              <a:gd name="T30" fmla="*/ 75 w 229"/>
              <a:gd name="T31" fmla="*/ 139 h 210"/>
              <a:gd name="T32" fmla="*/ 62 w 229"/>
              <a:gd name="T33" fmla="*/ 139 h 210"/>
              <a:gd name="T34" fmla="*/ 62 w 229"/>
              <a:gd name="T35" fmla="*/ 127 h 210"/>
              <a:gd name="T36" fmla="*/ 140 w 229"/>
              <a:gd name="T37" fmla="*/ 49 h 210"/>
              <a:gd name="T38" fmla="*/ 161 w 229"/>
              <a:gd name="T39" fmla="*/ 41 h 210"/>
              <a:gd name="T40" fmla="*/ 183 w 229"/>
              <a:gd name="T41" fmla="*/ 49 h 210"/>
              <a:gd name="T42" fmla="*/ 191 w 229"/>
              <a:gd name="T43" fmla="*/ 71 h 210"/>
              <a:gd name="T44" fmla="*/ 183 w 229"/>
              <a:gd name="T45" fmla="*/ 92 h 210"/>
              <a:gd name="T46" fmla="*/ 129 w 229"/>
              <a:gd name="T47" fmla="*/ 146 h 210"/>
              <a:gd name="T48" fmla="*/ 129 w 229"/>
              <a:gd name="T49" fmla="*/ 146 h 210"/>
              <a:gd name="T50" fmla="*/ 128 w 229"/>
              <a:gd name="T51" fmla="*/ 146 h 210"/>
              <a:gd name="T52" fmla="*/ 78 w 229"/>
              <a:gd name="T53" fmla="*/ 196 h 210"/>
              <a:gd name="T54" fmla="*/ 46 w 229"/>
              <a:gd name="T55" fmla="*/ 210 h 210"/>
              <a:gd name="T56" fmla="*/ 14 w 229"/>
              <a:gd name="T57" fmla="*/ 197 h 210"/>
              <a:gd name="T58" fmla="*/ 13 w 229"/>
              <a:gd name="T59" fmla="*/ 196 h 210"/>
              <a:gd name="T60" fmla="*/ 13 w 229"/>
              <a:gd name="T61" fmla="*/ 196 h 210"/>
              <a:gd name="T62" fmla="*/ 0 w 229"/>
              <a:gd name="T63" fmla="*/ 164 h 210"/>
              <a:gd name="T64" fmla="*/ 13 w 229"/>
              <a:gd name="T65" fmla="*/ 131 h 210"/>
              <a:gd name="T66" fmla="*/ 63 w 229"/>
              <a:gd name="T67" fmla="*/ 81 h 210"/>
              <a:gd name="T68" fmla="*/ 64 w 229"/>
              <a:gd name="T69" fmla="*/ 81 h 210"/>
              <a:gd name="T70" fmla="*/ 127 w 229"/>
              <a:gd name="T71" fmla="*/ 18 h 210"/>
              <a:gd name="T72" fmla="*/ 169 w 229"/>
              <a:gd name="T73" fmla="*/ 0 h 210"/>
              <a:gd name="T74" fmla="*/ 212 w 229"/>
              <a:gd name="T75" fmla="*/ 18 h 210"/>
              <a:gd name="T76" fmla="*/ 229 w 229"/>
              <a:gd name="T77" fmla="*/ 60 h 210"/>
              <a:gd name="T78" fmla="*/ 212 w 229"/>
              <a:gd name="T79" fmla="*/ 102 h 210"/>
              <a:gd name="T80" fmla="*/ 125 w 229"/>
              <a:gd name="T81" fmla="*/ 189 h 210"/>
              <a:gd name="T82" fmla="*/ 112 w 229"/>
              <a:gd name="T83" fmla="*/ 189 h 210"/>
              <a:gd name="T84" fmla="*/ 112 w 229"/>
              <a:gd name="T85" fmla="*/ 177 h 210"/>
              <a:gd name="T86" fmla="*/ 199 w 229"/>
              <a:gd name="T87" fmla="*/ 90 h 210"/>
              <a:gd name="T88" fmla="*/ 212 w 229"/>
              <a:gd name="T89" fmla="*/ 60 h 210"/>
              <a:gd name="T90" fmla="*/ 199 w 229"/>
              <a:gd name="T91" fmla="*/ 30 h 210"/>
              <a:gd name="T92" fmla="*/ 169 w 229"/>
              <a:gd name="T93" fmla="*/ 18 h 210"/>
              <a:gd name="T94" fmla="*/ 139 w 229"/>
              <a:gd name="T95" fmla="*/ 30 h 210"/>
              <a:gd name="T96" fmla="*/ 70 w 229"/>
              <a:gd name="T97" fmla="*/ 9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9" h="210">
                <a:moveTo>
                  <a:pt x="70" y="99"/>
                </a:moveTo>
                <a:cubicBezTo>
                  <a:pt x="70" y="99"/>
                  <a:pt x="70" y="99"/>
                  <a:pt x="70" y="99"/>
                </a:cubicBezTo>
                <a:cubicBezTo>
                  <a:pt x="26" y="144"/>
                  <a:pt x="26" y="144"/>
                  <a:pt x="26" y="144"/>
                </a:cubicBezTo>
                <a:cubicBezTo>
                  <a:pt x="20" y="149"/>
                  <a:pt x="17" y="156"/>
                  <a:pt x="17" y="164"/>
                </a:cubicBezTo>
                <a:cubicBezTo>
                  <a:pt x="17" y="171"/>
                  <a:pt x="20" y="178"/>
                  <a:pt x="26" y="184"/>
                </a:cubicBezTo>
                <a:cubicBezTo>
                  <a:pt x="26" y="184"/>
                  <a:pt x="26" y="184"/>
                  <a:pt x="26" y="184"/>
                </a:cubicBezTo>
                <a:cubicBezTo>
                  <a:pt x="31" y="189"/>
                  <a:pt x="39" y="192"/>
                  <a:pt x="46" y="192"/>
                </a:cubicBezTo>
                <a:cubicBezTo>
                  <a:pt x="53" y="192"/>
                  <a:pt x="60" y="189"/>
                  <a:pt x="66" y="18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3"/>
                  <a:pt x="116" y="133"/>
                  <a:pt x="116" y="133"/>
                </a:cubicBezTo>
                <a:cubicBezTo>
                  <a:pt x="170" y="79"/>
                  <a:pt x="170" y="79"/>
                  <a:pt x="170" y="79"/>
                </a:cubicBezTo>
                <a:cubicBezTo>
                  <a:pt x="173" y="77"/>
                  <a:pt x="174" y="74"/>
                  <a:pt x="174" y="71"/>
                </a:cubicBezTo>
                <a:cubicBezTo>
                  <a:pt x="174" y="67"/>
                  <a:pt x="173" y="64"/>
                  <a:pt x="170" y="62"/>
                </a:cubicBezTo>
                <a:cubicBezTo>
                  <a:pt x="168" y="59"/>
                  <a:pt x="165" y="58"/>
                  <a:pt x="161" y="58"/>
                </a:cubicBezTo>
                <a:cubicBezTo>
                  <a:pt x="158" y="58"/>
                  <a:pt x="155" y="59"/>
                  <a:pt x="153" y="62"/>
                </a:cubicBezTo>
                <a:cubicBezTo>
                  <a:pt x="75" y="139"/>
                  <a:pt x="75" y="139"/>
                  <a:pt x="75" y="139"/>
                </a:cubicBezTo>
                <a:cubicBezTo>
                  <a:pt x="71" y="143"/>
                  <a:pt x="66" y="143"/>
                  <a:pt x="62" y="139"/>
                </a:cubicBezTo>
                <a:cubicBezTo>
                  <a:pt x="59" y="136"/>
                  <a:pt x="59" y="130"/>
                  <a:pt x="62" y="127"/>
                </a:cubicBezTo>
                <a:cubicBezTo>
                  <a:pt x="140" y="49"/>
                  <a:pt x="140" y="49"/>
                  <a:pt x="140" y="49"/>
                </a:cubicBezTo>
                <a:cubicBezTo>
                  <a:pt x="146" y="43"/>
                  <a:pt x="154" y="41"/>
                  <a:pt x="161" y="41"/>
                </a:cubicBezTo>
                <a:cubicBezTo>
                  <a:pt x="169" y="41"/>
                  <a:pt x="177" y="43"/>
                  <a:pt x="183" y="49"/>
                </a:cubicBezTo>
                <a:cubicBezTo>
                  <a:pt x="189" y="55"/>
                  <a:pt x="191" y="63"/>
                  <a:pt x="191" y="71"/>
                </a:cubicBezTo>
                <a:cubicBezTo>
                  <a:pt x="191" y="78"/>
                  <a:pt x="189" y="86"/>
                  <a:pt x="183" y="92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28" y="146"/>
                  <a:pt x="128" y="146"/>
                  <a:pt x="128" y="146"/>
                </a:cubicBezTo>
                <a:cubicBezTo>
                  <a:pt x="78" y="196"/>
                  <a:pt x="78" y="196"/>
                  <a:pt x="78" y="196"/>
                </a:cubicBezTo>
                <a:cubicBezTo>
                  <a:pt x="69" y="205"/>
                  <a:pt x="58" y="210"/>
                  <a:pt x="46" y="210"/>
                </a:cubicBezTo>
                <a:cubicBezTo>
                  <a:pt x="34" y="210"/>
                  <a:pt x="23" y="205"/>
                  <a:pt x="14" y="197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4" y="187"/>
                  <a:pt x="0" y="175"/>
                  <a:pt x="0" y="164"/>
                </a:cubicBezTo>
                <a:cubicBezTo>
                  <a:pt x="0" y="152"/>
                  <a:pt x="4" y="140"/>
                  <a:pt x="13" y="131"/>
                </a:cubicBezTo>
                <a:cubicBezTo>
                  <a:pt x="63" y="81"/>
                  <a:pt x="63" y="81"/>
                  <a:pt x="63" y="81"/>
                </a:cubicBezTo>
                <a:cubicBezTo>
                  <a:pt x="64" y="81"/>
                  <a:pt x="64" y="81"/>
                  <a:pt x="64" y="81"/>
                </a:cubicBezTo>
                <a:cubicBezTo>
                  <a:pt x="127" y="18"/>
                  <a:pt x="127" y="18"/>
                  <a:pt x="127" y="18"/>
                </a:cubicBezTo>
                <a:cubicBezTo>
                  <a:pt x="139" y="6"/>
                  <a:pt x="154" y="0"/>
                  <a:pt x="169" y="0"/>
                </a:cubicBezTo>
                <a:cubicBezTo>
                  <a:pt x="185" y="0"/>
                  <a:pt x="200" y="6"/>
                  <a:pt x="212" y="18"/>
                </a:cubicBezTo>
                <a:cubicBezTo>
                  <a:pt x="223" y="29"/>
                  <a:pt x="229" y="45"/>
                  <a:pt x="229" y="60"/>
                </a:cubicBezTo>
                <a:cubicBezTo>
                  <a:pt x="229" y="75"/>
                  <a:pt x="223" y="91"/>
                  <a:pt x="212" y="102"/>
                </a:cubicBezTo>
                <a:cubicBezTo>
                  <a:pt x="125" y="189"/>
                  <a:pt x="125" y="189"/>
                  <a:pt x="125" y="189"/>
                </a:cubicBezTo>
                <a:cubicBezTo>
                  <a:pt x="121" y="193"/>
                  <a:pt x="116" y="193"/>
                  <a:pt x="112" y="189"/>
                </a:cubicBezTo>
                <a:cubicBezTo>
                  <a:pt x="109" y="186"/>
                  <a:pt x="109" y="180"/>
                  <a:pt x="112" y="177"/>
                </a:cubicBezTo>
                <a:cubicBezTo>
                  <a:pt x="199" y="90"/>
                  <a:pt x="199" y="90"/>
                  <a:pt x="199" y="90"/>
                </a:cubicBezTo>
                <a:cubicBezTo>
                  <a:pt x="207" y="82"/>
                  <a:pt x="212" y="71"/>
                  <a:pt x="212" y="60"/>
                </a:cubicBezTo>
                <a:cubicBezTo>
                  <a:pt x="212" y="49"/>
                  <a:pt x="207" y="38"/>
                  <a:pt x="199" y="30"/>
                </a:cubicBezTo>
                <a:cubicBezTo>
                  <a:pt x="191" y="22"/>
                  <a:pt x="180" y="18"/>
                  <a:pt x="169" y="18"/>
                </a:cubicBezTo>
                <a:cubicBezTo>
                  <a:pt x="158" y="18"/>
                  <a:pt x="148" y="22"/>
                  <a:pt x="139" y="30"/>
                </a:cubicBezTo>
                <a:cubicBezTo>
                  <a:pt x="70" y="99"/>
                  <a:pt x="70" y="99"/>
                  <a:pt x="70" y="99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8" name="Freeform 14"/>
          <p:cNvSpPr>
            <a:spLocks noEditPoints="1"/>
          </p:cNvSpPr>
          <p:nvPr/>
        </p:nvSpPr>
        <p:spPr bwMode="auto">
          <a:xfrm>
            <a:off x="5219700" y="1836738"/>
            <a:ext cx="306388" cy="306387"/>
          </a:xfrm>
          <a:custGeom>
            <a:avLst/>
            <a:gdLst>
              <a:gd name="T0" fmla="*/ 185 w 217"/>
              <a:gd name="T1" fmla="*/ 77 h 217"/>
              <a:gd name="T2" fmla="*/ 197 w 217"/>
              <a:gd name="T3" fmla="*/ 56 h 217"/>
              <a:gd name="T4" fmla="*/ 174 w 217"/>
              <a:gd name="T5" fmla="*/ 20 h 217"/>
              <a:gd name="T6" fmla="*/ 146 w 217"/>
              <a:gd name="T7" fmla="*/ 35 h 217"/>
              <a:gd name="T8" fmla="*/ 134 w 217"/>
              <a:gd name="T9" fmla="*/ 9 h 217"/>
              <a:gd name="T10" fmla="*/ 83 w 217"/>
              <a:gd name="T11" fmla="*/ 9 h 217"/>
              <a:gd name="T12" fmla="*/ 71 w 217"/>
              <a:gd name="T13" fmla="*/ 35 h 217"/>
              <a:gd name="T14" fmla="*/ 44 w 217"/>
              <a:gd name="T15" fmla="*/ 20 h 217"/>
              <a:gd name="T16" fmla="*/ 20 w 217"/>
              <a:gd name="T17" fmla="*/ 56 h 217"/>
              <a:gd name="T18" fmla="*/ 32 w 217"/>
              <a:gd name="T19" fmla="*/ 77 h 217"/>
              <a:gd name="T20" fmla="*/ 0 w 217"/>
              <a:gd name="T21" fmla="*/ 92 h 217"/>
              <a:gd name="T22" fmla="*/ 30 w 217"/>
              <a:gd name="T23" fmla="*/ 134 h 217"/>
              <a:gd name="T24" fmla="*/ 35 w 217"/>
              <a:gd name="T25" fmla="*/ 146 h 217"/>
              <a:gd name="T26" fmla="*/ 20 w 217"/>
              <a:gd name="T27" fmla="*/ 173 h 217"/>
              <a:gd name="T28" fmla="*/ 56 w 217"/>
              <a:gd name="T29" fmla="*/ 197 h 217"/>
              <a:gd name="T30" fmla="*/ 77 w 217"/>
              <a:gd name="T31" fmla="*/ 185 h 217"/>
              <a:gd name="T32" fmla="*/ 92 w 217"/>
              <a:gd name="T33" fmla="*/ 217 h 217"/>
              <a:gd name="T34" fmla="*/ 134 w 217"/>
              <a:gd name="T35" fmla="*/ 187 h 217"/>
              <a:gd name="T36" fmla="*/ 161 w 217"/>
              <a:gd name="T37" fmla="*/ 197 h 217"/>
              <a:gd name="T38" fmla="*/ 197 w 217"/>
              <a:gd name="T39" fmla="*/ 174 h 217"/>
              <a:gd name="T40" fmla="*/ 182 w 217"/>
              <a:gd name="T41" fmla="*/ 146 h 217"/>
              <a:gd name="T42" fmla="*/ 208 w 217"/>
              <a:gd name="T43" fmla="*/ 134 h 217"/>
              <a:gd name="T44" fmla="*/ 217 w 217"/>
              <a:gd name="T45" fmla="*/ 92 h 217"/>
              <a:gd name="T46" fmla="*/ 200 w 217"/>
              <a:gd name="T47" fmla="*/ 116 h 217"/>
              <a:gd name="T48" fmla="*/ 169 w 217"/>
              <a:gd name="T49" fmla="*/ 133 h 217"/>
              <a:gd name="T50" fmla="*/ 165 w 217"/>
              <a:gd name="T51" fmla="*/ 154 h 217"/>
              <a:gd name="T52" fmla="*/ 154 w 217"/>
              <a:gd name="T53" fmla="*/ 165 h 217"/>
              <a:gd name="T54" fmla="*/ 123 w 217"/>
              <a:gd name="T55" fmla="*/ 172 h 217"/>
              <a:gd name="T56" fmla="*/ 101 w 217"/>
              <a:gd name="T57" fmla="*/ 199 h 217"/>
              <a:gd name="T58" fmla="*/ 84 w 217"/>
              <a:gd name="T59" fmla="*/ 169 h 217"/>
              <a:gd name="T60" fmla="*/ 63 w 217"/>
              <a:gd name="T61" fmla="*/ 165 h 217"/>
              <a:gd name="T62" fmla="*/ 39 w 217"/>
              <a:gd name="T63" fmla="*/ 167 h 217"/>
              <a:gd name="T64" fmla="*/ 48 w 217"/>
              <a:gd name="T65" fmla="*/ 133 h 217"/>
              <a:gd name="T66" fmla="*/ 36 w 217"/>
              <a:gd name="T67" fmla="*/ 116 h 217"/>
              <a:gd name="T68" fmla="*/ 36 w 217"/>
              <a:gd name="T69" fmla="*/ 101 h 217"/>
              <a:gd name="T70" fmla="*/ 48 w 217"/>
              <a:gd name="T71" fmla="*/ 83 h 217"/>
              <a:gd name="T72" fmla="*/ 52 w 217"/>
              <a:gd name="T73" fmla="*/ 63 h 217"/>
              <a:gd name="T74" fmla="*/ 63 w 217"/>
              <a:gd name="T75" fmla="*/ 52 h 217"/>
              <a:gd name="T76" fmla="*/ 94 w 217"/>
              <a:gd name="T77" fmla="*/ 45 h 217"/>
              <a:gd name="T78" fmla="*/ 101 w 217"/>
              <a:gd name="T79" fmla="*/ 18 h 217"/>
              <a:gd name="T80" fmla="*/ 124 w 217"/>
              <a:gd name="T81" fmla="*/ 45 h 217"/>
              <a:gd name="T82" fmla="*/ 154 w 217"/>
              <a:gd name="T83" fmla="*/ 51 h 217"/>
              <a:gd name="T84" fmla="*/ 165 w 217"/>
              <a:gd name="T85" fmla="*/ 63 h 217"/>
              <a:gd name="T86" fmla="*/ 169 w 217"/>
              <a:gd name="T87" fmla="*/ 84 h 217"/>
              <a:gd name="T88" fmla="*/ 181 w 217"/>
              <a:gd name="T89" fmla="*/ 101 h 217"/>
              <a:gd name="T90" fmla="*/ 109 w 217"/>
              <a:gd name="T91" fmla="*/ 71 h 217"/>
              <a:gd name="T92" fmla="*/ 71 w 217"/>
              <a:gd name="T93" fmla="*/ 108 h 217"/>
              <a:gd name="T94" fmla="*/ 135 w 217"/>
              <a:gd name="T95" fmla="*/ 135 h 217"/>
              <a:gd name="T96" fmla="*/ 109 w 217"/>
              <a:gd name="T97" fmla="*/ 71 h 217"/>
              <a:gd name="T98" fmla="*/ 109 w 217"/>
              <a:gd name="T99" fmla="*/ 135 h 217"/>
              <a:gd name="T100" fmla="*/ 90 w 217"/>
              <a:gd name="T101" fmla="*/ 90 h 217"/>
              <a:gd name="T102" fmla="*/ 135 w 217"/>
              <a:gd name="T103" fmla="*/ 108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217">
                <a:moveTo>
                  <a:pt x="208" y="83"/>
                </a:moveTo>
                <a:cubicBezTo>
                  <a:pt x="187" y="83"/>
                  <a:pt x="187" y="83"/>
                  <a:pt x="187" y="83"/>
                </a:cubicBezTo>
                <a:cubicBezTo>
                  <a:pt x="187" y="81"/>
                  <a:pt x="186" y="79"/>
                  <a:pt x="185" y="77"/>
                </a:cubicBezTo>
                <a:cubicBezTo>
                  <a:pt x="185" y="77"/>
                  <a:pt x="185" y="77"/>
                  <a:pt x="185" y="77"/>
                </a:cubicBezTo>
                <a:cubicBezTo>
                  <a:pt x="184" y="75"/>
                  <a:pt x="183" y="73"/>
                  <a:pt x="182" y="71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197" y="56"/>
                  <a:pt x="197" y="56"/>
                  <a:pt x="197" y="56"/>
                </a:cubicBezTo>
                <a:cubicBezTo>
                  <a:pt x="201" y="52"/>
                  <a:pt x="201" y="47"/>
                  <a:pt x="197" y="43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0" y="16"/>
                  <a:pt x="165" y="16"/>
                  <a:pt x="161" y="20"/>
                </a:cubicBezTo>
                <a:cubicBezTo>
                  <a:pt x="146" y="35"/>
                  <a:pt x="146" y="35"/>
                  <a:pt x="146" y="35"/>
                </a:cubicBezTo>
                <a:cubicBezTo>
                  <a:pt x="144" y="34"/>
                  <a:pt x="142" y="33"/>
                  <a:pt x="140" y="32"/>
                </a:cubicBezTo>
                <a:cubicBezTo>
                  <a:pt x="138" y="31"/>
                  <a:pt x="136" y="30"/>
                  <a:pt x="134" y="30"/>
                </a:cubicBezTo>
                <a:cubicBezTo>
                  <a:pt x="134" y="9"/>
                  <a:pt x="134" y="9"/>
                  <a:pt x="134" y="9"/>
                </a:cubicBezTo>
                <a:cubicBezTo>
                  <a:pt x="134" y="4"/>
                  <a:pt x="130" y="0"/>
                  <a:pt x="12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87" y="0"/>
                  <a:pt x="83" y="4"/>
                  <a:pt x="83" y="9"/>
                </a:cubicBezTo>
                <a:cubicBezTo>
                  <a:pt x="83" y="30"/>
                  <a:pt x="83" y="30"/>
                  <a:pt x="83" y="30"/>
                </a:cubicBezTo>
                <a:cubicBezTo>
                  <a:pt x="81" y="30"/>
                  <a:pt x="79" y="31"/>
                  <a:pt x="77" y="32"/>
                </a:cubicBezTo>
                <a:cubicBezTo>
                  <a:pt x="75" y="33"/>
                  <a:pt x="73" y="34"/>
                  <a:pt x="71" y="35"/>
                </a:cubicBezTo>
                <a:cubicBezTo>
                  <a:pt x="57" y="20"/>
                  <a:pt x="57" y="20"/>
                  <a:pt x="57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3" y="16"/>
                  <a:pt x="47" y="16"/>
                  <a:pt x="44" y="20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17" y="47"/>
                  <a:pt x="17" y="52"/>
                  <a:pt x="20" y="56"/>
                </a:cubicBezTo>
                <a:cubicBezTo>
                  <a:pt x="35" y="71"/>
                  <a:pt x="35" y="71"/>
                  <a:pt x="35" y="71"/>
                </a:cubicBezTo>
                <a:cubicBezTo>
                  <a:pt x="34" y="73"/>
                  <a:pt x="33" y="74"/>
                  <a:pt x="32" y="76"/>
                </a:cubicBezTo>
                <a:cubicBezTo>
                  <a:pt x="32" y="77"/>
                  <a:pt x="32" y="77"/>
                  <a:pt x="32" y="77"/>
                </a:cubicBezTo>
                <a:cubicBezTo>
                  <a:pt x="31" y="79"/>
                  <a:pt x="30" y="81"/>
                  <a:pt x="30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4" y="83"/>
                  <a:pt x="0" y="87"/>
                  <a:pt x="0" y="92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30"/>
                  <a:pt x="4" y="134"/>
                  <a:pt x="9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6"/>
                  <a:pt x="31" y="138"/>
                  <a:pt x="32" y="140"/>
                </a:cubicBezTo>
                <a:cubicBezTo>
                  <a:pt x="32" y="140"/>
                  <a:pt x="32" y="140"/>
                  <a:pt x="32" y="140"/>
                </a:cubicBezTo>
                <a:cubicBezTo>
                  <a:pt x="33" y="142"/>
                  <a:pt x="34" y="144"/>
                  <a:pt x="35" y="146"/>
                </a:cubicBezTo>
                <a:cubicBezTo>
                  <a:pt x="20" y="160"/>
                  <a:pt x="20" y="160"/>
                  <a:pt x="20" y="160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17" y="164"/>
                  <a:pt x="17" y="170"/>
                  <a:pt x="20" y="173"/>
                </a:cubicBezTo>
                <a:cubicBezTo>
                  <a:pt x="43" y="197"/>
                  <a:pt x="43" y="197"/>
                  <a:pt x="43" y="197"/>
                </a:cubicBezTo>
                <a:cubicBezTo>
                  <a:pt x="44" y="197"/>
                  <a:pt x="44" y="197"/>
                  <a:pt x="44" y="197"/>
                </a:cubicBezTo>
                <a:cubicBezTo>
                  <a:pt x="47" y="200"/>
                  <a:pt x="53" y="200"/>
                  <a:pt x="56" y="19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3" y="183"/>
                  <a:pt x="75" y="184"/>
                  <a:pt x="76" y="185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79" y="186"/>
                  <a:pt x="81" y="187"/>
                  <a:pt x="83" y="187"/>
                </a:cubicBezTo>
                <a:cubicBezTo>
                  <a:pt x="83" y="208"/>
                  <a:pt x="83" y="208"/>
                  <a:pt x="83" y="208"/>
                </a:cubicBezTo>
                <a:cubicBezTo>
                  <a:pt x="83" y="213"/>
                  <a:pt x="87" y="217"/>
                  <a:pt x="92" y="217"/>
                </a:cubicBezTo>
                <a:cubicBezTo>
                  <a:pt x="125" y="217"/>
                  <a:pt x="125" y="217"/>
                  <a:pt x="125" y="217"/>
                </a:cubicBezTo>
                <a:cubicBezTo>
                  <a:pt x="130" y="217"/>
                  <a:pt x="134" y="213"/>
                  <a:pt x="134" y="208"/>
                </a:cubicBezTo>
                <a:cubicBezTo>
                  <a:pt x="134" y="187"/>
                  <a:pt x="134" y="187"/>
                  <a:pt x="134" y="187"/>
                </a:cubicBezTo>
                <a:cubicBezTo>
                  <a:pt x="136" y="187"/>
                  <a:pt x="138" y="186"/>
                  <a:pt x="140" y="185"/>
                </a:cubicBezTo>
                <a:cubicBezTo>
                  <a:pt x="142" y="184"/>
                  <a:pt x="144" y="183"/>
                  <a:pt x="146" y="182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5" y="200"/>
                  <a:pt x="170" y="200"/>
                  <a:pt x="174" y="197"/>
                </a:cubicBezTo>
                <a:cubicBezTo>
                  <a:pt x="197" y="174"/>
                  <a:pt x="197" y="174"/>
                  <a:pt x="197" y="174"/>
                </a:cubicBezTo>
                <a:cubicBezTo>
                  <a:pt x="197" y="173"/>
                  <a:pt x="197" y="173"/>
                  <a:pt x="197" y="173"/>
                </a:cubicBezTo>
                <a:cubicBezTo>
                  <a:pt x="201" y="170"/>
                  <a:pt x="201" y="164"/>
                  <a:pt x="197" y="161"/>
                </a:cubicBezTo>
                <a:cubicBezTo>
                  <a:pt x="182" y="146"/>
                  <a:pt x="182" y="146"/>
                  <a:pt x="182" y="146"/>
                </a:cubicBezTo>
                <a:cubicBezTo>
                  <a:pt x="183" y="144"/>
                  <a:pt x="184" y="142"/>
                  <a:pt x="185" y="140"/>
                </a:cubicBezTo>
                <a:cubicBezTo>
                  <a:pt x="186" y="138"/>
                  <a:pt x="187" y="136"/>
                  <a:pt x="187" y="134"/>
                </a:cubicBezTo>
                <a:cubicBezTo>
                  <a:pt x="208" y="134"/>
                  <a:pt x="208" y="134"/>
                  <a:pt x="208" y="134"/>
                </a:cubicBezTo>
                <a:cubicBezTo>
                  <a:pt x="213" y="134"/>
                  <a:pt x="217" y="130"/>
                  <a:pt x="217" y="125"/>
                </a:cubicBezTo>
                <a:cubicBezTo>
                  <a:pt x="217" y="93"/>
                  <a:pt x="217" y="93"/>
                  <a:pt x="217" y="93"/>
                </a:cubicBezTo>
                <a:cubicBezTo>
                  <a:pt x="217" y="92"/>
                  <a:pt x="217" y="92"/>
                  <a:pt x="217" y="92"/>
                </a:cubicBezTo>
                <a:cubicBezTo>
                  <a:pt x="217" y="87"/>
                  <a:pt x="213" y="83"/>
                  <a:pt x="208" y="83"/>
                </a:cubicBezTo>
                <a:close/>
                <a:moveTo>
                  <a:pt x="200" y="116"/>
                </a:moveTo>
                <a:cubicBezTo>
                  <a:pt x="200" y="116"/>
                  <a:pt x="200" y="116"/>
                  <a:pt x="200" y="116"/>
                </a:cubicBezTo>
                <a:cubicBezTo>
                  <a:pt x="181" y="116"/>
                  <a:pt x="181" y="116"/>
                  <a:pt x="181" y="116"/>
                </a:cubicBezTo>
                <a:cubicBezTo>
                  <a:pt x="176" y="116"/>
                  <a:pt x="173" y="120"/>
                  <a:pt x="172" y="124"/>
                </a:cubicBezTo>
                <a:cubicBezTo>
                  <a:pt x="171" y="127"/>
                  <a:pt x="170" y="130"/>
                  <a:pt x="169" y="133"/>
                </a:cubicBezTo>
                <a:cubicBezTo>
                  <a:pt x="168" y="137"/>
                  <a:pt x="166" y="140"/>
                  <a:pt x="164" y="143"/>
                </a:cubicBezTo>
                <a:cubicBezTo>
                  <a:pt x="162" y="147"/>
                  <a:pt x="162" y="151"/>
                  <a:pt x="165" y="154"/>
                </a:cubicBezTo>
                <a:cubicBezTo>
                  <a:pt x="165" y="154"/>
                  <a:pt x="165" y="154"/>
                  <a:pt x="165" y="154"/>
                </a:cubicBezTo>
                <a:cubicBezTo>
                  <a:pt x="178" y="167"/>
                  <a:pt x="178" y="167"/>
                  <a:pt x="178" y="167"/>
                </a:cubicBezTo>
                <a:cubicBezTo>
                  <a:pt x="167" y="178"/>
                  <a:pt x="167" y="178"/>
                  <a:pt x="167" y="178"/>
                </a:cubicBezTo>
                <a:cubicBezTo>
                  <a:pt x="154" y="165"/>
                  <a:pt x="154" y="165"/>
                  <a:pt x="154" y="165"/>
                </a:cubicBezTo>
                <a:cubicBezTo>
                  <a:pt x="151" y="162"/>
                  <a:pt x="146" y="162"/>
                  <a:pt x="143" y="164"/>
                </a:cubicBezTo>
                <a:cubicBezTo>
                  <a:pt x="140" y="166"/>
                  <a:pt x="137" y="167"/>
                  <a:pt x="134" y="169"/>
                </a:cubicBezTo>
                <a:cubicBezTo>
                  <a:pt x="130" y="170"/>
                  <a:pt x="127" y="171"/>
                  <a:pt x="123" y="172"/>
                </a:cubicBezTo>
                <a:cubicBezTo>
                  <a:pt x="119" y="173"/>
                  <a:pt x="116" y="177"/>
                  <a:pt x="116" y="181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01" y="199"/>
                  <a:pt x="101" y="199"/>
                  <a:pt x="101" y="199"/>
                </a:cubicBezTo>
                <a:cubicBezTo>
                  <a:pt x="101" y="181"/>
                  <a:pt x="101" y="181"/>
                  <a:pt x="101" y="181"/>
                </a:cubicBezTo>
                <a:cubicBezTo>
                  <a:pt x="101" y="176"/>
                  <a:pt x="98" y="173"/>
                  <a:pt x="93" y="172"/>
                </a:cubicBezTo>
                <a:cubicBezTo>
                  <a:pt x="90" y="171"/>
                  <a:pt x="87" y="170"/>
                  <a:pt x="84" y="169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0" y="167"/>
                  <a:pt x="77" y="166"/>
                  <a:pt x="74" y="164"/>
                </a:cubicBezTo>
                <a:cubicBezTo>
                  <a:pt x="71" y="162"/>
                  <a:pt x="66" y="162"/>
                  <a:pt x="63" y="165"/>
                </a:cubicBezTo>
                <a:cubicBezTo>
                  <a:pt x="63" y="165"/>
                  <a:pt x="63" y="165"/>
                  <a:pt x="63" y="165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39" y="167"/>
                  <a:pt x="39" y="167"/>
                  <a:pt x="39" y="167"/>
                </a:cubicBezTo>
                <a:cubicBezTo>
                  <a:pt x="52" y="154"/>
                  <a:pt x="52" y="154"/>
                  <a:pt x="52" y="154"/>
                </a:cubicBezTo>
                <a:cubicBezTo>
                  <a:pt x="55" y="151"/>
                  <a:pt x="55" y="146"/>
                  <a:pt x="53" y="143"/>
                </a:cubicBezTo>
                <a:cubicBezTo>
                  <a:pt x="51" y="140"/>
                  <a:pt x="50" y="137"/>
                  <a:pt x="48" y="133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47" y="130"/>
                  <a:pt x="46" y="127"/>
                  <a:pt x="45" y="123"/>
                </a:cubicBezTo>
                <a:cubicBezTo>
                  <a:pt x="44" y="119"/>
                  <a:pt x="40" y="116"/>
                  <a:pt x="36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41" y="101"/>
                  <a:pt x="44" y="97"/>
                  <a:pt x="45" y="93"/>
                </a:cubicBezTo>
                <a:cubicBezTo>
                  <a:pt x="46" y="90"/>
                  <a:pt x="47" y="87"/>
                  <a:pt x="48" y="84"/>
                </a:cubicBezTo>
                <a:cubicBezTo>
                  <a:pt x="48" y="83"/>
                  <a:pt x="48" y="83"/>
                  <a:pt x="48" y="83"/>
                </a:cubicBezTo>
                <a:cubicBezTo>
                  <a:pt x="50" y="80"/>
                  <a:pt x="51" y="77"/>
                  <a:pt x="53" y="74"/>
                </a:cubicBezTo>
                <a:cubicBezTo>
                  <a:pt x="55" y="70"/>
                  <a:pt x="55" y="66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39" y="50"/>
                  <a:pt x="39" y="50"/>
                  <a:pt x="39" y="50"/>
                </a:cubicBezTo>
                <a:cubicBezTo>
                  <a:pt x="50" y="39"/>
                  <a:pt x="50" y="39"/>
                  <a:pt x="50" y="39"/>
                </a:cubicBezTo>
                <a:cubicBezTo>
                  <a:pt x="63" y="52"/>
                  <a:pt x="63" y="52"/>
                  <a:pt x="63" y="52"/>
                </a:cubicBezTo>
                <a:cubicBezTo>
                  <a:pt x="66" y="55"/>
                  <a:pt x="71" y="55"/>
                  <a:pt x="74" y="53"/>
                </a:cubicBezTo>
                <a:cubicBezTo>
                  <a:pt x="77" y="51"/>
                  <a:pt x="80" y="49"/>
                  <a:pt x="84" y="48"/>
                </a:cubicBezTo>
                <a:cubicBezTo>
                  <a:pt x="87" y="47"/>
                  <a:pt x="90" y="46"/>
                  <a:pt x="94" y="45"/>
                </a:cubicBezTo>
                <a:cubicBezTo>
                  <a:pt x="98" y="44"/>
                  <a:pt x="101" y="40"/>
                  <a:pt x="101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18"/>
                  <a:pt x="101" y="18"/>
                  <a:pt x="101" y="18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6" y="41"/>
                  <a:pt x="120" y="44"/>
                  <a:pt x="124" y="45"/>
                </a:cubicBezTo>
                <a:cubicBezTo>
                  <a:pt x="127" y="46"/>
                  <a:pt x="130" y="47"/>
                  <a:pt x="133" y="48"/>
                </a:cubicBezTo>
                <a:cubicBezTo>
                  <a:pt x="137" y="49"/>
                  <a:pt x="140" y="51"/>
                  <a:pt x="143" y="53"/>
                </a:cubicBezTo>
                <a:cubicBezTo>
                  <a:pt x="147" y="55"/>
                  <a:pt x="152" y="55"/>
                  <a:pt x="154" y="51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78" y="50"/>
                  <a:pt x="178" y="50"/>
                  <a:pt x="178" y="50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2" y="66"/>
                  <a:pt x="162" y="71"/>
                  <a:pt x="164" y="74"/>
                </a:cubicBezTo>
                <a:cubicBezTo>
                  <a:pt x="166" y="77"/>
                  <a:pt x="168" y="80"/>
                  <a:pt x="169" y="84"/>
                </a:cubicBezTo>
                <a:cubicBezTo>
                  <a:pt x="169" y="84"/>
                  <a:pt x="169" y="84"/>
                  <a:pt x="169" y="84"/>
                </a:cubicBezTo>
                <a:cubicBezTo>
                  <a:pt x="170" y="87"/>
                  <a:pt x="171" y="90"/>
                  <a:pt x="172" y="94"/>
                </a:cubicBezTo>
                <a:cubicBezTo>
                  <a:pt x="173" y="98"/>
                  <a:pt x="177" y="101"/>
                  <a:pt x="181" y="101"/>
                </a:cubicBezTo>
                <a:cubicBezTo>
                  <a:pt x="181" y="101"/>
                  <a:pt x="181" y="101"/>
                  <a:pt x="181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0" y="116"/>
                  <a:pt x="200" y="116"/>
                  <a:pt x="200" y="116"/>
                </a:cubicBezTo>
                <a:close/>
                <a:moveTo>
                  <a:pt x="109" y="71"/>
                </a:moveTo>
                <a:cubicBezTo>
                  <a:pt x="109" y="71"/>
                  <a:pt x="109" y="71"/>
                  <a:pt x="109" y="71"/>
                </a:cubicBezTo>
                <a:cubicBezTo>
                  <a:pt x="98" y="71"/>
                  <a:pt x="89" y="75"/>
                  <a:pt x="82" y="82"/>
                </a:cubicBezTo>
                <a:cubicBezTo>
                  <a:pt x="76" y="89"/>
                  <a:pt x="71" y="98"/>
                  <a:pt x="71" y="108"/>
                </a:cubicBezTo>
                <a:cubicBezTo>
                  <a:pt x="71" y="119"/>
                  <a:pt x="76" y="128"/>
                  <a:pt x="82" y="135"/>
                </a:cubicBezTo>
                <a:cubicBezTo>
                  <a:pt x="89" y="141"/>
                  <a:pt x="98" y="146"/>
                  <a:pt x="109" y="146"/>
                </a:cubicBezTo>
                <a:cubicBezTo>
                  <a:pt x="119" y="146"/>
                  <a:pt x="128" y="141"/>
                  <a:pt x="135" y="135"/>
                </a:cubicBezTo>
                <a:cubicBezTo>
                  <a:pt x="142" y="128"/>
                  <a:pt x="146" y="119"/>
                  <a:pt x="146" y="108"/>
                </a:cubicBezTo>
                <a:cubicBezTo>
                  <a:pt x="146" y="98"/>
                  <a:pt x="142" y="89"/>
                  <a:pt x="135" y="82"/>
                </a:cubicBezTo>
                <a:cubicBezTo>
                  <a:pt x="128" y="75"/>
                  <a:pt x="119" y="71"/>
                  <a:pt x="109" y="71"/>
                </a:cubicBezTo>
                <a:close/>
                <a:moveTo>
                  <a:pt x="127" y="127"/>
                </a:moveTo>
                <a:cubicBezTo>
                  <a:pt x="127" y="127"/>
                  <a:pt x="127" y="127"/>
                  <a:pt x="127" y="127"/>
                </a:cubicBezTo>
                <a:cubicBezTo>
                  <a:pt x="123" y="132"/>
                  <a:pt x="116" y="135"/>
                  <a:pt x="109" y="135"/>
                </a:cubicBezTo>
                <a:cubicBezTo>
                  <a:pt x="101" y="135"/>
                  <a:pt x="95" y="132"/>
                  <a:pt x="90" y="127"/>
                </a:cubicBezTo>
                <a:cubicBezTo>
                  <a:pt x="85" y="122"/>
                  <a:pt x="82" y="116"/>
                  <a:pt x="82" y="108"/>
                </a:cubicBezTo>
                <a:cubicBezTo>
                  <a:pt x="82" y="101"/>
                  <a:pt x="85" y="94"/>
                  <a:pt x="90" y="90"/>
                </a:cubicBezTo>
                <a:cubicBezTo>
                  <a:pt x="95" y="85"/>
                  <a:pt x="101" y="82"/>
                  <a:pt x="109" y="82"/>
                </a:cubicBezTo>
                <a:cubicBezTo>
                  <a:pt x="116" y="82"/>
                  <a:pt x="123" y="85"/>
                  <a:pt x="127" y="90"/>
                </a:cubicBezTo>
                <a:cubicBezTo>
                  <a:pt x="132" y="94"/>
                  <a:pt x="135" y="101"/>
                  <a:pt x="135" y="108"/>
                </a:cubicBezTo>
                <a:cubicBezTo>
                  <a:pt x="135" y="116"/>
                  <a:pt x="132" y="122"/>
                  <a:pt x="127" y="127"/>
                </a:cubicBezTo>
                <a:close/>
              </a:path>
            </a:pathLst>
          </a:custGeom>
          <a:solidFill>
            <a:srgbClr val="A289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9" name="Freeform 15"/>
          <p:cNvSpPr>
            <a:spLocks noEditPoints="1"/>
          </p:cNvSpPr>
          <p:nvPr/>
        </p:nvSpPr>
        <p:spPr bwMode="auto">
          <a:xfrm>
            <a:off x="6583363" y="1782763"/>
            <a:ext cx="327025" cy="323850"/>
          </a:xfrm>
          <a:custGeom>
            <a:avLst/>
            <a:gdLst>
              <a:gd name="T0" fmla="*/ 64 w 232"/>
              <a:gd name="T1" fmla="*/ 72 h 230"/>
              <a:gd name="T2" fmla="*/ 64 w 232"/>
              <a:gd name="T3" fmla="*/ 157 h 230"/>
              <a:gd name="T4" fmla="*/ 64 w 232"/>
              <a:gd name="T5" fmla="*/ 157 h 230"/>
              <a:gd name="T6" fmla="*/ 123 w 232"/>
              <a:gd name="T7" fmla="*/ 202 h 230"/>
              <a:gd name="T8" fmla="*/ 123 w 232"/>
              <a:gd name="T9" fmla="*/ 164 h 230"/>
              <a:gd name="T10" fmla="*/ 123 w 232"/>
              <a:gd name="T11" fmla="*/ 65 h 230"/>
              <a:gd name="T12" fmla="*/ 123 w 232"/>
              <a:gd name="T13" fmla="*/ 26 h 230"/>
              <a:gd name="T14" fmla="*/ 64 w 232"/>
              <a:gd name="T15" fmla="*/ 72 h 230"/>
              <a:gd name="T16" fmla="*/ 64 w 232"/>
              <a:gd name="T17" fmla="*/ 72 h 230"/>
              <a:gd name="T18" fmla="*/ 171 w 232"/>
              <a:gd name="T19" fmla="*/ 38 h 230"/>
              <a:gd name="T20" fmla="*/ 171 w 232"/>
              <a:gd name="T21" fmla="*/ 38 h 230"/>
              <a:gd name="T22" fmla="*/ 168 w 232"/>
              <a:gd name="T23" fmla="*/ 26 h 230"/>
              <a:gd name="T24" fmla="*/ 180 w 232"/>
              <a:gd name="T25" fmla="*/ 23 h 230"/>
              <a:gd name="T26" fmla="*/ 218 w 232"/>
              <a:gd name="T27" fmla="*/ 62 h 230"/>
              <a:gd name="T28" fmla="*/ 232 w 232"/>
              <a:gd name="T29" fmla="*/ 114 h 230"/>
              <a:gd name="T30" fmla="*/ 218 w 232"/>
              <a:gd name="T31" fmla="*/ 167 h 230"/>
              <a:gd name="T32" fmla="*/ 180 w 232"/>
              <a:gd name="T33" fmla="*/ 206 h 230"/>
              <a:gd name="T34" fmla="*/ 168 w 232"/>
              <a:gd name="T35" fmla="*/ 203 h 230"/>
              <a:gd name="T36" fmla="*/ 171 w 232"/>
              <a:gd name="T37" fmla="*/ 191 h 230"/>
              <a:gd name="T38" fmla="*/ 203 w 232"/>
              <a:gd name="T39" fmla="*/ 158 h 230"/>
              <a:gd name="T40" fmla="*/ 214 w 232"/>
              <a:gd name="T41" fmla="*/ 114 h 230"/>
              <a:gd name="T42" fmla="*/ 203 w 232"/>
              <a:gd name="T43" fmla="*/ 71 h 230"/>
              <a:gd name="T44" fmla="*/ 171 w 232"/>
              <a:gd name="T45" fmla="*/ 38 h 230"/>
              <a:gd name="T46" fmla="*/ 53 w 232"/>
              <a:gd name="T47" fmla="*/ 74 h 230"/>
              <a:gd name="T48" fmla="*/ 53 w 232"/>
              <a:gd name="T49" fmla="*/ 74 h 230"/>
              <a:gd name="T50" fmla="*/ 17 w 232"/>
              <a:gd name="T51" fmla="*/ 74 h 230"/>
              <a:gd name="T52" fmla="*/ 17 w 232"/>
              <a:gd name="T53" fmla="*/ 155 h 230"/>
              <a:gd name="T54" fmla="*/ 53 w 232"/>
              <a:gd name="T55" fmla="*/ 155 h 230"/>
              <a:gd name="T56" fmla="*/ 53 w 232"/>
              <a:gd name="T57" fmla="*/ 74 h 230"/>
              <a:gd name="T58" fmla="*/ 56 w 232"/>
              <a:gd name="T59" fmla="*/ 56 h 230"/>
              <a:gd name="T60" fmla="*/ 56 w 232"/>
              <a:gd name="T61" fmla="*/ 56 h 230"/>
              <a:gd name="T62" fmla="*/ 127 w 232"/>
              <a:gd name="T63" fmla="*/ 2 h 230"/>
              <a:gd name="T64" fmla="*/ 132 w 232"/>
              <a:gd name="T65" fmla="*/ 0 h 230"/>
              <a:gd name="T66" fmla="*/ 141 w 232"/>
              <a:gd name="T67" fmla="*/ 9 h 230"/>
              <a:gd name="T68" fmla="*/ 141 w 232"/>
              <a:gd name="T69" fmla="*/ 65 h 230"/>
              <a:gd name="T70" fmla="*/ 141 w 232"/>
              <a:gd name="T71" fmla="*/ 67 h 230"/>
              <a:gd name="T72" fmla="*/ 162 w 232"/>
              <a:gd name="T73" fmla="*/ 83 h 230"/>
              <a:gd name="T74" fmla="*/ 173 w 232"/>
              <a:gd name="T75" fmla="*/ 114 h 230"/>
              <a:gd name="T76" fmla="*/ 162 w 232"/>
              <a:gd name="T77" fmla="*/ 146 h 230"/>
              <a:gd name="T78" fmla="*/ 141 w 232"/>
              <a:gd name="T79" fmla="*/ 162 h 230"/>
              <a:gd name="T80" fmla="*/ 141 w 232"/>
              <a:gd name="T81" fmla="*/ 164 h 230"/>
              <a:gd name="T82" fmla="*/ 141 w 232"/>
              <a:gd name="T83" fmla="*/ 220 h 230"/>
              <a:gd name="T84" fmla="*/ 139 w 232"/>
              <a:gd name="T85" fmla="*/ 226 h 230"/>
              <a:gd name="T86" fmla="*/ 127 w 232"/>
              <a:gd name="T87" fmla="*/ 227 h 230"/>
              <a:gd name="T88" fmla="*/ 56 w 232"/>
              <a:gd name="T89" fmla="*/ 173 h 230"/>
              <a:gd name="T90" fmla="*/ 9 w 232"/>
              <a:gd name="T91" fmla="*/ 173 h 230"/>
              <a:gd name="T92" fmla="*/ 9 w 232"/>
              <a:gd name="T93" fmla="*/ 173 h 230"/>
              <a:gd name="T94" fmla="*/ 0 w 232"/>
              <a:gd name="T95" fmla="*/ 164 h 230"/>
              <a:gd name="T96" fmla="*/ 0 w 232"/>
              <a:gd name="T97" fmla="*/ 65 h 230"/>
              <a:gd name="T98" fmla="*/ 0 w 232"/>
              <a:gd name="T99" fmla="*/ 65 h 230"/>
              <a:gd name="T100" fmla="*/ 9 w 232"/>
              <a:gd name="T101" fmla="*/ 56 h 230"/>
              <a:gd name="T102" fmla="*/ 56 w 232"/>
              <a:gd name="T103" fmla="*/ 56 h 230"/>
              <a:gd name="T104" fmla="*/ 141 w 232"/>
              <a:gd name="T105" fmla="*/ 79 h 230"/>
              <a:gd name="T106" fmla="*/ 141 w 232"/>
              <a:gd name="T107" fmla="*/ 79 h 230"/>
              <a:gd name="T108" fmla="*/ 141 w 232"/>
              <a:gd name="T109" fmla="*/ 150 h 230"/>
              <a:gd name="T110" fmla="*/ 154 w 232"/>
              <a:gd name="T111" fmla="*/ 140 h 230"/>
              <a:gd name="T112" fmla="*/ 162 w 232"/>
              <a:gd name="T113" fmla="*/ 114 h 230"/>
              <a:gd name="T114" fmla="*/ 154 w 232"/>
              <a:gd name="T115" fmla="*/ 89 h 230"/>
              <a:gd name="T116" fmla="*/ 141 w 232"/>
              <a:gd name="T117" fmla="*/ 79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2" h="230">
                <a:moveTo>
                  <a:pt x="64" y="72"/>
                </a:moveTo>
                <a:cubicBezTo>
                  <a:pt x="64" y="157"/>
                  <a:pt x="64" y="157"/>
                  <a:pt x="64" y="157"/>
                </a:cubicBezTo>
                <a:cubicBezTo>
                  <a:pt x="64" y="157"/>
                  <a:pt x="64" y="157"/>
                  <a:pt x="64" y="157"/>
                </a:cubicBezTo>
                <a:cubicBezTo>
                  <a:pt x="123" y="202"/>
                  <a:pt x="123" y="202"/>
                  <a:pt x="123" y="202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2"/>
                  <a:pt x="64" y="72"/>
                  <a:pt x="64" y="72"/>
                </a:cubicBezTo>
                <a:close/>
                <a:moveTo>
                  <a:pt x="171" y="38"/>
                </a:moveTo>
                <a:cubicBezTo>
                  <a:pt x="171" y="38"/>
                  <a:pt x="171" y="38"/>
                  <a:pt x="171" y="38"/>
                </a:cubicBezTo>
                <a:cubicBezTo>
                  <a:pt x="167" y="36"/>
                  <a:pt x="165" y="30"/>
                  <a:pt x="168" y="26"/>
                </a:cubicBezTo>
                <a:cubicBezTo>
                  <a:pt x="170" y="22"/>
                  <a:pt x="176" y="21"/>
                  <a:pt x="180" y="23"/>
                </a:cubicBezTo>
                <a:cubicBezTo>
                  <a:pt x="196" y="33"/>
                  <a:pt x="209" y="46"/>
                  <a:pt x="218" y="62"/>
                </a:cubicBezTo>
                <a:cubicBezTo>
                  <a:pt x="227" y="77"/>
                  <a:pt x="232" y="95"/>
                  <a:pt x="232" y="114"/>
                </a:cubicBezTo>
                <a:cubicBezTo>
                  <a:pt x="232" y="133"/>
                  <a:pt x="227" y="151"/>
                  <a:pt x="218" y="167"/>
                </a:cubicBezTo>
                <a:cubicBezTo>
                  <a:pt x="209" y="183"/>
                  <a:pt x="196" y="196"/>
                  <a:pt x="180" y="206"/>
                </a:cubicBezTo>
                <a:cubicBezTo>
                  <a:pt x="176" y="208"/>
                  <a:pt x="170" y="207"/>
                  <a:pt x="168" y="203"/>
                </a:cubicBezTo>
                <a:cubicBezTo>
                  <a:pt x="165" y="199"/>
                  <a:pt x="167" y="193"/>
                  <a:pt x="171" y="191"/>
                </a:cubicBezTo>
                <a:cubicBezTo>
                  <a:pt x="184" y="183"/>
                  <a:pt x="195" y="172"/>
                  <a:pt x="203" y="158"/>
                </a:cubicBezTo>
                <a:cubicBezTo>
                  <a:pt x="210" y="145"/>
                  <a:pt x="214" y="130"/>
                  <a:pt x="214" y="114"/>
                </a:cubicBezTo>
                <a:cubicBezTo>
                  <a:pt x="214" y="98"/>
                  <a:pt x="210" y="84"/>
                  <a:pt x="203" y="71"/>
                </a:cubicBezTo>
                <a:cubicBezTo>
                  <a:pt x="195" y="57"/>
                  <a:pt x="184" y="46"/>
                  <a:pt x="171" y="38"/>
                </a:cubicBezTo>
                <a:close/>
                <a:moveTo>
                  <a:pt x="53" y="74"/>
                </a:moveTo>
                <a:cubicBezTo>
                  <a:pt x="53" y="74"/>
                  <a:pt x="53" y="74"/>
                  <a:pt x="53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155"/>
                  <a:pt x="17" y="155"/>
                  <a:pt x="17" y="155"/>
                </a:cubicBezTo>
                <a:cubicBezTo>
                  <a:pt x="53" y="155"/>
                  <a:pt x="53" y="155"/>
                  <a:pt x="53" y="155"/>
                </a:cubicBezTo>
                <a:cubicBezTo>
                  <a:pt x="53" y="74"/>
                  <a:pt x="53" y="74"/>
                  <a:pt x="53" y="74"/>
                </a:cubicBezTo>
                <a:close/>
                <a:moveTo>
                  <a:pt x="56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127" y="2"/>
                  <a:pt x="127" y="2"/>
                  <a:pt x="127" y="2"/>
                </a:cubicBezTo>
                <a:cubicBezTo>
                  <a:pt x="128" y="1"/>
                  <a:pt x="130" y="0"/>
                  <a:pt x="132" y="0"/>
                </a:cubicBezTo>
                <a:cubicBezTo>
                  <a:pt x="137" y="0"/>
                  <a:pt x="141" y="4"/>
                  <a:pt x="141" y="9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49" y="71"/>
                  <a:pt x="156" y="76"/>
                  <a:pt x="162" y="83"/>
                </a:cubicBezTo>
                <a:cubicBezTo>
                  <a:pt x="169" y="92"/>
                  <a:pt x="173" y="103"/>
                  <a:pt x="173" y="114"/>
                </a:cubicBezTo>
                <a:cubicBezTo>
                  <a:pt x="173" y="126"/>
                  <a:pt x="169" y="137"/>
                  <a:pt x="162" y="146"/>
                </a:cubicBezTo>
                <a:cubicBezTo>
                  <a:pt x="157" y="153"/>
                  <a:pt x="149" y="158"/>
                  <a:pt x="141" y="162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41" y="220"/>
                  <a:pt x="141" y="220"/>
                  <a:pt x="141" y="220"/>
                </a:cubicBezTo>
                <a:cubicBezTo>
                  <a:pt x="141" y="222"/>
                  <a:pt x="141" y="224"/>
                  <a:pt x="139" y="226"/>
                </a:cubicBezTo>
                <a:cubicBezTo>
                  <a:pt x="136" y="230"/>
                  <a:pt x="131" y="230"/>
                  <a:pt x="127" y="227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9" y="173"/>
                  <a:pt x="9" y="173"/>
                  <a:pt x="9" y="173"/>
                </a:cubicBezTo>
                <a:cubicBezTo>
                  <a:pt x="4" y="173"/>
                  <a:pt x="0" y="169"/>
                  <a:pt x="0" y="164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0"/>
                  <a:pt x="4" y="56"/>
                  <a:pt x="9" y="56"/>
                </a:cubicBezTo>
                <a:cubicBezTo>
                  <a:pt x="56" y="56"/>
                  <a:pt x="56" y="56"/>
                  <a:pt x="56" y="56"/>
                </a:cubicBezTo>
                <a:close/>
                <a:moveTo>
                  <a:pt x="141" y="79"/>
                </a:moveTo>
                <a:cubicBezTo>
                  <a:pt x="141" y="79"/>
                  <a:pt x="141" y="79"/>
                  <a:pt x="141" y="79"/>
                </a:cubicBezTo>
                <a:cubicBezTo>
                  <a:pt x="141" y="150"/>
                  <a:pt x="141" y="150"/>
                  <a:pt x="141" y="150"/>
                </a:cubicBezTo>
                <a:cubicBezTo>
                  <a:pt x="146" y="147"/>
                  <a:pt x="150" y="144"/>
                  <a:pt x="154" y="140"/>
                </a:cubicBezTo>
                <a:cubicBezTo>
                  <a:pt x="159" y="133"/>
                  <a:pt x="162" y="124"/>
                  <a:pt x="162" y="114"/>
                </a:cubicBezTo>
                <a:cubicBezTo>
                  <a:pt x="162" y="105"/>
                  <a:pt x="159" y="96"/>
                  <a:pt x="154" y="89"/>
                </a:cubicBezTo>
                <a:cubicBezTo>
                  <a:pt x="150" y="85"/>
                  <a:pt x="146" y="81"/>
                  <a:pt x="141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Freeform 16"/>
          <p:cNvSpPr>
            <a:spLocks noEditPoints="1"/>
          </p:cNvSpPr>
          <p:nvPr/>
        </p:nvSpPr>
        <p:spPr bwMode="auto">
          <a:xfrm>
            <a:off x="7791450" y="3397250"/>
            <a:ext cx="314325" cy="312738"/>
          </a:xfrm>
          <a:custGeom>
            <a:avLst/>
            <a:gdLst>
              <a:gd name="T0" fmla="*/ 40 w 223"/>
              <a:gd name="T1" fmla="*/ 111 h 222"/>
              <a:gd name="T2" fmla="*/ 23 w 223"/>
              <a:gd name="T3" fmla="*/ 111 h 222"/>
              <a:gd name="T4" fmla="*/ 31 w 223"/>
              <a:gd name="T5" fmla="*/ 42 h 222"/>
              <a:gd name="T6" fmla="*/ 40 w 223"/>
              <a:gd name="T7" fmla="*/ 34 h 222"/>
              <a:gd name="T8" fmla="*/ 23 w 223"/>
              <a:gd name="T9" fmla="*/ 34 h 222"/>
              <a:gd name="T10" fmla="*/ 31 w 223"/>
              <a:gd name="T11" fmla="*/ 197 h 222"/>
              <a:gd name="T12" fmla="*/ 40 w 223"/>
              <a:gd name="T13" fmla="*/ 188 h 222"/>
              <a:gd name="T14" fmla="*/ 23 w 223"/>
              <a:gd name="T15" fmla="*/ 188 h 222"/>
              <a:gd name="T16" fmla="*/ 217 w 223"/>
              <a:gd name="T17" fmla="*/ 77 h 222"/>
              <a:gd name="T18" fmla="*/ 6 w 223"/>
              <a:gd name="T19" fmla="*/ 77 h 222"/>
              <a:gd name="T20" fmla="*/ 0 w 223"/>
              <a:gd name="T21" fmla="*/ 140 h 222"/>
              <a:gd name="T22" fmla="*/ 217 w 223"/>
              <a:gd name="T23" fmla="*/ 145 h 222"/>
              <a:gd name="T24" fmla="*/ 223 w 223"/>
              <a:gd name="T25" fmla="*/ 82 h 222"/>
              <a:gd name="T26" fmla="*/ 212 w 223"/>
              <a:gd name="T27" fmla="*/ 134 h 222"/>
              <a:gd name="T28" fmla="*/ 11 w 223"/>
              <a:gd name="T29" fmla="*/ 134 h 222"/>
              <a:gd name="T30" fmla="*/ 212 w 223"/>
              <a:gd name="T31" fmla="*/ 88 h 222"/>
              <a:gd name="T32" fmla="*/ 217 w 223"/>
              <a:gd name="T33" fmla="*/ 0 h 222"/>
              <a:gd name="T34" fmla="*/ 6 w 223"/>
              <a:gd name="T35" fmla="*/ 0 h 222"/>
              <a:gd name="T36" fmla="*/ 0 w 223"/>
              <a:gd name="T37" fmla="*/ 62 h 222"/>
              <a:gd name="T38" fmla="*/ 217 w 223"/>
              <a:gd name="T39" fmla="*/ 67 h 222"/>
              <a:gd name="T40" fmla="*/ 223 w 223"/>
              <a:gd name="T41" fmla="*/ 5 h 222"/>
              <a:gd name="T42" fmla="*/ 212 w 223"/>
              <a:gd name="T43" fmla="*/ 57 h 222"/>
              <a:gd name="T44" fmla="*/ 11 w 223"/>
              <a:gd name="T45" fmla="*/ 57 h 222"/>
              <a:gd name="T46" fmla="*/ 212 w 223"/>
              <a:gd name="T47" fmla="*/ 10 h 222"/>
              <a:gd name="T48" fmla="*/ 217 w 223"/>
              <a:gd name="T49" fmla="*/ 155 h 222"/>
              <a:gd name="T50" fmla="*/ 6 w 223"/>
              <a:gd name="T51" fmla="*/ 155 h 222"/>
              <a:gd name="T52" fmla="*/ 0 w 223"/>
              <a:gd name="T53" fmla="*/ 217 h 222"/>
              <a:gd name="T54" fmla="*/ 217 w 223"/>
              <a:gd name="T55" fmla="*/ 222 h 222"/>
              <a:gd name="T56" fmla="*/ 223 w 223"/>
              <a:gd name="T57" fmla="*/ 160 h 222"/>
              <a:gd name="T58" fmla="*/ 212 w 223"/>
              <a:gd name="T59" fmla="*/ 212 h 222"/>
              <a:gd name="T60" fmla="*/ 11 w 223"/>
              <a:gd name="T61" fmla="*/ 212 h 222"/>
              <a:gd name="T62" fmla="*/ 212 w 223"/>
              <a:gd name="T63" fmla="*/ 16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2">
                <a:moveTo>
                  <a:pt x="31" y="120"/>
                </a:moveTo>
                <a:cubicBezTo>
                  <a:pt x="36" y="120"/>
                  <a:pt x="40" y="116"/>
                  <a:pt x="40" y="111"/>
                </a:cubicBezTo>
                <a:cubicBezTo>
                  <a:pt x="40" y="106"/>
                  <a:pt x="36" y="102"/>
                  <a:pt x="31" y="102"/>
                </a:cubicBezTo>
                <a:cubicBezTo>
                  <a:pt x="27" y="102"/>
                  <a:pt x="23" y="106"/>
                  <a:pt x="23" y="111"/>
                </a:cubicBezTo>
                <a:cubicBezTo>
                  <a:pt x="23" y="116"/>
                  <a:pt x="27" y="120"/>
                  <a:pt x="31" y="120"/>
                </a:cubicBezTo>
                <a:close/>
                <a:moveTo>
                  <a:pt x="31" y="42"/>
                </a:moveTo>
                <a:cubicBezTo>
                  <a:pt x="31" y="42"/>
                  <a:pt x="31" y="42"/>
                  <a:pt x="31" y="42"/>
                </a:cubicBezTo>
                <a:cubicBezTo>
                  <a:pt x="36" y="42"/>
                  <a:pt x="40" y="38"/>
                  <a:pt x="40" y="34"/>
                </a:cubicBezTo>
                <a:cubicBezTo>
                  <a:pt x="40" y="29"/>
                  <a:pt x="36" y="25"/>
                  <a:pt x="31" y="25"/>
                </a:cubicBezTo>
                <a:cubicBezTo>
                  <a:pt x="27" y="25"/>
                  <a:pt x="23" y="29"/>
                  <a:pt x="23" y="34"/>
                </a:cubicBezTo>
                <a:cubicBezTo>
                  <a:pt x="23" y="38"/>
                  <a:pt x="27" y="42"/>
                  <a:pt x="31" y="42"/>
                </a:cubicBezTo>
                <a:close/>
                <a:moveTo>
                  <a:pt x="31" y="197"/>
                </a:moveTo>
                <a:cubicBezTo>
                  <a:pt x="31" y="197"/>
                  <a:pt x="31" y="197"/>
                  <a:pt x="31" y="197"/>
                </a:cubicBezTo>
                <a:cubicBezTo>
                  <a:pt x="36" y="197"/>
                  <a:pt x="40" y="193"/>
                  <a:pt x="40" y="188"/>
                </a:cubicBezTo>
                <a:cubicBezTo>
                  <a:pt x="40" y="183"/>
                  <a:pt x="36" y="179"/>
                  <a:pt x="31" y="179"/>
                </a:cubicBezTo>
                <a:cubicBezTo>
                  <a:pt x="27" y="179"/>
                  <a:pt x="23" y="183"/>
                  <a:pt x="23" y="188"/>
                </a:cubicBezTo>
                <a:cubicBezTo>
                  <a:pt x="23" y="193"/>
                  <a:pt x="27" y="197"/>
                  <a:pt x="31" y="197"/>
                </a:cubicBezTo>
                <a:close/>
                <a:moveTo>
                  <a:pt x="217" y="77"/>
                </a:moveTo>
                <a:cubicBezTo>
                  <a:pt x="217" y="77"/>
                  <a:pt x="217" y="77"/>
                  <a:pt x="217" y="77"/>
                </a:cubicBezTo>
                <a:cubicBezTo>
                  <a:pt x="6" y="77"/>
                  <a:pt x="6" y="77"/>
                  <a:pt x="6" y="77"/>
                </a:cubicBezTo>
                <a:cubicBezTo>
                  <a:pt x="3" y="77"/>
                  <a:pt x="0" y="80"/>
                  <a:pt x="0" y="82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3" y="145"/>
                  <a:pt x="6" y="145"/>
                </a:cubicBezTo>
                <a:cubicBezTo>
                  <a:pt x="217" y="145"/>
                  <a:pt x="217" y="145"/>
                  <a:pt x="217" y="145"/>
                </a:cubicBezTo>
                <a:cubicBezTo>
                  <a:pt x="220" y="145"/>
                  <a:pt x="223" y="142"/>
                  <a:pt x="223" y="140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0"/>
                  <a:pt x="220" y="77"/>
                  <a:pt x="217" y="77"/>
                </a:cubicBezTo>
                <a:close/>
                <a:moveTo>
                  <a:pt x="212" y="134"/>
                </a:moveTo>
                <a:cubicBezTo>
                  <a:pt x="212" y="134"/>
                  <a:pt x="212" y="134"/>
                  <a:pt x="212" y="134"/>
                </a:cubicBezTo>
                <a:cubicBezTo>
                  <a:pt x="11" y="134"/>
                  <a:pt x="11" y="134"/>
                  <a:pt x="11" y="134"/>
                </a:cubicBezTo>
                <a:cubicBezTo>
                  <a:pt x="11" y="88"/>
                  <a:pt x="11" y="88"/>
                  <a:pt x="11" y="88"/>
                </a:cubicBezTo>
                <a:cubicBezTo>
                  <a:pt x="212" y="88"/>
                  <a:pt x="212" y="88"/>
                  <a:pt x="212" y="88"/>
                </a:cubicBezTo>
                <a:cubicBezTo>
                  <a:pt x="212" y="134"/>
                  <a:pt x="212" y="134"/>
                  <a:pt x="212" y="134"/>
                </a:cubicBezTo>
                <a:close/>
                <a:moveTo>
                  <a:pt x="217" y="0"/>
                </a:moveTo>
                <a:cubicBezTo>
                  <a:pt x="217" y="0"/>
                  <a:pt x="217" y="0"/>
                  <a:pt x="217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5"/>
                  <a:pt x="3" y="67"/>
                  <a:pt x="6" y="67"/>
                </a:cubicBezTo>
                <a:cubicBezTo>
                  <a:pt x="217" y="67"/>
                  <a:pt x="217" y="67"/>
                  <a:pt x="217" y="67"/>
                </a:cubicBezTo>
                <a:cubicBezTo>
                  <a:pt x="220" y="67"/>
                  <a:pt x="223" y="65"/>
                  <a:pt x="223" y="62"/>
                </a:cubicBezTo>
                <a:cubicBezTo>
                  <a:pt x="223" y="5"/>
                  <a:pt x="223" y="5"/>
                  <a:pt x="223" y="5"/>
                </a:cubicBezTo>
                <a:cubicBezTo>
                  <a:pt x="223" y="2"/>
                  <a:pt x="220" y="0"/>
                  <a:pt x="217" y="0"/>
                </a:cubicBezTo>
                <a:close/>
                <a:moveTo>
                  <a:pt x="212" y="57"/>
                </a:moveTo>
                <a:cubicBezTo>
                  <a:pt x="212" y="57"/>
                  <a:pt x="212" y="57"/>
                  <a:pt x="2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1" y="10"/>
                  <a:pt x="11" y="10"/>
                  <a:pt x="11" y="10"/>
                </a:cubicBezTo>
                <a:cubicBezTo>
                  <a:pt x="212" y="10"/>
                  <a:pt x="212" y="10"/>
                  <a:pt x="212" y="10"/>
                </a:cubicBezTo>
                <a:cubicBezTo>
                  <a:pt x="212" y="57"/>
                  <a:pt x="212" y="57"/>
                  <a:pt x="212" y="57"/>
                </a:cubicBezTo>
                <a:close/>
                <a:moveTo>
                  <a:pt x="217" y="155"/>
                </a:moveTo>
                <a:cubicBezTo>
                  <a:pt x="217" y="155"/>
                  <a:pt x="217" y="155"/>
                  <a:pt x="217" y="155"/>
                </a:cubicBezTo>
                <a:cubicBezTo>
                  <a:pt x="6" y="155"/>
                  <a:pt x="6" y="155"/>
                  <a:pt x="6" y="155"/>
                </a:cubicBezTo>
                <a:cubicBezTo>
                  <a:pt x="3" y="155"/>
                  <a:pt x="0" y="157"/>
                  <a:pt x="0" y="160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20"/>
                  <a:pt x="3" y="222"/>
                  <a:pt x="6" y="222"/>
                </a:cubicBezTo>
                <a:cubicBezTo>
                  <a:pt x="217" y="222"/>
                  <a:pt x="217" y="222"/>
                  <a:pt x="217" y="222"/>
                </a:cubicBezTo>
                <a:cubicBezTo>
                  <a:pt x="220" y="222"/>
                  <a:pt x="223" y="220"/>
                  <a:pt x="223" y="217"/>
                </a:cubicBezTo>
                <a:cubicBezTo>
                  <a:pt x="223" y="160"/>
                  <a:pt x="223" y="160"/>
                  <a:pt x="223" y="160"/>
                </a:cubicBezTo>
                <a:cubicBezTo>
                  <a:pt x="223" y="157"/>
                  <a:pt x="220" y="155"/>
                  <a:pt x="217" y="155"/>
                </a:cubicBezTo>
                <a:close/>
                <a:moveTo>
                  <a:pt x="212" y="212"/>
                </a:moveTo>
                <a:cubicBezTo>
                  <a:pt x="212" y="212"/>
                  <a:pt x="212" y="212"/>
                  <a:pt x="212" y="212"/>
                </a:cubicBezTo>
                <a:cubicBezTo>
                  <a:pt x="11" y="212"/>
                  <a:pt x="11" y="212"/>
                  <a:pt x="11" y="21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212" y="165"/>
                  <a:pt x="212" y="165"/>
                  <a:pt x="212" y="165"/>
                </a:cubicBezTo>
                <a:cubicBezTo>
                  <a:pt x="212" y="212"/>
                  <a:pt x="212" y="212"/>
                  <a:pt x="212" y="2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1" name="Freeform 17"/>
          <p:cNvSpPr>
            <a:spLocks noEditPoints="1"/>
          </p:cNvSpPr>
          <p:nvPr/>
        </p:nvSpPr>
        <p:spPr bwMode="auto">
          <a:xfrm>
            <a:off x="4816475" y="3225800"/>
            <a:ext cx="395288" cy="257175"/>
          </a:xfrm>
          <a:custGeom>
            <a:avLst/>
            <a:gdLst>
              <a:gd name="T0" fmla="*/ 35 w 281"/>
              <a:gd name="T1" fmla="*/ 0 h 183"/>
              <a:gd name="T2" fmla="*/ 35 w 281"/>
              <a:gd name="T3" fmla="*/ 0 h 183"/>
              <a:gd name="T4" fmla="*/ 246 w 281"/>
              <a:gd name="T5" fmla="*/ 0 h 183"/>
              <a:gd name="T6" fmla="*/ 255 w 281"/>
              <a:gd name="T7" fmla="*/ 8 h 183"/>
              <a:gd name="T8" fmla="*/ 255 w 281"/>
              <a:gd name="T9" fmla="*/ 9 h 183"/>
              <a:gd name="T10" fmla="*/ 255 w 281"/>
              <a:gd name="T11" fmla="*/ 149 h 183"/>
              <a:gd name="T12" fmla="*/ 246 w 281"/>
              <a:gd name="T13" fmla="*/ 157 h 183"/>
              <a:gd name="T14" fmla="*/ 246 w 281"/>
              <a:gd name="T15" fmla="*/ 157 h 183"/>
              <a:gd name="T16" fmla="*/ 35 w 281"/>
              <a:gd name="T17" fmla="*/ 157 h 183"/>
              <a:gd name="T18" fmla="*/ 26 w 281"/>
              <a:gd name="T19" fmla="*/ 149 h 183"/>
              <a:gd name="T20" fmla="*/ 26 w 281"/>
              <a:gd name="T21" fmla="*/ 148 h 183"/>
              <a:gd name="T22" fmla="*/ 26 w 281"/>
              <a:gd name="T23" fmla="*/ 8 h 183"/>
              <a:gd name="T24" fmla="*/ 35 w 281"/>
              <a:gd name="T25" fmla="*/ 0 h 183"/>
              <a:gd name="T26" fmla="*/ 9 w 281"/>
              <a:gd name="T27" fmla="*/ 183 h 183"/>
              <a:gd name="T28" fmla="*/ 9 w 281"/>
              <a:gd name="T29" fmla="*/ 183 h 183"/>
              <a:gd name="T30" fmla="*/ 0 w 281"/>
              <a:gd name="T31" fmla="*/ 174 h 183"/>
              <a:gd name="T32" fmla="*/ 9 w 281"/>
              <a:gd name="T33" fmla="*/ 165 h 183"/>
              <a:gd name="T34" fmla="*/ 272 w 281"/>
              <a:gd name="T35" fmla="*/ 165 h 183"/>
              <a:gd name="T36" fmla="*/ 281 w 281"/>
              <a:gd name="T37" fmla="*/ 174 h 183"/>
              <a:gd name="T38" fmla="*/ 272 w 281"/>
              <a:gd name="T39" fmla="*/ 183 h 183"/>
              <a:gd name="T40" fmla="*/ 9 w 281"/>
              <a:gd name="T41" fmla="*/ 183 h 183"/>
              <a:gd name="T42" fmla="*/ 238 w 281"/>
              <a:gd name="T43" fmla="*/ 17 h 183"/>
              <a:gd name="T44" fmla="*/ 238 w 281"/>
              <a:gd name="T45" fmla="*/ 17 h 183"/>
              <a:gd name="T46" fmla="*/ 43 w 281"/>
              <a:gd name="T47" fmla="*/ 17 h 183"/>
              <a:gd name="T48" fmla="*/ 43 w 281"/>
              <a:gd name="T49" fmla="*/ 140 h 183"/>
              <a:gd name="T50" fmla="*/ 238 w 281"/>
              <a:gd name="T51" fmla="*/ 140 h 183"/>
              <a:gd name="T52" fmla="*/ 238 w 281"/>
              <a:gd name="T53" fmla="*/ 17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1" h="183">
                <a:moveTo>
                  <a:pt x="35" y="0"/>
                </a:moveTo>
                <a:cubicBezTo>
                  <a:pt x="35" y="0"/>
                  <a:pt x="35" y="0"/>
                  <a:pt x="35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51" y="0"/>
                  <a:pt x="255" y="4"/>
                  <a:pt x="255" y="8"/>
                </a:cubicBezTo>
                <a:cubicBezTo>
                  <a:pt x="255" y="9"/>
                  <a:pt x="255" y="9"/>
                  <a:pt x="255" y="9"/>
                </a:cubicBezTo>
                <a:cubicBezTo>
                  <a:pt x="255" y="149"/>
                  <a:pt x="255" y="149"/>
                  <a:pt x="255" y="149"/>
                </a:cubicBezTo>
                <a:cubicBezTo>
                  <a:pt x="255" y="153"/>
                  <a:pt x="251" y="157"/>
                  <a:pt x="246" y="157"/>
                </a:cubicBezTo>
                <a:cubicBezTo>
                  <a:pt x="246" y="157"/>
                  <a:pt x="246" y="157"/>
                  <a:pt x="246" y="157"/>
                </a:cubicBezTo>
                <a:cubicBezTo>
                  <a:pt x="35" y="157"/>
                  <a:pt x="35" y="157"/>
                  <a:pt x="35" y="157"/>
                </a:cubicBezTo>
                <a:cubicBezTo>
                  <a:pt x="30" y="157"/>
                  <a:pt x="26" y="153"/>
                  <a:pt x="26" y="149"/>
                </a:cubicBezTo>
                <a:cubicBezTo>
                  <a:pt x="26" y="148"/>
                  <a:pt x="26" y="148"/>
                  <a:pt x="26" y="14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9" y="183"/>
                </a:moveTo>
                <a:cubicBezTo>
                  <a:pt x="9" y="183"/>
                  <a:pt x="9" y="183"/>
                  <a:pt x="9" y="183"/>
                </a:cubicBezTo>
                <a:cubicBezTo>
                  <a:pt x="4" y="183"/>
                  <a:pt x="0" y="179"/>
                  <a:pt x="0" y="174"/>
                </a:cubicBezTo>
                <a:cubicBezTo>
                  <a:pt x="0" y="169"/>
                  <a:pt x="4" y="165"/>
                  <a:pt x="9" y="165"/>
                </a:cubicBezTo>
                <a:cubicBezTo>
                  <a:pt x="272" y="165"/>
                  <a:pt x="272" y="165"/>
                  <a:pt x="272" y="165"/>
                </a:cubicBezTo>
                <a:cubicBezTo>
                  <a:pt x="277" y="165"/>
                  <a:pt x="281" y="169"/>
                  <a:pt x="281" y="174"/>
                </a:cubicBezTo>
                <a:cubicBezTo>
                  <a:pt x="281" y="179"/>
                  <a:pt x="277" y="183"/>
                  <a:pt x="272" y="183"/>
                </a:cubicBezTo>
                <a:cubicBezTo>
                  <a:pt x="9" y="183"/>
                  <a:pt x="9" y="183"/>
                  <a:pt x="9" y="183"/>
                </a:cubicBezTo>
                <a:close/>
                <a:moveTo>
                  <a:pt x="238" y="17"/>
                </a:moveTo>
                <a:cubicBezTo>
                  <a:pt x="238" y="17"/>
                  <a:pt x="238" y="17"/>
                  <a:pt x="238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238" y="140"/>
                  <a:pt x="238" y="140"/>
                  <a:pt x="238" y="140"/>
                </a:cubicBezTo>
                <a:cubicBezTo>
                  <a:pt x="238" y="17"/>
                  <a:pt x="238" y="17"/>
                  <a:pt x="238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4899025" y="2259013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A2897B"/>
                </a:solidFill>
              </a:rPr>
              <a:t>Option 02</a:t>
            </a:r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4572000" y="3603625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 dirty="0">
                <a:solidFill>
                  <a:schemeClr val="bg1"/>
                </a:solidFill>
              </a:rPr>
              <a:t>Option 01</a:t>
            </a:r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>
            <a:off x="6265863" y="2259013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 dirty="0">
                <a:solidFill>
                  <a:schemeClr val="bg1"/>
                </a:solidFill>
              </a:rPr>
              <a:t>Option 03</a:t>
            </a:r>
          </a:p>
        </p:txBody>
      </p:sp>
      <p:sp>
        <p:nvSpPr>
          <p:cNvPr id="11285" name="Rectangle 21"/>
          <p:cNvSpPr>
            <a:spLocks noChangeArrowheads="1"/>
          </p:cNvSpPr>
          <p:nvPr/>
        </p:nvSpPr>
        <p:spPr bwMode="auto">
          <a:xfrm>
            <a:off x="7237413" y="2914650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A2897B"/>
                </a:solidFill>
              </a:rPr>
              <a:t>Option 04</a:t>
            </a:r>
          </a:p>
        </p:txBody>
      </p:sp>
      <p:sp>
        <p:nvSpPr>
          <p:cNvPr id="11286" name="Rectangle 22"/>
          <p:cNvSpPr>
            <a:spLocks noChangeArrowheads="1"/>
          </p:cNvSpPr>
          <p:nvPr/>
        </p:nvSpPr>
        <p:spPr bwMode="auto">
          <a:xfrm>
            <a:off x="7488238" y="3790950"/>
            <a:ext cx="9366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b="1">
                <a:solidFill>
                  <a:schemeClr val="bg1"/>
                </a:solidFill>
              </a:rPr>
              <a:t>Option 05</a:t>
            </a:r>
          </a:p>
        </p:txBody>
      </p:sp>
      <p:sp>
        <p:nvSpPr>
          <p:cNvPr id="11287" name="Rectangle 23"/>
          <p:cNvSpPr>
            <a:spLocks noChangeArrowheads="1"/>
          </p:cNvSpPr>
          <p:nvPr/>
        </p:nvSpPr>
        <p:spPr bwMode="auto">
          <a:xfrm>
            <a:off x="663575" y="1076960"/>
            <a:ext cx="28813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01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88" name="Line 24"/>
          <p:cNvSpPr>
            <a:spLocks noChangeShapeType="1"/>
          </p:cNvSpPr>
          <p:nvPr/>
        </p:nvSpPr>
        <p:spPr bwMode="auto">
          <a:xfrm>
            <a:off x="663575" y="1724660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89" name="Rectangle 25"/>
          <p:cNvSpPr>
            <a:spLocks noChangeArrowheads="1"/>
          </p:cNvSpPr>
          <p:nvPr/>
        </p:nvSpPr>
        <p:spPr bwMode="auto">
          <a:xfrm>
            <a:off x="663575" y="1862773"/>
            <a:ext cx="28813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02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0" name="Line 26"/>
          <p:cNvSpPr>
            <a:spLocks noChangeShapeType="1"/>
          </p:cNvSpPr>
          <p:nvPr/>
        </p:nvSpPr>
        <p:spPr bwMode="auto">
          <a:xfrm>
            <a:off x="663575" y="2510473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1" name="Rectangle 27"/>
          <p:cNvSpPr>
            <a:spLocks noChangeArrowheads="1"/>
          </p:cNvSpPr>
          <p:nvPr/>
        </p:nvSpPr>
        <p:spPr bwMode="auto">
          <a:xfrm>
            <a:off x="663575" y="2640648"/>
            <a:ext cx="28813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03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2" name="Line 28"/>
          <p:cNvSpPr>
            <a:spLocks noChangeShapeType="1"/>
          </p:cNvSpPr>
          <p:nvPr/>
        </p:nvSpPr>
        <p:spPr bwMode="auto">
          <a:xfrm>
            <a:off x="663575" y="3288348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3" name="Rectangle 29"/>
          <p:cNvSpPr>
            <a:spLocks noChangeArrowheads="1"/>
          </p:cNvSpPr>
          <p:nvPr/>
        </p:nvSpPr>
        <p:spPr bwMode="auto">
          <a:xfrm>
            <a:off x="663575" y="3426460"/>
            <a:ext cx="28813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04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4" name="Line 30"/>
          <p:cNvSpPr>
            <a:spLocks noChangeShapeType="1"/>
          </p:cNvSpPr>
          <p:nvPr/>
        </p:nvSpPr>
        <p:spPr bwMode="auto">
          <a:xfrm>
            <a:off x="663575" y="4074160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295" name="Rectangle 31"/>
          <p:cNvSpPr>
            <a:spLocks noChangeArrowheads="1"/>
          </p:cNvSpPr>
          <p:nvPr/>
        </p:nvSpPr>
        <p:spPr bwMode="auto">
          <a:xfrm>
            <a:off x="663575" y="4199573"/>
            <a:ext cx="28813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E4402F"/>
                </a:solidFill>
              </a:rPr>
              <a:t>Option 05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279049" y="189175"/>
            <a:ext cx="393739" cy="393739"/>
          </a:xfrm>
          <a:prstGeom prst="roundRect">
            <a:avLst>
              <a:gd name="adj" fmla="val 12258"/>
            </a:avLst>
          </a:prstGeom>
          <a:solidFill>
            <a:srgbClr val="FFFDEF"/>
          </a:solidFill>
          <a:ln w="6350">
            <a:solidFill>
              <a:srgbClr val="CBAB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 Box 18"/>
          <p:cNvSpPr txBox="1">
            <a:spLocks noChangeArrowheads="1"/>
          </p:cNvSpPr>
          <p:nvPr/>
        </p:nvSpPr>
        <p:spPr bwMode="auto">
          <a:xfrm>
            <a:off x="276985" y="220533"/>
            <a:ext cx="39786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solidFill>
                  <a:srgbClr val="E4402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02</a:t>
            </a:r>
            <a:endParaRPr lang="zh-CN" altLang="en-US" sz="2000" b="1" dirty="0">
              <a:solidFill>
                <a:srgbClr val="E4402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34" name="Text Box 18"/>
          <p:cNvSpPr txBox="1">
            <a:spLocks noChangeArrowheads="1"/>
          </p:cNvSpPr>
          <p:nvPr/>
        </p:nvSpPr>
        <p:spPr bwMode="auto">
          <a:xfrm>
            <a:off x="780810" y="235922"/>
            <a:ext cx="18020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rgbClr val="A2897B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Header Topic Here</a:t>
            </a:r>
          </a:p>
        </p:txBody>
      </p:sp>
      <p:sp>
        <p:nvSpPr>
          <p:cNvPr id="30" name="Line 30"/>
          <p:cNvSpPr>
            <a:spLocks noChangeShapeType="1"/>
          </p:cNvSpPr>
          <p:nvPr/>
        </p:nvSpPr>
        <p:spPr bwMode="auto">
          <a:xfrm>
            <a:off x="663575" y="4851400"/>
            <a:ext cx="2881313" cy="0"/>
          </a:xfrm>
          <a:prstGeom prst="line">
            <a:avLst/>
          </a:prstGeom>
          <a:noFill/>
          <a:ln w="6350" cmpd="sng">
            <a:solidFill>
              <a:srgbClr val="A2897B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1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112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11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112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 p14:presetBounceEnd="6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0" dur="750" fill="hold"/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1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12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11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112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750" fill="hold"/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750" fill="hold"/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112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112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1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12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 p14:presetBounceEnd="6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5" dur="750" fill="hold"/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6" dur="750" fill="hold"/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12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13" dur="150" fill="hold"/>
                                            <p:tgtEl>
                                              <p:spTgt spid="112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300"/>
                                            <p:tgtEl>
                                              <p:spTgt spid="11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50" fill="hold"/>
                                            <p:tgtEl>
                                              <p:spTgt spid="112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 p14:presetBounceEnd="60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3" dur="75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4" dur="75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1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12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12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12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71" grpId="0" animBg="1"/>
          <p:bldP spid="11272" grpId="0" animBg="1"/>
          <p:bldP spid="11273" grpId="0" animBg="1"/>
          <p:bldP spid="11274" grpId="0" animBg="1"/>
          <p:bldP spid="11275" grpId="0" animBg="1"/>
          <p:bldP spid="11276" grpId="0" animBg="1"/>
          <p:bldP spid="11277" grpId="0" animBg="1"/>
          <p:bldP spid="11277" grpId="1" animBg="1"/>
          <p:bldP spid="11278" grpId="0" animBg="1"/>
          <p:bldP spid="11278" grpId="1" animBg="1"/>
          <p:bldP spid="11279" grpId="0" animBg="1"/>
          <p:bldP spid="11279" grpId="1" animBg="1"/>
          <p:bldP spid="11280" grpId="0" animBg="1"/>
          <p:bldP spid="11280" grpId="1" animBg="1"/>
          <p:bldP spid="11281" grpId="0" animBg="1"/>
          <p:bldP spid="11281" grpId="1" animBg="1"/>
          <p:bldP spid="11282" grpId="0"/>
          <p:bldP spid="11282" grpId="1"/>
          <p:bldP spid="11283" grpId="0"/>
          <p:bldP spid="11283" grpId="1"/>
          <p:bldP spid="11284" grpId="0"/>
          <p:bldP spid="11284" grpId="1"/>
          <p:bldP spid="11285" grpId="0"/>
          <p:bldP spid="11285" grpId="1"/>
          <p:bldP spid="11286" grpId="0"/>
          <p:bldP spid="11286" grpId="1"/>
          <p:bldP spid="11287" grpId="0"/>
          <p:bldP spid="11288" grpId="0" animBg="1"/>
          <p:bldP spid="11289" grpId="0"/>
          <p:bldP spid="11290" grpId="0" animBg="1"/>
          <p:bldP spid="11291" grpId="0"/>
          <p:bldP spid="11292" grpId="0" animBg="1"/>
          <p:bldP spid="11293" grpId="0"/>
          <p:bldP spid="11294" grpId="0" animBg="1"/>
          <p:bldP spid="11295" grpId="0"/>
          <p:bldP spid="3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12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1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1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12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11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1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112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11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112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112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1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1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12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112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11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112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11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12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112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112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1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12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750" fill="hold"/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750" fill="hold"/>
                                            <p:tgtEl>
                                              <p:spTgt spid="11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112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12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13" dur="150" fill="hold"/>
                                            <p:tgtEl>
                                              <p:spTgt spid="112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112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300"/>
                                            <p:tgtEl>
                                              <p:spTgt spid="11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50" fill="hold"/>
                                            <p:tgtEl>
                                              <p:spTgt spid="112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75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1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1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12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12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12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71" grpId="0" animBg="1"/>
          <p:bldP spid="11272" grpId="0" animBg="1"/>
          <p:bldP spid="11273" grpId="0" animBg="1"/>
          <p:bldP spid="11274" grpId="0" animBg="1"/>
          <p:bldP spid="11275" grpId="0" animBg="1"/>
          <p:bldP spid="11276" grpId="0" animBg="1"/>
          <p:bldP spid="11277" grpId="0" animBg="1"/>
          <p:bldP spid="11277" grpId="1" animBg="1"/>
          <p:bldP spid="11278" grpId="0" animBg="1"/>
          <p:bldP spid="11278" grpId="1" animBg="1"/>
          <p:bldP spid="11279" grpId="0" animBg="1"/>
          <p:bldP spid="11279" grpId="1" animBg="1"/>
          <p:bldP spid="11280" grpId="0" animBg="1"/>
          <p:bldP spid="11280" grpId="1" animBg="1"/>
          <p:bldP spid="11281" grpId="0" animBg="1"/>
          <p:bldP spid="11281" grpId="1" animBg="1"/>
          <p:bldP spid="11282" grpId="0"/>
          <p:bldP spid="11282" grpId="1"/>
          <p:bldP spid="11283" grpId="0"/>
          <p:bldP spid="11283" grpId="1"/>
          <p:bldP spid="11284" grpId="0"/>
          <p:bldP spid="11284" grpId="1"/>
          <p:bldP spid="11285" grpId="0"/>
          <p:bldP spid="11285" grpId="1"/>
          <p:bldP spid="11286" grpId="0"/>
          <p:bldP spid="11286" grpId="1"/>
          <p:bldP spid="11287" grpId="0"/>
          <p:bldP spid="11288" grpId="0" animBg="1"/>
          <p:bldP spid="11289" grpId="0"/>
          <p:bldP spid="11290" grpId="0" animBg="1"/>
          <p:bldP spid="11291" grpId="0"/>
          <p:bldP spid="11292" grpId="0" animBg="1"/>
          <p:bldP spid="11293" grpId="0"/>
          <p:bldP spid="11294" grpId="0" animBg="1"/>
          <p:bldP spid="11295" grpId="0"/>
          <p:bldP spid="30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9995ab5e4c825a5b49bc3b6d191478981797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1356</Words>
  <Application>Microsoft Office PowerPoint</Application>
  <PresentationFormat>自定义</PresentationFormat>
  <Paragraphs>207</Paragraphs>
  <Slides>25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33</cp:revision>
  <dcterms:created xsi:type="dcterms:W3CDTF">2015-10-16T11:59:26Z</dcterms:created>
  <dcterms:modified xsi:type="dcterms:W3CDTF">2016-09-26T03:44:23Z</dcterms:modified>
  <cp:category>https://800sucai.taobao.com</cp:category>
</cp:coreProperties>
</file>