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charts/chart1.xml" ContentType="application/vnd.openxmlformats-officedocument.drawingml.chart+xml"/>
  <Override PartName="/ppt/drawings/drawing1.xml" ContentType="application/vnd.openxmlformats-officedocument.drawingml.chartshape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04" autoAdjust="0"/>
    <p:restoredTop sz="94660"/>
  </p:normalViewPr>
  <p:slideViewPr>
    <p:cSldViewPr snapToGrid="0">
      <p:cViewPr>
        <p:scale>
          <a:sx n="111" d="100"/>
          <a:sy n="111" d="100"/>
        </p:scale>
        <p:origin x="-504" y="-1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24037;&#20316;&#31807;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Sheet1!$A$2</c:f>
              <c:strCache>
                <c:ptCount val="1"/>
                <c:pt idx="0">
                  <c:v>公司</c:v>
                </c:pt>
              </c:strCache>
            </c:strRef>
          </c:tx>
          <c:spPr>
            <a:ln>
              <a:noFill/>
            </a:ln>
          </c:spPr>
          <c:dPt>
            <c:idx val="0"/>
            <c:bubble3D val="0"/>
            <c:spPr>
              <a:solidFill>
                <a:srgbClr val="FFC000"/>
              </a:solidFill>
              <a:ln>
                <a:noFill/>
              </a:ln>
            </c:spPr>
          </c:dPt>
          <c:dPt>
            <c:idx val="1"/>
            <c:bubble3D val="0"/>
            <c:spPr>
              <a:solidFill>
                <a:srgbClr val="0070C0"/>
              </a:solidFill>
              <a:ln>
                <a:noFill/>
              </a:ln>
            </c:spPr>
          </c:dPt>
          <c:cat>
            <c:strRef>
              <c:f>Sheet1!$B$1:$C$1</c:f>
              <c:strCache>
                <c:ptCount val="2"/>
                <c:pt idx="0">
                  <c:v>部门1</c:v>
                </c:pt>
                <c:pt idx="1">
                  <c:v>部门2</c:v>
                </c:pt>
              </c:strCache>
            </c:strRef>
          </c:cat>
          <c:val>
            <c:numRef>
              <c:f>Sheet1!$B$2:$C$2</c:f>
              <c:numCache>
                <c:formatCode>General</c:formatCode>
                <c:ptCount val="2"/>
                <c:pt idx="0">
                  <c:v>60</c:v>
                </c:pt>
                <c:pt idx="1">
                  <c:v>40</c:v>
                </c:pt>
              </c:numCache>
            </c:numRef>
          </c:val>
        </c:ser>
        <c:dLbls>
          <c:showLegendKey val="0"/>
          <c:showVal val="0"/>
          <c:showCatName val="0"/>
          <c:showSerName val="0"/>
          <c:showPercent val="0"/>
          <c:showBubbleSize val="0"/>
          <c:showLeaderLines val="1"/>
        </c:dLbls>
        <c:firstSliceAng val="162"/>
      </c:pieChart>
    </c:plotArea>
    <c:plotVisOnly val="1"/>
    <c:dispBlanksAs val="gap"/>
    <c:showDLblsOverMax val="0"/>
  </c:chart>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0.23584</cdr:x>
      <cdr:y>0.25155</cdr:y>
    </cdr:from>
    <cdr:to>
      <cdr:x>0.60296</cdr:x>
      <cdr:y>0.48754</cdr:y>
    </cdr:to>
    <cdr:sp macro="" textlink="">
      <cdr:nvSpPr>
        <cdr:cNvPr id="2" name="TextBox 1"/>
        <cdr:cNvSpPr txBox="1"/>
      </cdr:nvSpPr>
      <cdr:spPr>
        <a:xfrm xmlns:a="http://schemas.openxmlformats.org/drawingml/2006/main">
          <a:off x="1078255" y="690040"/>
          <a:ext cx="1678465" cy="6473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3600" dirty="0" smtClean="0">
              <a:solidFill>
                <a:schemeClr val="bg1"/>
              </a:solidFill>
            </a:rPr>
            <a:t>60%</a:t>
          </a:r>
          <a:endParaRPr lang="zh-CN" altLang="en-US" sz="3600" dirty="0">
            <a:solidFill>
              <a:schemeClr val="bg1"/>
            </a:solidFill>
          </a:endParaRPr>
        </a:p>
      </cdr:txBody>
    </cdr:sp>
  </cdr:relSizeAnchor>
  <cdr:relSizeAnchor xmlns:cdr="http://schemas.openxmlformats.org/drawingml/2006/chartDrawing">
    <cdr:from>
      <cdr:x>0.5315</cdr:x>
      <cdr:y>0.48675</cdr:y>
    </cdr:from>
    <cdr:to>
      <cdr:x>0.79925</cdr:x>
      <cdr:y>0.72274</cdr:y>
    </cdr:to>
    <cdr:sp macro="" textlink="">
      <cdr:nvSpPr>
        <cdr:cNvPr id="3" name="TextBox 2"/>
        <cdr:cNvSpPr txBox="1"/>
      </cdr:nvSpPr>
      <cdr:spPr>
        <a:xfrm xmlns:a="http://schemas.openxmlformats.org/drawingml/2006/main">
          <a:off x="2430021" y="1335244"/>
          <a:ext cx="1224170" cy="64738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altLang="zh-CN" sz="2400" dirty="0">
              <a:solidFill>
                <a:schemeClr val="bg1"/>
              </a:solidFill>
            </a:rPr>
            <a:t>4</a:t>
          </a:r>
          <a:r>
            <a:rPr lang="en-US" altLang="zh-CN" sz="2400" dirty="0" smtClean="0">
              <a:solidFill>
                <a:schemeClr val="bg1"/>
              </a:solidFill>
            </a:rPr>
            <a:t>0%</a:t>
          </a:r>
          <a:endParaRPr lang="zh-CN" altLang="en-US" sz="2400" dirty="0">
            <a:solidFill>
              <a:schemeClr val="bg1"/>
            </a:solidFill>
          </a:endParaRPr>
        </a:p>
      </cdr:txBody>
    </cdr:sp>
  </cdr:relSizeAnchor>
  <cdr:relSizeAnchor xmlns:cdr="http://schemas.openxmlformats.org/drawingml/2006/chartDrawing">
    <cdr:from>
      <cdr:x>0.70193</cdr:x>
      <cdr:y>0.76352</cdr:y>
    </cdr:from>
    <cdr:to>
      <cdr:x>0.91094</cdr:x>
      <cdr:y>0.99414</cdr:y>
    </cdr:to>
    <cdr:cxnSp macro="">
      <cdr:nvCxnSpPr>
        <cdr:cNvPr id="5" name="直接连接符 4"/>
        <cdr:cNvCxnSpPr/>
      </cdr:nvCxnSpPr>
      <cdr:spPr>
        <a:xfrm xmlns:a="http://schemas.openxmlformats.org/drawingml/2006/main">
          <a:off x="3209244" y="2094496"/>
          <a:ext cx="955589" cy="632639"/>
        </a:xfrm>
        <a:prstGeom xmlns:a="http://schemas.openxmlformats.org/drawingml/2006/main" prst="line">
          <a:avLst/>
        </a:prstGeom>
        <a:ln xmlns:a="http://schemas.openxmlformats.org/drawingml/2006/main" w="38100">
          <a:solidFill>
            <a:srgbClr val="0070C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E6E6838-07EA-4F1A-ABAC-6A1E7989C016}"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37AAF835-A942-421C-8B8D-F1CD2A7934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40502689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D0F5A4-4E62-4885-B0E3-4110D6C1B27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2A5517B2-E198-4DA8-9DD5-16E1C0163C6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4541231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EF0CBB9-6299-4DE3-B037-0EB1ED8BACB8}"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5B333758-A369-4D33-86BA-56B839B302E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83254734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6E6E6838-07EA-4F1A-ABAC-6A1E7989C016}"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37AAF835-A942-421C-8B8D-F1CD2A7934D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5437237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81734" y="1"/>
            <a:ext cx="12273734" cy="6857999"/>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181598409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46A944D-89D3-4F48-8E9D-266D93E9F5AE}"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15329B8-918B-45AC-B0E8-926D668B4BF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61369547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F3D46C-F5E8-4976-AF91-F905F1FC1886}"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8798CA7-020A-4DA7-BA3F-C248B3491B2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88430785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EC5C7EB-5B8C-4DDB-953D-8C8F5A26FA18}"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CEC04BC0-7BDA-454A-93E7-842B65D7557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84897826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5291C4A-682E-4BCE-AB2F-79C187B0B23F}"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8653BA35-B72A-4AB3-A567-065C6D90FE7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9911028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FBE4568-DC60-4380-B8E5-A6C729ED0AC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45743D4-9E9C-49FA-A449-3081A20C322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49250797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F1CF323-B3CC-4BEE-9F10-07FAD5B6F2D3}"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2F404BA-D305-4DB0-87D9-86868FD3AA3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43283822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A3AECFD-C235-4AF4-905B-1184AC03B91F}"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B26638B-6D62-42F5-A0A7-D110F058C58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59231094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8CBFCAB-8047-47D1-8E83-E50B699ED394}"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547C83CA-9EEC-462E-B30D-091FD2CBA60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75974622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BD0F5A4-4E62-4885-B0E3-4110D6C1B27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2A5517B2-E198-4DA8-9DD5-16E1C0163C6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5858076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EF0CBB9-6299-4DE3-B037-0EB1ED8BACB8}"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5B333758-A369-4D33-86BA-56B839B302E9}"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51508966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846A944D-89D3-4F48-8E9D-266D93E9F5AE}"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15329B8-918B-45AC-B0E8-926D668B4BF8}"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92279616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36F3D46C-F5E8-4976-AF91-F905F1FC1886}"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8798CA7-020A-4DA7-BA3F-C248B3491B2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12523117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EC5C7EB-5B8C-4DDB-953D-8C8F5A26FA18}"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CEC04BC0-7BDA-454A-93E7-842B65D75572}"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77740586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5291C4A-682E-4BCE-AB2F-79C187B0B23F}"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8653BA35-B72A-4AB3-A567-065C6D90FE74}"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0249927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1FBE4568-DC60-4380-B8E5-A6C729ED0AC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E45743D4-9E9C-49FA-A449-3081A20C322E}"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41577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EF1CF323-B3CC-4BEE-9F10-07FAD5B6F2D3}"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D2F404BA-D305-4DB0-87D9-86868FD3AA31}"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11167093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A8CBFCAB-8047-47D1-8E83-E50B699ED394}"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547C83CA-9EEC-462E-B30D-091FD2CBA607}"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38039303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D0D76F8-A501-4897-93C3-B8336BCD657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92106B86-6E1B-48FC-A2CF-B6BE1706ED8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26211917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ea typeface="+mn-ea"/>
              </a:defRPr>
            </a:lvl1pPr>
          </a:lstStyle>
          <a:p>
            <a:pPr>
              <a:defRPr/>
            </a:pPr>
            <a:fld id="{9D0D76F8-A501-4897-93C3-B8336BCD6571}" type="datetimeFigureOut">
              <a:rPr lang="zh-CN" altLang="en-US">
                <a:solidFill>
                  <a:prstClr val="black">
                    <a:tint val="75000"/>
                  </a:prstClr>
                </a:solidFill>
              </a:rPr>
              <a:pPr>
                <a:defRPr/>
              </a:pPr>
              <a:t>2016/9/26 Monday</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ea typeface="+mn-ea"/>
              </a:defRPr>
            </a:lvl1pPr>
          </a:lstStyle>
          <a:p>
            <a:pPr>
              <a:defRPr/>
            </a:pPr>
            <a:fld id="{92106B86-6E1B-48FC-A2CF-B6BE1706ED85}" type="slidenum">
              <a:rPr lang="zh-CN" altLang="en-US">
                <a:solidFill>
                  <a:prstClr val="black">
                    <a:tint val="75000"/>
                  </a:prstClr>
                </a:solidFill>
              </a:rPr>
              <a:pPr>
                <a:defRPr/>
              </a:pPr>
              <a:t>‹#›</a:t>
            </a:fld>
            <a:endParaRPr lang="zh-CN" altLang="en-US">
              <a:solidFill>
                <a:prstClr val="black">
                  <a:tint val="75000"/>
                </a:prstClr>
              </a:solidFill>
            </a:endParaRPr>
          </a:p>
        </p:txBody>
      </p:sp>
    </p:spTree>
    <p:extLst>
      <p:ext uri="{BB962C8B-B14F-4D97-AF65-F5344CB8AC3E}">
        <p14:creationId xmlns:p14="http://schemas.microsoft.com/office/powerpoint/2010/main" val="73517451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13.xml"/><Relationship Id="rId5" Type="http://schemas.openxmlformats.org/officeDocument/2006/relationships/image" Target="../media/image18.jpg"/><Relationship Id="rId4" Type="http://schemas.openxmlformats.org/officeDocument/2006/relationships/image" Target="../media/image17.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jp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sp>
        <p:nvSpPr>
          <p:cNvPr id="72" name="文本框 71"/>
          <p:cNvSpPr txBox="1"/>
          <p:nvPr/>
        </p:nvSpPr>
        <p:spPr>
          <a:xfrm>
            <a:off x="1205276" y="4077977"/>
            <a:ext cx="5724644" cy="369332"/>
          </a:xfrm>
          <a:prstGeom prst="rect">
            <a:avLst/>
          </a:prstGeom>
          <a:noFill/>
        </p:spPr>
        <p:txBody>
          <a:bodyPr wrap="none" rtlCol="0">
            <a:spAutoFit/>
          </a:bodyPr>
          <a:lstStyle/>
          <a:p>
            <a:r>
              <a:rPr lang="en-US" altLang="zh-CN" b="1" dirty="0" smtClean="0">
                <a:solidFill>
                  <a:schemeClr val="accent2">
                    <a:lumMod val="75000"/>
                  </a:schemeClr>
                </a:solidFill>
                <a:latin typeface="微软雅黑" panose="020B0503020204020204" pitchFamily="34" charset="-122"/>
                <a:ea typeface="微软雅黑" panose="020B0503020204020204" pitchFamily="34" charset="-122"/>
              </a:rPr>
              <a:t>【</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新年工作计划</a:t>
            </a:r>
            <a:r>
              <a:rPr lang="en-US" altLang="zh-CN" b="1" dirty="0" smtClean="0">
                <a:solidFill>
                  <a:schemeClr val="accent2">
                    <a:lumMod val="75000"/>
                  </a:schemeClr>
                </a:solidFill>
                <a:latin typeface="微软雅黑" panose="020B0503020204020204" pitchFamily="34" charset="-122"/>
                <a:ea typeface="微软雅黑" panose="020B0503020204020204" pitchFamily="34" charset="-122"/>
              </a:rPr>
              <a:t>】【</a:t>
            </a:r>
            <a:r>
              <a:rPr lang="zh-CN" altLang="en-US" b="1" dirty="0">
                <a:solidFill>
                  <a:schemeClr val="accent2">
                    <a:lumMod val="75000"/>
                  </a:schemeClr>
                </a:solidFill>
                <a:latin typeface="微软雅黑" panose="020B0503020204020204" pitchFamily="34" charset="-122"/>
                <a:ea typeface="微软雅黑" panose="020B0503020204020204" pitchFamily="34" charset="-122"/>
              </a:rPr>
              <a:t>新年</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工作总结</a:t>
            </a:r>
            <a:r>
              <a:rPr lang="en-US" altLang="zh-CN" b="1" dirty="0" smtClean="0">
                <a:solidFill>
                  <a:schemeClr val="accent2">
                    <a:lumMod val="75000"/>
                  </a:schemeClr>
                </a:solidFill>
                <a:latin typeface="微软雅黑" panose="020B0503020204020204" pitchFamily="34" charset="-122"/>
                <a:ea typeface="微软雅黑" panose="020B0503020204020204" pitchFamily="34" charset="-122"/>
              </a:rPr>
              <a:t>】【</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rPr>
              <a:t>个人述职报告</a:t>
            </a:r>
            <a:r>
              <a:rPr lang="en-US" altLang="zh-CN" b="1" dirty="0" smtClean="0">
                <a:solidFill>
                  <a:schemeClr val="accent2">
                    <a:lumMod val="75000"/>
                  </a:schemeClr>
                </a:solidFill>
                <a:latin typeface="微软雅黑" panose="020B0503020204020204" pitchFamily="34" charset="-122"/>
                <a:ea typeface="微软雅黑" panose="020B0503020204020204" pitchFamily="34" charset="-122"/>
              </a:rPr>
              <a:t>】</a:t>
            </a:r>
            <a:endParaRPr lang="zh-CN" altLang="en-US" b="1" dirty="0">
              <a:solidFill>
                <a:schemeClr val="accent2">
                  <a:lumMod val="75000"/>
                </a:scheme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1205276" y="1923541"/>
            <a:ext cx="9837950" cy="2154436"/>
          </a:xfrm>
          <a:prstGeom prst="rect">
            <a:avLst/>
          </a:prstGeom>
          <a:noFill/>
          <a:effectLst>
            <a:outerShdw blurRad="50800" dist="38100" dir="5400000" algn="t" rotWithShape="0">
              <a:prstClr val="black">
                <a:alpha val="40000"/>
              </a:prstClr>
            </a:outerShdw>
          </a:effectLst>
        </p:spPr>
        <p:txBody>
          <a:bodyPr wrap="none" rtlCol="0">
            <a:spAutoFit/>
          </a:bodyPr>
          <a:lstStyle/>
          <a:p>
            <a:r>
              <a:rPr lang="zh-CN" altLang="en-US"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时尚折纸类</a:t>
            </a:r>
            <a:endParaRPr lang="en-US" altLang="zh-CN" sz="8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r>
              <a:rPr lang="zh-CN" altLang="en-US" sz="5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新年工作计划汇报总结</a:t>
            </a:r>
            <a:r>
              <a:rPr lang="en-US" altLang="zh-CN" sz="5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5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endParaRPr lang="zh-CN" altLang="en-US" sz="5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22" name="绿色通道(Green Channel)">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2296966" y="1618741"/>
            <a:ext cx="609600" cy="609600"/>
          </a:xfrm>
          <a:prstGeom prst="rect">
            <a:avLst/>
          </a:prstGeom>
        </p:spPr>
      </p:pic>
    </p:spTree>
    <p:custDataLst>
      <p:tags r:id="rId1"/>
    </p:custDataLst>
    <p:extLst>
      <p:ext uri="{BB962C8B-B14F-4D97-AF65-F5344CB8AC3E}">
        <p14:creationId xmlns:p14="http://schemas.microsoft.com/office/powerpoint/2010/main" val="287932310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73"/>
                                        </p:tgtEl>
                                        <p:attrNameLst>
                                          <p:attrName>style.visibility</p:attrName>
                                        </p:attrNameLst>
                                      </p:cBhvr>
                                      <p:to>
                                        <p:strVal val="visible"/>
                                      </p:to>
                                    </p:set>
                                    <p:anim calcmode="lin" valueType="num">
                                      <p:cBhvr>
                                        <p:cTn id="10" dur="500" fill="hold"/>
                                        <p:tgtEl>
                                          <p:spTgt spid="73"/>
                                        </p:tgtEl>
                                        <p:attrNameLst>
                                          <p:attrName>ppt_w</p:attrName>
                                        </p:attrNameLst>
                                      </p:cBhvr>
                                      <p:tavLst>
                                        <p:tav tm="0">
                                          <p:val>
                                            <p:fltVal val="0"/>
                                          </p:val>
                                        </p:tav>
                                        <p:tav tm="100000">
                                          <p:val>
                                            <p:strVal val="#ppt_w"/>
                                          </p:val>
                                        </p:tav>
                                      </p:tavLst>
                                    </p:anim>
                                    <p:anim calcmode="lin" valueType="num">
                                      <p:cBhvr>
                                        <p:cTn id="11" dur="500" fill="hold"/>
                                        <p:tgtEl>
                                          <p:spTgt spid="73"/>
                                        </p:tgtEl>
                                        <p:attrNameLst>
                                          <p:attrName>ppt_h</p:attrName>
                                        </p:attrNameLst>
                                      </p:cBhvr>
                                      <p:tavLst>
                                        <p:tav tm="0">
                                          <p:val>
                                            <p:fltVal val="0"/>
                                          </p:val>
                                        </p:tav>
                                        <p:tav tm="100000">
                                          <p:val>
                                            <p:strVal val="#ppt_h"/>
                                          </p:val>
                                        </p:tav>
                                      </p:tavLst>
                                    </p:anim>
                                    <p:animEffect transition="in" filter="fade">
                                      <p:cBhvr>
                                        <p:cTn id="12" dur="500"/>
                                        <p:tgtEl>
                                          <p:spTgt spid="73"/>
                                        </p:tgtEl>
                                      </p:cBhvr>
                                    </p:animEffec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72"/>
                                        </p:tgtEl>
                                        <p:attrNameLst>
                                          <p:attrName>style.visibility</p:attrName>
                                        </p:attrNameLst>
                                      </p:cBhvr>
                                      <p:to>
                                        <p:strVal val="visible"/>
                                      </p:to>
                                    </p:set>
                                    <p:anim calcmode="lin" valueType="num">
                                      <p:cBhvr>
                                        <p:cTn id="16" dur="500" fill="hold"/>
                                        <p:tgtEl>
                                          <p:spTgt spid="72"/>
                                        </p:tgtEl>
                                        <p:attrNameLst>
                                          <p:attrName>ppt_w</p:attrName>
                                        </p:attrNameLst>
                                      </p:cBhvr>
                                      <p:tavLst>
                                        <p:tav tm="0">
                                          <p:val>
                                            <p:fltVal val="0"/>
                                          </p:val>
                                        </p:tav>
                                        <p:tav tm="100000">
                                          <p:val>
                                            <p:strVal val="#ppt_w"/>
                                          </p:val>
                                        </p:tav>
                                      </p:tavLst>
                                    </p:anim>
                                    <p:anim calcmode="lin" valueType="num">
                                      <p:cBhvr>
                                        <p:cTn id="17" dur="500" fill="hold"/>
                                        <p:tgtEl>
                                          <p:spTgt spid="72"/>
                                        </p:tgtEl>
                                        <p:attrNameLst>
                                          <p:attrName>ppt_h</p:attrName>
                                        </p:attrNameLst>
                                      </p:cBhvr>
                                      <p:tavLst>
                                        <p:tav tm="0">
                                          <p:val>
                                            <p:fltVal val="0"/>
                                          </p:val>
                                        </p:tav>
                                        <p:tav tm="100000">
                                          <p:val>
                                            <p:strVal val="#ppt_h"/>
                                          </p:val>
                                        </p:tav>
                                      </p:tavLst>
                                    </p:anim>
                                    <p:animEffect transition="in" filter="fade">
                                      <p:cBhvr>
                                        <p:cTn id="1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9" repeatCount="indefinite" fill="remove" display="0">
                  <p:stCondLst>
                    <p:cond delay="indefinite"/>
                  </p:stCondLst>
                  <p:endCondLst>
                    <p:cond evt="onStopAudio" delay="0">
                      <p:tgtEl>
                        <p:sldTgt/>
                      </p:tgtEl>
                    </p:cond>
                  </p:endCondLst>
                </p:cTn>
                <p:tgtEl>
                  <p:spTgt spid="22"/>
                </p:tgtEl>
              </p:cMediaNode>
            </p:audio>
          </p:childTnLst>
        </p:cTn>
      </p:par>
    </p:tnLst>
    <p:bldLst>
      <p:bldP spid="72" grpId="0"/>
      <p:bldP spid="73" grpId="0"/>
    </p:bldLst>
  </p:timing>
  <p:extLst mod="1">
    <p:ext uri="{E180D4A7-C9FB-4DFB-919C-405C955672EB}">
      <p14:showEvtLst xmlns:p14="http://schemas.microsoft.com/office/powerpoint/2010/main">
        <p14:playEvt time="1" objId="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5" name="十字箭头标注 4"/>
          <p:cNvSpPr/>
          <p:nvPr/>
        </p:nvSpPr>
        <p:spPr>
          <a:xfrm>
            <a:off x="401928" y="1708276"/>
            <a:ext cx="3851900" cy="3651491"/>
          </a:xfrm>
          <a:prstGeom prst="quadArrowCallout">
            <a:avLst>
              <a:gd name="adj1" fmla="val 21349"/>
              <a:gd name="adj2" fmla="val 18515"/>
              <a:gd name="adj3" fmla="val 18515"/>
              <a:gd name="adj4" fmla="val 4812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659143" y="3866862"/>
            <a:ext cx="5328740" cy="0"/>
          </a:xfrm>
          <a:prstGeom prst="line">
            <a:avLst/>
          </a:prstGeom>
          <a:ln w="28575">
            <a:solidFill>
              <a:srgbClr val="FF620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659143" y="3029955"/>
            <a:ext cx="532874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71103" y="4703770"/>
            <a:ext cx="5616470" cy="0"/>
          </a:xfrm>
          <a:prstGeom prst="line">
            <a:avLst/>
          </a:prstGeom>
          <a:ln w="28575">
            <a:solidFill>
              <a:srgbClr val="0070C0"/>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4626296" y="2288177"/>
            <a:ext cx="720100" cy="65224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t>１</a:t>
            </a:r>
            <a:endParaRPr lang="zh-CN" altLang="en-US" sz="3200" dirty="0"/>
          </a:p>
        </p:txBody>
      </p:sp>
      <p:sp>
        <p:nvSpPr>
          <p:cNvPr id="10" name="矩形 9"/>
          <p:cNvSpPr/>
          <p:nvPr/>
        </p:nvSpPr>
        <p:spPr>
          <a:xfrm>
            <a:off x="5565378" y="2429631"/>
            <a:ext cx="4827819" cy="369332"/>
          </a:xfrm>
          <a:prstGeom prst="rect">
            <a:avLst/>
          </a:prstGeom>
        </p:spPr>
        <p:txBody>
          <a:bodyPr wrap="square">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p>
        </p:txBody>
      </p:sp>
      <p:sp>
        <p:nvSpPr>
          <p:cNvPr id="11" name="椭圆 10"/>
          <p:cNvSpPr/>
          <p:nvPr/>
        </p:nvSpPr>
        <p:spPr>
          <a:xfrm>
            <a:off x="4659143" y="3098011"/>
            <a:ext cx="720100" cy="652241"/>
          </a:xfrm>
          <a:prstGeom prst="ellipse">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2</a:t>
            </a:r>
            <a:endParaRPr lang="zh-CN" altLang="en-US" sz="3200" dirty="0"/>
          </a:p>
        </p:txBody>
      </p:sp>
      <p:sp>
        <p:nvSpPr>
          <p:cNvPr id="12" name="矩形 11"/>
          <p:cNvSpPr/>
          <p:nvPr/>
        </p:nvSpPr>
        <p:spPr>
          <a:xfrm>
            <a:off x="5598225" y="3239465"/>
            <a:ext cx="4659465" cy="369332"/>
          </a:xfrm>
          <a:prstGeom prst="rect">
            <a:avLst/>
          </a:prstGeom>
        </p:spPr>
        <p:txBody>
          <a:bodyPr wrap="square">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p>
        </p:txBody>
      </p:sp>
      <p:sp>
        <p:nvSpPr>
          <p:cNvPr id="16" name="椭圆 15"/>
          <p:cNvSpPr/>
          <p:nvPr/>
        </p:nvSpPr>
        <p:spPr>
          <a:xfrm>
            <a:off x="4626296" y="3907846"/>
            <a:ext cx="720100" cy="65224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t>3</a:t>
            </a:r>
            <a:endParaRPr lang="zh-CN" altLang="en-US" sz="3200" dirty="0"/>
          </a:p>
        </p:txBody>
      </p:sp>
      <p:sp>
        <p:nvSpPr>
          <p:cNvPr id="17" name="矩形 16"/>
          <p:cNvSpPr/>
          <p:nvPr/>
        </p:nvSpPr>
        <p:spPr>
          <a:xfrm>
            <a:off x="5565378" y="4049300"/>
            <a:ext cx="4692313" cy="369332"/>
          </a:xfrm>
          <a:prstGeom prst="rect">
            <a:avLst/>
          </a:prstGeom>
        </p:spPr>
        <p:txBody>
          <a:bodyPr wrap="square">
            <a:spAutoFit/>
          </a:bodyPr>
          <a:lstStyle/>
          <a:p>
            <a:r>
              <a:rPr lang="zh-CN" altLang="en-US"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p>
        </p:txBody>
      </p:sp>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l="16770" r="16770"/>
          <a:stretch/>
        </p:blipFill>
        <p:spPr>
          <a:xfrm>
            <a:off x="1380808" y="2614298"/>
            <a:ext cx="1861483" cy="1861483"/>
          </a:xfrm>
          <a:prstGeom prst="rect">
            <a:avLst/>
          </a:prstGeom>
          <a:ln>
            <a:solidFill>
              <a:srgbClr val="FFC000"/>
            </a:solidFill>
          </a:ln>
        </p:spPr>
      </p:pic>
    </p:spTree>
    <p:extLst>
      <p:ext uri="{BB962C8B-B14F-4D97-AF65-F5344CB8AC3E}">
        <p14:creationId xmlns:p14="http://schemas.microsoft.com/office/powerpoint/2010/main" val="48024256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6" presetClass="entr" presetSubtype="16"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500"/>
                                        <p:tgtEl>
                                          <p:spTgt spid="5"/>
                                        </p:tgtEl>
                                      </p:cBhvr>
                                    </p:animEffect>
                                  </p:childTnLst>
                                </p:cTn>
                              </p:par>
                            </p:childTnLst>
                          </p:cTn>
                        </p:par>
                        <p:par>
                          <p:cTn id="20" fill="hold">
                            <p:stCondLst>
                              <p:cond delay="1250"/>
                            </p:stCondLst>
                            <p:childTnLst>
                              <p:par>
                                <p:cTn id="21" presetID="6"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ircle(in)">
                                      <p:cBhvr>
                                        <p:cTn id="23" dur="500"/>
                                        <p:tgtEl>
                                          <p:spTgt spid="18"/>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par>
                          <p:cTn id="32" fill="hold">
                            <p:stCondLst>
                              <p:cond delay="2750"/>
                            </p:stCondLst>
                            <p:childTnLst>
                              <p:par>
                                <p:cTn id="33" presetID="22" presetClass="entr" presetSubtype="8"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childTnLst>
                          </p:cTn>
                        </p:par>
                        <p:par>
                          <p:cTn id="36" fill="hold">
                            <p:stCondLst>
                              <p:cond delay="3250"/>
                            </p:stCondLst>
                            <p:childTnLst>
                              <p:par>
                                <p:cTn id="37" presetID="14"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childTnLst>
                          </p:cTn>
                        </p:par>
                        <p:par>
                          <p:cTn id="40" fill="hold">
                            <p:stCondLst>
                              <p:cond delay="3750"/>
                            </p:stCondLst>
                            <p:childTnLst>
                              <p:par>
                                <p:cTn id="41" presetID="14"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randombar(horizontal)">
                                      <p:cBhvr>
                                        <p:cTn id="43" dur="500"/>
                                        <p:tgtEl>
                                          <p:spTgt spid="12"/>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4750"/>
                            </p:stCondLst>
                            <p:childTnLst>
                              <p:par>
                                <p:cTn id="49" presetID="14" presetClass="entr" presetSubtype="1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randombar(horizontal)">
                                      <p:cBhvr>
                                        <p:cTn id="51" dur="500"/>
                                        <p:tgtEl>
                                          <p:spTgt spid="16"/>
                                        </p:tgtEl>
                                      </p:cBhvr>
                                    </p:animEffect>
                                  </p:childTnLst>
                                </p:cTn>
                              </p:par>
                            </p:childTnLst>
                          </p:cTn>
                        </p:par>
                        <p:par>
                          <p:cTn id="52" fill="hold">
                            <p:stCondLst>
                              <p:cond delay="5250"/>
                            </p:stCondLst>
                            <p:childTnLst>
                              <p:par>
                                <p:cTn id="53" presetID="14" presetClass="entr" presetSubtype="1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randombar(horizontal)">
                                      <p:cBhvr>
                                        <p:cTn id="55" dur="500"/>
                                        <p:tgtEl>
                                          <p:spTgt spid="17"/>
                                        </p:tgtEl>
                                      </p:cBhvr>
                                    </p:animEffect>
                                  </p:childTnLst>
                                </p:cTn>
                              </p:par>
                            </p:childTnLst>
                          </p:cTn>
                        </p:par>
                        <p:par>
                          <p:cTn id="56" fill="hold">
                            <p:stCondLst>
                              <p:cond delay="5750"/>
                            </p:stCondLst>
                            <p:childTnLst>
                              <p:par>
                                <p:cTn id="57" presetID="22" presetClass="entr" presetSubtype="8"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wipe(left)">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5" grpId="0" animBg="1"/>
      <p:bldP spid="9" grpId="0" animBg="1"/>
      <p:bldP spid="10" grpId="0"/>
      <p:bldP spid="11" grpId="0" animBg="1"/>
      <p:bldP spid="12" grpId="0"/>
      <p:bldP spid="16" grpId="0" animBg="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24" name="饼形 23"/>
          <p:cNvSpPr/>
          <p:nvPr/>
        </p:nvSpPr>
        <p:spPr>
          <a:xfrm>
            <a:off x="1402065" y="1826507"/>
            <a:ext cx="2088232" cy="2088232"/>
          </a:xfrm>
          <a:prstGeom prst="pie">
            <a:avLst>
              <a:gd name="adj1" fmla="val 0"/>
              <a:gd name="adj2" fmla="val 1781738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饼形 24"/>
          <p:cNvSpPr/>
          <p:nvPr/>
        </p:nvSpPr>
        <p:spPr>
          <a:xfrm rot="17792835">
            <a:off x="1222481" y="1422755"/>
            <a:ext cx="2798661" cy="2703115"/>
          </a:xfrm>
          <a:prstGeom prst="pie">
            <a:avLst>
              <a:gd name="adj1" fmla="val 0"/>
              <a:gd name="adj2" fmla="val 3873493"/>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饼形 25"/>
          <p:cNvSpPr/>
          <p:nvPr/>
        </p:nvSpPr>
        <p:spPr>
          <a:xfrm>
            <a:off x="4845065" y="1831073"/>
            <a:ext cx="2088232" cy="2088232"/>
          </a:xfrm>
          <a:prstGeom prst="pie">
            <a:avLst>
              <a:gd name="adj1" fmla="val 0"/>
              <a:gd name="adj2" fmla="val 15031858"/>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饼形 26"/>
          <p:cNvSpPr/>
          <p:nvPr/>
        </p:nvSpPr>
        <p:spPr>
          <a:xfrm rot="17792835">
            <a:off x="4576340" y="1403704"/>
            <a:ext cx="2798661" cy="2703115"/>
          </a:xfrm>
          <a:prstGeom prst="pie">
            <a:avLst>
              <a:gd name="adj1" fmla="val 18826865"/>
              <a:gd name="adj2" fmla="val 387349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文本框 27"/>
          <p:cNvSpPr txBox="1"/>
          <p:nvPr/>
        </p:nvSpPr>
        <p:spPr>
          <a:xfrm>
            <a:off x="1825686" y="4022464"/>
            <a:ext cx="2016224" cy="923330"/>
          </a:xfrm>
          <a:prstGeom prst="rect">
            <a:avLst/>
          </a:prstGeom>
          <a:noFill/>
        </p:spPr>
        <p:txBody>
          <a:bodyPr wrap="square" rtlCol="0">
            <a:spAutoFit/>
          </a:bodyPr>
          <a:lstStyle/>
          <a:p>
            <a:r>
              <a:rPr lang="en-US" altLang="zh-CN" sz="5400" dirty="0" smtClean="0">
                <a:solidFill>
                  <a:srgbClr val="FFC000"/>
                </a:solidFill>
                <a:latin typeface="Broadway BT" panose="04040905080B02020502" pitchFamily="82" charset="0"/>
              </a:rPr>
              <a:t>17</a:t>
            </a:r>
            <a:r>
              <a:rPr lang="en-US" altLang="zh-CN" sz="2400" dirty="0" smtClean="0">
                <a:latin typeface="Broadway BT" panose="04040905080B02020502" pitchFamily="82" charset="0"/>
              </a:rPr>
              <a:t>%</a:t>
            </a:r>
            <a:endParaRPr lang="zh-CN" altLang="en-US" sz="2400" dirty="0">
              <a:latin typeface="Broadway BT" panose="04040905080B02020502" pitchFamily="82" charset="0"/>
            </a:endParaRPr>
          </a:p>
        </p:txBody>
      </p:sp>
      <p:sp>
        <p:nvSpPr>
          <p:cNvPr id="29" name="文本框 28"/>
          <p:cNvSpPr txBox="1"/>
          <p:nvPr/>
        </p:nvSpPr>
        <p:spPr>
          <a:xfrm>
            <a:off x="5252172" y="4020181"/>
            <a:ext cx="2016224" cy="923330"/>
          </a:xfrm>
          <a:prstGeom prst="rect">
            <a:avLst/>
          </a:prstGeom>
          <a:noFill/>
        </p:spPr>
        <p:txBody>
          <a:bodyPr wrap="square" rtlCol="0">
            <a:spAutoFit/>
          </a:bodyPr>
          <a:lstStyle/>
          <a:p>
            <a:r>
              <a:rPr lang="en-US" altLang="zh-CN" sz="5400" dirty="0" smtClean="0">
                <a:solidFill>
                  <a:srgbClr val="21A3D0"/>
                </a:solidFill>
                <a:latin typeface="Broadway BT" panose="04040905080B02020502" pitchFamily="82" charset="0"/>
              </a:rPr>
              <a:t>32</a:t>
            </a:r>
            <a:r>
              <a:rPr lang="en-US" altLang="zh-CN" sz="2400" dirty="0" smtClean="0">
                <a:latin typeface="Broadway BT" panose="04040905080B02020502" pitchFamily="82" charset="0"/>
              </a:rPr>
              <a:t>%</a:t>
            </a:r>
            <a:endParaRPr lang="zh-CN" altLang="en-US" sz="2400" dirty="0">
              <a:latin typeface="Broadway BT" panose="04040905080B02020502" pitchFamily="82" charset="0"/>
            </a:endParaRPr>
          </a:p>
        </p:txBody>
      </p:sp>
      <p:sp>
        <p:nvSpPr>
          <p:cNvPr id="30" name="饼形 29"/>
          <p:cNvSpPr/>
          <p:nvPr/>
        </p:nvSpPr>
        <p:spPr>
          <a:xfrm>
            <a:off x="8229441" y="1871159"/>
            <a:ext cx="2088232" cy="2088232"/>
          </a:xfrm>
          <a:prstGeom prst="pie">
            <a:avLst>
              <a:gd name="adj1" fmla="val 0"/>
              <a:gd name="adj2" fmla="val 19042771"/>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饼形 30"/>
          <p:cNvSpPr/>
          <p:nvPr/>
        </p:nvSpPr>
        <p:spPr>
          <a:xfrm rot="16431819">
            <a:off x="8407524" y="1801648"/>
            <a:ext cx="2216769" cy="2054717"/>
          </a:xfrm>
          <a:prstGeom prst="pie">
            <a:avLst>
              <a:gd name="adj1" fmla="val 2758241"/>
              <a:gd name="adj2" fmla="val 5162176"/>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文本框 31"/>
          <p:cNvSpPr txBox="1"/>
          <p:nvPr/>
        </p:nvSpPr>
        <p:spPr>
          <a:xfrm>
            <a:off x="8668181" y="4020181"/>
            <a:ext cx="2016224" cy="923330"/>
          </a:xfrm>
          <a:prstGeom prst="rect">
            <a:avLst/>
          </a:prstGeom>
          <a:noFill/>
        </p:spPr>
        <p:txBody>
          <a:bodyPr wrap="square" rtlCol="0">
            <a:spAutoFit/>
          </a:bodyPr>
          <a:lstStyle/>
          <a:p>
            <a:r>
              <a:rPr lang="en-US" altLang="zh-CN" sz="5400" dirty="0" smtClean="0">
                <a:solidFill>
                  <a:srgbClr val="FF6201"/>
                </a:solidFill>
                <a:latin typeface="Broadway BT" panose="04040905080B02020502" pitchFamily="82" charset="0"/>
              </a:rPr>
              <a:t>13</a:t>
            </a:r>
            <a:r>
              <a:rPr lang="en-US" altLang="zh-CN" sz="2400" dirty="0" smtClean="0">
                <a:latin typeface="Broadway BT" panose="04040905080B02020502" pitchFamily="82" charset="0"/>
              </a:rPr>
              <a:t>%</a:t>
            </a:r>
            <a:endParaRPr lang="zh-CN" altLang="en-US" sz="2400" dirty="0">
              <a:latin typeface="Broadway BT" panose="04040905080B02020502" pitchFamily="82" charset="0"/>
            </a:endParaRPr>
          </a:p>
        </p:txBody>
      </p:sp>
      <p:sp>
        <p:nvSpPr>
          <p:cNvPr id="33" name="矩形 32"/>
          <p:cNvSpPr/>
          <p:nvPr/>
        </p:nvSpPr>
        <p:spPr>
          <a:xfrm>
            <a:off x="1251357" y="5138874"/>
            <a:ext cx="2408194" cy="10081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4707741" y="5138874"/>
            <a:ext cx="2408194" cy="10081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204203" y="5138874"/>
            <a:ext cx="2408194" cy="100811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307355" y="5297893"/>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1308910" y="5618583"/>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778957" y="5295610"/>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780512" y="5616300"/>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308141" y="5288876"/>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8309696" y="5609566"/>
            <a:ext cx="2514497" cy="369332"/>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请</a:t>
            </a:r>
            <a:r>
              <a:rPr lang="zh-CN" altLang="en-US" dirty="0" smtClean="0">
                <a:solidFill>
                  <a:schemeClr val="bg1"/>
                </a:solidFill>
                <a:latin typeface="微软雅黑" panose="020B0503020204020204" pitchFamily="34" charset="-122"/>
                <a:ea typeface="微软雅黑" panose="020B0503020204020204" pitchFamily="34" charset="-122"/>
              </a:rPr>
              <a:t>输入您想要的文字</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144892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1"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heel(1)">
                                      <p:cBhvr>
                                        <p:cTn id="19" dur="500"/>
                                        <p:tgtEl>
                                          <p:spTgt spid="2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500"/>
                                        <p:tgtEl>
                                          <p:spTgt spid="28"/>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heel(1)">
                                      <p:cBhvr>
                                        <p:cTn id="25" dur="500"/>
                                        <p:tgtEl>
                                          <p:spTgt spid="3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heel(1)">
                                      <p:cBhvr>
                                        <p:cTn id="28" dur="500"/>
                                        <p:tgtEl>
                                          <p:spTgt spid="3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heel(1)">
                                      <p:cBhvr>
                                        <p:cTn id="31" dur="500"/>
                                        <p:tgtEl>
                                          <p:spTgt spid="3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heel(1)">
                                      <p:cBhvr>
                                        <p:cTn id="34" dur="500"/>
                                        <p:tgtEl>
                                          <p:spTgt spid="25"/>
                                        </p:tgtEl>
                                      </p:cBhvr>
                                    </p:animEffect>
                                  </p:childTnLst>
                                </p:cTn>
                              </p:par>
                            </p:childTnLst>
                          </p:cTn>
                        </p:par>
                        <p:par>
                          <p:cTn id="35" fill="hold">
                            <p:stCondLst>
                              <p:cond delay="1250"/>
                            </p:stCondLst>
                            <p:childTnLst>
                              <p:par>
                                <p:cTn id="36" presetID="21" presetClass="entr" presetSubtype="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heel(1)">
                                      <p:cBhvr>
                                        <p:cTn id="38" dur="500"/>
                                        <p:tgtEl>
                                          <p:spTgt spid="26"/>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heel(1)">
                                      <p:cBhvr>
                                        <p:cTn id="41" dur="500"/>
                                        <p:tgtEl>
                                          <p:spTgt spid="2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heel(1)">
                                      <p:cBhvr>
                                        <p:cTn id="44" dur="500"/>
                                        <p:tgtEl>
                                          <p:spTgt spid="29"/>
                                        </p:tgtEl>
                                      </p:cBhvr>
                                    </p:animEffect>
                                  </p:childTnLst>
                                </p:cTn>
                              </p:par>
                              <p:par>
                                <p:cTn id="45" presetID="21" presetClass="entr" presetSubtype="1"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heel(1)">
                                      <p:cBhvr>
                                        <p:cTn id="47" dur="500"/>
                                        <p:tgtEl>
                                          <p:spTgt spid="34"/>
                                        </p:tgtEl>
                                      </p:cBhvr>
                                    </p:animEffect>
                                  </p:childTnLst>
                                </p:cTn>
                              </p:par>
                              <p:par>
                                <p:cTn id="48" presetID="21" presetClass="entr" presetSubtype="1" fill="hold" grpId="0"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heel(1)">
                                      <p:cBhvr>
                                        <p:cTn id="50" dur="500"/>
                                        <p:tgtEl>
                                          <p:spTgt spid="38"/>
                                        </p:tgtEl>
                                      </p:cBhvr>
                                    </p:animEffect>
                                  </p:childTnLst>
                                </p:cTn>
                              </p:par>
                              <p:par>
                                <p:cTn id="51" presetID="21" presetClass="entr" presetSubtype="1"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heel(1)">
                                      <p:cBhvr>
                                        <p:cTn id="53" dur="500"/>
                                        <p:tgtEl>
                                          <p:spTgt spid="39"/>
                                        </p:tgtEl>
                                      </p:cBhvr>
                                    </p:animEffect>
                                  </p:childTnLst>
                                </p:cTn>
                              </p:par>
                            </p:childTnLst>
                          </p:cTn>
                        </p:par>
                        <p:par>
                          <p:cTn id="54" fill="hold">
                            <p:stCondLst>
                              <p:cond delay="1750"/>
                            </p:stCondLst>
                            <p:childTnLst>
                              <p:par>
                                <p:cTn id="55" presetID="21" presetClass="entr" presetSubtype="1"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wheel(1)">
                                      <p:cBhvr>
                                        <p:cTn id="57" dur="500"/>
                                        <p:tgtEl>
                                          <p:spTgt spid="30"/>
                                        </p:tgtEl>
                                      </p:cBhvr>
                                    </p:animEffect>
                                  </p:childTnLst>
                                </p:cTn>
                              </p:par>
                              <p:par>
                                <p:cTn id="58" presetID="21" presetClass="entr" presetSubtype="1"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heel(1)">
                                      <p:cBhvr>
                                        <p:cTn id="60" dur="500"/>
                                        <p:tgtEl>
                                          <p:spTgt spid="31"/>
                                        </p:tgtEl>
                                      </p:cBhvr>
                                    </p:animEffect>
                                  </p:childTnLst>
                                </p:cTn>
                              </p:par>
                              <p:par>
                                <p:cTn id="61" presetID="21" presetClass="entr" presetSubtype="1"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heel(1)">
                                      <p:cBhvr>
                                        <p:cTn id="63" dur="500"/>
                                        <p:tgtEl>
                                          <p:spTgt spid="32"/>
                                        </p:tgtEl>
                                      </p:cBhvr>
                                    </p:animEffect>
                                  </p:childTnLst>
                                </p:cTn>
                              </p:par>
                              <p:par>
                                <p:cTn id="64" presetID="21" presetClass="entr" presetSubtype="1" fill="hold" grpId="0" nodeType="with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wheel(1)">
                                      <p:cBhvr>
                                        <p:cTn id="66" dur="500"/>
                                        <p:tgtEl>
                                          <p:spTgt spid="35"/>
                                        </p:tgtEl>
                                      </p:cBhvr>
                                    </p:animEffect>
                                  </p:childTnLst>
                                </p:cTn>
                              </p:par>
                              <p:par>
                                <p:cTn id="67" presetID="21" presetClass="entr" presetSubtype="1"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heel(1)">
                                      <p:cBhvr>
                                        <p:cTn id="69" dur="500"/>
                                        <p:tgtEl>
                                          <p:spTgt spid="40"/>
                                        </p:tgtEl>
                                      </p:cBhvr>
                                    </p:animEffect>
                                  </p:childTnLst>
                                </p:cTn>
                              </p:par>
                              <p:par>
                                <p:cTn id="70" presetID="21" presetClass="entr" presetSubtype="1"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wheel(1)">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4" grpId="0" animBg="1"/>
      <p:bldP spid="25" grpId="0" animBg="1"/>
      <p:bldP spid="26" grpId="0" animBg="1"/>
      <p:bldP spid="27" grpId="0" animBg="1"/>
      <p:bldP spid="28" grpId="0"/>
      <p:bldP spid="29" grpId="0"/>
      <p:bldP spid="30" grpId="0" animBg="1"/>
      <p:bldP spid="31" grpId="0" animBg="1"/>
      <p:bldP spid="32" grpId="0"/>
      <p:bldP spid="33" grpId="0" animBg="1"/>
      <p:bldP spid="34" grpId="0" animBg="1"/>
      <p:bldP spid="35" grpId="0" animBg="1"/>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aphicFrame>
        <p:nvGraphicFramePr>
          <p:cNvPr id="5" name="图表 4"/>
          <p:cNvGraphicFramePr>
            <a:graphicFrameLocks/>
          </p:cNvGraphicFramePr>
          <p:nvPr>
            <p:extLst>
              <p:ext uri="{D42A27DB-BD31-4B8C-83A1-F6EECF244321}">
                <p14:modId xmlns:p14="http://schemas.microsoft.com/office/powerpoint/2010/main" val="680304322"/>
              </p:ext>
            </p:extLst>
          </p:nvPr>
        </p:nvGraphicFramePr>
        <p:xfrm>
          <a:off x="3018179" y="1522255"/>
          <a:ext cx="5991153" cy="3594692"/>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直接连接符 5"/>
          <p:cNvCxnSpPr/>
          <p:nvPr/>
        </p:nvCxnSpPr>
        <p:spPr>
          <a:xfrm flipV="1">
            <a:off x="3727894" y="4111962"/>
            <a:ext cx="819096" cy="108084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94979" y="3811327"/>
            <a:ext cx="2753183" cy="1605878"/>
            <a:chOff x="994979" y="3811327"/>
            <a:chExt cx="2753183" cy="1605878"/>
          </a:xfrm>
        </p:grpSpPr>
        <p:sp>
          <p:nvSpPr>
            <p:cNvPr id="8" name="矩形 7"/>
            <p:cNvSpPr/>
            <p:nvPr/>
          </p:nvSpPr>
          <p:spPr>
            <a:xfrm>
              <a:off x="994979" y="3811327"/>
              <a:ext cx="2736497" cy="160587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3117" y="3966042"/>
              <a:ext cx="2655045" cy="1372683"/>
            </a:xfrm>
            <a:prstGeom prst="rect">
              <a:avLst/>
            </a:prstGeom>
          </p:spPr>
          <p:txBody>
            <a:bodyPr wrap="square">
              <a:spAutoFit/>
            </a:bodyPr>
            <a:lstStyle/>
            <a:p>
              <a:pPr>
                <a:lnSpc>
                  <a:spcPct val="130000"/>
                </a:lnSpc>
              </a:pPr>
              <a:r>
                <a:rPr lang="zh-CN" altLang="en-US" sz="1600" spc="-150" dirty="0">
                  <a:latin typeface="微软雅黑" pitchFamily="34" charset="-122"/>
                  <a:ea typeface="微软雅黑" pitchFamily="34" charset="-122"/>
                </a:rPr>
                <a:t>请输入您想要的文字请输入您想要的文字</a:t>
              </a:r>
            </a:p>
            <a:p>
              <a:pPr>
                <a:lnSpc>
                  <a:spcPct val="130000"/>
                </a:lnSpc>
              </a:pPr>
              <a:r>
                <a:rPr lang="zh-CN" altLang="en-US" sz="1600" spc="-150" dirty="0">
                  <a:latin typeface="微软雅黑" pitchFamily="34" charset="-122"/>
                  <a:ea typeface="微软雅黑" pitchFamily="34" charset="-122"/>
                </a:rPr>
                <a:t>请输入您想要的文字请输入您想要的</a:t>
              </a:r>
              <a:r>
                <a:rPr lang="zh-CN" altLang="en-US" sz="1600" spc="-150" dirty="0" smtClean="0">
                  <a:latin typeface="微软雅黑" pitchFamily="34" charset="-122"/>
                  <a:ea typeface="微软雅黑" pitchFamily="34" charset="-122"/>
                </a:rPr>
                <a:t>文字</a:t>
              </a:r>
              <a:endParaRPr lang="en-US" altLang="zh-CN" sz="1600" spc="-150" dirty="0">
                <a:latin typeface="微软雅黑" pitchFamily="34" charset="-122"/>
                <a:ea typeface="微软雅黑" pitchFamily="34" charset="-122"/>
              </a:endParaRPr>
            </a:p>
          </p:txBody>
        </p:sp>
      </p:grpSp>
      <p:grpSp>
        <p:nvGrpSpPr>
          <p:cNvPr id="10" name="组合 9"/>
          <p:cNvGrpSpPr/>
          <p:nvPr/>
        </p:nvGrpSpPr>
        <p:grpSpPr>
          <a:xfrm>
            <a:off x="8470219" y="3811843"/>
            <a:ext cx="2971504" cy="1605878"/>
            <a:chOff x="8470219" y="3811843"/>
            <a:chExt cx="2971504" cy="1605878"/>
          </a:xfrm>
        </p:grpSpPr>
        <p:sp>
          <p:nvSpPr>
            <p:cNvPr id="11" name="矩形 10"/>
            <p:cNvSpPr/>
            <p:nvPr/>
          </p:nvSpPr>
          <p:spPr>
            <a:xfrm>
              <a:off x="8470220" y="3811843"/>
              <a:ext cx="2971503" cy="16058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470219" y="3869821"/>
              <a:ext cx="2938131" cy="1497654"/>
            </a:xfrm>
            <a:prstGeom prst="rect">
              <a:avLst/>
            </a:prstGeom>
          </p:spPr>
          <p:txBody>
            <a:bodyPr wrap="square">
              <a:spAutoFit/>
            </a:bodyPr>
            <a:lstStyle/>
            <a:p>
              <a:pPr>
                <a:lnSpc>
                  <a:spcPct val="130000"/>
                </a:lnSpc>
              </a:pPr>
              <a:r>
                <a:rPr lang="zh-CN" altLang="en-US" spc="-150" dirty="0" smtClean="0">
                  <a:latin typeface="微软雅黑" pitchFamily="34" charset="-122"/>
                  <a:ea typeface="微软雅黑" pitchFamily="34" charset="-122"/>
                </a:rPr>
                <a:t>请输入您想要的文字请输入您想要的文字</a:t>
              </a:r>
            </a:p>
            <a:p>
              <a:pPr>
                <a:lnSpc>
                  <a:spcPct val="130000"/>
                </a:lnSpc>
              </a:pPr>
              <a:r>
                <a:rPr lang="zh-CN" altLang="en-US" spc="-150" dirty="0" smtClean="0">
                  <a:latin typeface="微软雅黑" pitchFamily="34" charset="-122"/>
                  <a:ea typeface="微软雅黑" pitchFamily="34" charset="-122"/>
                </a:rPr>
                <a:t>请输入您想要的文字请输入您想要的文字</a:t>
              </a:r>
              <a:endParaRPr lang="en-US" altLang="zh-CN" spc="-150" dirty="0">
                <a:latin typeface="微软雅黑" pitchFamily="34" charset="-122"/>
                <a:ea typeface="微软雅黑" pitchFamily="34" charset="-122"/>
              </a:endParaRPr>
            </a:p>
          </p:txBody>
        </p:sp>
      </p:grpSp>
    </p:spTree>
    <p:extLst>
      <p:ext uri="{BB962C8B-B14F-4D97-AF65-F5344CB8AC3E}">
        <p14:creationId xmlns:p14="http://schemas.microsoft.com/office/powerpoint/2010/main" val="221953735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16" presetClass="entr" presetSubtype="2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1750"/>
                            </p:stCondLst>
                            <p:childTnLst>
                              <p:par>
                                <p:cTn id="25" presetID="14" presetClass="entr" presetSubtype="1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par>
                          <p:cTn id="28" fill="hold">
                            <p:stCondLst>
                              <p:cond delay="2250"/>
                            </p:stCondLst>
                            <p:childTnLst>
                              <p:par>
                                <p:cTn id="29" presetID="14"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randombar(horizont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Graphic spid="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5" name="矩形 4"/>
          <p:cNvSpPr>
            <a:spLocks/>
          </p:cNvSpPr>
          <p:nvPr/>
        </p:nvSpPr>
        <p:spPr>
          <a:xfrm>
            <a:off x="3600234" y="1360011"/>
            <a:ext cx="4876662" cy="812530"/>
          </a:xfrm>
          <a:prstGeom prst="rect">
            <a:avLst/>
          </a:prstGeom>
        </p:spPr>
        <p:txBody>
          <a:bodyPr wrap="square">
            <a:spAutoFit/>
          </a:bodyPr>
          <a:lstStyle/>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p:txBody>
      </p:sp>
      <p:sp>
        <p:nvSpPr>
          <p:cNvPr id="6" name="矩形 5"/>
          <p:cNvSpPr>
            <a:spLocks/>
          </p:cNvSpPr>
          <p:nvPr/>
        </p:nvSpPr>
        <p:spPr>
          <a:xfrm>
            <a:off x="1099197" y="4292253"/>
            <a:ext cx="2493274" cy="1532727"/>
          </a:xfrm>
          <a:prstGeom prst="rect">
            <a:avLst/>
          </a:prstGeom>
        </p:spPr>
        <p:txBody>
          <a:bodyPr wrap="square">
            <a:spAutoFit/>
          </a:bodyPr>
          <a:lstStyle/>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p:txBody>
      </p:sp>
      <p:sp>
        <p:nvSpPr>
          <p:cNvPr id="7" name="矩形 6"/>
          <p:cNvSpPr>
            <a:spLocks/>
          </p:cNvSpPr>
          <p:nvPr/>
        </p:nvSpPr>
        <p:spPr>
          <a:xfrm>
            <a:off x="8216283" y="4292253"/>
            <a:ext cx="2493274" cy="1532727"/>
          </a:xfrm>
          <a:prstGeom prst="rect">
            <a:avLst/>
          </a:prstGeom>
        </p:spPr>
        <p:txBody>
          <a:bodyPr wrap="square">
            <a:spAutoFit/>
          </a:bodyPr>
          <a:lstStyle/>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a:p>
            <a:pPr>
              <a:lnSpc>
                <a:spcPct val="130000"/>
              </a:lnSpc>
            </a:pPr>
            <a:r>
              <a:rPr lang="zh-CN" altLang="en-US" spc="-150" dirty="0" smtClean="0">
                <a:solidFill>
                  <a:srgbClr val="002060"/>
                </a:solidFill>
                <a:latin typeface="微软雅黑" pitchFamily="34" charset="-122"/>
                <a:ea typeface="微软雅黑" pitchFamily="34" charset="-122"/>
              </a:rPr>
              <a:t>请输入您想要的文字请输入您想要的文字</a:t>
            </a:r>
          </a:p>
        </p:txBody>
      </p:sp>
      <p:grpSp>
        <p:nvGrpSpPr>
          <p:cNvPr id="8" name="组合 7"/>
          <p:cNvGrpSpPr/>
          <p:nvPr/>
        </p:nvGrpSpPr>
        <p:grpSpPr>
          <a:xfrm>
            <a:off x="4746633" y="2172541"/>
            <a:ext cx="2259985" cy="2259985"/>
            <a:chOff x="4746633" y="2172541"/>
            <a:chExt cx="2259985" cy="2259985"/>
          </a:xfrm>
        </p:grpSpPr>
        <p:sp>
          <p:nvSpPr>
            <p:cNvPr id="9" name="任意多边形 8"/>
            <p:cNvSpPr>
              <a:spLocks/>
            </p:cNvSpPr>
            <p:nvPr/>
          </p:nvSpPr>
          <p:spPr>
            <a:xfrm>
              <a:off x="4746633" y="2172541"/>
              <a:ext cx="2259985" cy="225998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rgbClr val="0070C0">
                <a:alpha val="65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3494" tIns="568960" rIns="433493" bIns="1219200" numCol="1" spcCol="1270" anchor="ctr" anchorCtr="0">
              <a:noAutofit/>
            </a:bodyPr>
            <a:lstStyle/>
            <a:p>
              <a:pPr lvl="0" algn="ctr" defTabSz="2889250">
                <a:lnSpc>
                  <a:spcPct val="90000"/>
                </a:lnSpc>
                <a:spcBef>
                  <a:spcPct val="0"/>
                </a:spcBef>
                <a:spcAft>
                  <a:spcPct val="35000"/>
                </a:spcAft>
              </a:pPr>
              <a:endParaRPr lang="zh-CN" altLang="en-US" sz="6500" kern="1200">
                <a:solidFill>
                  <a:srgbClr val="002060"/>
                </a:solidFill>
              </a:endParaRPr>
            </a:p>
          </p:txBody>
        </p:sp>
        <p:sp>
          <p:nvSpPr>
            <p:cNvPr id="10" name="文本框 9"/>
            <p:cNvSpPr txBox="1">
              <a:spLocks/>
            </p:cNvSpPr>
            <p:nvPr/>
          </p:nvSpPr>
          <p:spPr>
            <a:xfrm>
              <a:off x="5232091" y="2501519"/>
              <a:ext cx="1424946" cy="70788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点击添</a:t>
              </a:r>
              <a:endParaRPr lang="en-US" altLang="zh-CN" sz="2000" b="1" dirty="0" smtClean="0">
                <a:solidFill>
                  <a:srgbClr val="002060"/>
                </a:solidFill>
                <a:latin typeface="微软雅黑" panose="020B0503020204020204" pitchFamily="34" charset="-122"/>
                <a:ea typeface="微软雅黑" panose="020B0503020204020204" pitchFamily="34" charset="-122"/>
              </a:endParaRPr>
            </a:p>
            <a:p>
              <a:r>
                <a:rPr lang="zh-CN" altLang="en-US" sz="2000" b="1" dirty="0" smtClean="0">
                  <a:solidFill>
                    <a:srgbClr val="002060"/>
                  </a:solidFill>
                  <a:latin typeface="微软雅黑" panose="020B0503020204020204" pitchFamily="34" charset="-122"/>
                  <a:ea typeface="微软雅黑" panose="020B0503020204020204" pitchFamily="34" charset="-122"/>
                </a:rPr>
                <a:t>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3931155" y="3585032"/>
            <a:ext cx="2259985" cy="2259985"/>
            <a:chOff x="3931155" y="3585032"/>
            <a:chExt cx="2259985" cy="2259985"/>
          </a:xfrm>
        </p:grpSpPr>
        <p:sp>
          <p:nvSpPr>
            <p:cNvPr id="12" name="任意多边形 11"/>
            <p:cNvSpPr>
              <a:spLocks/>
            </p:cNvSpPr>
            <p:nvPr/>
          </p:nvSpPr>
          <p:spPr>
            <a:xfrm>
              <a:off x="3931155" y="3585032"/>
              <a:ext cx="2259985" cy="225998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rgbClr val="FFC000">
                <a:alpha val="65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306155" tIns="839893" rIns="994325" bIns="623147" numCol="1" spcCol="1270" anchor="ctr" anchorCtr="0">
              <a:noAutofit/>
            </a:bodyPr>
            <a:lstStyle/>
            <a:p>
              <a:pPr lvl="0" algn="ctr" defTabSz="2889250">
                <a:lnSpc>
                  <a:spcPct val="90000"/>
                </a:lnSpc>
                <a:spcBef>
                  <a:spcPct val="0"/>
                </a:spcBef>
                <a:spcAft>
                  <a:spcPct val="35000"/>
                </a:spcAft>
              </a:pPr>
              <a:endParaRPr lang="zh-CN" altLang="en-US" sz="6500" kern="1200">
                <a:solidFill>
                  <a:srgbClr val="002060"/>
                </a:solidFill>
              </a:endParaRPr>
            </a:p>
          </p:txBody>
        </p:sp>
        <p:sp>
          <p:nvSpPr>
            <p:cNvPr id="16" name="文本框 15"/>
            <p:cNvSpPr txBox="1">
              <a:spLocks/>
            </p:cNvSpPr>
            <p:nvPr/>
          </p:nvSpPr>
          <p:spPr>
            <a:xfrm>
              <a:off x="4180212" y="4363567"/>
              <a:ext cx="1424946" cy="70788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点击添</a:t>
              </a:r>
              <a:endParaRPr lang="en-US" altLang="zh-CN" sz="2000" b="1" dirty="0" smtClean="0">
                <a:solidFill>
                  <a:srgbClr val="002060"/>
                </a:solidFill>
                <a:latin typeface="微软雅黑" panose="020B0503020204020204" pitchFamily="34" charset="-122"/>
                <a:ea typeface="微软雅黑" panose="020B0503020204020204" pitchFamily="34" charset="-122"/>
              </a:endParaRPr>
            </a:p>
            <a:p>
              <a:r>
                <a:rPr lang="zh-CN" altLang="en-US" sz="2000" b="1" dirty="0" smtClean="0">
                  <a:solidFill>
                    <a:srgbClr val="002060"/>
                  </a:solidFill>
                  <a:latin typeface="微软雅黑" panose="020B0503020204020204" pitchFamily="34" charset="-122"/>
                  <a:ea typeface="微软雅黑" panose="020B0503020204020204" pitchFamily="34" charset="-122"/>
                </a:rPr>
                <a:t>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562111" y="3585032"/>
            <a:ext cx="2259985" cy="2259985"/>
            <a:chOff x="5562111" y="3585032"/>
            <a:chExt cx="2259985" cy="2259985"/>
          </a:xfrm>
        </p:grpSpPr>
        <p:sp>
          <p:nvSpPr>
            <p:cNvPr id="18" name="任意多边形 17"/>
            <p:cNvSpPr>
              <a:spLocks/>
            </p:cNvSpPr>
            <p:nvPr/>
          </p:nvSpPr>
          <p:spPr>
            <a:xfrm>
              <a:off x="5562111" y="3585032"/>
              <a:ext cx="2259985" cy="2259985"/>
            </a:xfrm>
            <a:custGeom>
              <a:avLst/>
              <a:gdLst>
                <a:gd name="connsiteX0" fmla="*/ 0 w 3251200"/>
                <a:gd name="connsiteY0" fmla="*/ 1625600 h 3251200"/>
                <a:gd name="connsiteX1" fmla="*/ 1625600 w 3251200"/>
                <a:gd name="connsiteY1" fmla="*/ 0 h 3251200"/>
                <a:gd name="connsiteX2" fmla="*/ 3251200 w 3251200"/>
                <a:gd name="connsiteY2" fmla="*/ 1625600 h 3251200"/>
                <a:gd name="connsiteX3" fmla="*/ 1625600 w 3251200"/>
                <a:gd name="connsiteY3" fmla="*/ 3251200 h 3251200"/>
                <a:gd name="connsiteX4" fmla="*/ 0 w 3251200"/>
                <a:gd name="connsiteY4" fmla="*/ 1625600 h 325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1200" h="3251200">
                  <a:moveTo>
                    <a:pt x="0" y="1625600"/>
                  </a:moveTo>
                  <a:cubicBezTo>
                    <a:pt x="0" y="727806"/>
                    <a:pt x="727806" y="0"/>
                    <a:pt x="1625600" y="0"/>
                  </a:cubicBezTo>
                  <a:cubicBezTo>
                    <a:pt x="2523394" y="0"/>
                    <a:pt x="3251200" y="727806"/>
                    <a:pt x="3251200" y="1625600"/>
                  </a:cubicBezTo>
                  <a:cubicBezTo>
                    <a:pt x="3251200" y="2523394"/>
                    <a:pt x="2523394" y="3251200"/>
                    <a:pt x="1625600" y="3251200"/>
                  </a:cubicBezTo>
                  <a:cubicBezTo>
                    <a:pt x="727806" y="3251200"/>
                    <a:pt x="0" y="2523394"/>
                    <a:pt x="0" y="1625600"/>
                  </a:cubicBezTo>
                  <a:close/>
                </a:path>
              </a:pathLst>
            </a:custGeom>
            <a:solidFill>
              <a:srgbClr val="FF6201">
                <a:alpha val="65000"/>
              </a:srgbClr>
            </a:solidFill>
            <a:ln>
              <a:noFill/>
            </a:ln>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994325" tIns="839893" rIns="306155" bIns="623147" numCol="1" spcCol="1270" anchor="ctr" anchorCtr="0">
              <a:noAutofit/>
            </a:bodyPr>
            <a:lstStyle/>
            <a:p>
              <a:pPr lvl="0" algn="ctr" defTabSz="2889250">
                <a:lnSpc>
                  <a:spcPct val="90000"/>
                </a:lnSpc>
                <a:spcBef>
                  <a:spcPct val="0"/>
                </a:spcBef>
                <a:spcAft>
                  <a:spcPct val="35000"/>
                </a:spcAft>
              </a:pPr>
              <a:endParaRPr lang="zh-CN" altLang="en-US" sz="6500" kern="1200">
                <a:solidFill>
                  <a:srgbClr val="002060"/>
                </a:solidFill>
              </a:endParaRPr>
            </a:p>
          </p:txBody>
        </p:sp>
        <p:sp>
          <p:nvSpPr>
            <p:cNvPr id="19" name="文本框 18"/>
            <p:cNvSpPr txBox="1">
              <a:spLocks/>
            </p:cNvSpPr>
            <p:nvPr/>
          </p:nvSpPr>
          <p:spPr>
            <a:xfrm>
              <a:off x="6292623" y="4363567"/>
              <a:ext cx="1424946" cy="70788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点击添</a:t>
              </a:r>
              <a:endParaRPr lang="en-US" altLang="zh-CN" sz="2000" b="1" dirty="0" smtClean="0">
                <a:solidFill>
                  <a:srgbClr val="002060"/>
                </a:solidFill>
                <a:latin typeface="微软雅黑" panose="020B0503020204020204" pitchFamily="34" charset="-122"/>
                <a:ea typeface="微软雅黑" panose="020B0503020204020204" pitchFamily="34" charset="-122"/>
              </a:endParaRPr>
            </a:p>
            <a:p>
              <a:r>
                <a:rPr lang="zh-CN" altLang="en-US" sz="2000" b="1" dirty="0" smtClean="0">
                  <a:solidFill>
                    <a:srgbClr val="002060"/>
                  </a:solidFill>
                  <a:latin typeface="微软雅黑" panose="020B0503020204020204" pitchFamily="34" charset="-122"/>
                  <a:ea typeface="微软雅黑" panose="020B0503020204020204" pitchFamily="34" charset="-122"/>
                </a:rPr>
                <a:t>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1801620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1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p:tgtEl>
                                          <p:spTgt spid="5"/>
                                        </p:tgtEl>
                                        <p:attrNameLst>
                                          <p:attrName>ppt_y</p:attrName>
                                        </p:attrNameLst>
                                      </p:cBhvr>
                                      <p:tavLst>
                                        <p:tav tm="0">
                                          <p:val>
                                            <p:strVal val="#ppt_y+#ppt_h*1.125000"/>
                                          </p:val>
                                        </p:tav>
                                        <p:tav tm="100000">
                                          <p:val>
                                            <p:strVal val="#ppt_y"/>
                                          </p:val>
                                        </p:tav>
                                      </p:tavLst>
                                    </p:anim>
                                    <p:animEffect transition="in" filter="wipe(up)">
                                      <p:cBhvr>
                                        <p:cTn id="33" dur="500"/>
                                        <p:tgtEl>
                                          <p:spTgt spid="5"/>
                                        </p:tgtEl>
                                      </p:cBhvr>
                                    </p:animEffect>
                                  </p:childTnLst>
                                </p:cTn>
                              </p:par>
                            </p:childTnLst>
                          </p:cTn>
                        </p:par>
                        <p:par>
                          <p:cTn id="34" fill="hold">
                            <p:stCondLst>
                              <p:cond delay="1750"/>
                            </p:stCondLst>
                            <p:childTnLst>
                              <p:par>
                                <p:cTn id="35" presetID="1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p:tgtEl>
                                          <p:spTgt spid="6"/>
                                        </p:tgtEl>
                                        <p:attrNameLst>
                                          <p:attrName>ppt_y</p:attrName>
                                        </p:attrNameLst>
                                      </p:cBhvr>
                                      <p:tavLst>
                                        <p:tav tm="0">
                                          <p:val>
                                            <p:strVal val="#ppt_y+#ppt_h*1.125000"/>
                                          </p:val>
                                        </p:tav>
                                        <p:tav tm="100000">
                                          <p:val>
                                            <p:strVal val="#ppt_y"/>
                                          </p:val>
                                        </p:tav>
                                      </p:tavLst>
                                    </p:anim>
                                    <p:animEffect transition="in" filter="wipe(up)">
                                      <p:cBhvr>
                                        <p:cTn id="38" dur="500"/>
                                        <p:tgtEl>
                                          <p:spTgt spid="6"/>
                                        </p:tgtEl>
                                      </p:cBhvr>
                                    </p:animEffect>
                                  </p:childTnLst>
                                </p:cTn>
                              </p:par>
                            </p:childTnLst>
                          </p:cTn>
                        </p:par>
                        <p:par>
                          <p:cTn id="39" fill="hold">
                            <p:stCondLst>
                              <p:cond delay="2250"/>
                            </p:stCondLst>
                            <p:childTnLst>
                              <p:par>
                                <p:cTn id="40" presetID="1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ppt_y</p:attrName>
                                        </p:attrNameLst>
                                      </p:cBhvr>
                                      <p:tavLst>
                                        <p:tav tm="0">
                                          <p:val>
                                            <p:strVal val="#ppt_y+#ppt_h*1.125000"/>
                                          </p:val>
                                        </p:tav>
                                        <p:tav tm="100000">
                                          <p:val>
                                            <p:strVal val="#ppt_y"/>
                                          </p:val>
                                        </p:tav>
                                      </p:tavLst>
                                    </p:anim>
                                    <p:animEffect transition="in" filter="wipe(up)">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25" name="Freeform 2"/>
          <p:cNvSpPr>
            <a:spLocks/>
          </p:cNvSpPr>
          <p:nvPr/>
        </p:nvSpPr>
        <p:spPr bwMode="blackWhite">
          <a:xfrm>
            <a:off x="6297080" y="1886531"/>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002060"/>
              </a:solidFill>
              <a:latin typeface="微软雅黑" pitchFamily="34" charset="-122"/>
              <a:ea typeface="微软雅黑" pitchFamily="34" charset="-122"/>
            </a:endParaRPr>
          </a:p>
        </p:txBody>
      </p:sp>
      <p:sp>
        <p:nvSpPr>
          <p:cNvPr id="26" name="Freeform 3"/>
          <p:cNvSpPr>
            <a:spLocks/>
          </p:cNvSpPr>
          <p:nvPr/>
        </p:nvSpPr>
        <p:spPr bwMode="blackWhite">
          <a:xfrm>
            <a:off x="6297080" y="3903114"/>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002060"/>
              </a:solidFill>
              <a:latin typeface="微软雅黑" pitchFamily="34" charset="-122"/>
              <a:ea typeface="微软雅黑" pitchFamily="34" charset="-122"/>
            </a:endParaRPr>
          </a:p>
        </p:txBody>
      </p:sp>
      <p:sp>
        <p:nvSpPr>
          <p:cNvPr id="27" name="Freeform 4"/>
          <p:cNvSpPr>
            <a:spLocks/>
          </p:cNvSpPr>
          <p:nvPr/>
        </p:nvSpPr>
        <p:spPr bwMode="blackWhite">
          <a:xfrm>
            <a:off x="4178329" y="3903114"/>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002060"/>
              </a:solidFill>
              <a:latin typeface="微软雅黑" pitchFamily="34" charset="-122"/>
              <a:ea typeface="微软雅黑" pitchFamily="34" charset="-122"/>
            </a:endParaRPr>
          </a:p>
        </p:txBody>
      </p:sp>
      <p:sp>
        <p:nvSpPr>
          <p:cNvPr id="28" name="Freeform 5"/>
          <p:cNvSpPr>
            <a:spLocks/>
          </p:cNvSpPr>
          <p:nvPr/>
        </p:nvSpPr>
        <p:spPr bwMode="blackWhite">
          <a:xfrm>
            <a:off x="4178329" y="1873573"/>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002060"/>
              </a:solidFill>
              <a:latin typeface="微软雅黑" pitchFamily="34" charset="-122"/>
              <a:ea typeface="微软雅黑" pitchFamily="34" charset="-122"/>
            </a:endParaRPr>
          </a:p>
        </p:txBody>
      </p:sp>
      <p:sp>
        <p:nvSpPr>
          <p:cNvPr id="29" name="AutoShape 10"/>
          <p:cNvSpPr>
            <a:spLocks noChangeArrowheads="1"/>
          </p:cNvSpPr>
          <p:nvPr/>
        </p:nvSpPr>
        <p:spPr bwMode="blackWhite">
          <a:xfrm>
            <a:off x="5634564" y="3261695"/>
            <a:ext cx="644697" cy="644658"/>
          </a:xfrm>
          <a:prstGeom prst="flowChartOr">
            <a:avLst/>
          </a:prstGeom>
          <a:solidFill>
            <a:srgbClr val="FFC000"/>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a:lnSpc>
                <a:spcPct val="120000"/>
              </a:lnSpc>
              <a:defRPr/>
            </a:pPr>
            <a:endParaRPr lang="zh-CN" altLang="en-US" sz="1200" kern="0">
              <a:solidFill>
                <a:srgbClr val="002060"/>
              </a:solidFill>
              <a:latin typeface="微软雅黑" pitchFamily="34" charset="-122"/>
              <a:ea typeface="微软雅黑" pitchFamily="34" charset="-122"/>
            </a:endParaRPr>
          </a:p>
        </p:txBody>
      </p:sp>
      <p:grpSp>
        <p:nvGrpSpPr>
          <p:cNvPr id="30" name="组合 4"/>
          <p:cNvGrpSpPr/>
          <p:nvPr/>
        </p:nvGrpSpPr>
        <p:grpSpPr>
          <a:xfrm>
            <a:off x="1784782" y="3865693"/>
            <a:ext cx="2296573" cy="1362256"/>
            <a:chOff x="1052897" y="5281774"/>
            <a:chExt cx="2296573" cy="1362256"/>
          </a:xfrm>
        </p:grpSpPr>
        <p:sp>
          <p:nvSpPr>
            <p:cNvPr id="31" name="TextBox 20"/>
            <p:cNvSpPr txBox="1"/>
            <p:nvPr/>
          </p:nvSpPr>
          <p:spPr bwMode="auto">
            <a:xfrm>
              <a:off x="1052897" y="5580327"/>
              <a:ext cx="1764007" cy="106370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002060"/>
                  </a:solidFill>
                  <a:latin typeface="微软雅黑" pitchFamily="34" charset="-122"/>
                  <a:ea typeface="微软雅黑" pitchFamily="34" charset="-122"/>
                </a:rPr>
                <a:t>单击此处添加段落文本单击此处添加段落文本单击</a:t>
              </a:r>
              <a:r>
                <a:rPr lang="zh-CN" altLang="en-US" sz="1400" dirty="0" smtClean="0">
                  <a:solidFill>
                    <a:srgbClr val="002060"/>
                  </a:solidFill>
                  <a:latin typeface="微软雅黑" pitchFamily="34" charset="-122"/>
                  <a:ea typeface="微软雅黑" pitchFamily="34" charset="-122"/>
                </a:rPr>
                <a:t>此处</a:t>
              </a:r>
              <a:endParaRPr lang="zh-CN" altLang="en-US" sz="1400" dirty="0">
                <a:solidFill>
                  <a:srgbClr val="002060"/>
                </a:solidFill>
                <a:latin typeface="微软雅黑" pitchFamily="34" charset="-122"/>
                <a:ea typeface="微软雅黑" pitchFamily="34" charset="-122"/>
              </a:endParaRPr>
            </a:p>
          </p:txBody>
        </p:sp>
        <p:sp>
          <p:nvSpPr>
            <p:cNvPr id="32" name="TextBox 19"/>
            <p:cNvSpPr txBox="1">
              <a:spLocks noChangeArrowheads="1"/>
            </p:cNvSpPr>
            <p:nvPr/>
          </p:nvSpPr>
          <p:spPr bwMode="auto">
            <a:xfrm>
              <a:off x="1052898" y="5281774"/>
              <a:ext cx="2296572"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b="1" dirty="0">
                  <a:solidFill>
                    <a:srgbClr val="002060"/>
                  </a:solidFill>
                  <a:latin typeface="微软雅黑" pitchFamily="34" charset="-122"/>
                  <a:ea typeface="微软雅黑" pitchFamily="34" charset="-122"/>
                  <a:cs typeface="宋体" pitchFamily="2" charset="-122"/>
                </a:rPr>
                <a:t>单击此处添加标题</a:t>
              </a:r>
            </a:p>
          </p:txBody>
        </p:sp>
      </p:grpSp>
      <p:grpSp>
        <p:nvGrpSpPr>
          <p:cNvPr id="33" name="组合 32"/>
          <p:cNvGrpSpPr/>
          <p:nvPr/>
        </p:nvGrpSpPr>
        <p:grpSpPr>
          <a:xfrm>
            <a:off x="1784782" y="1767102"/>
            <a:ext cx="2296573" cy="1362256"/>
            <a:chOff x="1052897" y="2195545"/>
            <a:chExt cx="2296573" cy="1362256"/>
          </a:xfrm>
        </p:grpSpPr>
        <p:sp>
          <p:nvSpPr>
            <p:cNvPr id="34" name="TextBox 20"/>
            <p:cNvSpPr txBox="1"/>
            <p:nvPr/>
          </p:nvSpPr>
          <p:spPr bwMode="auto">
            <a:xfrm>
              <a:off x="1052897" y="2494098"/>
              <a:ext cx="1764007" cy="106370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002060"/>
                  </a:solidFill>
                  <a:latin typeface="微软雅黑" pitchFamily="34" charset="-122"/>
                  <a:ea typeface="微软雅黑" pitchFamily="34" charset="-122"/>
                </a:rPr>
                <a:t>单击此处添加段落文本单击此处添加段落文本单击</a:t>
              </a:r>
              <a:r>
                <a:rPr lang="zh-CN" altLang="en-US" sz="1400" dirty="0" smtClean="0">
                  <a:solidFill>
                    <a:srgbClr val="002060"/>
                  </a:solidFill>
                  <a:latin typeface="微软雅黑" pitchFamily="34" charset="-122"/>
                  <a:ea typeface="微软雅黑" pitchFamily="34" charset="-122"/>
                </a:rPr>
                <a:t>此处</a:t>
              </a:r>
              <a:endParaRPr lang="zh-CN" altLang="en-US" sz="1400" dirty="0">
                <a:solidFill>
                  <a:srgbClr val="002060"/>
                </a:solidFill>
                <a:latin typeface="微软雅黑" pitchFamily="34" charset="-122"/>
                <a:ea typeface="微软雅黑" pitchFamily="34" charset="-122"/>
              </a:endParaRPr>
            </a:p>
          </p:txBody>
        </p:sp>
        <p:sp>
          <p:nvSpPr>
            <p:cNvPr id="35" name="TextBox 19"/>
            <p:cNvSpPr txBox="1">
              <a:spLocks noChangeArrowheads="1"/>
            </p:cNvSpPr>
            <p:nvPr/>
          </p:nvSpPr>
          <p:spPr bwMode="auto">
            <a:xfrm>
              <a:off x="1052897" y="2195545"/>
              <a:ext cx="2296573"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b="1" dirty="0">
                  <a:solidFill>
                    <a:srgbClr val="002060"/>
                  </a:solidFill>
                  <a:latin typeface="微软雅黑" pitchFamily="34" charset="-122"/>
                  <a:ea typeface="微软雅黑" pitchFamily="34" charset="-122"/>
                  <a:cs typeface="宋体" pitchFamily="2" charset="-122"/>
                </a:rPr>
                <a:t>单击此处添加标题</a:t>
              </a:r>
            </a:p>
          </p:txBody>
        </p:sp>
      </p:grpSp>
      <p:grpSp>
        <p:nvGrpSpPr>
          <p:cNvPr id="36" name="组合 1"/>
          <p:cNvGrpSpPr/>
          <p:nvPr/>
        </p:nvGrpSpPr>
        <p:grpSpPr>
          <a:xfrm>
            <a:off x="7951940" y="1886531"/>
            <a:ext cx="2222205" cy="1362256"/>
            <a:chOff x="6382171" y="2195545"/>
            <a:chExt cx="2222205" cy="1362256"/>
          </a:xfrm>
        </p:grpSpPr>
        <p:sp>
          <p:nvSpPr>
            <p:cNvPr id="37" name="TextBox 20"/>
            <p:cNvSpPr txBox="1"/>
            <p:nvPr/>
          </p:nvSpPr>
          <p:spPr bwMode="auto">
            <a:xfrm>
              <a:off x="6382171" y="2494098"/>
              <a:ext cx="1764007" cy="106370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002060"/>
                  </a:solidFill>
                  <a:latin typeface="微软雅黑" pitchFamily="34" charset="-122"/>
                  <a:ea typeface="微软雅黑" pitchFamily="34" charset="-122"/>
                  <a:cs typeface="宋体" pitchFamily="2" charset="-122"/>
                </a:rPr>
                <a:t>单击此处添加段落文本单击</a:t>
              </a:r>
              <a:r>
                <a:rPr lang="zh-CN" altLang="en-US" sz="1400" dirty="0">
                  <a:solidFill>
                    <a:srgbClr val="002060"/>
                  </a:solidFill>
                  <a:latin typeface="微软雅黑" pitchFamily="34" charset="-122"/>
                  <a:ea typeface="微软雅黑" pitchFamily="34" charset="-122"/>
                </a:rPr>
                <a:t>此处添加段落文本单击</a:t>
              </a:r>
              <a:r>
                <a:rPr lang="zh-CN" altLang="en-US" sz="1400" dirty="0" smtClean="0">
                  <a:solidFill>
                    <a:srgbClr val="002060"/>
                  </a:solidFill>
                  <a:latin typeface="微软雅黑" pitchFamily="34" charset="-122"/>
                  <a:ea typeface="微软雅黑" pitchFamily="34" charset="-122"/>
                </a:rPr>
                <a:t>此处</a:t>
              </a:r>
              <a:endParaRPr lang="zh-CN" altLang="en-US" sz="1400" dirty="0">
                <a:solidFill>
                  <a:srgbClr val="002060"/>
                </a:solidFill>
                <a:latin typeface="微软雅黑" pitchFamily="34" charset="-122"/>
                <a:ea typeface="微软雅黑" pitchFamily="34" charset="-122"/>
              </a:endParaRPr>
            </a:p>
          </p:txBody>
        </p:sp>
        <p:sp>
          <p:nvSpPr>
            <p:cNvPr id="38" name="TextBox 19"/>
            <p:cNvSpPr txBox="1">
              <a:spLocks noChangeArrowheads="1"/>
            </p:cNvSpPr>
            <p:nvPr/>
          </p:nvSpPr>
          <p:spPr bwMode="auto">
            <a:xfrm>
              <a:off x="6382171" y="2195545"/>
              <a:ext cx="222220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b="1" dirty="0">
                  <a:solidFill>
                    <a:srgbClr val="002060"/>
                  </a:solidFill>
                  <a:latin typeface="微软雅黑" pitchFamily="34" charset="-122"/>
                  <a:ea typeface="微软雅黑" pitchFamily="34" charset="-122"/>
                  <a:cs typeface="宋体" pitchFamily="2" charset="-122"/>
                </a:rPr>
                <a:t>单击此处添加标题</a:t>
              </a:r>
            </a:p>
          </p:txBody>
        </p:sp>
      </p:grpSp>
      <p:grpSp>
        <p:nvGrpSpPr>
          <p:cNvPr id="39" name="组合 2"/>
          <p:cNvGrpSpPr/>
          <p:nvPr/>
        </p:nvGrpSpPr>
        <p:grpSpPr>
          <a:xfrm>
            <a:off x="7951940" y="3949307"/>
            <a:ext cx="2222205" cy="1362256"/>
            <a:chOff x="6382171" y="5245959"/>
            <a:chExt cx="2222205" cy="1362256"/>
          </a:xfrm>
        </p:grpSpPr>
        <p:sp>
          <p:nvSpPr>
            <p:cNvPr id="40" name="TextBox 20"/>
            <p:cNvSpPr txBox="1"/>
            <p:nvPr/>
          </p:nvSpPr>
          <p:spPr bwMode="auto">
            <a:xfrm>
              <a:off x="6382171" y="5544512"/>
              <a:ext cx="1764007" cy="1063703"/>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400" dirty="0">
                  <a:solidFill>
                    <a:srgbClr val="002060"/>
                  </a:solidFill>
                  <a:latin typeface="微软雅黑" pitchFamily="34" charset="-122"/>
                  <a:ea typeface="微软雅黑" pitchFamily="34" charset="-122"/>
                </a:rPr>
                <a:t>单击此处添加段落文本单击此处添加段落文本单击</a:t>
              </a:r>
              <a:r>
                <a:rPr lang="zh-CN" altLang="en-US" sz="1400" dirty="0" smtClean="0">
                  <a:solidFill>
                    <a:srgbClr val="002060"/>
                  </a:solidFill>
                  <a:latin typeface="微软雅黑" pitchFamily="34" charset="-122"/>
                  <a:ea typeface="微软雅黑" pitchFamily="34" charset="-122"/>
                </a:rPr>
                <a:t>此处</a:t>
              </a:r>
              <a:endParaRPr lang="zh-CN" altLang="en-US" sz="1400" dirty="0">
                <a:solidFill>
                  <a:srgbClr val="002060"/>
                </a:solidFill>
                <a:latin typeface="微软雅黑" pitchFamily="34" charset="-122"/>
                <a:ea typeface="微软雅黑" pitchFamily="34" charset="-122"/>
              </a:endParaRPr>
            </a:p>
          </p:txBody>
        </p:sp>
        <p:sp>
          <p:nvSpPr>
            <p:cNvPr id="41" name="TextBox 19"/>
            <p:cNvSpPr txBox="1">
              <a:spLocks noChangeArrowheads="1"/>
            </p:cNvSpPr>
            <p:nvPr/>
          </p:nvSpPr>
          <p:spPr bwMode="auto">
            <a:xfrm>
              <a:off x="6382172" y="5245959"/>
              <a:ext cx="2222204"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b="1" dirty="0">
                  <a:solidFill>
                    <a:srgbClr val="002060"/>
                  </a:solidFill>
                  <a:latin typeface="微软雅黑" pitchFamily="34" charset="-122"/>
                  <a:ea typeface="微软雅黑" pitchFamily="34" charset="-122"/>
                  <a:cs typeface="宋体" pitchFamily="2" charset="-122"/>
                </a:rPr>
                <a:t>单击此处添加标题</a:t>
              </a:r>
            </a:p>
          </p:txBody>
        </p:sp>
      </p:grpSp>
    </p:spTree>
    <p:extLst>
      <p:ext uri="{BB962C8B-B14F-4D97-AF65-F5344CB8AC3E}">
        <p14:creationId xmlns:p14="http://schemas.microsoft.com/office/powerpoint/2010/main" val="18042575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250"/>
                            </p:stCondLst>
                            <p:childTnLst>
                              <p:par>
                                <p:cTn id="23" presetID="2" presetClass="entr" presetSubtype="9"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0-#ppt_h/2"/>
                                          </p:val>
                                        </p:tav>
                                        <p:tav tm="100000">
                                          <p:val>
                                            <p:strVal val="#ppt_y"/>
                                          </p:val>
                                        </p:tav>
                                      </p:tavLst>
                                    </p:anim>
                                  </p:childTnLst>
                                </p:cTn>
                              </p:par>
                            </p:childTnLst>
                          </p:cTn>
                        </p:par>
                        <p:par>
                          <p:cTn id="27" fill="hold">
                            <p:stCondLst>
                              <p:cond delay="1750"/>
                            </p:stCondLst>
                            <p:childTnLst>
                              <p:par>
                                <p:cTn id="28" presetID="10" presetClass="entr" presetSubtype="0"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childTnLst>
                          </p:cTn>
                        </p:par>
                        <p:par>
                          <p:cTn id="31" fill="hold">
                            <p:stCondLst>
                              <p:cond delay="2250"/>
                            </p:stCondLst>
                            <p:childTnLst>
                              <p:par>
                                <p:cTn id="32" presetID="2" presetClass="entr" presetSubtype="3"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1+#ppt_w/2"/>
                                          </p:val>
                                        </p:tav>
                                        <p:tav tm="100000">
                                          <p:val>
                                            <p:strVal val="#ppt_x"/>
                                          </p:val>
                                        </p:tav>
                                      </p:tavLst>
                                    </p:anim>
                                    <p:anim calcmode="lin" valueType="num">
                                      <p:cBhvr additive="base">
                                        <p:cTn id="35" dur="500" fill="hold"/>
                                        <p:tgtEl>
                                          <p:spTgt spid="25"/>
                                        </p:tgtEl>
                                        <p:attrNameLst>
                                          <p:attrName>ppt_y</p:attrName>
                                        </p:attrNameLst>
                                      </p:cBhvr>
                                      <p:tavLst>
                                        <p:tav tm="0">
                                          <p:val>
                                            <p:strVal val="0-#ppt_h/2"/>
                                          </p:val>
                                        </p:tav>
                                        <p:tav tm="100000">
                                          <p:val>
                                            <p:strVal val="#ppt_y"/>
                                          </p:val>
                                        </p:tav>
                                      </p:tavLst>
                                    </p:anim>
                                  </p:childTnLst>
                                </p:cTn>
                              </p:par>
                            </p:childTnLst>
                          </p:cTn>
                        </p:par>
                        <p:par>
                          <p:cTn id="36" fill="hold">
                            <p:stCondLst>
                              <p:cond delay="2750"/>
                            </p:stCondLst>
                            <p:childTnLst>
                              <p:par>
                                <p:cTn id="37" presetID="10" presetClass="entr" presetSubtype="0"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childTnLst>
                          </p:cTn>
                        </p:par>
                        <p:par>
                          <p:cTn id="40" fill="hold">
                            <p:stCondLst>
                              <p:cond delay="3250"/>
                            </p:stCondLst>
                            <p:childTnLst>
                              <p:par>
                                <p:cTn id="41" presetID="2" presetClass="entr" presetSubtype="12"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childTnLst>
                          </p:cTn>
                        </p:par>
                        <p:par>
                          <p:cTn id="45" fill="hold">
                            <p:stCondLst>
                              <p:cond delay="3750"/>
                            </p:stCondLst>
                            <p:childTnLst>
                              <p:par>
                                <p:cTn id="46" presetID="10" presetClass="entr" presetSubtype="0"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childTnLst>
                          </p:cTn>
                        </p:par>
                        <p:par>
                          <p:cTn id="49" fill="hold">
                            <p:stCondLst>
                              <p:cond delay="4250"/>
                            </p:stCondLst>
                            <p:childTnLst>
                              <p:par>
                                <p:cTn id="50" presetID="2" presetClass="entr" presetSubtype="6"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1+#ppt_w/2"/>
                                          </p:val>
                                        </p:tav>
                                        <p:tav tm="100000">
                                          <p:val>
                                            <p:strVal val="#ppt_x"/>
                                          </p:val>
                                        </p:tav>
                                      </p:tavLst>
                                    </p:anim>
                                    <p:anim calcmode="lin" valueType="num">
                                      <p:cBhvr additive="base">
                                        <p:cTn id="53" dur="500" fill="hold"/>
                                        <p:tgtEl>
                                          <p:spTgt spid="26"/>
                                        </p:tgtEl>
                                        <p:attrNameLst>
                                          <p:attrName>ppt_y</p:attrName>
                                        </p:attrNameLst>
                                      </p:cBhvr>
                                      <p:tavLst>
                                        <p:tav tm="0">
                                          <p:val>
                                            <p:strVal val="1+#ppt_h/2"/>
                                          </p:val>
                                        </p:tav>
                                        <p:tav tm="100000">
                                          <p:val>
                                            <p:strVal val="#ppt_y"/>
                                          </p:val>
                                        </p:tav>
                                      </p:tavLst>
                                    </p:anim>
                                  </p:childTnLst>
                                </p:cTn>
                              </p:par>
                            </p:childTnLst>
                          </p:cTn>
                        </p:par>
                        <p:par>
                          <p:cTn id="54" fill="hold">
                            <p:stCondLst>
                              <p:cond delay="4750"/>
                            </p:stCondLst>
                            <p:childTnLst>
                              <p:par>
                                <p:cTn id="55" presetID="10" presetClass="entr" presetSubtype="0" fill="hold"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5" grpId="0" animBg="1"/>
      <p:bldP spid="26" grpId="0" animBg="1"/>
      <p:bldP spid="27" grpId="0" animBg="1"/>
      <p:bldP spid="28"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latin typeface="微软雅黑" panose="020B0503020204020204" pitchFamily="34" charset="-122"/>
                <a:ea typeface="微软雅黑" panose="020B0503020204020204" pitchFamily="34" charset="-122"/>
              </a:rPr>
              <a:t>请</a:t>
            </a:r>
            <a:r>
              <a:rPr lang="zh-CN" altLang="en-US" sz="2200" dirty="0">
                <a:solidFill>
                  <a:srgbClr val="002060"/>
                </a:solidFill>
                <a:latin typeface="微软雅黑" panose="020B0503020204020204" pitchFamily="34" charset="-122"/>
                <a:ea typeface="微软雅黑" panose="020B0503020204020204" pitchFamily="34" charset="-122"/>
              </a:rPr>
              <a:t>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Group 2"/>
          <p:cNvGrpSpPr>
            <a:grpSpLocks/>
          </p:cNvGrpSpPr>
          <p:nvPr/>
        </p:nvGrpSpPr>
        <p:grpSpPr bwMode="auto">
          <a:xfrm>
            <a:off x="88900" y="933450"/>
            <a:ext cx="6794500" cy="5168900"/>
            <a:chOff x="0" y="0"/>
            <a:chExt cx="5519738" cy="4198938"/>
          </a:xfrm>
          <a:solidFill>
            <a:srgbClr val="0070C0"/>
          </a:solidFill>
        </p:grpSpPr>
        <p:sp>
          <p:nvSpPr>
            <p:cNvPr id="6" name="Freeform 5"/>
            <p:cNvSpPr>
              <a:spLocks noChangeArrowheads="1"/>
            </p:cNvSpPr>
            <p:nvPr/>
          </p:nvSpPr>
          <p:spPr bwMode="auto">
            <a:xfrm>
              <a:off x="4175125" y="3101975"/>
              <a:ext cx="517525" cy="631825"/>
            </a:xfrm>
            <a:custGeom>
              <a:avLst/>
              <a:gdLst>
                <a:gd name="T0" fmla="*/ 365 w 924"/>
                <a:gd name="T1" fmla="*/ 1108 h 1128"/>
                <a:gd name="T2" fmla="*/ 382 w 924"/>
                <a:gd name="T3" fmla="*/ 1106 h 1128"/>
                <a:gd name="T4" fmla="*/ 421 w 924"/>
                <a:gd name="T5" fmla="*/ 1109 h 1128"/>
                <a:gd name="T6" fmla="*/ 435 w 924"/>
                <a:gd name="T7" fmla="*/ 1074 h 1128"/>
                <a:gd name="T8" fmla="*/ 463 w 924"/>
                <a:gd name="T9" fmla="*/ 1046 h 1128"/>
                <a:gd name="T10" fmla="*/ 487 w 924"/>
                <a:gd name="T11" fmla="*/ 1012 h 1128"/>
                <a:gd name="T12" fmla="*/ 506 w 924"/>
                <a:gd name="T13" fmla="*/ 972 h 1128"/>
                <a:gd name="T14" fmla="*/ 538 w 924"/>
                <a:gd name="T15" fmla="*/ 931 h 1128"/>
                <a:gd name="T16" fmla="*/ 539 w 924"/>
                <a:gd name="T17" fmla="*/ 904 h 1128"/>
                <a:gd name="T18" fmla="*/ 577 w 924"/>
                <a:gd name="T19" fmla="*/ 882 h 1128"/>
                <a:gd name="T20" fmla="*/ 613 w 924"/>
                <a:gd name="T21" fmla="*/ 864 h 1128"/>
                <a:gd name="T22" fmla="*/ 633 w 924"/>
                <a:gd name="T23" fmla="*/ 864 h 1128"/>
                <a:gd name="T24" fmla="*/ 646 w 924"/>
                <a:gd name="T25" fmla="*/ 816 h 1128"/>
                <a:gd name="T26" fmla="*/ 679 w 924"/>
                <a:gd name="T27" fmla="*/ 790 h 1128"/>
                <a:gd name="T28" fmla="*/ 689 w 924"/>
                <a:gd name="T29" fmla="*/ 753 h 1128"/>
                <a:gd name="T30" fmla="*/ 695 w 924"/>
                <a:gd name="T31" fmla="*/ 715 h 1128"/>
                <a:gd name="T32" fmla="*/ 740 w 924"/>
                <a:gd name="T33" fmla="*/ 719 h 1128"/>
                <a:gd name="T34" fmla="*/ 786 w 924"/>
                <a:gd name="T35" fmla="*/ 709 h 1128"/>
                <a:gd name="T36" fmla="*/ 818 w 924"/>
                <a:gd name="T37" fmla="*/ 676 h 1128"/>
                <a:gd name="T38" fmla="*/ 839 w 924"/>
                <a:gd name="T39" fmla="*/ 609 h 1128"/>
                <a:gd name="T40" fmla="*/ 780 w 924"/>
                <a:gd name="T41" fmla="*/ 586 h 1128"/>
                <a:gd name="T42" fmla="*/ 797 w 924"/>
                <a:gd name="T43" fmla="*/ 534 h 1128"/>
                <a:gd name="T44" fmla="*/ 793 w 924"/>
                <a:gd name="T45" fmla="*/ 506 h 1128"/>
                <a:gd name="T46" fmla="*/ 793 w 924"/>
                <a:gd name="T47" fmla="*/ 463 h 1128"/>
                <a:gd name="T48" fmla="*/ 817 w 924"/>
                <a:gd name="T49" fmla="*/ 435 h 1128"/>
                <a:gd name="T50" fmla="*/ 802 w 924"/>
                <a:gd name="T51" fmla="*/ 409 h 1128"/>
                <a:gd name="T52" fmla="*/ 808 w 924"/>
                <a:gd name="T53" fmla="*/ 382 h 1128"/>
                <a:gd name="T54" fmla="*/ 851 w 924"/>
                <a:gd name="T55" fmla="*/ 358 h 1128"/>
                <a:gd name="T56" fmla="*/ 873 w 924"/>
                <a:gd name="T57" fmla="*/ 303 h 1128"/>
                <a:gd name="T58" fmla="*/ 914 w 924"/>
                <a:gd name="T59" fmla="*/ 264 h 1128"/>
                <a:gd name="T60" fmla="*/ 918 w 924"/>
                <a:gd name="T61" fmla="*/ 259 h 1128"/>
                <a:gd name="T62" fmla="*/ 924 w 924"/>
                <a:gd name="T63" fmla="*/ 248 h 1128"/>
                <a:gd name="T64" fmla="*/ 840 w 924"/>
                <a:gd name="T65" fmla="*/ 137 h 1128"/>
                <a:gd name="T66" fmla="*/ 571 w 924"/>
                <a:gd name="T67" fmla="*/ 19 h 1128"/>
                <a:gd name="T68" fmla="*/ 365 w 924"/>
                <a:gd name="T69" fmla="*/ 0 h 1128"/>
                <a:gd name="T70" fmla="*/ 87 w 924"/>
                <a:gd name="T71" fmla="*/ 338 h 1128"/>
                <a:gd name="T72" fmla="*/ 0 w 924"/>
                <a:gd name="T73" fmla="*/ 755 h 1128"/>
                <a:gd name="T74" fmla="*/ 136 w 924"/>
                <a:gd name="T75" fmla="*/ 973 h 1128"/>
                <a:gd name="T76" fmla="*/ 256 w 924"/>
                <a:gd name="T77" fmla="*/ 1046 h 1128"/>
                <a:gd name="T78" fmla="*/ 345 w 924"/>
                <a:gd name="T79" fmla="*/ 1105 h 1128"/>
                <a:gd name="T80" fmla="*/ 360 w 924"/>
                <a:gd name="T81" fmla="*/ 1111 h 1128"/>
                <a:gd name="T82" fmla="*/ 365 w 924"/>
                <a:gd name="T83" fmla="*/ 1108 h 1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924"/>
                <a:gd name="T127" fmla="*/ 0 h 1128"/>
                <a:gd name="T128" fmla="*/ 924 w 924"/>
                <a:gd name="T129" fmla="*/ 1128 h 1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924" h="1128">
                  <a:moveTo>
                    <a:pt x="365" y="1108"/>
                  </a:moveTo>
                  <a:cubicBezTo>
                    <a:pt x="370" y="1105"/>
                    <a:pt x="372" y="1107"/>
                    <a:pt x="382" y="1106"/>
                  </a:cubicBezTo>
                  <a:cubicBezTo>
                    <a:pt x="404" y="1104"/>
                    <a:pt x="407" y="1128"/>
                    <a:pt x="421" y="1109"/>
                  </a:cubicBezTo>
                  <a:cubicBezTo>
                    <a:pt x="435" y="1091"/>
                    <a:pt x="427" y="1090"/>
                    <a:pt x="435" y="1074"/>
                  </a:cubicBezTo>
                  <a:cubicBezTo>
                    <a:pt x="444" y="1057"/>
                    <a:pt x="461" y="1067"/>
                    <a:pt x="463" y="1046"/>
                  </a:cubicBezTo>
                  <a:cubicBezTo>
                    <a:pt x="465" y="1026"/>
                    <a:pt x="461" y="1032"/>
                    <a:pt x="487" y="1012"/>
                  </a:cubicBezTo>
                  <a:cubicBezTo>
                    <a:pt x="513" y="993"/>
                    <a:pt x="488" y="993"/>
                    <a:pt x="506" y="972"/>
                  </a:cubicBezTo>
                  <a:cubicBezTo>
                    <a:pt x="523" y="952"/>
                    <a:pt x="541" y="939"/>
                    <a:pt x="538" y="931"/>
                  </a:cubicBezTo>
                  <a:cubicBezTo>
                    <a:pt x="536" y="924"/>
                    <a:pt x="513" y="911"/>
                    <a:pt x="539" y="904"/>
                  </a:cubicBezTo>
                  <a:cubicBezTo>
                    <a:pt x="564" y="898"/>
                    <a:pt x="560" y="903"/>
                    <a:pt x="577" y="882"/>
                  </a:cubicBezTo>
                  <a:cubicBezTo>
                    <a:pt x="594" y="861"/>
                    <a:pt x="593" y="848"/>
                    <a:pt x="613" y="864"/>
                  </a:cubicBezTo>
                  <a:cubicBezTo>
                    <a:pt x="633" y="880"/>
                    <a:pt x="627" y="889"/>
                    <a:pt x="633" y="864"/>
                  </a:cubicBezTo>
                  <a:cubicBezTo>
                    <a:pt x="640" y="839"/>
                    <a:pt x="633" y="833"/>
                    <a:pt x="646" y="816"/>
                  </a:cubicBezTo>
                  <a:cubicBezTo>
                    <a:pt x="659" y="798"/>
                    <a:pt x="670" y="803"/>
                    <a:pt x="679" y="790"/>
                  </a:cubicBezTo>
                  <a:cubicBezTo>
                    <a:pt x="687" y="777"/>
                    <a:pt x="696" y="776"/>
                    <a:pt x="689" y="753"/>
                  </a:cubicBezTo>
                  <a:cubicBezTo>
                    <a:pt x="681" y="731"/>
                    <a:pt x="677" y="714"/>
                    <a:pt x="695" y="715"/>
                  </a:cubicBezTo>
                  <a:cubicBezTo>
                    <a:pt x="713" y="717"/>
                    <a:pt x="720" y="732"/>
                    <a:pt x="740" y="719"/>
                  </a:cubicBezTo>
                  <a:cubicBezTo>
                    <a:pt x="760" y="706"/>
                    <a:pt x="758" y="703"/>
                    <a:pt x="786" y="709"/>
                  </a:cubicBezTo>
                  <a:cubicBezTo>
                    <a:pt x="814" y="715"/>
                    <a:pt x="812" y="684"/>
                    <a:pt x="818" y="676"/>
                  </a:cubicBezTo>
                  <a:cubicBezTo>
                    <a:pt x="823" y="667"/>
                    <a:pt x="848" y="613"/>
                    <a:pt x="839" y="609"/>
                  </a:cubicBezTo>
                  <a:cubicBezTo>
                    <a:pt x="830" y="605"/>
                    <a:pt x="772" y="607"/>
                    <a:pt x="780" y="586"/>
                  </a:cubicBezTo>
                  <a:cubicBezTo>
                    <a:pt x="787" y="565"/>
                    <a:pt x="788" y="544"/>
                    <a:pt x="797" y="534"/>
                  </a:cubicBezTo>
                  <a:cubicBezTo>
                    <a:pt x="806" y="524"/>
                    <a:pt x="800" y="522"/>
                    <a:pt x="793" y="506"/>
                  </a:cubicBezTo>
                  <a:cubicBezTo>
                    <a:pt x="786" y="490"/>
                    <a:pt x="773" y="472"/>
                    <a:pt x="793" y="463"/>
                  </a:cubicBezTo>
                  <a:cubicBezTo>
                    <a:pt x="814" y="454"/>
                    <a:pt x="830" y="435"/>
                    <a:pt x="817" y="435"/>
                  </a:cubicBezTo>
                  <a:cubicBezTo>
                    <a:pt x="805" y="435"/>
                    <a:pt x="803" y="427"/>
                    <a:pt x="802" y="409"/>
                  </a:cubicBezTo>
                  <a:cubicBezTo>
                    <a:pt x="802" y="391"/>
                    <a:pt x="786" y="381"/>
                    <a:pt x="808" y="382"/>
                  </a:cubicBezTo>
                  <a:cubicBezTo>
                    <a:pt x="829" y="382"/>
                    <a:pt x="837" y="376"/>
                    <a:pt x="851" y="358"/>
                  </a:cubicBezTo>
                  <a:cubicBezTo>
                    <a:pt x="864" y="340"/>
                    <a:pt x="861" y="319"/>
                    <a:pt x="873" y="303"/>
                  </a:cubicBezTo>
                  <a:cubicBezTo>
                    <a:pt x="886" y="288"/>
                    <a:pt x="899" y="285"/>
                    <a:pt x="914" y="264"/>
                  </a:cubicBezTo>
                  <a:cubicBezTo>
                    <a:pt x="915" y="263"/>
                    <a:pt x="917" y="261"/>
                    <a:pt x="918" y="259"/>
                  </a:cubicBezTo>
                  <a:cubicBezTo>
                    <a:pt x="924" y="248"/>
                    <a:pt x="924" y="248"/>
                    <a:pt x="924" y="248"/>
                  </a:cubicBezTo>
                  <a:cubicBezTo>
                    <a:pt x="840" y="137"/>
                    <a:pt x="840" y="137"/>
                    <a:pt x="840" y="137"/>
                  </a:cubicBezTo>
                  <a:cubicBezTo>
                    <a:pt x="571" y="19"/>
                    <a:pt x="571" y="19"/>
                    <a:pt x="571" y="19"/>
                  </a:cubicBezTo>
                  <a:cubicBezTo>
                    <a:pt x="365" y="0"/>
                    <a:pt x="365" y="0"/>
                    <a:pt x="365" y="0"/>
                  </a:cubicBezTo>
                  <a:cubicBezTo>
                    <a:pt x="87" y="338"/>
                    <a:pt x="87" y="338"/>
                    <a:pt x="87" y="338"/>
                  </a:cubicBezTo>
                  <a:cubicBezTo>
                    <a:pt x="0" y="755"/>
                    <a:pt x="0" y="755"/>
                    <a:pt x="0" y="755"/>
                  </a:cubicBezTo>
                  <a:cubicBezTo>
                    <a:pt x="136" y="973"/>
                    <a:pt x="136" y="973"/>
                    <a:pt x="136" y="973"/>
                  </a:cubicBezTo>
                  <a:cubicBezTo>
                    <a:pt x="256" y="1046"/>
                    <a:pt x="256" y="1046"/>
                    <a:pt x="256" y="1046"/>
                  </a:cubicBezTo>
                  <a:cubicBezTo>
                    <a:pt x="345" y="1105"/>
                    <a:pt x="345" y="1105"/>
                    <a:pt x="345" y="1105"/>
                  </a:cubicBezTo>
                  <a:cubicBezTo>
                    <a:pt x="360" y="1111"/>
                    <a:pt x="360" y="1111"/>
                    <a:pt x="360" y="1111"/>
                  </a:cubicBezTo>
                  <a:lnTo>
                    <a:pt x="365" y="1108"/>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Freeform 6"/>
            <p:cNvSpPr>
              <a:spLocks noChangeArrowheads="1"/>
            </p:cNvSpPr>
            <p:nvPr/>
          </p:nvSpPr>
          <p:spPr bwMode="auto">
            <a:xfrm>
              <a:off x="3902075" y="2932113"/>
              <a:ext cx="576263" cy="717550"/>
            </a:xfrm>
            <a:custGeom>
              <a:avLst/>
              <a:gdLst>
                <a:gd name="T0" fmla="*/ 977 w 1029"/>
                <a:gd name="T1" fmla="*/ 358 h 1283"/>
                <a:gd name="T2" fmla="*/ 951 w 1029"/>
                <a:gd name="T3" fmla="*/ 412 h 1283"/>
                <a:gd name="T4" fmla="*/ 874 w 1029"/>
                <a:gd name="T5" fmla="*/ 457 h 1283"/>
                <a:gd name="T6" fmla="*/ 835 w 1029"/>
                <a:gd name="T7" fmla="*/ 470 h 1283"/>
                <a:gd name="T8" fmla="*/ 762 w 1029"/>
                <a:gd name="T9" fmla="*/ 502 h 1283"/>
                <a:gd name="T10" fmla="*/ 743 w 1029"/>
                <a:gd name="T11" fmla="*/ 569 h 1283"/>
                <a:gd name="T12" fmla="*/ 750 w 1029"/>
                <a:gd name="T13" fmla="*/ 631 h 1283"/>
                <a:gd name="T14" fmla="*/ 717 w 1029"/>
                <a:gd name="T15" fmla="*/ 681 h 1283"/>
                <a:gd name="T16" fmla="*/ 656 w 1029"/>
                <a:gd name="T17" fmla="*/ 735 h 1283"/>
                <a:gd name="T18" fmla="*/ 676 w 1029"/>
                <a:gd name="T19" fmla="*/ 807 h 1283"/>
                <a:gd name="T20" fmla="*/ 642 w 1029"/>
                <a:gd name="T21" fmla="*/ 873 h 1283"/>
                <a:gd name="T22" fmla="*/ 623 w 1029"/>
                <a:gd name="T23" fmla="*/ 929 h 1283"/>
                <a:gd name="T24" fmla="*/ 600 w 1029"/>
                <a:gd name="T25" fmla="*/ 967 h 1283"/>
                <a:gd name="T26" fmla="*/ 580 w 1029"/>
                <a:gd name="T27" fmla="*/ 1028 h 1283"/>
                <a:gd name="T28" fmla="*/ 577 w 1029"/>
                <a:gd name="T29" fmla="*/ 1074 h 1283"/>
                <a:gd name="T30" fmla="*/ 556 w 1029"/>
                <a:gd name="T31" fmla="*/ 1108 h 1283"/>
                <a:gd name="T32" fmla="*/ 578 w 1029"/>
                <a:gd name="T33" fmla="*/ 1165 h 1283"/>
                <a:gd name="T34" fmla="*/ 595 w 1029"/>
                <a:gd name="T35" fmla="*/ 1276 h 1283"/>
                <a:gd name="T36" fmla="*/ 438 w 1029"/>
                <a:gd name="T37" fmla="*/ 1283 h 1283"/>
                <a:gd name="T38" fmla="*/ 214 w 1029"/>
                <a:gd name="T39" fmla="*/ 1266 h 1283"/>
                <a:gd name="T40" fmla="*/ 16 w 1029"/>
                <a:gd name="T41" fmla="*/ 899 h 1283"/>
                <a:gd name="T42" fmla="*/ 0 w 1029"/>
                <a:gd name="T43" fmla="*/ 505 h 1283"/>
                <a:gd name="T44" fmla="*/ 89 w 1029"/>
                <a:gd name="T45" fmla="*/ 118 h 1283"/>
                <a:gd name="T46" fmla="*/ 322 w 1029"/>
                <a:gd name="T47" fmla="*/ 26 h 1283"/>
                <a:gd name="T48" fmla="*/ 645 w 1029"/>
                <a:gd name="T49" fmla="*/ 0 h 1283"/>
                <a:gd name="T50" fmla="*/ 895 w 1029"/>
                <a:gd name="T51" fmla="*/ 0 h 1283"/>
                <a:gd name="T52" fmla="*/ 1011 w 1029"/>
                <a:gd name="T53" fmla="*/ 183 h 1283"/>
                <a:gd name="T54" fmla="*/ 1029 w 1029"/>
                <a:gd name="T55" fmla="*/ 312 h 1283"/>
                <a:gd name="T56" fmla="*/ 977 w 1029"/>
                <a:gd name="T57" fmla="*/ 358 h 12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9"/>
                <a:gd name="T88" fmla="*/ 0 h 1283"/>
                <a:gd name="T89" fmla="*/ 1029 w 1029"/>
                <a:gd name="T90" fmla="*/ 1283 h 12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9" h="1283">
                  <a:moveTo>
                    <a:pt x="977" y="358"/>
                  </a:moveTo>
                  <a:cubicBezTo>
                    <a:pt x="977" y="358"/>
                    <a:pt x="979" y="401"/>
                    <a:pt x="951" y="412"/>
                  </a:cubicBezTo>
                  <a:cubicBezTo>
                    <a:pt x="922" y="423"/>
                    <a:pt x="891" y="441"/>
                    <a:pt x="874" y="457"/>
                  </a:cubicBezTo>
                  <a:cubicBezTo>
                    <a:pt x="858" y="474"/>
                    <a:pt x="848" y="487"/>
                    <a:pt x="835" y="470"/>
                  </a:cubicBezTo>
                  <a:cubicBezTo>
                    <a:pt x="821" y="452"/>
                    <a:pt x="777" y="481"/>
                    <a:pt x="762" y="502"/>
                  </a:cubicBezTo>
                  <a:cubicBezTo>
                    <a:pt x="747" y="524"/>
                    <a:pt x="723" y="542"/>
                    <a:pt x="743" y="569"/>
                  </a:cubicBezTo>
                  <a:cubicBezTo>
                    <a:pt x="763" y="597"/>
                    <a:pt x="765" y="594"/>
                    <a:pt x="750" y="631"/>
                  </a:cubicBezTo>
                  <a:cubicBezTo>
                    <a:pt x="735" y="668"/>
                    <a:pt x="751" y="677"/>
                    <a:pt x="717" y="681"/>
                  </a:cubicBezTo>
                  <a:cubicBezTo>
                    <a:pt x="683" y="685"/>
                    <a:pt x="653" y="713"/>
                    <a:pt x="656" y="735"/>
                  </a:cubicBezTo>
                  <a:cubicBezTo>
                    <a:pt x="658" y="757"/>
                    <a:pt x="687" y="791"/>
                    <a:pt x="676" y="807"/>
                  </a:cubicBezTo>
                  <a:cubicBezTo>
                    <a:pt x="665" y="823"/>
                    <a:pt x="628" y="834"/>
                    <a:pt x="642" y="873"/>
                  </a:cubicBezTo>
                  <a:cubicBezTo>
                    <a:pt x="656" y="911"/>
                    <a:pt x="645" y="922"/>
                    <a:pt x="623" y="929"/>
                  </a:cubicBezTo>
                  <a:cubicBezTo>
                    <a:pt x="601" y="936"/>
                    <a:pt x="609" y="942"/>
                    <a:pt x="600" y="967"/>
                  </a:cubicBezTo>
                  <a:cubicBezTo>
                    <a:pt x="590" y="992"/>
                    <a:pt x="568" y="1001"/>
                    <a:pt x="580" y="1028"/>
                  </a:cubicBezTo>
                  <a:cubicBezTo>
                    <a:pt x="593" y="1056"/>
                    <a:pt x="594" y="1066"/>
                    <a:pt x="577" y="1074"/>
                  </a:cubicBezTo>
                  <a:cubicBezTo>
                    <a:pt x="560" y="1082"/>
                    <a:pt x="550" y="1097"/>
                    <a:pt x="556" y="1108"/>
                  </a:cubicBezTo>
                  <a:cubicBezTo>
                    <a:pt x="561" y="1119"/>
                    <a:pt x="572" y="1149"/>
                    <a:pt x="578" y="1165"/>
                  </a:cubicBezTo>
                  <a:cubicBezTo>
                    <a:pt x="583" y="1181"/>
                    <a:pt x="595" y="1276"/>
                    <a:pt x="595" y="1276"/>
                  </a:cubicBezTo>
                  <a:cubicBezTo>
                    <a:pt x="595" y="1276"/>
                    <a:pt x="442" y="1283"/>
                    <a:pt x="438" y="1283"/>
                  </a:cubicBezTo>
                  <a:cubicBezTo>
                    <a:pt x="434" y="1283"/>
                    <a:pt x="214" y="1266"/>
                    <a:pt x="214" y="1266"/>
                  </a:cubicBezTo>
                  <a:cubicBezTo>
                    <a:pt x="16" y="899"/>
                    <a:pt x="16" y="899"/>
                    <a:pt x="16" y="899"/>
                  </a:cubicBezTo>
                  <a:cubicBezTo>
                    <a:pt x="0" y="505"/>
                    <a:pt x="0" y="505"/>
                    <a:pt x="0" y="505"/>
                  </a:cubicBezTo>
                  <a:cubicBezTo>
                    <a:pt x="89" y="118"/>
                    <a:pt x="89" y="118"/>
                    <a:pt x="89" y="118"/>
                  </a:cubicBezTo>
                  <a:cubicBezTo>
                    <a:pt x="322" y="26"/>
                    <a:pt x="322" y="26"/>
                    <a:pt x="322" y="26"/>
                  </a:cubicBezTo>
                  <a:cubicBezTo>
                    <a:pt x="645" y="0"/>
                    <a:pt x="645" y="0"/>
                    <a:pt x="645" y="0"/>
                  </a:cubicBezTo>
                  <a:cubicBezTo>
                    <a:pt x="895" y="0"/>
                    <a:pt x="895" y="0"/>
                    <a:pt x="895" y="0"/>
                  </a:cubicBezTo>
                  <a:cubicBezTo>
                    <a:pt x="1011" y="183"/>
                    <a:pt x="1011" y="183"/>
                    <a:pt x="1011" y="183"/>
                  </a:cubicBezTo>
                  <a:cubicBezTo>
                    <a:pt x="1029" y="312"/>
                    <a:pt x="1029" y="312"/>
                    <a:pt x="1029" y="312"/>
                  </a:cubicBezTo>
                  <a:lnTo>
                    <a:pt x="977" y="358"/>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Freeform 7"/>
            <p:cNvSpPr>
              <a:spLocks noChangeArrowheads="1"/>
            </p:cNvSpPr>
            <p:nvPr/>
          </p:nvSpPr>
          <p:spPr bwMode="auto">
            <a:xfrm>
              <a:off x="3368675" y="2952750"/>
              <a:ext cx="658813" cy="722312"/>
            </a:xfrm>
            <a:custGeom>
              <a:avLst/>
              <a:gdLst>
                <a:gd name="T0" fmla="*/ 1059 w 1177"/>
                <a:gd name="T1" fmla="*/ 258 h 1291"/>
                <a:gd name="T2" fmla="*/ 1096 w 1177"/>
                <a:gd name="T3" fmla="*/ 311 h 1291"/>
                <a:gd name="T4" fmla="*/ 1118 w 1177"/>
                <a:gd name="T5" fmla="*/ 379 h 1291"/>
                <a:gd name="T6" fmla="*/ 1100 w 1177"/>
                <a:gd name="T7" fmla="*/ 434 h 1291"/>
                <a:gd name="T8" fmla="*/ 1071 w 1177"/>
                <a:gd name="T9" fmla="*/ 481 h 1291"/>
                <a:gd name="T10" fmla="*/ 1034 w 1177"/>
                <a:gd name="T11" fmla="*/ 524 h 1291"/>
                <a:gd name="T12" fmla="*/ 1034 w 1177"/>
                <a:gd name="T13" fmla="*/ 621 h 1291"/>
                <a:gd name="T14" fmla="*/ 1057 w 1177"/>
                <a:gd name="T15" fmla="*/ 641 h 1291"/>
                <a:gd name="T16" fmla="*/ 1076 w 1177"/>
                <a:gd name="T17" fmla="*/ 658 h 1291"/>
                <a:gd name="T18" fmla="*/ 1083 w 1177"/>
                <a:gd name="T19" fmla="*/ 699 h 1291"/>
                <a:gd name="T20" fmla="*/ 1084 w 1177"/>
                <a:gd name="T21" fmla="*/ 736 h 1291"/>
                <a:gd name="T22" fmla="*/ 1099 w 1177"/>
                <a:gd name="T23" fmla="*/ 780 h 1291"/>
                <a:gd name="T24" fmla="*/ 1135 w 1177"/>
                <a:gd name="T25" fmla="*/ 811 h 1291"/>
                <a:gd name="T26" fmla="*/ 1133 w 1177"/>
                <a:gd name="T27" fmla="*/ 877 h 1291"/>
                <a:gd name="T28" fmla="*/ 1163 w 1177"/>
                <a:gd name="T29" fmla="*/ 881 h 1291"/>
                <a:gd name="T30" fmla="*/ 1137 w 1177"/>
                <a:gd name="T31" fmla="*/ 925 h 1291"/>
                <a:gd name="T32" fmla="*/ 1127 w 1177"/>
                <a:gd name="T33" fmla="*/ 968 h 1291"/>
                <a:gd name="T34" fmla="*/ 1135 w 1177"/>
                <a:gd name="T35" fmla="*/ 1015 h 1291"/>
                <a:gd name="T36" fmla="*/ 1128 w 1177"/>
                <a:gd name="T37" fmla="*/ 1089 h 1291"/>
                <a:gd name="T38" fmla="*/ 1008 w 1177"/>
                <a:gd name="T39" fmla="*/ 1195 h 1291"/>
                <a:gd name="T40" fmla="*/ 629 w 1177"/>
                <a:gd name="T41" fmla="*/ 1291 h 1291"/>
                <a:gd name="T42" fmla="*/ 250 w 1177"/>
                <a:gd name="T43" fmla="*/ 1059 h 1291"/>
                <a:gd name="T44" fmla="*/ 68 w 1177"/>
                <a:gd name="T45" fmla="*/ 885 h 1291"/>
                <a:gd name="T46" fmla="*/ 0 w 1177"/>
                <a:gd name="T47" fmla="*/ 565 h 1291"/>
                <a:gd name="T48" fmla="*/ 105 w 1177"/>
                <a:gd name="T49" fmla="*/ 279 h 1291"/>
                <a:gd name="T50" fmla="*/ 197 w 1177"/>
                <a:gd name="T51" fmla="*/ 108 h 1291"/>
                <a:gd name="T52" fmla="*/ 525 w 1177"/>
                <a:gd name="T53" fmla="*/ 0 h 1291"/>
                <a:gd name="T54" fmla="*/ 793 w 1177"/>
                <a:gd name="T55" fmla="*/ 0 h 1291"/>
                <a:gd name="T56" fmla="*/ 1015 w 1177"/>
                <a:gd name="T57" fmla="*/ 78 h 1291"/>
                <a:gd name="T58" fmla="*/ 1074 w 1177"/>
                <a:gd name="T59" fmla="*/ 201 h 1291"/>
                <a:gd name="T60" fmla="*/ 1059 w 1177"/>
                <a:gd name="T61" fmla="*/ 258 h 129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177"/>
                <a:gd name="T94" fmla="*/ 0 h 1291"/>
                <a:gd name="T95" fmla="*/ 1177 w 1177"/>
                <a:gd name="T96" fmla="*/ 1291 h 129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177" h="1291">
                  <a:moveTo>
                    <a:pt x="1059" y="258"/>
                  </a:moveTo>
                  <a:cubicBezTo>
                    <a:pt x="1059" y="258"/>
                    <a:pt x="1085" y="292"/>
                    <a:pt x="1096" y="311"/>
                  </a:cubicBezTo>
                  <a:cubicBezTo>
                    <a:pt x="1107" y="330"/>
                    <a:pt x="1103" y="365"/>
                    <a:pt x="1118" y="379"/>
                  </a:cubicBezTo>
                  <a:cubicBezTo>
                    <a:pt x="1133" y="393"/>
                    <a:pt x="1116" y="420"/>
                    <a:pt x="1100" y="434"/>
                  </a:cubicBezTo>
                  <a:cubicBezTo>
                    <a:pt x="1084" y="447"/>
                    <a:pt x="1099" y="471"/>
                    <a:pt x="1071" y="481"/>
                  </a:cubicBezTo>
                  <a:cubicBezTo>
                    <a:pt x="1044" y="492"/>
                    <a:pt x="1045" y="492"/>
                    <a:pt x="1034" y="524"/>
                  </a:cubicBezTo>
                  <a:cubicBezTo>
                    <a:pt x="1023" y="555"/>
                    <a:pt x="1028" y="599"/>
                    <a:pt x="1034" y="621"/>
                  </a:cubicBezTo>
                  <a:cubicBezTo>
                    <a:pt x="1041" y="643"/>
                    <a:pt x="1049" y="656"/>
                    <a:pt x="1057" y="641"/>
                  </a:cubicBezTo>
                  <a:cubicBezTo>
                    <a:pt x="1066" y="626"/>
                    <a:pt x="1081" y="639"/>
                    <a:pt x="1076" y="658"/>
                  </a:cubicBezTo>
                  <a:cubicBezTo>
                    <a:pt x="1070" y="677"/>
                    <a:pt x="1071" y="690"/>
                    <a:pt x="1083" y="699"/>
                  </a:cubicBezTo>
                  <a:cubicBezTo>
                    <a:pt x="1095" y="708"/>
                    <a:pt x="1092" y="725"/>
                    <a:pt x="1084" y="736"/>
                  </a:cubicBezTo>
                  <a:cubicBezTo>
                    <a:pt x="1075" y="748"/>
                    <a:pt x="1077" y="772"/>
                    <a:pt x="1099" y="780"/>
                  </a:cubicBezTo>
                  <a:cubicBezTo>
                    <a:pt x="1122" y="788"/>
                    <a:pt x="1147" y="783"/>
                    <a:pt x="1135" y="811"/>
                  </a:cubicBezTo>
                  <a:cubicBezTo>
                    <a:pt x="1124" y="839"/>
                    <a:pt x="1112" y="887"/>
                    <a:pt x="1133" y="877"/>
                  </a:cubicBezTo>
                  <a:cubicBezTo>
                    <a:pt x="1154" y="867"/>
                    <a:pt x="1177" y="869"/>
                    <a:pt x="1163" y="881"/>
                  </a:cubicBezTo>
                  <a:cubicBezTo>
                    <a:pt x="1150" y="893"/>
                    <a:pt x="1135" y="906"/>
                    <a:pt x="1137" y="925"/>
                  </a:cubicBezTo>
                  <a:cubicBezTo>
                    <a:pt x="1139" y="943"/>
                    <a:pt x="1127" y="945"/>
                    <a:pt x="1127" y="968"/>
                  </a:cubicBezTo>
                  <a:cubicBezTo>
                    <a:pt x="1127" y="992"/>
                    <a:pt x="1133" y="991"/>
                    <a:pt x="1135" y="1015"/>
                  </a:cubicBezTo>
                  <a:cubicBezTo>
                    <a:pt x="1136" y="1039"/>
                    <a:pt x="1131" y="1075"/>
                    <a:pt x="1128" y="1089"/>
                  </a:cubicBezTo>
                  <a:cubicBezTo>
                    <a:pt x="1125" y="1104"/>
                    <a:pt x="1008" y="1195"/>
                    <a:pt x="1008" y="1195"/>
                  </a:cubicBezTo>
                  <a:cubicBezTo>
                    <a:pt x="629" y="1291"/>
                    <a:pt x="629" y="1291"/>
                    <a:pt x="629" y="1291"/>
                  </a:cubicBezTo>
                  <a:cubicBezTo>
                    <a:pt x="250" y="1059"/>
                    <a:pt x="250" y="1059"/>
                    <a:pt x="250" y="1059"/>
                  </a:cubicBezTo>
                  <a:cubicBezTo>
                    <a:pt x="68" y="885"/>
                    <a:pt x="68" y="885"/>
                    <a:pt x="68" y="885"/>
                  </a:cubicBezTo>
                  <a:cubicBezTo>
                    <a:pt x="0" y="565"/>
                    <a:pt x="0" y="565"/>
                    <a:pt x="0" y="565"/>
                  </a:cubicBezTo>
                  <a:cubicBezTo>
                    <a:pt x="105" y="279"/>
                    <a:pt x="105" y="279"/>
                    <a:pt x="105" y="279"/>
                  </a:cubicBezTo>
                  <a:cubicBezTo>
                    <a:pt x="197" y="108"/>
                    <a:pt x="197" y="108"/>
                    <a:pt x="197" y="108"/>
                  </a:cubicBezTo>
                  <a:cubicBezTo>
                    <a:pt x="525" y="0"/>
                    <a:pt x="525" y="0"/>
                    <a:pt x="525" y="0"/>
                  </a:cubicBezTo>
                  <a:cubicBezTo>
                    <a:pt x="793" y="0"/>
                    <a:pt x="793" y="0"/>
                    <a:pt x="793" y="0"/>
                  </a:cubicBezTo>
                  <a:cubicBezTo>
                    <a:pt x="1015" y="78"/>
                    <a:pt x="1015" y="78"/>
                    <a:pt x="1015" y="78"/>
                  </a:cubicBezTo>
                  <a:cubicBezTo>
                    <a:pt x="1074" y="201"/>
                    <a:pt x="1074" y="201"/>
                    <a:pt x="1074" y="201"/>
                  </a:cubicBezTo>
                  <a:lnTo>
                    <a:pt x="1059" y="258"/>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 name="Freeform 8"/>
            <p:cNvSpPr>
              <a:spLocks noChangeArrowheads="1"/>
            </p:cNvSpPr>
            <p:nvPr/>
          </p:nvSpPr>
          <p:spPr bwMode="auto">
            <a:xfrm>
              <a:off x="3559175" y="3525838"/>
              <a:ext cx="820738" cy="673100"/>
            </a:xfrm>
            <a:custGeom>
              <a:avLst/>
              <a:gdLst>
                <a:gd name="T0" fmla="*/ 32 w 1465"/>
                <a:gd name="T1" fmla="*/ 971 h 1202"/>
                <a:gd name="T2" fmla="*/ 5 w 1465"/>
                <a:gd name="T3" fmla="*/ 1045 h 1202"/>
                <a:gd name="T4" fmla="*/ 49 w 1465"/>
                <a:gd name="T5" fmla="*/ 1149 h 1202"/>
                <a:gd name="T6" fmla="*/ 165 w 1465"/>
                <a:gd name="T7" fmla="*/ 1188 h 1202"/>
                <a:gd name="T8" fmla="*/ 144 w 1465"/>
                <a:gd name="T9" fmla="*/ 1095 h 1202"/>
                <a:gd name="T10" fmla="*/ 130 w 1465"/>
                <a:gd name="T11" fmla="*/ 1040 h 1202"/>
                <a:gd name="T12" fmla="*/ 188 w 1465"/>
                <a:gd name="T13" fmla="*/ 1017 h 1202"/>
                <a:gd name="T14" fmla="*/ 294 w 1465"/>
                <a:gd name="T15" fmla="*/ 946 h 1202"/>
                <a:gd name="T16" fmla="*/ 417 w 1465"/>
                <a:gd name="T17" fmla="*/ 897 h 1202"/>
                <a:gd name="T18" fmla="*/ 504 w 1465"/>
                <a:gd name="T19" fmla="*/ 845 h 1202"/>
                <a:gd name="T20" fmla="*/ 572 w 1465"/>
                <a:gd name="T21" fmla="*/ 819 h 1202"/>
                <a:gd name="T22" fmla="*/ 602 w 1465"/>
                <a:gd name="T23" fmla="*/ 816 h 1202"/>
                <a:gd name="T24" fmla="*/ 669 w 1465"/>
                <a:gd name="T25" fmla="*/ 817 h 1202"/>
                <a:gd name="T26" fmla="*/ 683 w 1465"/>
                <a:gd name="T27" fmla="*/ 740 h 1202"/>
                <a:gd name="T28" fmla="*/ 743 w 1465"/>
                <a:gd name="T29" fmla="*/ 729 h 1202"/>
                <a:gd name="T30" fmla="*/ 788 w 1465"/>
                <a:gd name="T31" fmla="*/ 718 h 1202"/>
                <a:gd name="T32" fmla="*/ 773 w 1465"/>
                <a:gd name="T33" fmla="*/ 625 h 1202"/>
                <a:gd name="T34" fmla="*/ 837 w 1465"/>
                <a:gd name="T35" fmla="*/ 652 h 1202"/>
                <a:gd name="T36" fmla="*/ 839 w 1465"/>
                <a:gd name="T37" fmla="*/ 742 h 1202"/>
                <a:gd name="T38" fmla="*/ 934 w 1465"/>
                <a:gd name="T39" fmla="*/ 729 h 1202"/>
                <a:gd name="T40" fmla="*/ 944 w 1465"/>
                <a:gd name="T41" fmla="*/ 636 h 1202"/>
                <a:gd name="T42" fmla="*/ 1043 w 1465"/>
                <a:gd name="T43" fmla="*/ 617 h 1202"/>
                <a:gd name="T44" fmla="*/ 1129 w 1465"/>
                <a:gd name="T45" fmla="*/ 581 h 1202"/>
                <a:gd name="T46" fmla="*/ 1174 w 1465"/>
                <a:gd name="T47" fmla="*/ 557 h 1202"/>
                <a:gd name="T48" fmla="*/ 1227 w 1465"/>
                <a:gd name="T49" fmla="*/ 564 h 1202"/>
                <a:gd name="T50" fmla="*/ 1326 w 1465"/>
                <a:gd name="T51" fmla="*/ 517 h 1202"/>
                <a:gd name="T52" fmla="*/ 1377 w 1465"/>
                <a:gd name="T53" fmla="*/ 446 h 1202"/>
                <a:gd name="T54" fmla="*/ 1405 w 1465"/>
                <a:gd name="T55" fmla="*/ 395 h 1202"/>
                <a:gd name="T56" fmla="*/ 1458 w 1465"/>
                <a:gd name="T57" fmla="*/ 373 h 1202"/>
                <a:gd name="T58" fmla="*/ 1430 w 1465"/>
                <a:gd name="T59" fmla="*/ 277 h 1202"/>
                <a:gd name="T60" fmla="*/ 1374 w 1465"/>
                <a:gd name="T61" fmla="*/ 142 h 1202"/>
                <a:gd name="T62" fmla="*/ 1305 w 1465"/>
                <a:gd name="T63" fmla="*/ 127 h 1202"/>
                <a:gd name="T64" fmla="*/ 1176 w 1465"/>
                <a:gd name="T65" fmla="*/ 81 h 1202"/>
                <a:gd name="T66" fmla="*/ 1167 w 1465"/>
                <a:gd name="T67" fmla="*/ 146 h 1202"/>
                <a:gd name="T68" fmla="*/ 1123 w 1465"/>
                <a:gd name="T69" fmla="*/ 144 h 1202"/>
                <a:gd name="T70" fmla="*/ 1000 w 1465"/>
                <a:gd name="T71" fmla="*/ 168 h 1202"/>
                <a:gd name="T72" fmla="*/ 922 w 1465"/>
                <a:gd name="T73" fmla="*/ 201 h 1202"/>
                <a:gd name="T74" fmla="*/ 891 w 1465"/>
                <a:gd name="T75" fmla="*/ 114 h 1202"/>
                <a:gd name="T76" fmla="*/ 938 w 1465"/>
                <a:gd name="T77" fmla="*/ 45 h 1202"/>
                <a:gd name="T78" fmla="*/ 810 w 1465"/>
                <a:gd name="T79" fmla="*/ 43 h 1202"/>
                <a:gd name="T80" fmla="*/ 684 w 1465"/>
                <a:gd name="T81" fmla="*/ 36 h 1202"/>
                <a:gd name="T82" fmla="*/ 600 w 1465"/>
                <a:gd name="T83" fmla="*/ 93 h 1202"/>
                <a:gd name="T84" fmla="*/ 544 w 1465"/>
                <a:gd name="T85" fmla="*/ 110 h 1202"/>
                <a:gd name="T86" fmla="*/ 447 w 1465"/>
                <a:gd name="T87" fmla="*/ 143 h 1202"/>
                <a:gd name="T88" fmla="*/ 396 w 1465"/>
                <a:gd name="T89" fmla="*/ 216 h 1202"/>
                <a:gd name="T90" fmla="*/ 55 w 1465"/>
                <a:gd name="T91" fmla="*/ 769 h 1202"/>
                <a:gd name="T92" fmla="*/ 8 w 1465"/>
                <a:gd name="T93" fmla="*/ 935 h 120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465"/>
                <a:gd name="T142" fmla="*/ 0 h 1202"/>
                <a:gd name="T143" fmla="*/ 1465 w 1465"/>
                <a:gd name="T144" fmla="*/ 1202 h 120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465" h="1202">
                  <a:moveTo>
                    <a:pt x="15" y="940"/>
                  </a:moveTo>
                  <a:cubicBezTo>
                    <a:pt x="36" y="957"/>
                    <a:pt x="55" y="956"/>
                    <a:pt x="32" y="971"/>
                  </a:cubicBezTo>
                  <a:cubicBezTo>
                    <a:pt x="10" y="986"/>
                    <a:pt x="16" y="1000"/>
                    <a:pt x="15" y="1013"/>
                  </a:cubicBezTo>
                  <a:cubicBezTo>
                    <a:pt x="14" y="1026"/>
                    <a:pt x="0" y="1013"/>
                    <a:pt x="5" y="1045"/>
                  </a:cubicBezTo>
                  <a:cubicBezTo>
                    <a:pt x="10" y="1077"/>
                    <a:pt x="22" y="1073"/>
                    <a:pt x="28" y="1093"/>
                  </a:cubicBezTo>
                  <a:cubicBezTo>
                    <a:pt x="34" y="1114"/>
                    <a:pt x="38" y="1129"/>
                    <a:pt x="49" y="1149"/>
                  </a:cubicBezTo>
                  <a:cubicBezTo>
                    <a:pt x="60" y="1168"/>
                    <a:pt x="64" y="1181"/>
                    <a:pt x="84" y="1192"/>
                  </a:cubicBezTo>
                  <a:cubicBezTo>
                    <a:pt x="105" y="1202"/>
                    <a:pt x="156" y="1198"/>
                    <a:pt x="165" y="1188"/>
                  </a:cubicBezTo>
                  <a:cubicBezTo>
                    <a:pt x="174" y="1178"/>
                    <a:pt x="191" y="1128"/>
                    <a:pt x="177" y="1118"/>
                  </a:cubicBezTo>
                  <a:cubicBezTo>
                    <a:pt x="163" y="1109"/>
                    <a:pt x="147" y="1111"/>
                    <a:pt x="144" y="1095"/>
                  </a:cubicBezTo>
                  <a:cubicBezTo>
                    <a:pt x="141" y="1078"/>
                    <a:pt x="139" y="1075"/>
                    <a:pt x="128" y="1068"/>
                  </a:cubicBezTo>
                  <a:cubicBezTo>
                    <a:pt x="118" y="1061"/>
                    <a:pt x="118" y="1055"/>
                    <a:pt x="130" y="1040"/>
                  </a:cubicBezTo>
                  <a:cubicBezTo>
                    <a:pt x="143" y="1025"/>
                    <a:pt x="135" y="1032"/>
                    <a:pt x="158" y="1040"/>
                  </a:cubicBezTo>
                  <a:cubicBezTo>
                    <a:pt x="182" y="1047"/>
                    <a:pt x="181" y="1041"/>
                    <a:pt x="188" y="1017"/>
                  </a:cubicBezTo>
                  <a:cubicBezTo>
                    <a:pt x="195" y="994"/>
                    <a:pt x="210" y="984"/>
                    <a:pt x="224" y="972"/>
                  </a:cubicBezTo>
                  <a:cubicBezTo>
                    <a:pt x="238" y="959"/>
                    <a:pt x="268" y="951"/>
                    <a:pt x="294" y="946"/>
                  </a:cubicBezTo>
                  <a:cubicBezTo>
                    <a:pt x="320" y="942"/>
                    <a:pt x="371" y="938"/>
                    <a:pt x="376" y="918"/>
                  </a:cubicBezTo>
                  <a:cubicBezTo>
                    <a:pt x="380" y="899"/>
                    <a:pt x="390" y="901"/>
                    <a:pt x="417" y="897"/>
                  </a:cubicBezTo>
                  <a:cubicBezTo>
                    <a:pt x="443" y="893"/>
                    <a:pt x="460" y="880"/>
                    <a:pt x="456" y="868"/>
                  </a:cubicBezTo>
                  <a:cubicBezTo>
                    <a:pt x="453" y="855"/>
                    <a:pt x="481" y="838"/>
                    <a:pt x="504" y="845"/>
                  </a:cubicBezTo>
                  <a:cubicBezTo>
                    <a:pt x="527" y="853"/>
                    <a:pt x="545" y="858"/>
                    <a:pt x="557" y="849"/>
                  </a:cubicBezTo>
                  <a:cubicBezTo>
                    <a:pt x="570" y="840"/>
                    <a:pt x="577" y="830"/>
                    <a:pt x="572" y="819"/>
                  </a:cubicBezTo>
                  <a:cubicBezTo>
                    <a:pt x="566" y="808"/>
                    <a:pt x="565" y="804"/>
                    <a:pt x="581" y="817"/>
                  </a:cubicBezTo>
                  <a:cubicBezTo>
                    <a:pt x="598" y="831"/>
                    <a:pt x="594" y="823"/>
                    <a:pt x="602" y="816"/>
                  </a:cubicBezTo>
                  <a:cubicBezTo>
                    <a:pt x="609" y="808"/>
                    <a:pt x="642" y="802"/>
                    <a:pt x="646" y="812"/>
                  </a:cubicBezTo>
                  <a:cubicBezTo>
                    <a:pt x="649" y="821"/>
                    <a:pt x="661" y="825"/>
                    <a:pt x="669" y="817"/>
                  </a:cubicBezTo>
                  <a:cubicBezTo>
                    <a:pt x="677" y="808"/>
                    <a:pt x="681" y="804"/>
                    <a:pt x="683" y="786"/>
                  </a:cubicBezTo>
                  <a:cubicBezTo>
                    <a:pt x="685" y="767"/>
                    <a:pt x="679" y="758"/>
                    <a:pt x="683" y="740"/>
                  </a:cubicBezTo>
                  <a:cubicBezTo>
                    <a:pt x="687" y="722"/>
                    <a:pt x="693" y="685"/>
                    <a:pt x="703" y="695"/>
                  </a:cubicBezTo>
                  <a:cubicBezTo>
                    <a:pt x="712" y="705"/>
                    <a:pt x="727" y="712"/>
                    <a:pt x="743" y="729"/>
                  </a:cubicBezTo>
                  <a:cubicBezTo>
                    <a:pt x="760" y="746"/>
                    <a:pt x="764" y="771"/>
                    <a:pt x="773" y="763"/>
                  </a:cubicBezTo>
                  <a:cubicBezTo>
                    <a:pt x="783" y="754"/>
                    <a:pt x="790" y="732"/>
                    <a:pt x="788" y="718"/>
                  </a:cubicBezTo>
                  <a:cubicBezTo>
                    <a:pt x="786" y="705"/>
                    <a:pt x="790" y="679"/>
                    <a:pt x="788" y="661"/>
                  </a:cubicBezTo>
                  <a:cubicBezTo>
                    <a:pt x="786" y="644"/>
                    <a:pt x="781" y="640"/>
                    <a:pt x="773" y="625"/>
                  </a:cubicBezTo>
                  <a:cubicBezTo>
                    <a:pt x="764" y="609"/>
                    <a:pt x="757" y="597"/>
                    <a:pt x="781" y="610"/>
                  </a:cubicBezTo>
                  <a:cubicBezTo>
                    <a:pt x="806" y="624"/>
                    <a:pt x="831" y="633"/>
                    <a:pt x="837" y="652"/>
                  </a:cubicBezTo>
                  <a:cubicBezTo>
                    <a:pt x="843" y="671"/>
                    <a:pt x="860" y="676"/>
                    <a:pt x="843" y="701"/>
                  </a:cubicBezTo>
                  <a:cubicBezTo>
                    <a:pt x="826" y="726"/>
                    <a:pt x="820" y="750"/>
                    <a:pt x="839" y="742"/>
                  </a:cubicBezTo>
                  <a:cubicBezTo>
                    <a:pt x="858" y="734"/>
                    <a:pt x="868" y="727"/>
                    <a:pt x="878" y="735"/>
                  </a:cubicBezTo>
                  <a:cubicBezTo>
                    <a:pt x="889" y="742"/>
                    <a:pt x="930" y="747"/>
                    <a:pt x="934" y="729"/>
                  </a:cubicBezTo>
                  <a:cubicBezTo>
                    <a:pt x="938" y="711"/>
                    <a:pt x="952" y="679"/>
                    <a:pt x="938" y="663"/>
                  </a:cubicBezTo>
                  <a:cubicBezTo>
                    <a:pt x="924" y="647"/>
                    <a:pt x="936" y="627"/>
                    <a:pt x="944" y="636"/>
                  </a:cubicBezTo>
                  <a:cubicBezTo>
                    <a:pt x="952" y="645"/>
                    <a:pt x="977" y="680"/>
                    <a:pt x="1003" y="657"/>
                  </a:cubicBezTo>
                  <a:cubicBezTo>
                    <a:pt x="1030" y="633"/>
                    <a:pt x="1036" y="632"/>
                    <a:pt x="1043" y="617"/>
                  </a:cubicBezTo>
                  <a:cubicBezTo>
                    <a:pt x="1050" y="602"/>
                    <a:pt x="1053" y="588"/>
                    <a:pt x="1085" y="584"/>
                  </a:cubicBezTo>
                  <a:cubicBezTo>
                    <a:pt x="1118" y="579"/>
                    <a:pt x="1116" y="570"/>
                    <a:pt x="1129" y="581"/>
                  </a:cubicBezTo>
                  <a:cubicBezTo>
                    <a:pt x="1141" y="592"/>
                    <a:pt x="1160" y="598"/>
                    <a:pt x="1167" y="587"/>
                  </a:cubicBezTo>
                  <a:cubicBezTo>
                    <a:pt x="1175" y="576"/>
                    <a:pt x="1179" y="573"/>
                    <a:pt x="1174" y="557"/>
                  </a:cubicBezTo>
                  <a:cubicBezTo>
                    <a:pt x="1168" y="541"/>
                    <a:pt x="1182" y="534"/>
                    <a:pt x="1189" y="541"/>
                  </a:cubicBezTo>
                  <a:cubicBezTo>
                    <a:pt x="1197" y="548"/>
                    <a:pt x="1206" y="571"/>
                    <a:pt x="1227" y="564"/>
                  </a:cubicBezTo>
                  <a:cubicBezTo>
                    <a:pt x="1247" y="558"/>
                    <a:pt x="1269" y="543"/>
                    <a:pt x="1284" y="532"/>
                  </a:cubicBezTo>
                  <a:cubicBezTo>
                    <a:pt x="1299" y="521"/>
                    <a:pt x="1308" y="519"/>
                    <a:pt x="1326" y="517"/>
                  </a:cubicBezTo>
                  <a:cubicBezTo>
                    <a:pt x="1344" y="514"/>
                    <a:pt x="1366" y="502"/>
                    <a:pt x="1359" y="487"/>
                  </a:cubicBezTo>
                  <a:cubicBezTo>
                    <a:pt x="1353" y="473"/>
                    <a:pt x="1362" y="446"/>
                    <a:pt x="1377" y="446"/>
                  </a:cubicBezTo>
                  <a:cubicBezTo>
                    <a:pt x="1392" y="445"/>
                    <a:pt x="1394" y="439"/>
                    <a:pt x="1389" y="423"/>
                  </a:cubicBezTo>
                  <a:cubicBezTo>
                    <a:pt x="1383" y="407"/>
                    <a:pt x="1396" y="402"/>
                    <a:pt x="1405" y="395"/>
                  </a:cubicBezTo>
                  <a:cubicBezTo>
                    <a:pt x="1414" y="388"/>
                    <a:pt x="1420" y="392"/>
                    <a:pt x="1437" y="392"/>
                  </a:cubicBezTo>
                  <a:cubicBezTo>
                    <a:pt x="1453" y="393"/>
                    <a:pt x="1465" y="394"/>
                    <a:pt x="1458" y="373"/>
                  </a:cubicBezTo>
                  <a:cubicBezTo>
                    <a:pt x="1454" y="362"/>
                    <a:pt x="1455" y="356"/>
                    <a:pt x="1461" y="353"/>
                  </a:cubicBezTo>
                  <a:cubicBezTo>
                    <a:pt x="1461" y="353"/>
                    <a:pt x="1437" y="291"/>
                    <a:pt x="1430" y="277"/>
                  </a:cubicBezTo>
                  <a:cubicBezTo>
                    <a:pt x="1423" y="263"/>
                    <a:pt x="1413" y="229"/>
                    <a:pt x="1407" y="206"/>
                  </a:cubicBezTo>
                  <a:cubicBezTo>
                    <a:pt x="1401" y="184"/>
                    <a:pt x="1368" y="155"/>
                    <a:pt x="1374" y="142"/>
                  </a:cubicBezTo>
                  <a:cubicBezTo>
                    <a:pt x="1379" y="130"/>
                    <a:pt x="1372" y="100"/>
                    <a:pt x="1349" y="117"/>
                  </a:cubicBezTo>
                  <a:cubicBezTo>
                    <a:pt x="1326" y="134"/>
                    <a:pt x="1318" y="150"/>
                    <a:pt x="1305" y="127"/>
                  </a:cubicBezTo>
                  <a:cubicBezTo>
                    <a:pt x="1293" y="104"/>
                    <a:pt x="1273" y="103"/>
                    <a:pt x="1247" y="101"/>
                  </a:cubicBezTo>
                  <a:cubicBezTo>
                    <a:pt x="1221" y="99"/>
                    <a:pt x="1177" y="63"/>
                    <a:pt x="1176" y="81"/>
                  </a:cubicBezTo>
                  <a:cubicBezTo>
                    <a:pt x="1174" y="99"/>
                    <a:pt x="1186" y="104"/>
                    <a:pt x="1170" y="111"/>
                  </a:cubicBezTo>
                  <a:cubicBezTo>
                    <a:pt x="1153" y="118"/>
                    <a:pt x="1156" y="124"/>
                    <a:pt x="1167" y="146"/>
                  </a:cubicBezTo>
                  <a:cubicBezTo>
                    <a:pt x="1178" y="169"/>
                    <a:pt x="1180" y="174"/>
                    <a:pt x="1165" y="180"/>
                  </a:cubicBezTo>
                  <a:cubicBezTo>
                    <a:pt x="1149" y="186"/>
                    <a:pt x="1133" y="165"/>
                    <a:pt x="1123" y="144"/>
                  </a:cubicBezTo>
                  <a:cubicBezTo>
                    <a:pt x="1113" y="124"/>
                    <a:pt x="1100" y="126"/>
                    <a:pt x="1077" y="140"/>
                  </a:cubicBezTo>
                  <a:cubicBezTo>
                    <a:pt x="1055" y="153"/>
                    <a:pt x="1004" y="153"/>
                    <a:pt x="1000" y="168"/>
                  </a:cubicBezTo>
                  <a:cubicBezTo>
                    <a:pt x="996" y="183"/>
                    <a:pt x="978" y="186"/>
                    <a:pt x="966" y="185"/>
                  </a:cubicBezTo>
                  <a:cubicBezTo>
                    <a:pt x="954" y="185"/>
                    <a:pt x="940" y="193"/>
                    <a:pt x="922" y="201"/>
                  </a:cubicBezTo>
                  <a:cubicBezTo>
                    <a:pt x="904" y="209"/>
                    <a:pt x="889" y="198"/>
                    <a:pt x="884" y="177"/>
                  </a:cubicBezTo>
                  <a:cubicBezTo>
                    <a:pt x="879" y="157"/>
                    <a:pt x="878" y="128"/>
                    <a:pt x="891" y="114"/>
                  </a:cubicBezTo>
                  <a:cubicBezTo>
                    <a:pt x="905" y="99"/>
                    <a:pt x="918" y="80"/>
                    <a:pt x="928" y="76"/>
                  </a:cubicBezTo>
                  <a:cubicBezTo>
                    <a:pt x="939" y="72"/>
                    <a:pt x="950" y="66"/>
                    <a:pt x="938" y="45"/>
                  </a:cubicBezTo>
                  <a:cubicBezTo>
                    <a:pt x="926" y="25"/>
                    <a:pt x="909" y="7"/>
                    <a:pt x="879" y="24"/>
                  </a:cubicBezTo>
                  <a:cubicBezTo>
                    <a:pt x="850" y="41"/>
                    <a:pt x="821" y="58"/>
                    <a:pt x="810" y="43"/>
                  </a:cubicBezTo>
                  <a:cubicBezTo>
                    <a:pt x="799" y="28"/>
                    <a:pt x="793" y="21"/>
                    <a:pt x="774" y="32"/>
                  </a:cubicBezTo>
                  <a:cubicBezTo>
                    <a:pt x="755" y="43"/>
                    <a:pt x="694" y="57"/>
                    <a:pt x="684" y="36"/>
                  </a:cubicBezTo>
                  <a:cubicBezTo>
                    <a:pt x="675" y="16"/>
                    <a:pt x="655" y="0"/>
                    <a:pt x="628" y="27"/>
                  </a:cubicBezTo>
                  <a:cubicBezTo>
                    <a:pt x="600" y="53"/>
                    <a:pt x="589" y="60"/>
                    <a:pt x="600" y="93"/>
                  </a:cubicBezTo>
                  <a:cubicBezTo>
                    <a:pt x="611" y="126"/>
                    <a:pt x="618" y="131"/>
                    <a:pt x="597" y="135"/>
                  </a:cubicBezTo>
                  <a:cubicBezTo>
                    <a:pt x="577" y="140"/>
                    <a:pt x="566" y="116"/>
                    <a:pt x="544" y="110"/>
                  </a:cubicBezTo>
                  <a:cubicBezTo>
                    <a:pt x="523" y="104"/>
                    <a:pt x="482" y="98"/>
                    <a:pt x="467" y="109"/>
                  </a:cubicBezTo>
                  <a:cubicBezTo>
                    <a:pt x="452" y="120"/>
                    <a:pt x="441" y="120"/>
                    <a:pt x="447" y="143"/>
                  </a:cubicBezTo>
                  <a:cubicBezTo>
                    <a:pt x="453" y="166"/>
                    <a:pt x="461" y="177"/>
                    <a:pt x="448" y="184"/>
                  </a:cubicBezTo>
                  <a:cubicBezTo>
                    <a:pt x="435" y="191"/>
                    <a:pt x="401" y="202"/>
                    <a:pt x="396" y="216"/>
                  </a:cubicBezTo>
                  <a:cubicBezTo>
                    <a:pt x="390" y="230"/>
                    <a:pt x="276" y="394"/>
                    <a:pt x="276" y="394"/>
                  </a:cubicBezTo>
                  <a:cubicBezTo>
                    <a:pt x="55" y="769"/>
                    <a:pt x="55" y="769"/>
                    <a:pt x="55" y="769"/>
                  </a:cubicBezTo>
                  <a:cubicBezTo>
                    <a:pt x="4" y="910"/>
                    <a:pt x="4" y="910"/>
                    <a:pt x="4" y="910"/>
                  </a:cubicBezTo>
                  <a:cubicBezTo>
                    <a:pt x="8" y="935"/>
                    <a:pt x="8" y="935"/>
                    <a:pt x="8" y="935"/>
                  </a:cubicBezTo>
                  <a:lnTo>
                    <a:pt x="15" y="940"/>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0" name="Freeform 9"/>
            <p:cNvSpPr>
              <a:spLocks noChangeArrowheads="1"/>
            </p:cNvSpPr>
            <p:nvPr/>
          </p:nvSpPr>
          <p:spPr bwMode="auto">
            <a:xfrm>
              <a:off x="2936875" y="3444875"/>
              <a:ext cx="873125" cy="619125"/>
            </a:xfrm>
            <a:custGeom>
              <a:avLst/>
              <a:gdLst>
                <a:gd name="T0" fmla="*/ 300 w 1560"/>
                <a:gd name="T1" fmla="*/ 773 h 1107"/>
                <a:gd name="T2" fmla="*/ 404 w 1560"/>
                <a:gd name="T3" fmla="*/ 801 h 1107"/>
                <a:gd name="T4" fmla="*/ 501 w 1560"/>
                <a:gd name="T5" fmla="*/ 820 h 1107"/>
                <a:gd name="T6" fmla="*/ 490 w 1560"/>
                <a:gd name="T7" fmla="*/ 909 h 1107"/>
                <a:gd name="T8" fmla="*/ 533 w 1560"/>
                <a:gd name="T9" fmla="*/ 1010 h 1107"/>
                <a:gd name="T10" fmla="*/ 690 w 1560"/>
                <a:gd name="T11" fmla="*/ 1070 h 1107"/>
                <a:gd name="T12" fmla="*/ 820 w 1560"/>
                <a:gd name="T13" fmla="*/ 1077 h 1107"/>
                <a:gd name="T14" fmla="*/ 875 w 1560"/>
                <a:gd name="T15" fmla="*/ 1062 h 1107"/>
                <a:gd name="T16" fmla="*/ 949 w 1560"/>
                <a:gd name="T17" fmla="*/ 1075 h 1107"/>
                <a:gd name="T18" fmla="*/ 1075 w 1560"/>
                <a:gd name="T19" fmla="*/ 1088 h 1107"/>
                <a:gd name="T20" fmla="*/ 1162 w 1560"/>
                <a:gd name="T21" fmla="*/ 1035 h 1107"/>
                <a:gd name="T22" fmla="*/ 1243 w 1560"/>
                <a:gd name="T23" fmla="*/ 955 h 1107"/>
                <a:gd name="T24" fmla="*/ 1313 w 1560"/>
                <a:gd name="T25" fmla="*/ 894 h 1107"/>
                <a:gd name="T26" fmla="*/ 1387 w 1560"/>
                <a:gd name="T27" fmla="*/ 788 h 1107"/>
                <a:gd name="T28" fmla="*/ 1430 w 1560"/>
                <a:gd name="T29" fmla="*/ 647 h 1107"/>
                <a:gd name="T30" fmla="*/ 1492 w 1560"/>
                <a:gd name="T31" fmla="*/ 546 h 1107"/>
                <a:gd name="T32" fmla="*/ 1533 w 1560"/>
                <a:gd name="T33" fmla="*/ 449 h 1107"/>
                <a:gd name="T34" fmla="*/ 1530 w 1560"/>
                <a:gd name="T35" fmla="*/ 346 h 1107"/>
                <a:gd name="T36" fmla="*/ 1434 w 1560"/>
                <a:gd name="T37" fmla="*/ 368 h 1107"/>
                <a:gd name="T38" fmla="*/ 1386 w 1560"/>
                <a:gd name="T39" fmla="*/ 270 h 1107"/>
                <a:gd name="T40" fmla="*/ 1334 w 1560"/>
                <a:gd name="T41" fmla="*/ 268 h 1107"/>
                <a:gd name="T42" fmla="*/ 1387 w 1560"/>
                <a:gd name="T43" fmla="*/ 155 h 1107"/>
                <a:gd name="T44" fmla="*/ 1383 w 1560"/>
                <a:gd name="T45" fmla="*/ 99 h 1107"/>
                <a:gd name="T46" fmla="*/ 1350 w 1560"/>
                <a:gd name="T47" fmla="*/ 32 h 1107"/>
                <a:gd name="T48" fmla="*/ 1274 w 1560"/>
                <a:gd name="T49" fmla="*/ 24 h 1107"/>
                <a:gd name="T50" fmla="*/ 1170 w 1560"/>
                <a:gd name="T51" fmla="*/ 86 h 1107"/>
                <a:gd name="T52" fmla="*/ 1103 w 1560"/>
                <a:gd name="T53" fmla="*/ 56 h 1107"/>
                <a:gd name="T54" fmla="*/ 1060 w 1560"/>
                <a:gd name="T55" fmla="*/ 105 h 1107"/>
                <a:gd name="T56" fmla="*/ 676 w 1560"/>
                <a:gd name="T57" fmla="*/ 204 h 1107"/>
                <a:gd name="T58" fmla="*/ 0 w 1560"/>
                <a:gd name="T59" fmla="*/ 356 h 1107"/>
                <a:gd name="T60" fmla="*/ 232 w 1560"/>
                <a:gd name="T61" fmla="*/ 675 h 1107"/>
                <a:gd name="T62" fmla="*/ 254 w 1560"/>
                <a:gd name="T63" fmla="*/ 735 h 110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60"/>
                <a:gd name="T97" fmla="*/ 0 h 1107"/>
                <a:gd name="T98" fmla="*/ 1560 w 1560"/>
                <a:gd name="T99" fmla="*/ 1107 h 110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60" h="1107">
                  <a:moveTo>
                    <a:pt x="257" y="740"/>
                  </a:moveTo>
                  <a:cubicBezTo>
                    <a:pt x="271" y="756"/>
                    <a:pt x="287" y="769"/>
                    <a:pt x="300" y="773"/>
                  </a:cubicBezTo>
                  <a:cubicBezTo>
                    <a:pt x="318" y="779"/>
                    <a:pt x="347" y="799"/>
                    <a:pt x="371" y="790"/>
                  </a:cubicBezTo>
                  <a:cubicBezTo>
                    <a:pt x="395" y="780"/>
                    <a:pt x="391" y="794"/>
                    <a:pt x="404" y="801"/>
                  </a:cubicBezTo>
                  <a:cubicBezTo>
                    <a:pt x="417" y="807"/>
                    <a:pt x="431" y="807"/>
                    <a:pt x="451" y="801"/>
                  </a:cubicBezTo>
                  <a:cubicBezTo>
                    <a:pt x="472" y="796"/>
                    <a:pt x="492" y="797"/>
                    <a:pt x="501" y="820"/>
                  </a:cubicBezTo>
                  <a:cubicBezTo>
                    <a:pt x="510" y="842"/>
                    <a:pt x="505" y="848"/>
                    <a:pt x="493" y="868"/>
                  </a:cubicBezTo>
                  <a:cubicBezTo>
                    <a:pt x="481" y="887"/>
                    <a:pt x="481" y="898"/>
                    <a:pt x="490" y="909"/>
                  </a:cubicBezTo>
                  <a:cubicBezTo>
                    <a:pt x="500" y="920"/>
                    <a:pt x="499" y="940"/>
                    <a:pt x="496" y="963"/>
                  </a:cubicBezTo>
                  <a:cubicBezTo>
                    <a:pt x="492" y="986"/>
                    <a:pt x="512" y="999"/>
                    <a:pt x="533" y="1010"/>
                  </a:cubicBezTo>
                  <a:cubicBezTo>
                    <a:pt x="554" y="1021"/>
                    <a:pt x="590" y="1053"/>
                    <a:pt x="615" y="1060"/>
                  </a:cubicBezTo>
                  <a:cubicBezTo>
                    <a:pt x="641" y="1067"/>
                    <a:pt x="643" y="1077"/>
                    <a:pt x="690" y="1070"/>
                  </a:cubicBezTo>
                  <a:cubicBezTo>
                    <a:pt x="736" y="1064"/>
                    <a:pt x="732" y="1066"/>
                    <a:pt x="768" y="1080"/>
                  </a:cubicBezTo>
                  <a:cubicBezTo>
                    <a:pt x="803" y="1094"/>
                    <a:pt x="813" y="1084"/>
                    <a:pt x="820" y="1077"/>
                  </a:cubicBezTo>
                  <a:cubicBezTo>
                    <a:pt x="827" y="1069"/>
                    <a:pt x="839" y="1071"/>
                    <a:pt x="847" y="1078"/>
                  </a:cubicBezTo>
                  <a:cubicBezTo>
                    <a:pt x="855" y="1085"/>
                    <a:pt x="877" y="1078"/>
                    <a:pt x="875" y="1062"/>
                  </a:cubicBezTo>
                  <a:cubicBezTo>
                    <a:pt x="873" y="1047"/>
                    <a:pt x="878" y="1035"/>
                    <a:pt x="897" y="1050"/>
                  </a:cubicBezTo>
                  <a:cubicBezTo>
                    <a:pt x="917" y="1065"/>
                    <a:pt x="915" y="1074"/>
                    <a:pt x="949" y="1075"/>
                  </a:cubicBezTo>
                  <a:cubicBezTo>
                    <a:pt x="983" y="1077"/>
                    <a:pt x="975" y="1086"/>
                    <a:pt x="1001" y="1096"/>
                  </a:cubicBezTo>
                  <a:cubicBezTo>
                    <a:pt x="1027" y="1107"/>
                    <a:pt x="1053" y="1104"/>
                    <a:pt x="1075" y="1088"/>
                  </a:cubicBezTo>
                  <a:cubicBezTo>
                    <a:pt x="1097" y="1073"/>
                    <a:pt x="1100" y="1065"/>
                    <a:pt x="1120" y="1081"/>
                  </a:cubicBezTo>
                  <a:cubicBezTo>
                    <a:pt x="1120" y="1081"/>
                    <a:pt x="1168" y="1072"/>
                    <a:pt x="1162" y="1035"/>
                  </a:cubicBezTo>
                  <a:cubicBezTo>
                    <a:pt x="1155" y="998"/>
                    <a:pt x="1193" y="1003"/>
                    <a:pt x="1209" y="997"/>
                  </a:cubicBezTo>
                  <a:cubicBezTo>
                    <a:pt x="1224" y="991"/>
                    <a:pt x="1254" y="989"/>
                    <a:pt x="1243" y="955"/>
                  </a:cubicBezTo>
                  <a:cubicBezTo>
                    <a:pt x="1233" y="921"/>
                    <a:pt x="1246" y="913"/>
                    <a:pt x="1267" y="921"/>
                  </a:cubicBezTo>
                  <a:cubicBezTo>
                    <a:pt x="1289" y="929"/>
                    <a:pt x="1306" y="923"/>
                    <a:pt x="1313" y="894"/>
                  </a:cubicBezTo>
                  <a:cubicBezTo>
                    <a:pt x="1320" y="864"/>
                    <a:pt x="1275" y="846"/>
                    <a:pt x="1319" y="829"/>
                  </a:cubicBezTo>
                  <a:cubicBezTo>
                    <a:pt x="1363" y="812"/>
                    <a:pt x="1377" y="807"/>
                    <a:pt x="1387" y="788"/>
                  </a:cubicBezTo>
                  <a:cubicBezTo>
                    <a:pt x="1397" y="769"/>
                    <a:pt x="1428" y="760"/>
                    <a:pt x="1435" y="732"/>
                  </a:cubicBezTo>
                  <a:cubicBezTo>
                    <a:pt x="1442" y="703"/>
                    <a:pt x="1430" y="669"/>
                    <a:pt x="1430" y="647"/>
                  </a:cubicBezTo>
                  <a:cubicBezTo>
                    <a:pt x="1430" y="624"/>
                    <a:pt x="1447" y="608"/>
                    <a:pt x="1454" y="595"/>
                  </a:cubicBezTo>
                  <a:cubicBezTo>
                    <a:pt x="1460" y="583"/>
                    <a:pt x="1477" y="553"/>
                    <a:pt x="1492" y="546"/>
                  </a:cubicBezTo>
                  <a:cubicBezTo>
                    <a:pt x="1508" y="539"/>
                    <a:pt x="1527" y="513"/>
                    <a:pt x="1521" y="496"/>
                  </a:cubicBezTo>
                  <a:cubicBezTo>
                    <a:pt x="1515" y="479"/>
                    <a:pt x="1507" y="464"/>
                    <a:pt x="1533" y="449"/>
                  </a:cubicBezTo>
                  <a:cubicBezTo>
                    <a:pt x="1560" y="433"/>
                    <a:pt x="1540" y="413"/>
                    <a:pt x="1533" y="392"/>
                  </a:cubicBezTo>
                  <a:cubicBezTo>
                    <a:pt x="1527" y="372"/>
                    <a:pt x="1524" y="356"/>
                    <a:pt x="1530" y="346"/>
                  </a:cubicBezTo>
                  <a:cubicBezTo>
                    <a:pt x="1537" y="337"/>
                    <a:pt x="1505" y="329"/>
                    <a:pt x="1485" y="337"/>
                  </a:cubicBezTo>
                  <a:cubicBezTo>
                    <a:pt x="1466" y="345"/>
                    <a:pt x="1461" y="382"/>
                    <a:pt x="1434" y="368"/>
                  </a:cubicBezTo>
                  <a:cubicBezTo>
                    <a:pt x="1407" y="354"/>
                    <a:pt x="1428" y="329"/>
                    <a:pt x="1428" y="315"/>
                  </a:cubicBezTo>
                  <a:cubicBezTo>
                    <a:pt x="1428" y="300"/>
                    <a:pt x="1430" y="244"/>
                    <a:pt x="1386" y="270"/>
                  </a:cubicBezTo>
                  <a:cubicBezTo>
                    <a:pt x="1342" y="295"/>
                    <a:pt x="1350" y="319"/>
                    <a:pt x="1335" y="312"/>
                  </a:cubicBezTo>
                  <a:cubicBezTo>
                    <a:pt x="1319" y="304"/>
                    <a:pt x="1318" y="297"/>
                    <a:pt x="1334" y="268"/>
                  </a:cubicBezTo>
                  <a:cubicBezTo>
                    <a:pt x="1349" y="240"/>
                    <a:pt x="1362" y="223"/>
                    <a:pt x="1375" y="206"/>
                  </a:cubicBezTo>
                  <a:cubicBezTo>
                    <a:pt x="1387" y="189"/>
                    <a:pt x="1394" y="170"/>
                    <a:pt x="1387" y="155"/>
                  </a:cubicBezTo>
                  <a:cubicBezTo>
                    <a:pt x="1380" y="139"/>
                    <a:pt x="1385" y="137"/>
                    <a:pt x="1395" y="130"/>
                  </a:cubicBezTo>
                  <a:cubicBezTo>
                    <a:pt x="1405" y="123"/>
                    <a:pt x="1402" y="94"/>
                    <a:pt x="1383" y="99"/>
                  </a:cubicBezTo>
                  <a:cubicBezTo>
                    <a:pt x="1363" y="105"/>
                    <a:pt x="1356" y="112"/>
                    <a:pt x="1352" y="90"/>
                  </a:cubicBezTo>
                  <a:cubicBezTo>
                    <a:pt x="1348" y="69"/>
                    <a:pt x="1348" y="49"/>
                    <a:pt x="1350" y="32"/>
                  </a:cubicBezTo>
                  <a:cubicBezTo>
                    <a:pt x="1352" y="14"/>
                    <a:pt x="1323" y="2"/>
                    <a:pt x="1307" y="7"/>
                  </a:cubicBezTo>
                  <a:cubicBezTo>
                    <a:pt x="1291" y="12"/>
                    <a:pt x="1300" y="21"/>
                    <a:pt x="1274" y="24"/>
                  </a:cubicBezTo>
                  <a:cubicBezTo>
                    <a:pt x="1249" y="27"/>
                    <a:pt x="1234" y="0"/>
                    <a:pt x="1209" y="38"/>
                  </a:cubicBezTo>
                  <a:cubicBezTo>
                    <a:pt x="1183" y="76"/>
                    <a:pt x="1188" y="93"/>
                    <a:pt x="1170" y="86"/>
                  </a:cubicBezTo>
                  <a:cubicBezTo>
                    <a:pt x="1151" y="79"/>
                    <a:pt x="1156" y="64"/>
                    <a:pt x="1146" y="46"/>
                  </a:cubicBezTo>
                  <a:cubicBezTo>
                    <a:pt x="1136" y="29"/>
                    <a:pt x="1112" y="33"/>
                    <a:pt x="1103" y="56"/>
                  </a:cubicBezTo>
                  <a:cubicBezTo>
                    <a:pt x="1094" y="80"/>
                    <a:pt x="1107" y="102"/>
                    <a:pt x="1089" y="112"/>
                  </a:cubicBezTo>
                  <a:cubicBezTo>
                    <a:pt x="1070" y="122"/>
                    <a:pt x="1075" y="122"/>
                    <a:pt x="1060" y="105"/>
                  </a:cubicBezTo>
                  <a:cubicBezTo>
                    <a:pt x="1045" y="87"/>
                    <a:pt x="1005" y="78"/>
                    <a:pt x="981" y="85"/>
                  </a:cubicBezTo>
                  <a:cubicBezTo>
                    <a:pt x="958" y="92"/>
                    <a:pt x="676" y="204"/>
                    <a:pt x="676" y="204"/>
                  </a:cubicBezTo>
                  <a:cubicBezTo>
                    <a:pt x="354" y="177"/>
                    <a:pt x="354" y="177"/>
                    <a:pt x="354" y="177"/>
                  </a:cubicBezTo>
                  <a:cubicBezTo>
                    <a:pt x="0" y="356"/>
                    <a:pt x="0" y="356"/>
                    <a:pt x="0" y="356"/>
                  </a:cubicBezTo>
                  <a:cubicBezTo>
                    <a:pt x="20" y="554"/>
                    <a:pt x="20" y="554"/>
                    <a:pt x="20" y="554"/>
                  </a:cubicBezTo>
                  <a:cubicBezTo>
                    <a:pt x="232" y="675"/>
                    <a:pt x="232" y="675"/>
                    <a:pt x="232" y="675"/>
                  </a:cubicBezTo>
                  <a:cubicBezTo>
                    <a:pt x="266" y="712"/>
                    <a:pt x="266" y="712"/>
                    <a:pt x="266" y="712"/>
                  </a:cubicBezTo>
                  <a:cubicBezTo>
                    <a:pt x="254" y="735"/>
                    <a:pt x="254" y="735"/>
                    <a:pt x="254" y="735"/>
                  </a:cubicBezTo>
                  <a:lnTo>
                    <a:pt x="257" y="740"/>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Freeform 10"/>
            <p:cNvSpPr>
              <a:spLocks noChangeArrowheads="1"/>
            </p:cNvSpPr>
            <p:nvPr/>
          </p:nvSpPr>
          <p:spPr bwMode="auto">
            <a:xfrm>
              <a:off x="2849562" y="3095625"/>
              <a:ext cx="660400" cy="592137"/>
            </a:xfrm>
            <a:custGeom>
              <a:avLst/>
              <a:gdLst>
                <a:gd name="T0" fmla="*/ 212 w 1180"/>
                <a:gd name="T1" fmla="*/ 1055 h 1058"/>
                <a:gd name="T2" fmla="*/ 299 w 1180"/>
                <a:gd name="T3" fmla="*/ 1045 h 1058"/>
                <a:gd name="T4" fmla="*/ 347 w 1180"/>
                <a:gd name="T5" fmla="*/ 993 h 1058"/>
                <a:gd name="T6" fmla="*/ 403 w 1180"/>
                <a:gd name="T7" fmla="*/ 993 h 1058"/>
                <a:gd name="T8" fmla="*/ 477 w 1180"/>
                <a:gd name="T9" fmla="*/ 1018 h 1058"/>
                <a:gd name="T10" fmla="*/ 531 w 1180"/>
                <a:gd name="T11" fmla="*/ 1002 h 1058"/>
                <a:gd name="T12" fmla="*/ 543 w 1180"/>
                <a:gd name="T13" fmla="*/ 961 h 1058"/>
                <a:gd name="T14" fmla="*/ 586 w 1180"/>
                <a:gd name="T15" fmla="*/ 941 h 1058"/>
                <a:gd name="T16" fmla="*/ 620 w 1180"/>
                <a:gd name="T17" fmla="*/ 936 h 1058"/>
                <a:gd name="T18" fmla="*/ 681 w 1180"/>
                <a:gd name="T19" fmla="*/ 923 h 1058"/>
                <a:gd name="T20" fmla="*/ 703 w 1180"/>
                <a:gd name="T21" fmla="*/ 892 h 1058"/>
                <a:gd name="T22" fmla="*/ 733 w 1180"/>
                <a:gd name="T23" fmla="*/ 858 h 1058"/>
                <a:gd name="T24" fmla="*/ 762 w 1180"/>
                <a:gd name="T25" fmla="*/ 862 h 1058"/>
                <a:gd name="T26" fmla="*/ 804 w 1180"/>
                <a:gd name="T27" fmla="*/ 895 h 1058"/>
                <a:gd name="T28" fmla="*/ 836 w 1180"/>
                <a:gd name="T29" fmla="*/ 912 h 1058"/>
                <a:gd name="T30" fmla="*/ 877 w 1180"/>
                <a:gd name="T31" fmla="*/ 932 h 1058"/>
                <a:gd name="T32" fmla="*/ 912 w 1180"/>
                <a:gd name="T33" fmla="*/ 911 h 1058"/>
                <a:gd name="T34" fmla="*/ 934 w 1180"/>
                <a:gd name="T35" fmla="*/ 871 h 1058"/>
                <a:gd name="T36" fmla="*/ 958 w 1180"/>
                <a:gd name="T37" fmla="*/ 845 h 1058"/>
                <a:gd name="T38" fmla="*/ 1001 w 1180"/>
                <a:gd name="T39" fmla="*/ 860 h 1058"/>
                <a:gd name="T40" fmla="*/ 1020 w 1180"/>
                <a:gd name="T41" fmla="*/ 856 h 1058"/>
                <a:gd name="T42" fmla="*/ 1041 w 1180"/>
                <a:gd name="T43" fmla="*/ 823 h 1058"/>
                <a:gd name="T44" fmla="*/ 1070 w 1180"/>
                <a:gd name="T45" fmla="*/ 823 h 1058"/>
                <a:gd name="T46" fmla="*/ 1095 w 1180"/>
                <a:gd name="T47" fmla="*/ 802 h 1058"/>
                <a:gd name="T48" fmla="*/ 1081 w 1180"/>
                <a:gd name="T49" fmla="*/ 778 h 1058"/>
                <a:gd name="T50" fmla="*/ 1124 w 1180"/>
                <a:gd name="T51" fmla="*/ 771 h 1058"/>
                <a:gd name="T52" fmla="*/ 1156 w 1180"/>
                <a:gd name="T53" fmla="*/ 752 h 1058"/>
                <a:gd name="T54" fmla="*/ 1168 w 1180"/>
                <a:gd name="T55" fmla="*/ 687 h 1058"/>
                <a:gd name="T56" fmla="*/ 1146 w 1180"/>
                <a:gd name="T57" fmla="*/ 631 h 1058"/>
                <a:gd name="T58" fmla="*/ 1154 w 1180"/>
                <a:gd name="T59" fmla="*/ 580 h 1058"/>
                <a:gd name="T60" fmla="*/ 1154 w 1180"/>
                <a:gd name="T61" fmla="*/ 554 h 1058"/>
                <a:gd name="T62" fmla="*/ 1177 w 1180"/>
                <a:gd name="T63" fmla="*/ 515 h 1058"/>
                <a:gd name="T64" fmla="*/ 1161 w 1180"/>
                <a:gd name="T65" fmla="*/ 479 h 1058"/>
                <a:gd name="T66" fmla="*/ 1100 w 1180"/>
                <a:gd name="T67" fmla="*/ 487 h 1058"/>
                <a:gd name="T68" fmla="*/ 1049 w 1180"/>
                <a:gd name="T69" fmla="*/ 501 h 1058"/>
                <a:gd name="T70" fmla="*/ 1065 w 1180"/>
                <a:gd name="T71" fmla="*/ 468 h 1058"/>
                <a:gd name="T72" fmla="*/ 1117 w 1180"/>
                <a:gd name="T73" fmla="*/ 427 h 1058"/>
                <a:gd name="T74" fmla="*/ 1158 w 1180"/>
                <a:gd name="T75" fmla="*/ 359 h 1058"/>
                <a:gd name="T76" fmla="*/ 1134 w 1180"/>
                <a:gd name="T77" fmla="*/ 284 h 1058"/>
                <a:gd name="T78" fmla="*/ 1129 w 1180"/>
                <a:gd name="T79" fmla="*/ 250 h 1058"/>
                <a:gd name="T80" fmla="*/ 1120 w 1180"/>
                <a:gd name="T81" fmla="*/ 198 h 1058"/>
                <a:gd name="T82" fmla="*/ 1078 w 1180"/>
                <a:gd name="T83" fmla="*/ 169 h 1058"/>
                <a:gd name="T84" fmla="*/ 992 w 1180"/>
                <a:gd name="T85" fmla="*/ 83 h 1058"/>
                <a:gd name="T86" fmla="*/ 841 w 1180"/>
                <a:gd name="T87" fmla="*/ 0 h 1058"/>
                <a:gd name="T88" fmla="*/ 725 w 1180"/>
                <a:gd name="T89" fmla="*/ 25 h 1058"/>
                <a:gd name="T90" fmla="*/ 567 w 1180"/>
                <a:gd name="T91" fmla="*/ 74 h 1058"/>
                <a:gd name="T92" fmla="*/ 391 w 1180"/>
                <a:gd name="T93" fmla="*/ 133 h 1058"/>
                <a:gd name="T94" fmla="*/ 276 w 1180"/>
                <a:gd name="T95" fmla="*/ 387 h 1058"/>
                <a:gd name="T96" fmla="*/ 21 w 1180"/>
                <a:gd name="T97" fmla="*/ 422 h 1058"/>
                <a:gd name="T98" fmla="*/ 0 w 1180"/>
                <a:gd name="T99" fmla="*/ 498 h 1058"/>
                <a:gd name="T100" fmla="*/ 80 w 1180"/>
                <a:gd name="T101" fmla="*/ 819 h 1058"/>
                <a:gd name="T102" fmla="*/ 170 w 1180"/>
                <a:gd name="T103" fmla="*/ 1044 h 1058"/>
                <a:gd name="T104" fmla="*/ 212 w 1180"/>
                <a:gd name="T105" fmla="*/ 1055 h 105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180"/>
                <a:gd name="T160" fmla="*/ 0 h 1058"/>
                <a:gd name="T161" fmla="*/ 1180 w 1180"/>
                <a:gd name="T162" fmla="*/ 1058 h 105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180" h="1058">
                  <a:moveTo>
                    <a:pt x="212" y="1055"/>
                  </a:moveTo>
                  <a:cubicBezTo>
                    <a:pt x="212" y="1055"/>
                    <a:pt x="283" y="1058"/>
                    <a:pt x="299" y="1045"/>
                  </a:cubicBezTo>
                  <a:cubicBezTo>
                    <a:pt x="315" y="1031"/>
                    <a:pt x="343" y="1010"/>
                    <a:pt x="347" y="993"/>
                  </a:cubicBezTo>
                  <a:cubicBezTo>
                    <a:pt x="352" y="976"/>
                    <a:pt x="373" y="975"/>
                    <a:pt x="403" y="993"/>
                  </a:cubicBezTo>
                  <a:cubicBezTo>
                    <a:pt x="434" y="1011"/>
                    <a:pt x="456" y="1012"/>
                    <a:pt x="477" y="1018"/>
                  </a:cubicBezTo>
                  <a:cubicBezTo>
                    <a:pt x="497" y="1024"/>
                    <a:pt x="530" y="1021"/>
                    <a:pt x="531" y="1002"/>
                  </a:cubicBezTo>
                  <a:cubicBezTo>
                    <a:pt x="533" y="983"/>
                    <a:pt x="519" y="970"/>
                    <a:pt x="543" y="961"/>
                  </a:cubicBezTo>
                  <a:cubicBezTo>
                    <a:pt x="567" y="951"/>
                    <a:pt x="580" y="946"/>
                    <a:pt x="586" y="941"/>
                  </a:cubicBezTo>
                  <a:cubicBezTo>
                    <a:pt x="592" y="936"/>
                    <a:pt x="610" y="951"/>
                    <a:pt x="620" y="936"/>
                  </a:cubicBezTo>
                  <a:cubicBezTo>
                    <a:pt x="630" y="922"/>
                    <a:pt x="666" y="927"/>
                    <a:pt x="681" y="923"/>
                  </a:cubicBezTo>
                  <a:cubicBezTo>
                    <a:pt x="696" y="920"/>
                    <a:pt x="700" y="910"/>
                    <a:pt x="703" y="892"/>
                  </a:cubicBezTo>
                  <a:cubicBezTo>
                    <a:pt x="705" y="873"/>
                    <a:pt x="712" y="865"/>
                    <a:pt x="733" y="858"/>
                  </a:cubicBezTo>
                  <a:cubicBezTo>
                    <a:pt x="753" y="851"/>
                    <a:pt x="747" y="846"/>
                    <a:pt x="762" y="862"/>
                  </a:cubicBezTo>
                  <a:cubicBezTo>
                    <a:pt x="777" y="879"/>
                    <a:pt x="790" y="886"/>
                    <a:pt x="804" y="895"/>
                  </a:cubicBezTo>
                  <a:cubicBezTo>
                    <a:pt x="817" y="903"/>
                    <a:pt x="820" y="894"/>
                    <a:pt x="836" y="912"/>
                  </a:cubicBezTo>
                  <a:cubicBezTo>
                    <a:pt x="852" y="931"/>
                    <a:pt x="868" y="949"/>
                    <a:pt x="877" y="932"/>
                  </a:cubicBezTo>
                  <a:cubicBezTo>
                    <a:pt x="886" y="915"/>
                    <a:pt x="895" y="912"/>
                    <a:pt x="912" y="911"/>
                  </a:cubicBezTo>
                  <a:cubicBezTo>
                    <a:pt x="929" y="910"/>
                    <a:pt x="934" y="892"/>
                    <a:pt x="934" y="871"/>
                  </a:cubicBezTo>
                  <a:cubicBezTo>
                    <a:pt x="934" y="850"/>
                    <a:pt x="943" y="852"/>
                    <a:pt x="958" y="845"/>
                  </a:cubicBezTo>
                  <a:cubicBezTo>
                    <a:pt x="973" y="839"/>
                    <a:pt x="983" y="837"/>
                    <a:pt x="1001" y="860"/>
                  </a:cubicBezTo>
                  <a:cubicBezTo>
                    <a:pt x="1018" y="882"/>
                    <a:pt x="1020" y="878"/>
                    <a:pt x="1020" y="856"/>
                  </a:cubicBezTo>
                  <a:cubicBezTo>
                    <a:pt x="1020" y="834"/>
                    <a:pt x="1029" y="828"/>
                    <a:pt x="1041" y="823"/>
                  </a:cubicBezTo>
                  <a:cubicBezTo>
                    <a:pt x="1054" y="817"/>
                    <a:pt x="1049" y="813"/>
                    <a:pt x="1070" y="823"/>
                  </a:cubicBezTo>
                  <a:cubicBezTo>
                    <a:pt x="1091" y="832"/>
                    <a:pt x="1103" y="811"/>
                    <a:pt x="1095" y="802"/>
                  </a:cubicBezTo>
                  <a:cubicBezTo>
                    <a:pt x="1087" y="792"/>
                    <a:pt x="1072" y="791"/>
                    <a:pt x="1081" y="778"/>
                  </a:cubicBezTo>
                  <a:cubicBezTo>
                    <a:pt x="1090" y="766"/>
                    <a:pt x="1098" y="762"/>
                    <a:pt x="1124" y="771"/>
                  </a:cubicBezTo>
                  <a:cubicBezTo>
                    <a:pt x="1150" y="780"/>
                    <a:pt x="1145" y="773"/>
                    <a:pt x="1156" y="752"/>
                  </a:cubicBezTo>
                  <a:cubicBezTo>
                    <a:pt x="1168" y="731"/>
                    <a:pt x="1180" y="709"/>
                    <a:pt x="1168" y="687"/>
                  </a:cubicBezTo>
                  <a:cubicBezTo>
                    <a:pt x="1156" y="665"/>
                    <a:pt x="1129" y="649"/>
                    <a:pt x="1146" y="631"/>
                  </a:cubicBezTo>
                  <a:cubicBezTo>
                    <a:pt x="1163" y="613"/>
                    <a:pt x="1164" y="588"/>
                    <a:pt x="1154" y="580"/>
                  </a:cubicBezTo>
                  <a:cubicBezTo>
                    <a:pt x="1144" y="571"/>
                    <a:pt x="1135" y="565"/>
                    <a:pt x="1154" y="554"/>
                  </a:cubicBezTo>
                  <a:cubicBezTo>
                    <a:pt x="1172" y="544"/>
                    <a:pt x="1173" y="532"/>
                    <a:pt x="1177" y="515"/>
                  </a:cubicBezTo>
                  <a:cubicBezTo>
                    <a:pt x="1180" y="498"/>
                    <a:pt x="1171" y="485"/>
                    <a:pt x="1161" y="479"/>
                  </a:cubicBezTo>
                  <a:cubicBezTo>
                    <a:pt x="1151" y="473"/>
                    <a:pt x="1123" y="478"/>
                    <a:pt x="1100" y="487"/>
                  </a:cubicBezTo>
                  <a:cubicBezTo>
                    <a:pt x="1076" y="497"/>
                    <a:pt x="1061" y="522"/>
                    <a:pt x="1049" y="501"/>
                  </a:cubicBezTo>
                  <a:cubicBezTo>
                    <a:pt x="1037" y="481"/>
                    <a:pt x="1048" y="480"/>
                    <a:pt x="1065" y="468"/>
                  </a:cubicBezTo>
                  <a:cubicBezTo>
                    <a:pt x="1082" y="457"/>
                    <a:pt x="1098" y="440"/>
                    <a:pt x="1117" y="427"/>
                  </a:cubicBezTo>
                  <a:cubicBezTo>
                    <a:pt x="1137" y="415"/>
                    <a:pt x="1162" y="384"/>
                    <a:pt x="1158" y="359"/>
                  </a:cubicBezTo>
                  <a:cubicBezTo>
                    <a:pt x="1155" y="334"/>
                    <a:pt x="1130" y="297"/>
                    <a:pt x="1134" y="284"/>
                  </a:cubicBezTo>
                  <a:cubicBezTo>
                    <a:pt x="1137" y="272"/>
                    <a:pt x="1119" y="271"/>
                    <a:pt x="1129" y="250"/>
                  </a:cubicBezTo>
                  <a:cubicBezTo>
                    <a:pt x="1139" y="230"/>
                    <a:pt x="1121" y="214"/>
                    <a:pt x="1120" y="198"/>
                  </a:cubicBezTo>
                  <a:cubicBezTo>
                    <a:pt x="1119" y="181"/>
                    <a:pt x="1097" y="165"/>
                    <a:pt x="1078" y="169"/>
                  </a:cubicBezTo>
                  <a:cubicBezTo>
                    <a:pt x="1060" y="173"/>
                    <a:pt x="992" y="83"/>
                    <a:pt x="992" y="83"/>
                  </a:cubicBezTo>
                  <a:cubicBezTo>
                    <a:pt x="841" y="0"/>
                    <a:pt x="841" y="0"/>
                    <a:pt x="841" y="0"/>
                  </a:cubicBezTo>
                  <a:cubicBezTo>
                    <a:pt x="725" y="25"/>
                    <a:pt x="725" y="25"/>
                    <a:pt x="725" y="25"/>
                  </a:cubicBezTo>
                  <a:cubicBezTo>
                    <a:pt x="567" y="74"/>
                    <a:pt x="567" y="74"/>
                    <a:pt x="567" y="74"/>
                  </a:cubicBezTo>
                  <a:cubicBezTo>
                    <a:pt x="391" y="133"/>
                    <a:pt x="391" y="133"/>
                    <a:pt x="391" y="133"/>
                  </a:cubicBezTo>
                  <a:cubicBezTo>
                    <a:pt x="276" y="387"/>
                    <a:pt x="276" y="387"/>
                    <a:pt x="276" y="387"/>
                  </a:cubicBezTo>
                  <a:cubicBezTo>
                    <a:pt x="21" y="422"/>
                    <a:pt x="21" y="422"/>
                    <a:pt x="21" y="422"/>
                  </a:cubicBezTo>
                  <a:cubicBezTo>
                    <a:pt x="0" y="498"/>
                    <a:pt x="0" y="498"/>
                    <a:pt x="0" y="498"/>
                  </a:cubicBezTo>
                  <a:cubicBezTo>
                    <a:pt x="80" y="819"/>
                    <a:pt x="80" y="819"/>
                    <a:pt x="80" y="819"/>
                  </a:cubicBezTo>
                  <a:cubicBezTo>
                    <a:pt x="170" y="1044"/>
                    <a:pt x="170" y="1044"/>
                    <a:pt x="170" y="1044"/>
                  </a:cubicBezTo>
                  <a:lnTo>
                    <a:pt x="212" y="1055"/>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Freeform 11"/>
            <p:cNvSpPr>
              <a:spLocks noChangeArrowheads="1"/>
            </p:cNvSpPr>
            <p:nvPr/>
          </p:nvSpPr>
          <p:spPr bwMode="auto">
            <a:xfrm>
              <a:off x="3033712" y="2724150"/>
              <a:ext cx="568325" cy="514350"/>
            </a:xfrm>
            <a:custGeom>
              <a:avLst/>
              <a:gdLst>
                <a:gd name="T0" fmla="*/ 234 w 1016"/>
                <a:gd name="T1" fmla="*/ 858 h 920"/>
                <a:gd name="T2" fmla="*/ 259 w 1016"/>
                <a:gd name="T3" fmla="*/ 836 h 920"/>
                <a:gd name="T4" fmla="*/ 276 w 1016"/>
                <a:gd name="T5" fmla="*/ 824 h 920"/>
                <a:gd name="T6" fmla="*/ 291 w 1016"/>
                <a:gd name="T7" fmla="*/ 871 h 920"/>
                <a:gd name="T8" fmla="*/ 307 w 1016"/>
                <a:gd name="T9" fmla="*/ 827 h 920"/>
                <a:gd name="T10" fmla="*/ 331 w 1016"/>
                <a:gd name="T11" fmla="*/ 788 h 920"/>
                <a:gd name="T12" fmla="*/ 396 w 1016"/>
                <a:gd name="T13" fmla="*/ 795 h 920"/>
                <a:gd name="T14" fmla="*/ 430 w 1016"/>
                <a:gd name="T15" fmla="*/ 780 h 920"/>
                <a:gd name="T16" fmla="*/ 430 w 1016"/>
                <a:gd name="T17" fmla="*/ 738 h 920"/>
                <a:gd name="T18" fmla="*/ 444 w 1016"/>
                <a:gd name="T19" fmla="*/ 706 h 920"/>
                <a:gd name="T20" fmla="*/ 501 w 1016"/>
                <a:gd name="T21" fmla="*/ 725 h 920"/>
                <a:gd name="T22" fmla="*/ 516 w 1016"/>
                <a:gd name="T23" fmla="*/ 754 h 920"/>
                <a:gd name="T24" fmla="*/ 552 w 1016"/>
                <a:gd name="T25" fmla="*/ 734 h 920"/>
                <a:gd name="T26" fmla="*/ 613 w 1016"/>
                <a:gd name="T27" fmla="*/ 770 h 920"/>
                <a:gd name="T28" fmla="*/ 640 w 1016"/>
                <a:gd name="T29" fmla="*/ 793 h 920"/>
                <a:gd name="T30" fmla="*/ 649 w 1016"/>
                <a:gd name="T31" fmla="*/ 847 h 920"/>
                <a:gd name="T32" fmla="*/ 685 w 1016"/>
                <a:gd name="T33" fmla="*/ 853 h 920"/>
                <a:gd name="T34" fmla="*/ 685 w 1016"/>
                <a:gd name="T35" fmla="*/ 908 h 920"/>
                <a:gd name="T36" fmla="*/ 758 w 1016"/>
                <a:gd name="T37" fmla="*/ 888 h 920"/>
                <a:gd name="T38" fmla="*/ 780 w 1016"/>
                <a:gd name="T39" fmla="*/ 809 h 920"/>
                <a:gd name="T40" fmla="*/ 763 w 1016"/>
                <a:gd name="T41" fmla="*/ 673 h 920"/>
                <a:gd name="T42" fmla="*/ 758 w 1016"/>
                <a:gd name="T43" fmla="*/ 469 h 920"/>
                <a:gd name="T44" fmla="*/ 1015 w 1016"/>
                <a:gd name="T45" fmla="*/ 276 h 920"/>
                <a:gd name="T46" fmla="*/ 980 w 1016"/>
                <a:gd name="T47" fmla="*/ 89 h 920"/>
                <a:gd name="T48" fmla="*/ 750 w 1016"/>
                <a:gd name="T49" fmla="*/ 44 h 920"/>
                <a:gd name="T50" fmla="*/ 613 w 1016"/>
                <a:gd name="T51" fmla="*/ 0 h 920"/>
                <a:gd name="T52" fmla="*/ 563 w 1016"/>
                <a:gd name="T53" fmla="*/ 72 h 920"/>
                <a:gd name="T54" fmla="*/ 426 w 1016"/>
                <a:gd name="T55" fmla="*/ 264 h 920"/>
                <a:gd name="T56" fmla="*/ 71 w 1016"/>
                <a:gd name="T57" fmla="*/ 382 h 920"/>
                <a:gd name="T58" fmla="*/ 0 w 1016"/>
                <a:gd name="T59" fmla="*/ 576 h 920"/>
                <a:gd name="T60" fmla="*/ 25 w 1016"/>
                <a:gd name="T61" fmla="*/ 772 h 920"/>
                <a:gd name="T62" fmla="*/ 130 w 1016"/>
                <a:gd name="T63" fmla="*/ 795 h 920"/>
                <a:gd name="T64" fmla="*/ 186 w 1016"/>
                <a:gd name="T65" fmla="*/ 810 h 920"/>
                <a:gd name="T66" fmla="*/ 222 w 1016"/>
                <a:gd name="T67" fmla="*/ 844 h 920"/>
                <a:gd name="T68" fmla="*/ 234 w 1016"/>
                <a:gd name="T69" fmla="*/ 858 h 9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6"/>
                <a:gd name="T106" fmla="*/ 0 h 920"/>
                <a:gd name="T107" fmla="*/ 1016 w 1016"/>
                <a:gd name="T108" fmla="*/ 920 h 9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6" h="920">
                  <a:moveTo>
                    <a:pt x="234" y="858"/>
                  </a:moveTo>
                  <a:cubicBezTo>
                    <a:pt x="234" y="858"/>
                    <a:pt x="260" y="858"/>
                    <a:pt x="259" y="836"/>
                  </a:cubicBezTo>
                  <a:cubicBezTo>
                    <a:pt x="258" y="815"/>
                    <a:pt x="272" y="804"/>
                    <a:pt x="276" y="824"/>
                  </a:cubicBezTo>
                  <a:cubicBezTo>
                    <a:pt x="280" y="843"/>
                    <a:pt x="274" y="868"/>
                    <a:pt x="291" y="871"/>
                  </a:cubicBezTo>
                  <a:cubicBezTo>
                    <a:pt x="307" y="874"/>
                    <a:pt x="310" y="842"/>
                    <a:pt x="307" y="827"/>
                  </a:cubicBezTo>
                  <a:cubicBezTo>
                    <a:pt x="304" y="812"/>
                    <a:pt x="306" y="787"/>
                    <a:pt x="331" y="788"/>
                  </a:cubicBezTo>
                  <a:cubicBezTo>
                    <a:pt x="355" y="789"/>
                    <a:pt x="385" y="787"/>
                    <a:pt x="396" y="795"/>
                  </a:cubicBezTo>
                  <a:cubicBezTo>
                    <a:pt x="407" y="803"/>
                    <a:pt x="424" y="791"/>
                    <a:pt x="430" y="780"/>
                  </a:cubicBezTo>
                  <a:cubicBezTo>
                    <a:pt x="436" y="769"/>
                    <a:pt x="432" y="750"/>
                    <a:pt x="430" y="738"/>
                  </a:cubicBezTo>
                  <a:cubicBezTo>
                    <a:pt x="428" y="725"/>
                    <a:pt x="424" y="699"/>
                    <a:pt x="444" y="706"/>
                  </a:cubicBezTo>
                  <a:cubicBezTo>
                    <a:pt x="465" y="713"/>
                    <a:pt x="512" y="712"/>
                    <a:pt x="501" y="725"/>
                  </a:cubicBezTo>
                  <a:cubicBezTo>
                    <a:pt x="489" y="739"/>
                    <a:pt x="506" y="755"/>
                    <a:pt x="516" y="754"/>
                  </a:cubicBezTo>
                  <a:cubicBezTo>
                    <a:pt x="526" y="753"/>
                    <a:pt x="530" y="732"/>
                    <a:pt x="552" y="734"/>
                  </a:cubicBezTo>
                  <a:cubicBezTo>
                    <a:pt x="573" y="736"/>
                    <a:pt x="596" y="764"/>
                    <a:pt x="613" y="770"/>
                  </a:cubicBezTo>
                  <a:cubicBezTo>
                    <a:pt x="630" y="775"/>
                    <a:pt x="635" y="774"/>
                    <a:pt x="640" y="793"/>
                  </a:cubicBezTo>
                  <a:cubicBezTo>
                    <a:pt x="645" y="813"/>
                    <a:pt x="634" y="832"/>
                    <a:pt x="649" y="847"/>
                  </a:cubicBezTo>
                  <a:cubicBezTo>
                    <a:pt x="665" y="863"/>
                    <a:pt x="679" y="831"/>
                    <a:pt x="685" y="853"/>
                  </a:cubicBezTo>
                  <a:cubicBezTo>
                    <a:pt x="691" y="874"/>
                    <a:pt x="659" y="896"/>
                    <a:pt x="685" y="908"/>
                  </a:cubicBezTo>
                  <a:cubicBezTo>
                    <a:pt x="712" y="920"/>
                    <a:pt x="751" y="911"/>
                    <a:pt x="758" y="888"/>
                  </a:cubicBezTo>
                  <a:cubicBezTo>
                    <a:pt x="765" y="866"/>
                    <a:pt x="779" y="828"/>
                    <a:pt x="780" y="809"/>
                  </a:cubicBezTo>
                  <a:cubicBezTo>
                    <a:pt x="781" y="790"/>
                    <a:pt x="777" y="701"/>
                    <a:pt x="763" y="673"/>
                  </a:cubicBezTo>
                  <a:cubicBezTo>
                    <a:pt x="749" y="646"/>
                    <a:pt x="758" y="469"/>
                    <a:pt x="758" y="469"/>
                  </a:cubicBezTo>
                  <a:cubicBezTo>
                    <a:pt x="758" y="469"/>
                    <a:pt x="1016" y="282"/>
                    <a:pt x="1015" y="276"/>
                  </a:cubicBezTo>
                  <a:cubicBezTo>
                    <a:pt x="1014" y="269"/>
                    <a:pt x="980" y="89"/>
                    <a:pt x="980" y="89"/>
                  </a:cubicBezTo>
                  <a:cubicBezTo>
                    <a:pt x="750" y="44"/>
                    <a:pt x="750" y="44"/>
                    <a:pt x="750" y="44"/>
                  </a:cubicBezTo>
                  <a:cubicBezTo>
                    <a:pt x="613" y="0"/>
                    <a:pt x="613" y="0"/>
                    <a:pt x="613" y="0"/>
                  </a:cubicBezTo>
                  <a:cubicBezTo>
                    <a:pt x="563" y="72"/>
                    <a:pt x="563" y="72"/>
                    <a:pt x="563" y="72"/>
                  </a:cubicBezTo>
                  <a:cubicBezTo>
                    <a:pt x="426" y="264"/>
                    <a:pt x="426" y="264"/>
                    <a:pt x="426" y="264"/>
                  </a:cubicBezTo>
                  <a:cubicBezTo>
                    <a:pt x="71" y="382"/>
                    <a:pt x="71" y="382"/>
                    <a:pt x="71" y="382"/>
                  </a:cubicBezTo>
                  <a:cubicBezTo>
                    <a:pt x="0" y="576"/>
                    <a:pt x="0" y="576"/>
                    <a:pt x="0" y="576"/>
                  </a:cubicBezTo>
                  <a:cubicBezTo>
                    <a:pt x="25" y="772"/>
                    <a:pt x="25" y="772"/>
                    <a:pt x="25" y="772"/>
                  </a:cubicBezTo>
                  <a:cubicBezTo>
                    <a:pt x="130" y="795"/>
                    <a:pt x="130" y="795"/>
                    <a:pt x="130" y="795"/>
                  </a:cubicBezTo>
                  <a:cubicBezTo>
                    <a:pt x="186" y="810"/>
                    <a:pt x="186" y="810"/>
                    <a:pt x="186" y="810"/>
                  </a:cubicBezTo>
                  <a:cubicBezTo>
                    <a:pt x="222" y="844"/>
                    <a:pt x="222" y="844"/>
                    <a:pt x="222" y="844"/>
                  </a:cubicBezTo>
                  <a:lnTo>
                    <a:pt x="234" y="858"/>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Freeform 12"/>
            <p:cNvSpPr>
              <a:spLocks noChangeArrowheads="1"/>
            </p:cNvSpPr>
            <p:nvPr/>
          </p:nvSpPr>
          <p:spPr bwMode="auto">
            <a:xfrm>
              <a:off x="3363912" y="2573338"/>
              <a:ext cx="849313" cy="557212"/>
            </a:xfrm>
            <a:custGeom>
              <a:avLst/>
              <a:gdLst>
                <a:gd name="T0" fmla="*/ 222 w 1517"/>
                <a:gd name="T1" fmla="*/ 392 h 996"/>
                <a:gd name="T2" fmla="*/ 266 w 1517"/>
                <a:gd name="T3" fmla="*/ 392 h 996"/>
                <a:gd name="T4" fmla="*/ 297 w 1517"/>
                <a:gd name="T5" fmla="*/ 408 h 996"/>
                <a:gd name="T6" fmla="*/ 309 w 1517"/>
                <a:gd name="T7" fmla="*/ 451 h 996"/>
                <a:gd name="T8" fmla="*/ 331 w 1517"/>
                <a:gd name="T9" fmla="*/ 526 h 996"/>
                <a:gd name="T10" fmla="*/ 334 w 1517"/>
                <a:gd name="T11" fmla="*/ 572 h 996"/>
                <a:gd name="T12" fmla="*/ 301 w 1517"/>
                <a:gd name="T13" fmla="*/ 590 h 996"/>
                <a:gd name="T14" fmla="*/ 241 w 1517"/>
                <a:gd name="T15" fmla="*/ 620 h 996"/>
                <a:gd name="T16" fmla="*/ 179 w 1517"/>
                <a:gd name="T17" fmla="*/ 660 h 996"/>
                <a:gd name="T18" fmla="*/ 96 w 1517"/>
                <a:gd name="T19" fmla="*/ 673 h 996"/>
                <a:gd name="T20" fmla="*/ 30 w 1517"/>
                <a:gd name="T21" fmla="*/ 690 h 996"/>
                <a:gd name="T22" fmla="*/ 23 w 1517"/>
                <a:gd name="T23" fmla="*/ 720 h 996"/>
                <a:gd name="T24" fmla="*/ 41 w 1517"/>
                <a:gd name="T25" fmla="*/ 760 h 996"/>
                <a:gd name="T26" fmla="*/ 62 w 1517"/>
                <a:gd name="T27" fmla="*/ 842 h 996"/>
                <a:gd name="T28" fmla="*/ 109 w 1517"/>
                <a:gd name="T29" fmla="*/ 884 h 996"/>
                <a:gd name="T30" fmla="*/ 140 w 1517"/>
                <a:gd name="T31" fmla="*/ 946 h 996"/>
                <a:gd name="T32" fmla="*/ 185 w 1517"/>
                <a:gd name="T33" fmla="*/ 964 h 996"/>
                <a:gd name="T34" fmla="*/ 214 w 1517"/>
                <a:gd name="T35" fmla="*/ 887 h 996"/>
                <a:gd name="T36" fmla="*/ 270 w 1517"/>
                <a:gd name="T37" fmla="*/ 850 h 996"/>
                <a:gd name="T38" fmla="*/ 332 w 1517"/>
                <a:gd name="T39" fmla="*/ 835 h 996"/>
                <a:gd name="T40" fmla="*/ 380 w 1517"/>
                <a:gd name="T41" fmla="*/ 863 h 996"/>
                <a:gd name="T42" fmla="*/ 436 w 1517"/>
                <a:gd name="T43" fmla="*/ 819 h 996"/>
                <a:gd name="T44" fmla="*/ 418 w 1517"/>
                <a:gd name="T45" fmla="*/ 764 h 996"/>
                <a:gd name="T46" fmla="*/ 461 w 1517"/>
                <a:gd name="T47" fmla="*/ 749 h 996"/>
                <a:gd name="T48" fmla="*/ 505 w 1517"/>
                <a:gd name="T49" fmla="*/ 757 h 996"/>
                <a:gd name="T50" fmla="*/ 547 w 1517"/>
                <a:gd name="T51" fmla="*/ 767 h 996"/>
                <a:gd name="T52" fmla="*/ 623 w 1517"/>
                <a:gd name="T53" fmla="*/ 789 h 996"/>
                <a:gd name="T54" fmla="*/ 689 w 1517"/>
                <a:gd name="T55" fmla="*/ 809 h 996"/>
                <a:gd name="T56" fmla="*/ 739 w 1517"/>
                <a:gd name="T57" fmla="*/ 839 h 996"/>
                <a:gd name="T58" fmla="*/ 797 w 1517"/>
                <a:gd name="T59" fmla="*/ 831 h 996"/>
                <a:gd name="T60" fmla="*/ 858 w 1517"/>
                <a:gd name="T61" fmla="*/ 798 h 996"/>
                <a:gd name="T62" fmla="*/ 858 w 1517"/>
                <a:gd name="T63" fmla="*/ 839 h 996"/>
                <a:gd name="T64" fmla="*/ 908 w 1517"/>
                <a:gd name="T65" fmla="*/ 856 h 996"/>
                <a:gd name="T66" fmla="*/ 944 w 1517"/>
                <a:gd name="T67" fmla="*/ 804 h 996"/>
                <a:gd name="T68" fmla="*/ 991 w 1517"/>
                <a:gd name="T69" fmla="*/ 798 h 996"/>
                <a:gd name="T70" fmla="*/ 1011 w 1517"/>
                <a:gd name="T71" fmla="*/ 842 h 996"/>
                <a:gd name="T72" fmla="*/ 1029 w 1517"/>
                <a:gd name="T73" fmla="*/ 926 h 996"/>
                <a:gd name="T74" fmla="*/ 1061 w 1517"/>
                <a:gd name="T75" fmla="*/ 945 h 996"/>
                <a:gd name="T76" fmla="*/ 1106 w 1517"/>
                <a:gd name="T77" fmla="*/ 903 h 996"/>
                <a:gd name="T78" fmla="*/ 1133 w 1517"/>
                <a:gd name="T79" fmla="*/ 875 h 996"/>
                <a:gd name="T80" fmla="*/ 1166 w 1517"/>
                <a:gd name="T81" fmla="*/ 866 h 996"/>
                <a:gd name="T82" fmla="*/ 1216 w 1517"/>
                <a:gd name="T83" fmla="*/ 852 h 996"/>
                <a:gd name="T84" fmla="*/ 1259 w 1517"/>
                <a:gd name="T85" fmla="*/ 806 h 996"/>
                <a:gd name="T86" fmla="*/ 1313 w 1517"/>
                <a:gd name="T87" fmla="*/ 787 h 996"/>
                <a:gd name="T88" fmla="*/ 1375 w 1517"/>
                <a:gd name="T89" fmla="*/ 749 h 996"/>
                <a:gd name="T90" fmla="*/ 1420 w 1517"/>
                <a:gd name="T91" fmla="*/ 756 h 996"/>
                <a:gd name="T92" fmla="*/ 1506 w 1517"/>
                <a:gd name="T93" fmla="*/ 710 h 996"/>
                <a:gd name="T94" fmla="*/ 1517 w 1517"/>
                <a:gd name="T95" fmla="*/ 435 h 996"/>
                <a:gd name="T96" fmla="*/ 1179 w 1517"/>
                <a:gd name="T97" fmla="*/ 220 h 996"/>
                <a:gd name="T98" fmla="*/ 694 w 1517"/>
                <a:gd name="T99" fmla="*/ 43 h 996"/>
                <a:gd name="T100" fmla="*/ 367 w 1517"/>
                <a:gd name="T101" fmla="*/ 0 h 996"/>
                <a:gd name="T102" fmla="*/ 110 w 1517"/>
                <a:gd name="T103" fmla="*/ 36 h 996"/>
                <a:gd name="T104" fmla="*/ 73 w 1517"/>
                <a:gd name="T105" fmla="*/ 162 h 996"/>
                <a:gd name="T106" fmla="*/ 170 w 1517"/>
                <a:gd name="T107" fmla="*/ 353 h 996"/>
                <a:gd name="T108" fmla="*/ 222 w 1517"/>
                <a:gd name="T109" fmla="*/ 392 h 99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517"/>
                <a:gd name="T166" fmla="*/ 0 h 996"/>
                <a:gd name="T167" fmla="*/ 1517 w 1517"/>
                <a:gd name="T168" fmla="*/ 996 h 99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517" h="996">
                  <a:moveTo>
                    <a:pt x="222" y="392"/>
                  </a:moveTo>
                  <a:cubicBezTo>
                    <a:pt x="222" y="392"/>
                    <a:pt x="248" y="389"/>
                    <a:pt x="266" y="392"/>
                  </a:cubicBezTo>
                  <a:cubicBezTo>
                    <a:pt x="284" y="395"/>
                    <a:pt x="306" y="384"/>
                    <a:pt x="297" y="408"/>
                  </a:cubicBezTo>
                  <a:cubicBezTo>
                    <a:pt x="289" y="432"/>
                    <a:pt x="283" y="432"/>
                    <a:pt x="309" y="451"/>
                  </a:cubicBezTo>
                  <a:cubicBezTo>
                    <a:pt x="335" y="470"/>
                    <a:pt x="338" y="503"/>
                    <a:pt x="331" y="526"/>
                  </a:cubicBezTo>
                  <a:cubicBezTo>
                    <a:pt x="324" y="550"/>
                    <a:pt x="341" y="557"/>
                    <a:pt x="334" y="572"/>
                  </a:cubicBezTo>
                  <a:cubicBezTo>
                    <a:pt x="327" y="588"/>
                    <a:pt x="327" y="594"/>
                    <a:pt x="301" y="590"/>
                  </a:cubicBezTo>
                  <a:cubicBezTo>
                    <a:pt x="276" y="586"/>
                    <a:pt x="259" y="600"/>
                    <a:pt x="241" y="620"/>
                  </a:cubicBezTo>
                  <a:cubicBezTo>
                    <a:pt x="224" y="640"/>
                    <a:pt x="209" y="660"/>
                    <a:pt x="179" y="660"/>
                  </a:cubicBezTo>
                  <a:cubicBezTo>
                    <a:pt x="148" y="660"/>
                    <a:pt x="112" y="665"/>
                    <a:pt x="96" y="673"/>
                  </a:cubicBezTo>
                  <a:cubicBezTo>
                    <a:pt x="80" y="682"/>
                    <a:pt x="54" y="687"/>
                    <a:pt x="30" y="690"/>
                  </a:cubicBezTo>
                  <a:cubicBezTo>
                    <a:pt x="7" y="692"/>
                    <a:pt x="0" y="705"/>
                    <a:pt x="23" y="720"/>
                  </a:cubicBezTo>
                  <a:cubicBezTo>
                    <a:pt x="47" y="735"/>
                    <a:pt x="44" y="733"/>
                    <a:pt x="41" y="760"/>
                  </a:cubicBezTo>
                  <a:cubicBezTo>
                    <a:pt x="38" y="787"/>
                    <a:pt x="47" y="825"/>
                    <a:pt x="62" y="842"/>
                  </a:cubicBezTo>
                  <a:cubicBezTo>
                    <a:pt x="78" y="859"/>
                    <a:pt x="100" y="862"/>
                    <a:pt x="109" y="884"/>
                  </a:cubicBezTo>
                  <a:cubicBezTo>
                    <a:pt x="118" y="906"/>
                    <a:pt x="122" y="930"/>
                    <a:pt x="140" y="946"/>
                  </a:cubicBezTo>
                  <a:cubicBezTo>
                    <a:pt x="158" y="962"/>
                    <a:pt x="176" y="996"/>
                    <a:pt x="185" y="964"/>
                  </a:cubicBezTo>
                  <a:cubicBezTo>
                    <a:pt x="193" y="932"/>
                    <a:pt x="198" y="904"/>
                    <a:pt x="214" y="887"/>
                  </a:cubicBezTo>
                  <a:cubicBezTo>
                    <a:pt x="230" y="871"/>
                    <a:pt x="243" y="865"/>
                    <a:pt x="270" y="850"/>
                  </a:cubicBezTo>
                  <a:cubicBezTo>
                    <a:pt x="297" y="835"/>
                    <a:pt x="310" y="825"/>
                    <a:pt x="332" y="835"/>
                  </a:cubicBezTo>
                  <a:cubicBezTo>
                    <a:pt x="353" y="846"/>
                    <a:pt x="353" y="869"/>
                    <a:pt x="380" y="863"/>
                  </a:cubicBezTo>
                  <a:cubicBezTo>
                    <a:pt x="407" y="858"/>
                    <a:pt x="430" y="837"/>
                    <a:pt x="436" y="819"/>
                  </a:cubicBezTo>
                  <a:cubicBezTo>
                    <a:pt x="442" y="800"/>
                    <a:pt x="394" y="773"/>
                    <a:pt x="418" y="764"/>
                  </a:cubicBezTo>
                  <a:cubicBezTo>
                    <a:pt x="442" y="755"/>
                    <a:pt x="450" y="759"/>
                    <a:pt x="461" y="749"/>
                  </a:cubicBezTo>
                  <a:cubicBezTo>
                    <a:pt x="471" y="739"/>
                    <a:pt x="491" y="752"/>
                    <a:pt x="505" y="757"/>
                  </a:cubicBezTo>
                  <a:cubicBezTo>
                    <a:pt x="519" y="761"/>
                    <a:pt x="528" y="751"/>
                    <a:pt x="547" y="767"/>
                  </a:cubicBezTo>
                  <a:cubicBezTo>
                    <a:pt x="567" y="783"/>
                    <a:pt x="607" y="796"/>
                    <a:pt x="623" y="789"/>
                  </a:cubicBezTo>
                  <a:cubicBezTo>
                    <a:pt x="638" y="781"/>
                    <a:pt x="679" y="800"/>
                    <a:pt x="689" y="809"/>
                  </a:cubicBezTo>
                  <a:cubicBezTo>
                    <a:pt x="698" y="817"/>
                    <a:pt x="709" y="835"/>
                    <a:pt x="739" y="839"/>
                  </a:cubicBezTo>
                  <a:cubicBezTo>
                    <a:pt x="768" y="843"/>
                    <a:pt x="774" y="846"/>
                    <a:pt x="797" y="831"/>
                  </a:cubicBezTo>
                  <a:cubicBezTo>
                    <a:pt x="821" y="816"/>
                    <a:pt x="847" y="786"/>
                    <a:pt x="858" y="798"/>
                  </a:cubicBezTo>
                  <a:cubicBezTo>
                    <a:pt x="868" y="811"/>
                    <a:pt x="844" y="818"/>
                    <a:pt x="858" y="839"/>
                  </a:cubicBezTo>
                  <a:cubicBezTo>
                    <a:pt x="871" y="861"/>
                    <a:pt x="889" y="874"/>
                    <a:pt x="908" y="856"/>
                  </a:cubicBezTo>
                  <a:cubicBezTo>
                    <a:pt x="927" y="837"/>
                    <a:pt x="937" y="822"/>
                    <a:pt x="944" y="804"/>
                  </a:cubicBezTo>
                  <a:cubicBezTo>
                    <a:pt x="950" y="786"/>
                    <a:pt x="974" y="784"/>
                    <a:pt x="991" y="798"/>
                  </a:cubicBezTo>
                  <a:cubicBezTo>
                    <a:pt x="1008" y="813"/>
                    <a:pt x="1007" y="815"/>
                    <a:pt x="1011" y="842"/>
                  </a:cubicBezTo>
                  <a:cubicBezTo>
                    <a:pt x="1015" y="869"/>
                    <a:pt x="1012" y="904"/>
                    <a:pt x="1029" y="926"/>
                  </a:cubicBezTo>
                  <a:cubicBezTo>
                    <a:pt x="1046" y="949"/>
                    <a:pt x="1050" y="958"/>
                    <a:pt x="1061" y="945"/>
                  </a:cubicBezTo>
                  <a:cubicBezTo>
                    <a:pt x="1073" y="932"/>
                    <a:pt x="1090" y="906"/>
                    <a:pt x="1106" y="903"/>
                  </a:cubicBezTo>
                  <a:cubicBezTo>
                    <a:pt x="1123" y="899"/>
                    <a:pt x="1129" y="888"/>
                    <a:pt x="1133" y="875"/>
                  </a:cubicBezTo>
                  <a:cubicBezTo>
                    <a:pt x="1136" y="862"/>
                    <a:pt x="1138" y="858"/>
                    <a:pt x="1166" y="866"/>
                  </a:cubicBezTo>
                  <a:cubicBezTo>
                    <a:pt x="1194" y="874"/>
                    <a:pt x="1191" y="867"/>
                    <a:pt x="1216" y="852"/>
                  </a:cubicBezTo>
                  <a:cubicBezTo>
                    <a:pt x="1240" y="836"/>
                    <a:pt x="1231" y="815"/>
                    <a:pt x="1259" y="806"/>
                  </a:cubicBezTo>
                  <a:cubicBezTo>
                    <a:pt x="1288" y="796"/>
                    <a:pt x="1297" y="813"/>
                    <a:pt x="1313" y="787"/>
                  </a:cubicBezTo>
                  <a:cubicBezTo>
                    <a:pt x="1328" y="761"/>
                    <a:pt x="1362" y="754"/>
                    <a:pt x="1375" y="749"/>
                  </a:cubicBezTo>
                  <a:cubicBezTo>
                    <a:pt x="1388" y="744"/>
                    <a:pt x="1397" y="729"/>
                    <a:pt x="1420" y="756"/>
                  </a:cubicBezTo>
                  <a:cubicBezTo>
                    <a:pt x="1443" y="783"/>
                    <a:pt x="1496" y="734"/>
                    <a:pt x="1506" y="710"/>
                  </a:cubicBezTo>
                  <a:cubicBezTo>
                    <a:pt x="1515" y="685"/>
                    <a:pt x="1517" y="435"/>
                    <a:pt x="1517" y="435"/>
                  </a:cubicBezTo>
                  <a:cubicBezTo>
                    <a:pt x="1179" y="220"/>
                    <a:pt x="1179" y="220"/>
                    <a:pt x="1179" y="220"/>
                  </a:cubicBezTo>
                  <a:cubicBezTo>
                    <a:pt x="694" y="43"/>
                    <a:pt x="694" y="43"/>
                    <a:pt x="694" y="43"/>
                  </a:cubicBezTo>
                  <a:cubicBezTo>
                    <a:pt x="367" y="0"/>
                    <a:pt x="367" y="0"/>
                    <a:pt x="367" y="0"/>
                  </a:cubicBezTo>
                  <a:cubicBezTo>
                    <a:pt x="110" y="36"/>
                    <a:pt x="110" y="36"/>
                    <a:pt x="110" y="36"/>
                  </a:cubicBezTo>
                  <a:cubicBezTo>
                    <a:pt x="73" y="162"/>
                    <a:pt x="73" y="162"/>
                    <a:pt x="73" y="162"/>
                  </a:cubicBezTo>
                  <a:cubicBezTo>
                    <a:pt x="170" y="353"/>
                    <a:pt x="170" y="353"/>
                    <a:pt x="170" y="353"/>
                  </a:cubicBezTo>
                  <a:lnTo>
                    <a:pt x="222" y="392"/>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Freeform 13"/>
            <p:cNvSpPr>
              <a:spLocks noChangeArrowheads="1"/>
            </p:cNvSpPr>
            <p:nvPr/>
          </p:nvSpPr>
          <p:spPr bwMode="auto">
            <a:xfrm>
              <a:off x="4398962" y="2692400"/>
              <a:ext cx="447675" cy="560387"/>
            </a:xfrm>
            <a:custGeom>
              <a:avLst/>
              <a:gdLst>
                <a:gd name="T0" fmla="*/ 553 w 800"/>
                <a:gd name="T1" fmla="*/ 211 h 1002"/>
                <a:gd name="T2" fmla="*/ 515 w 800"/>
                <a:gd name="T3" fmla="*/ 227 h 1002"/>
                <a:gd name="T4" fmla="*/ 498 w 800"/>
                <a:gd name="T5" fmla="*/ 265 h 1002"/>
                <a:gd name="T6" fmla="*/ 456 w 800"/>
                <a:gd name="T7" fmla="*/ 289 h 1002"/>
                <a:gd name="T8" fmla="*/ 437 w 800"/>
                <a:gd name="T9" fmla="*/ 314 h 1002"/>
                <a:gd name="T10" fmla="*/ 467 w 800"/>
                <a:gd name="T11" fmla="*/ 331 h 1002"/>
                <a:gd name="T12" fmla="*/ 517 w 800"/>
                <a:gd name="T13" fmla="*/ 297 h 1002"/>
                <a:gd name="T14" fmla="*/ 584 w 800"/>
                <a:gd name="T15" fmla="*/ 282 h 1002"/>
                <a:gd name="T16" fmla="*/ 644 w 800"/>
                <a:gd name="T17" fmla="*/ 337 h 1002"/>
                <a:gd name="T18" fmla="*/ 672 w 800"/>
                <a:gd name="T19" fmla="*/ 315 h 1002"/>
                <a:gd name="T20" fmla="*/ 710 w 800"/>
                <a:gd name="T21" fmla="*/ 258 h 1002"/>
                <a:gd name="T22" fmla="*/ 741 w 800"/>
                <a:gd name="T23" fmla="*/ 284 h 1002"/>
                <a:gd name="T24" fmla="*/ 777 w 800"/>
                <a:gd name="T25" fmla="*/ 320 h 1002"/>
                <a:gd name="T26" fmla="*/ 772 w 800"/>
                <a:gd name="T27" fmla="*/ 364 h 1002"/>
                <a:gd name="T28" fmla="*/ 724 w 800"/>
                <a:gd name="T29" fmla="*/ 379 h 1002"/>
                <a:gd name="T30" fmla="*/ 682 w 800"/>
                <a:gd name="T31" fmla="*/ 411 h 1002"/>
                <a:gd name="T32" fmla="*/ 641 w 800"/>
                <a:gd name="T33" fmla="*/ 448 h 1002"/>
                <a:gd name="T34" fmla="*/ 657 w 800"/>
                <a:gd name="T35" fmla="*/ 466 h 1002"/>
                <a:gd name="T36" fmla="*/ 683 w 800"/>
                <a:gd name="T37" fmla="*/ 440 h 1002"/>
                <a:gd name="T38" fmla="*/ 692 w 800"/>
                <a:gd name="T39" fmla="*/ 428 h 1002"/>
                <a:gd name="T40" fmla="*/ 710 w 800"/>
                <a:gd name="T41" fmla="*/ 447 h 1002"/>
                <a:gd name="T42" fmla="*/ 693 w 800"/>
                <a:gd name="T43" fmla="*/ 494 h 1002"/>
                <a:gd name="T44" fmla="*/ 656 w 800"/>
                <a:gd name="T45" fmla="*/ 515 h 1002"/>
                <a:gd name="T46" fmla="*/ 678 w 800"/>
                <a:gd name="T47" fmla="*/ 551 h 1002"/>
                <a:gd name="T48" fmla="*/ 678 w 800"/>
                <a:gd name="T49" fmla="*/ 612 h 1002"/>
                <a:gd name="T50" fmla="*/ 672 w 800"/>
                <a:gd name="T51" fmla="*/ 649 h 1002"/>
                <a:gd name="T52" fmla="*/ 691 w 800"/>
                <a:gd name="T53" fmla="*/ 698 h 1002"/>
                <a:gd name="T54" fmla="*/ 668 w 800"/>
                <a:gd name="T55" fmla="*/ 709 h 1002"/>
                <a:gd name="T56" fmla="*/ 639 w 800"/>
                <a:gd name="T57" fmla="*/ 746 h 1002"/>
                <a:gd name="T58" fmla="*/ 622 w 800"/>
                <a:gd name="T59" fmla="*/ 791 h 1002"/>
                <a:gd name="T60" fmla="*/ 592 w 800"/>
                <a:gd name="T61" fmla="*/ 816 h 1002"/>
                <a:gd name="T62" fmla="*/ 566 w 800"/>
                <a:gd name="T63" fmla="*/ 832 h 1002"/>
                <a:gd name="T64" fmla="*/ 538 w 800"/>
                <a:gd name="T65" fmla="*/ 860 h 1002"/>
                <a:gd name="T66" fmla="*/ 531 w 800"/>
                <a:gd name="T67" fmla="*/ 897 h 1002"/>
                <a:gd name="T68" fmla="*/ 531 w 800"/>
                <a:gd name="T69" fmla="*/ 945 h 1002"/>
                <a:gd name="T70" fmla="*/ 525 w 800"/>
                <a:gd name="T71" fmla="*/ 980 h 1002"/>
                <a:gd name="T72" fmla="*/ 492 w 800"/>
                <a:gd name="T73" fmla="*/ 971 h 1002"/>
                <a:gd name="T74" fmla="*/ 413 w 800"/>
                <a:gd name="T75" fmla="*/ 947 h 1002"/>
                <a:gd name="T76" fmla="*/ 348 w 800"/>
                <a:gd name="T77" fmla="*/ 945 h 1002"/>
                <a:gd name="T78" fmla="*/ 323 w 800"/>
                <a:gd name="T79" fmla="*/ 900 h 1002"/>
                <a:gd name="T80" fmla="*/ 306 w 800"/>
                <a:gd name="T81" fmla="*/ 923 h 1002"/>
                <a:gd name="T82" fmla="*/ 272 w 800"/>
                <a:gd name="T83" fmla="*/ 952 h 1002"/>
                <a:gd name="T84" fmla="*/ 223 w 800"/>
                <a:gd name="T85" fmla="*/ 955 h 1002"/>
                <a:gd name="T86" fmla="*/ 195 w 800"/>
                <a:gd name="T87" fmla="*/ 936 h 1002"/>
                <a:gd name="T88" fmla="*/ 165 w 800"/>
                <a:gd name="T89" fmla="*/ 870 h 1002"/>
                <a:gd name="T90" fmla="*/ 155 w 800"/>
                <a:gd name="T91" fmla="*/ 821 h 1002"/>
                <a:gd name="T92" fmla="*/ 134 w 800"/>
                <a:gd name="T93" fmla="*/ 787 h 1002"/>
                <a:gd name="T94" fmla="*/ 88 w 800"/>
                <a:gd name="T95" fmla="*/ 781 h 1002"/>
                <a:gd name="T96" fmla="*/ 69 w 800"/>
                <a:gd name="T97" fmla="*/ 704 h 1002"/>
                <a:gd name="T98" fmla="*/ 2 w 800"/>
                <a:gd name="T99" fmla="*/ 625 h 1002"/>
                <a:gd name="T100" fmla="*/ 17 w 800"/>
                <a:gd name="T101" fmla="*/ 563 h 1002"/>
                <a:gd name="T102" fmla="*/ 27 w 800"/>
                <a:gd name="T103" fmla="*/ 500 h 1002"/>
                <a:gd name="T104" fmla="*/ 143 w 800"/>
                <a:gd name="T105" fmla="*/ 205 h 1002"/>
                <a:gd name="T106" fmla="*/ 229 w 800"/>
                <a:gd name="T107" fmla="*/ 0 h 1002"/>
                <a:gd name="T108" fmla="*/ 410 w 800"/>
                <a:gd name="T109" fmla="*/ 39 h 1002"/>
                <a:gd name="T110" fmla="*/ 547 w 800"/>
                <a:gd name="T111" fmla="*/ 125 h 1002"/>
                <a:gd name="T112" fmla="*/ 557 w 800"/>
                <a:gd name="T113" fmla="*/ 209 h 1002"/>
                <a:gd name="T114" fmla="*/ 553 w 800"/>
                <a:gd name="T115" fmla="*/ 211 h 100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0"/>
                <a:gd name="T175" fmla="*/ 0 h 1002"/>
                <a:gd name="T176" fmla="*/ 800 w 800"/>
                <a:gd name="T177" fmla="*/ 1002 h 100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0" h="1002">
                  <a:moveTo>
                    <a:pt x="553" y="211"/>
                  </a:moveTo>
                  <a:cubicBezTo>
                    <a:pt x="542" y="216"/>
                    <a:pt x="530" y="221"/>
                    <a:pt x="515" y="227"/>
                  </a:cubicBezTo>
                  <a:cubicBezTo>
                    <a:pt x="489" y="238"/>
                    <a:pt x="505" y="240"/>
                    <a:pt x="498" y="265"/>
                  </a:cubicBezTo>
                  <a:cubicBezTo>
                    <a:pt x="491" y="291"/>
                    <a:pt x="474" y="292"/>
                    <a:pt x="456" y="289"/>
                  </a:cubicBezTo>
                  <a:cubicBezTo>
                    <a:pt x="437" y="287"/>
                    <a:pt x="431" y="292"/>
                    <a:pt x="437" y="314"/>
                  </a:cubicBezTo>
                  <a:cubicBezTo>
                    <a:pt x="443" y="336"/>
                    <a:pt x="457" y="330"/>
                    <a:pt x="467" y="331"/>
                  </a:cubicBezTo>
                  <a:cubicBezTo>
                    <a:pt x="478" y="332"/>
                    <a:pt x="510" y="307"/>
                    <a:pt x="517" y="297"/>
                  </a:cubicBezTo>
                  <a:cubicBezTo>
                    <a:pt x="525" y="288"/>
                    <a:pt x="566" y="270"/>
                    <a:pt x="584" y="282"/>
                  </a:cubicBezTo>
                  <a:cubicBezTo>
                    <a:pt x="603" y="293"/>
                    <a:pt x="620" y="317"/>
                    <a:pt x="644" y="337"/>
                  </a:cubicBezTo>
                  <a:cubicBezTo>
                    <a:pt x="668" y="357"/>
                    <a:pt x="664" y="322"/>
                    <a:pt x="672" y="315"/>
                  </a:cubicBezTo>
                  <a:cubicBezTo>
                    <a:pt x="681" y="308"/>
                    <a:pt x="693" y="284"/>
                    <a:pt x="710" y="258"/>
                  </a:cubicBezTo>
                  <a:cubicBezTo>
                    <a:pt x="727" y="232"/>
                    <a:pt x="739" y="259"/>
                    <a:pt x="741" y="284"/>
                  </a:cubicBezTo>
                  <a:cubicBezTo>
                    <a:pt x="742" y="308"/>
                    <a:pt x="754" y="300"/>
                    <a:pt x="777" y="320"/>
                  </a:cubicBezTo>
                  <a:cubicBezTo>
                    <a:pt x="800" y="340"/>
                    <a:pt x="780" y="348"/>
                    <a:pt x="772" y="364"/>
                  </a:cubicBezTo>
                  <a:cubicBezTo>
                    <a:pt x="765" y="381"/>
                    <a:pt x="744" y="388"/>
                    <a:pt x="724" y="379"/>
                  </a:cubicBezTo>
                  <a:cubicBezTo>
                    <a:pt x="703" y="371"/>
                    <a:pt x="687" y="399"/>
                    <a:pt x="682" y="411"/>
                  </a:cubicBezTo>
                  <a:cubicBezTo>
                    <a:pt x="677" y="422"/>
                    <a:pt x="678" y="429"/>
                    <a:pt x="641" y="448"/>
                  </a:cubicBezTo>
                  <a:cubicBezTo>
                    <a:pt x="604" y="466"/>
                    <a:pt x="645" y="472"/>
                    <a:pt x="657" y="466"/>
                  </a:cubicBezTo>
                  <a:cubicBezTo>
                    <a:pt x="668" y="461"/>
                    <a:pt x="682" y="450"/>
                    <a:pt x="683" y="440"/>
                  </a:cubicBezTo>
                  <a:cubicBezTo>
                    <a:pt x="685" y="429"/>
                    <a:pt x="682" y="450"/>
                    <a:pt x="692" y="428"/>
                  </a:cubicBezTo>
                  <a:cubicBezTo>
                    <a:pt x="702" y="406"/>
                    <a:pt x="710" y="434"/>
                    <a:pt x="710" y="447"/>
                  </a:cubicBezTo>
                  <a:cubicBezTo>
                    <a:pt x="710" y="460"/>
                    <a:pt x="698" y="481"/>
                    <a:pt x="693" y="494"/>
                  </a:cubicBezTo>
                  <a:cubicBezTo>
                    <a:pt x="687" y="507"/>
                    <a:pt x="678" y="506"/>
                    <a:pt x="656" y="515"/>
                  </a:cubicBezTo>
                  <a:cubicBezTo>
                    <a:pt x="634" y="524"/>
                    <a:pt x="662" y="531"/>
                    <a:pt x="678" y="551"/>
                  </a:cubicBezTo>
                  <a:cubicBezTo>
                    <a:pt x="695" y="571"/>
                    <a:pt x="693" y="591"/>
                    <a:pt x="678" y="612"/>
                  </a:cubicBezTo>
                  <a:cubicBezTo>
                    <a:pt x="664" y="632"/>
                    <a:pt x="661" y="630"/>
                    <a:pt x="672" y="649"/>
                  </a:cubicBezTo>
                  <a:cubicBezTo>
                    <a:pt x="682" y="667"/>
                    <a:pt x="681" y="669"/>
                    <a:pt x="691" y="698"/>
                  </a:cubicBezTo>
                  <a:cubicBezTo>
                    <a:pt x="701" y="726"/>
                    <a:pt x="670" y="694"/>
                    <a:pt x="668" y="709"/>
                  </a:cubicBezTo>
                  <a:cubicBezTo>
                    <a:pt x="666" y="724"/>
                    <a:pt x="656" y="730"/>
                    <a:pt x="639" y="746"/>
                  </a:cubicBezTo>
                  <a:cubicBezTo>
                    <a:pt x="622" y="763"/>
                    <a:pt x="623" y="774"/>
                    <a:pt x="622" y="791"/>
                  </a:cubicBezTo>
                  <a:cubicBezTo>
                    <a:pt x="620" y="807"/>
                    <a:pt x="605" y="817"/>
                    <a:pt x="592" y="816"/>
                  </a:cubicBezTo>
                  <a:cubicBezTo>
                    <a:pt x="579" y="815"/>
                    <a:pt x="573" y="814"/>
                    <a:pt x="566" y="832"/>
                  </a:cubicBezTo>
                  <a:cubicBezTo>
                    <a:pt x="560" y="849"/>
                    <a:pt x="553" y="858"/>
                    <a:pt x="538" y="860"/>
                  </a:cubicBezTo>
                  <a:cubicBezTo>
                    <a:pt x="524" y="861"/>
                    <a:pt x="523" y="871"/>
                    <a:pt x="531" y="897"/>
                  </a:cubicBezTo>
                  <a:cubicBezTo>
                    <a:pt x="538" y="923"/>
                    <a:pt x="534" y="929"/>
                    <a:pt x="531" y="945"/>
                  </a:cubicBezTo>
                  <a:cubicBezTo>
                    <a:pt x="528" y="959"/>
                    <a:pt x="536" y="961"/>
                    <a:pt x="525" y="980"/>
                  </a:cubicBezTo>
                  <a:cubicBezTo>
                    <a:pt x="525" y="980"/>
                    <a:pt x="505" y="1002"/>
                    <a:pt x="492" y="971"/>
                  </a:cubicBezTo>
                  <a:cubicBezTo>
                    <a:pt x="480" y="940"/>
                    <a:pt x="454" y="919"/>
                    <a:pt x="413" y="947"/>
                  </a:cubicBezTo>
                  <a:cubicBezTo>
                    <a:pt x="372" y="976"/>
                    <a:pt x="359" y="983"/>
                    <a:pt x="348" y="945"/>
                  </a:cubicBezTo>
                  <a:cubicBezTo>
                    <a:pt x="337" y="907"/>
                    <a:pt x="348" y="902"/>
                    <a:pt x="323" y="900"/>
                  </a:cubicBezTo>
                  <a:cubicBezTo>
                    <a:pt x="299" y="898"/>
                    <a:pt x="311" y="909"/>
                    <a:pt x="306" y="923"/>
                  </a:cubicBezTo>
                  <a:cubicBezTo>
                    <a:pt x="301" y="937"/>
                    <a:pt x="281" y="939"/>
                    <a:pt x="272" y="952"/>
                  </a:cubicBezTo>
                  <a:cubicBezTo>
                    <a:pt x="263" y="964"/>
                    <a:pt x="245" y="948"/>
                    <a:pt x="223" y="955"/>
                  </a:cubicBezTo>
                  <a:cubicBezTo>
                    <a:pt x="200" y="961"/>
                    <a:pt x="187" y="961"/>
                    <a:pt x="195" y="936"/>
                  </a:cubicBezTo>
                  <a:cubicBezTo>
                    <a:pt x="203" y="912"/>
                    <a:pt x="178" y="885"/>
                    <a:pt x="165" y="870"/>
                  </a:cubicBezTo>
                  <a:cubicBezTo>
                    <a:pt x="153" y="854"/>
                    <a:pt x="142" y="844"/>
                    <a:pt x="155" y="821"/>
                  </a:cubicBezTo>
                  <a:cubicBezTo>
                    <a:pt x="169" y="799"/>
                    <a:pt x="158" y="776"/>
                    <a:pt x="134" y="787"/>
                  </a:cubicBezTo>
                  <a:cubicBezTo>
                    <a:pt x="109" y="797"/>
                    <a:pt x="97" y="810"/>
                    <a:pt x="88" y="781"/>
                  </a:cubicBezTo>
                  <a:cubicBezTo>
                    <a:pt x="78" y="753"/>
                    <a:pt x="96" y="734"/>
                    <a:pt x="69" y="704"/>
                  </a:cubicBezTo>
                  <a:cubicBezTo>
                    <a:pt x="42" y="673"/>
                    <a:pt x="3" y="661"/>
                    <a:pt x="2" y="625"/>
                  </a:cubicBezTo>
                  <a:cubicBezTo>
                    <a:pt x="0" y="589"/>
                    <a:pt x="9" y="573"/>
                    <a:pt x="17" y="563"/>
                  </a:cubicBezTo>
                  <a:cubicBezTo>
                    <a:pt x="25" y="553"/>
                    <a:pt x="27" y="503"/>
                    <a:pt x="27" y="500"/>
                  </a:cubicBezTo>
                  <a:cubicBezTo>
                    <a:pt x="27" y="497"/>
                    <a:pt x="143" y="205"/>
                    <a:pt x="143" y="205"/>
                  </a:cubicBezTo>
                  <a:cubicBezTo>
                    <a:pt x="229" y="0"/>
                    <a:pt x="229" y="0"/>
                    <a:pt x="229" y="0"/>
                  </a:cubicBezTo>
                  <a:cubicBezTo>
                    <a:pt x="410" y="39"/>
                    <a:pt x="410" y="39"/>
                    <a:pt x="410" y="39"/>
                  </a:cubicBezTo>
                  <a:cubicBezTo>
                    <a:pt x="547" y="125"/>
                    <a:pt x="547" y="125"/>
                    <a:pt x="547" y="125"/>
                  </a:cubicBezTo>
                  <a:cubicBezTo>
                    <a:pt x="557" y="209"/>
                    <a:pt x="557" y="209"/>
                    <a:pt x="557" y="209"/>
                  </a:cubicBezTo>
                  <a:lnTo>
                    <a:pt x="553" y="211"/>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Freeform 14"/>
            <p:cNvSpPr>
              <a:spLocks noChangeArrowheads="1"/>
            </p:cNvSpPr>
            <p:nvPr/>
          </p:nvSpPr>
          <p:spPr bwMode="auto">
            <a:xfrm>
              <a:off x="4652962" y="2701925"/>
              <a:ext cx="117475" cy="107950"/>
            </a:xfrm>
            <a:custGeom>
              <a:avLst/>
              <a:gdLst>
                <a:gd name="T0" fmla="*/ 104 w 210"/>
                <a:gd name="T1" fmla="*/ 193 h 193"/>
                <a:gd name="T2" fmla="*/ 120 w 210"/>
                <a:gd name="T3" fmla="*/ 182 h 193"/>
                <a:gd name="T4" fmla="*/ 185 w 210"/>
                <a:gd name="T5" fmla="*/ 135 h 193"/>
                <a:gd name="T6" fmla="*/ 195 w 210"/>
                <a:gd name="T7" fmla="*/ 100 h 193"/>
                <a:gd name="T8" fmla="*/ 153 w 210"/>
                <a:gd name="T9" fmla="*/ 41 h 193"/>
                <a:gd name="T10" fmla="*/ 86 w 210"/>
                <a:gd name="T11" fmla="*/ 13 h 193"/>
                <a:gd name="T12" fmla="*/ 81 w 210"/>
                <a:gd name="T13" fmla="*/ 8 h 193"/>
                <a:gd name="T14" fmla="*/ 73 w 210"/>
                <a:gd name="T15" fmla="*/ 0 h 193"/>
                <a:gd name="T16" fmla="*/ 0 w 210"/>
                <a:gd name="T17" fmla="*/ 49 h 193"/>
                <a:gd name="T18" fmla="*/ 8 w 210"/>
                <a:gd name="T19" fmla="*/ 94 h 193"/>
                <a:gd name="T20" fmla="*/ 25 w 210"/>
                <a:gd name="T21" fmla="*/ 116 h 193"/>
                <a:gd name="T22" fmla="*/ 33 w 210"/>
                <a:gd name="T23" fmla="*/ 139 h 193"/>
                <a:gd name="T24" fmla="*/ 54 w 210"/>
                <a:gd name="T25" fmla="*/ 163 h 193"/>
                <a:gd name="T26" fmla="*/ 87 w 210"/>
                <a:gd name="T27" fmla="*/ 183 h 193"/>
                <a:gd name="T28" fmla="*/ 104 w 210"/>
                <a:gd name="T29" fmla="*/ 193 h 19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0"/>
                <a:gd name="T46" fmla="*/ 0 h 193"/>
                <a:gd name="T47" fmla="*/ 210 w 210"/>
                <a:gd name="T48" fmla="*/ 193 h 19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0" h="193">
                  <a:moveTo>
                    <a:pt x="104" y="193"/>
                  </a:moveTo>
                  <a:cubicBezTo>
                    <a:pt x="111" y="189"/>
                    <a:pt x="113" y="187"/>
                    <a:pt x="120" y="182"/>
                  </a:cubicBezTo>
                  <a:cubicBezTo>
                    <a:pt x="135" y="167"/>
                    <a:pt x="161" y="140"/>
                    <a:pt x="185" y="135"/>
                  </a:cubicBezTo>
                  <a:cubicBezTo>
                    <a:pt x="210" y="130"/>
                    <a:pt x="210" y="135"/>
                    <a:pt x="195" y="100"/>
                  </a:cubicBezTo>
                  <a:cubicBezTo>
                    <a:pt x="180" y="66"/>
                    <a:pt x="172" y="55"/>
                    <a:pt x="153" y="41"/>
                  </a:cubicBezTo>
                  <a:cubicBezTo>
                    <a:pt x="135" y="27"/>
                    <a:pt x="113" y="41"/>
                    <a:pt x="86" y="13"/>
                  </a:cubicBezTo>
                  <a:cubicBezTo>
                    <a:pt x="84" y="11"/>
                    <a:pt x="83" y="9"/>
                    <a:pt x="81" y="8"/>
                  </a:cubicBezTo>
                  <a:cubicBezTo>
                    <a:pt x="73" y="0"/>
                    <a:pt x="73" y="0"/>
                    <a:pt x="73" y="0"/>
                  </a:cubicBezTo>
                  <a:cubicBezTo>
                    <a:pt x="0" y="49"/>
                    <a:pt x="0" y="49"/>
                    <a:pt x="0" y="49"/>
                  </a:cubicBezTo>
                  <a:cubicBezTo>
                    <a:pt x="8" y="94"/>
                    <a:pt x="8" y="94"/>
                    <a:pt x="8" y="94"/>
                  </a:cubicBezTo>
                  <a:cubicBezTo>
                    <a:pt x="25" y="116"/>
                    <a:pt x="25" y="116"/>
                    <a:pt x="25" y="116"/>
                  </a:cubicBezTo>
                  <a:cubicBezTo>
                    <a:pt x="25" y="116"/>
                    <a:pt x="33" y="130"/>
                    <a:pt x="33" y="139"/>
                  </a:cubicBezTo>
                  <a:cubicBezTo>
                    <a:pt x="33" y="148"/>
                    <a:pt x="30" y="152"/>
                    <a:pt x="54" y="163"/>
                  </a:cubicBezTo>
                  <a:cubicBezTo>
                    <a:pt x="79" y="175"/>
                    <a:pt x="82" y="177"/>
                    <a:pt x="87" y="183"/>
                  </a:cubicBezTo>
                  <a:cubicBezTo>
                    <a:pt x="92" y="189"/>
                    <a:pt x="104" y="193"/>
                    <a:pt x="104" y="193"/>
                  </a:cubicBez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Freeform 15"/>
            <p:cNvSpPr>
              <a:spLocks noChangeArrowheads="1"/>
            </p:cNvSpPr>
            <p:nvPr/>
          </p:nvSpPr>
          <p:spPr bwMode="auto">
            <a:xfrm>
              <a:off x="3960812" y="2314575"/>
              <a:ext cx="574675" cy="692150"/>
            </a:xfrm>
            <a:custGeom>
              <a:avLst/>
              <a:gdLst>
                <a:gd name="T0" fmla="*/ 214 w 1029"/>
                <a:gd name="T1" fmla="*/ 858 h 1236"/>
                <a:gd name="T2" fmla="*/ 247 w 1029"/>
                <a:gd name="T3" fmla="*/ 893 h 1236"/>
                <a:gd name="T4" fmla="*/ 274 w 1029"/>
                <a:gd name="T5" fmla="*/ 902 h 1236"/>
                <a:gd name="T6" fmla="*/ 331 w 1029"/>
                <a:gd name="T7" fmla="*/ 918 h 1236"/>
                <a:gd name="T8" fmla="*/ 341 w 1029"/>
                <a:gd name="T9" fmla="*/ 954 h 1236"/>
                <a:gd name="T10" fmla="*/ 315 w 1029"/>
                <a:gd name="T11" fmla="*/ 990 h 1236"/>
                <a:gd name="T12" fmla="*/ 327 w 1029"/>
                <a:gd name="T13" fmla="*/ 1022 h 1236"/>
                <a:gd name="T14" fmla="*/ 343 w 1029"/>
                <a:gd name="T15" fmla="*/ 1061 h 1236"/>
                <a:gd name="T16" fmla="*/ 359 w 1029"/>
                <a:gd name="T17" fmla="*/ 1093 h 1236"/>
                <a:gd name="T18" fmla="*/ 389 w 1029"/>
                <a:gd name="T19" fmla="*/ 1133 h 1236"/>
                <a:gd name="T20" fmla="*/ 408 w 1029"/>
                <a:gd name="T21" fmla="*/ 1193 h 1236"/>
                <a:gd name="T22" fmla="*/ 456 w 1029"/>
                <a:gd name="T23" fmla="*/ 1193 h 1236"/>
                <a:gd name="T24" fmla="*/ 502 w 1029"/>
                <a:gd name="T25" fmla="*/ 1138 h 1236"/>
                <a:gd name="T26" fmla="*/ 538 w 1029"/>
                <a:gd name="T27" fmla="*/ 1152 h 1236"/>
                <a:gd name="T28" fmla="*/ 515 w 1029"/>
                <a:gd name="T29" fmla="*/ 1191 h 1236"/>
                <a:gd name="T30" fmla="*/ 518 w 1029"/>
                <a:gd name="T31" fmla="*/ 1232 h 1236"/>
                <a:gd name="T32" fmla="*/ 565 w 1029"/>
                <a:gd name="T33" fmla="*/ 1213 h 1236"/>
                <a:gd name="T34" fmla="*/ 584 w 1029"/>
                <a:gd name="T35" fmla="*/ 1165 h 1236"/>
                <a:gd name="T36" fmla="*/ 602 w 1029"/>
                <a:gd name="T37" fmla="*/ 1151 h 1236"/>
                <a:gd name="T38" fmla="*/ 645 w 1029"/>
                <a:gd name="T39" fmla="*/ 1193 h 1236"/>
                <a:gd name="T40" fmla="*/ 725 w 1029"/>
                <a:gd name="T41" fmla="*/ 1202 h 1236"/>
                <a:gd name="T42" fmla="*/ 784 w 1029"/>
                <a:gd name="T43" fmla="*/ 1219 h 1236"/>
                <a:gd name="T44" fmla="*/ 841 w 1029"/>
                <a:gd name="T45" fmla="*/ 1197 h 1236"/>
                <a:gd name="T46" fmla="*/ 899 w 1029"/>
                <a:gd name="T47" fmla="*/ 1124 h 1236"/>
                <a:gd name="T48" fmla="*/ 905 w 1029"/>
                <a:gd name="T49" fmla="*/ 1045 h 1236"/>
                <a:gd name="T50" fmla="*/ 923 w 1029"/>
                <a:gd name="T51" fmla="*/ 1014 h 1236"/>
                <a:gd name="T52" fmla="*/ 973 w 1029"/>
                <a:gd name="T53" fmla="*/ 992 h 1236"/>
                <a:gd name="T54" fmla="*/ 968 w 1029"/>
                <a:gd name="T55" fmla="*/ 966 h 1236"/>
                <a:gd name="T56" fmla="*/ 967 w 1029"/>
                <a:gd name="T57" fmla="*/ 935 h 1236"/>
                <a:gd name="T58" fmla="*/ 1003 w 1029"/>
                <a:gd name="T59" fmla="*/ 889 h 1236"/>
                <a:gd name="T60" fmla="*/ 1019 w 1029"/>
                <a:gd name="T61" fmla="*/ 761 h 1236"/>
                <a:gd name="T62" fmla="*/ 966 w 1029"/>
                <a:gd name="T63" fmla="*/ 464 h 1236"/>
                <a:gd name="T64" fmla="*/ 763 w 1029"/>
                <a:gd name="T65" fmla="*/ 244 h 1236"/>
                <a:gd name="T66" fmla="*/ 423 w 1029"/>
                <a:gd name="T67" fmla="*/ 0 h 1236"/>
                <a:gd name="T68" fmla="*/ 103 w 1029"/>
                <a:gd name="T69" fmla="*/ 244 h 1236"/>
                <a:gd name="T70" fmla="*/ 0 w 1029"/>
                <a:gd name="T71" fmla="*/ 560 h 1236"/>
                <a:gd name="T72" fmla="*/ 173 w 1029"/>
                <a:gd name="T73" fmla="*/ 732 h 1236"/>
                <a:gd name="T74" fmla="*/ 214 w 1029"/>
                <a:gd name="T75" fmla="*/ 858 h 12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29"/>
                <a:gd name="T115" fmla="*/ 0 h 1236"/>
                <a:gd name="T116" fmla="*/ 1029 w 1029"/>
                <a:gd name="T117" fmla="*/ 1236 h 12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29" h="1236">
                  <a:moveTo>
                    <a:pt x="214" y="858"/>
                  </a:moveTo>
                  <a:cubicBezTo>
                    <a:pt x="214" y="858"/>
                    <a:pt x="241" y="883"/>
                    <a:pt x="247" y="893"/>
                  </a:cubicBezTo>
                  <a:cubicBezTo>
                    <a:pt x="252" y="903"/>
                    <a:pt x="258" y="903"/>
                    <a:pt x="274" y="902"/>
                  </a:cubicBezTo>
                  <a:cubicBezTo>
                    <a:pt x="291" y="901"/>
                    <a:pt x="314" y="895"/>
                    <a:pt x="331" y="918"/>
                  </a:cubicBezTo>
                  <a:cubicBezTo>
                    <a:pt x="347" y="942"/>
                    <a:pt x="354" y="944"/>
                    <a:pt x="341" y="954"/>
                  </a:cubicBezTo>
                  <a:cubicBezTo>
                    <a:pt x="327" y="965"/>
                    <a:pt x="318" y="979"/>
                    <a:pt x="315" y="990"/>
                  </a:cubicBezTo>
                  <a:cubicBezTo>
                    <a:pt x="312" y="1001"/>
                    <a:pt x="317" y="1013"/>
                    <a:pt x="327" y="1022"/>
                  </a:cubicBezTo>
                  <a:cubicBezTo>
                    <a:pt x="338" y="1031"/>
                    <a:pt x="341" y="1051"/>
                    <a:pt x="343" y="1061"/>
                  </a:cubicBezTo>
                  <a:cubicBezTo>
                    <a:pt x="345" y="1071"/>
                    <a:pt x="350" y="1088"/>
                    <a:pt x="359" y="1093"/>
                  </a:cubicBezTo>
                  <a:cubicBezTo>
                    <a:pt x="368" y="1098"/>
                    <a:pt x="381" y="1109"/>
                    <a:pt x="389" y="1133"/>
                  </a:cubicBezTo>
                  <a:cubicBezTo>
                    <a:pt x="397" y="1156"/>
                    <a:pt x="391" y="1172"/>
                    <a:pt x="408" y="1193"/>
                  </a:cubicBezTo>
                  <a:cubicBezTo>
                    <a:pt x="425" y="1215"/>
                    <a:pt x="446" y="1204"/>
                    <a:pt x="456" y="1193"/>
                  </a:cubicBezTo>
                  <a:cubicBezTo>
                    <a:pt x="465" y="1182"/>
                    <a:pt x="484" y="1141"/>
                    <a:pt x="502" y="1138"/>
                  </a:cubicBezTo>
                  <a:cubicBezTo>
                    <a:pt x="519" y="1135"/>
                    <a:pt x="541" y="1136"/>
                    <a:pt x="538" y="1152"/>
                  </a:cubicBezTo>
                  <a:cubicBezTo>
                    <a:pt x="534" y="1169"/>
                    <a:pt x="524" y="1181"/>
                    <a:pt x="515" y="1191"/>
                  </a:cubicBezTo>
                  <a:cubicBezTo>
                    <a:pt x="506" y="1201"/>
                    <a:pt x="506" y="1228"/>
                    <a:pt x="518" y="1232"/>
                  </a:cubicBezTo>
                  <a:cubicBezTo>
                    <a:pt x="530" y="1236"/>
                    <a:pt x="557" y="1219"/>
                    <a:pt x="565" y="1213"/>
                  </a:cubicBezTo>
                  <a:cubicBezTo>
                    <a:pt x="573" y="1206"/>
                    <a:pt x="592" y="1180"/>
                    <a:pt x="584" y="1165"/>
                  </a:cubicBezTo>
                  <a:cubicBezTo>
                    <a:pt x="575" y="1151"/>
                    <a:pt x="588" y="1135"/>
                    <a:pt x="602" y="1151"/>
                  </a:cubicBezTo>
                  <a:cubicBezTo>
                    <a:pt x="616" y="1167"/>
                    <a:pt x="627" y="1188"/>
                    <a:pt x="645" y="1193"/>
                  </a:cubicBezTo>
                  <a:cubicBezTo>
                    <a:pt x="664" y="1198"/>
                    <a:pt x="706" y="1204"/>
                    <a:pt x="725" y="1202"/>
                  </a:cubicBezTo>
                  <a:cubicBezTo>
                    <a:pt x="745" y="1200"/>
                    <a:pt x="768" y="1208"/>
                    <a:pt x="784" y="1219"/>
                  </a:cubicBezTo>
                  <a:cubicBezTo>
                    <a:pt x="801" y="1229"/>
                    <a:pt x="819" y="1216"/>
                    <a:pt x="841" y="1197"/>
                  </a:cubicBezTo>
                  <a:cubicBezTo>
                    <a:pt x="862" y="1179"/>
                    <a:pt x="891" y="1142"/>
                    <a:pt x="899" y="1124"/>
                  </a:cubicBezTo>
                  <a:cubicBezTo>
                    <a:pt x="907" y="1107"/>
                    <a:pt x="912" y="1077"/>
                    <a:pt x="905" y="1045"/>
                  </a:cubicBezTo>
                  <a:cubicBezTo>
                    <a:pt x="899" y="1014"/>
                    <a:pt x="903" y="1012"/>
                    <a:pt x="923" y="1014"/>
                  </a:cubicBezTo>
                  <a:cubicBezTo>
                    <a:pt x="942" y="1016"/>
                    <a:pt x="959" y="1001"/>
                    <a:pt x="973" y="992"/>
                  </a:cubicBezTo>
                  <a:cubicBezTo>
                    <a:pt x="987" y="983"/>
                    <a:pt x="992" y="976"/>
                    <a:pt x="968" y="966"/>
                  </a:cubicBezTo>
                  <a:cubicBezTo>
                    <a:pt x="943" y="955"/>
                    <a:pt x="950" y="944"/>
                    <a:pt x="967" y="935"/>
                  </a:cubicBezTo>
                  <a:cubicBezTo>
                    <a:pt x="983" y="926"/>
                    <a:pt x="996" y="902"/>
                    <a:pt x="1003" y="889"/>
                  </a:cubicBezTo>
                  <a:cubicBezTo>
                    <a:pt x="1010" y="875"/>
                    <a:pt x="1029" y="790"/>
                    <a:pt x="1019" y="761"/>
                  </a:cubicBezTo>
                  <a:cubicBezTo>
                    <a:pt x="1009" y="731"/>
                    <a:pt x="966" y="464"/>
                    <a:pt x="966" y="464"/>
                  </a:cubicBezTo>
                  <a:cubicBezTo>
                    <a:pt x="763" y="244"/>
                    <a:pt x="763" y="244"/>
                    <a:pt x="763" y="244"/>
                  </a:cubicBezTo>
                  <a:cubicBezTo>
                    <a:pt x="423" y="0"/>
                    <a:pt x="423" y="0"/>
                    <a:pt x="423" y="0"/>
                  </a:cubicBezTo>
                  <a:cubicBezTo>
                    <a:pt x="103" y="244"/>
                    <a:pt x="103" y="244"/>
                    <a:pt x="103" y="244"/>
                  </a:cubicBezTo>
                  <a:cubicBezTo>
                    <a:pt x="0" y="560"/>
                    <a:pt x="0" y="560"/>
                    <a:pt x="0" y="560"/>
                  </a:cubicBezTo>
                  <a:cubicBezTo>
                    <a:pt x="173" y="732"/>
                    <a:pt x="173" y="732"/>
                    <a:pt x="173" y="732"/>
                  </a:cubicBezTo>
                  <a:lnTo>
                    <a:pt x="214" y="858"/>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Freeform 16"/>
            <p:cNvSpPr>
              <a:spLocks noChangeArrowheads="1"/>
            </p:cNvSpPr>
            <p:nvPr/>
          </p:nvSpPr>
          <p:spPr bwMode="auto">
            <a:xfrm>
              <a:off x="3497262" y="2168525"/>
              <a:ext cx="695325" cy="628650"/>
            </a:xfrm>
            <a:custGeom>
              <a:avLst/>
              <a:gdLst>
                <a:gd name="T0" fmla="*/ 219 w 1241"/>
                <a:gd name="T1" fmla="*/ 769 h 1123"/>
                <a:gd name="T2" fmla="*/ 261 w 1241"/>
                <a:gd name="T3" fmla="*/ 836 h 1123"/>
                <a:gd name="T4" fmla="*/ 334 w 1241"/>
                <a:gd name="T5" fmla="*/ 905 h 1123"/>
                <a:gd name="T6" fmla="*/ 448 w 1241"/>
                <a:gd name="T7" fmla="*/ 954 h 1123"/>
                <a:gd name="T8" fmla="*/ 585 w 1241"/>
                <a:gd name="T9" fmla="*/ 954 h 1123"/>
                <a:gd name="T10" fmla="*/ 692 w 1241"/>
                <a:gd name="T11" fmla="*/ 937 h 1123"/>
                <a:gd name="T12" fmla="*/ 739 w 1241"/>
                <a:gd name="T13" fmla="*/ 959 h 1123"/>
                <a:gd name="T14" fmla="*/ 753 w 1241"/>
                <a:gd name="T15" fmla="*/ 1021 h 1123"/>
                <a:gd name="T16" fmla="*/ 781 w 1241"/>
                <a:gd name="T17" fmla="*/ 1067 h 1123"/>
                <a:gd name="T18" fmla="*/ 859 w 1241"/>
                <a:gd name="T19" fmla="*/ 1063 h 1123"/>
                <a:gd name="T20" fmla="*/ 905 w 1241"/>
                <a:gd name="T21" fmla="*/ 1085 h 1123"/>
                <a:gd name="T22" fmla="*/ 974 w 1241"/>
                <a:gd name="T23" fmla="*/ 1110 h 1123"/>
                <a:gd name="T24" fmla="*/ 1019 w 1241"/>
                <a:gd name="T25" fmla="*/ 1105 h 1123"/>
                <a:gd name="T26" fmla="*/ 1046 w 1241"/>
                <a:gd name="T27" fmla="*/ 1104 h 1123"/>
                <a:gd name="T28" fmla="*/ 1089 w 1241"/>
                <a:gd name="T29" fmla="*/ 1041 h 1123"/>
                <a:gd name="T30" fmla="*/ 1141 w 1241"/>
                <a:gd name="T31" fmla="*/ 992 h 1123"/>
                <a:gd name="T32" fmla="*/ 1130 w 1241"/>
                <a:gd name="T33" fmla="*/ 903 h 1123"/>
                <a:gd name="T34" fmla="*/ 1108 w 1241"/>
                <a:gd name="T35" fmla="*/ 872 h 1123"/>
                <a:gd name="T36" fmla="*/ 1019 w 1241"/>
                <a:gd name="T37" fmla="*/ 866 h 1123"/>
                <a:gd name="T38" fmla="*/ 964 w 1241"/>
                <a:gd name="T39" fmla="*/ 807 h 1123"/>
                <a:gd name="T40" fmla="*/ 924 w 1241"/>
                <a:gd name="T41" fmla="*/ 769 h 1123"/>
                <a:gd name="T42" fmla="*/ 955 w 1241"/>
                <a:gd name="T43" fmla="*/ 761 h 1123"/>
                <a:gd name="T44" fmla="*/ 1001 w 1241"/>
                <a:gd name="T45" fmla="*/ 740 h 1123"/>
                <a:gd name="T46" fmla="*/ 1006 w 1241"/>
                <a:gd name="T47" fmla="*/ 658 h 1123"/>
                <a:gd name="T48" fmla="*/ 1047 w 1241"/>
                <a:gd name="T49" fmla="*/ 637 h 1123"/>
                <a:gd name="T50" fmla="*/ 1039 w 1241"/>
                <a:gd name="T51" fmla="*/ 549 h 1123"/>
                <a:gd name="T52" fmla="*/ 1100 w 1241"/>
                <a:gd name="T53" fmla="*/ 555 h 1123"/>
                <a:gd name="T54" fmla="*/ 1141 w 1241"/>
                <a:gd name="T55" fmla="*/ 606 h 1123"/>
                <a:gd name="T56" fmla="*/ 1201 w 1241"/>
                <a:gd name="T57" fmla="*/ 566 h 1123"/>
                <a:gd name="T58" fmla="*/ 1229 w 1241"/>
                <a:gd name="T59" fmla="*/ 522 h 1123"/>
                <a:gd name="T60" fmla="*/ 1207 w 1241"/>
                <a:gd name="T61" fmla="*/ 471 h 1123"/>
                <a:gd name="T62" fmla="*/ 1180 w 1241"/>
                <a:gd name="T63" fmla="*/ 455 h 1123"/>
                <a:gd name="T64" fmla="*/ 1146 w 1241"/>
                <a:gd name="T65" fmla="*/ 395 h 1123"/>
                <a:gd name="T66" fmla="*/ 1157 w 1241"/>
                <a:gd name="T67" fmla="*/ 192 h 1123"/>
                <a:gd name="T68" fmla="*/ 1119 w 1241"/>
                <a:gd name="T69" fmla="*/ 49 h 1123"/>
                <a:gd name="T70" fmla="*/ 827 w 1241"/>
                <a:gd name="T71" fmla="*/ 0 h 1123"/>
                <a:gd name="T72" fmla="*/ 522 w 1241"/>
                <a:gd name="T73" fmla="*/ 64 h 1123"/>
                <a:gd name="T74" fmla="*/ 0 w 1241"/>
                <a:gd name="T75" fmla="*/ 432 h 1123"/>
                <a:gd name="T76" fmla="*/ 32 w 1241"/>
                <a:gd name="T77" fmla="*/ 658 h 1123"/>
                <a:gd name="T78" fmla="*/ 196 w 1241"/>
                <a:gd name="T79" fmla="*/ 750 h 1123"/>
                <a:gd name="T80" fmla="*/ 219 w 1241"/>
                <a:gd name="T81" fmla="*/ 769 h 112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41"/>
                <a:gd name="T124" fmla="*/ 0 h 1123"/>
                <a:gd name="T125" fmla="*/ 1241 w 1241"/>
                <a:gd name="T126" fmla="*/ 1123 h 112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41" h="1123">
                  <a:moveTo>
                    <a:pt x="219" y="769"/>
                  </a:moveTo>
                  <a:cubicBezTo>
                    <a:pt x="219" y="769"/>
                    <a:pt x="252" y="824"/>
                    <a:pt x="261" y="836"/>
                  </a:cubicBezTo>
                  <a:cubicBezTo>
                    <a:pt x="270" y="849"/>
                    <a:pt x="304" y="880"/>
                    <a:pt x="334" y="905"/>
                  </a:cubicBezTo>
                  <a:cubicBezTo>
                    <a:pt x="363" y="929"/>
                    <a:pt x="405" y="941"/>
                    <a:pt x="448" y="954"/>
                  </a:cubicBezTo>
                  <a:cubicBezTo>
                    <a:pt x="491" y="967"/>
                    <a:pt x="548" y="968"/>
                    <a:pt x="585" y="954"/>
                  </a:cubicBezTo>
                  <a:cubicBezTo>
                    <a:pt x="622" y="940"/>
                    <a:pt x="669" y="934"/>
                    <a:pt x="692" y="937"/>
                  </a:cubicBezTo>
                  <a:cubicBezTo>
                    <a:pt x="716" y="940"/>
                    <a:pt x="737" y="922"/>
                    <a:pt x="739" y="959"/>
                  </a:cubicBezTo>
                  <a:cubicBezTo>
                    <a:pt x="742" y="995"/>
                    <a:pt x="744" y="993"/>
                    <a:pt x="753" y="1021"/>
                  </a:cubicBezTo>
                  <a:cubicBezTo>
                    <a:pt x="762" y="1048"/>
                    <a:pt x="747" y="1076"/>
                    <a:pt x="781" y="1067"/>
                  </a:cubicBezTo>
                  <a:cubicBezTo>
                    <a:pt x="816" y="1058"/>
                    <a:pt x="832" y="1050"/>
                    <a:pt x="859" y="1063"/>
                  </a:cubicBezTo>
                  <a:cubicBezTo>
                    <a:pt x="887" y="1075"/>
                    <a:pt x="883" y="1050"/>
                    <a:pt x="905" y="1085"/>
                  </a:cubicBezTo>
                  <a:cubicBezTo>
                    <a:pt x="928" y="1120"/>
                    <a:pt x="943" y="1116"/>
                    <a:pt x="974" y="1110"/>
                  </a:cubicBezTo>
                  <a:cubicBezTo>
                    <a:pt x="1005" y="1104"/>
                    <a:pt x="1004" y="1086"/>
                    <a:pt x="1019" y="1105"/>
                  </a:cubicBezTo>
                  <a:cubicBezTo>
                    <a:pt x="1035" y="1123"/>
                    <a:pt x="1047" y="1123"/>
                    <a:pt x="1046" y="1104"/>
                  </a:cubicBezTo>
                  <a:cubicBezTo>
                    <a:pt x="1045" y="1084"/>
                    <a:pt x="1069" y="1056"/>
                    <a:pt x="1089" y="1041"/>
                  </a:cubicBezTo>
                  <a:cubicBezTo>
                    <a:pt x="1108" y="1027"/>
                    <a:pt x="1143" y="1024"/>
                    <a:pt x="1141" y="992"/>
                  </a:cubicBezTo>
                  <a:cubicBezTo>
                    <a:pt x="1139" y="960"/>
                    <a:pt x="1127" y="924"/>
                    <a:pt x="1130" y="903"/>
                  </a:cubicBezTo>
                  <a:cubicBezTo>
                    <a:pt x="1132" y="881"/>
                    <a:pt x="1126" y="851"/>
                    <a:pt x="1108" y="872"/>
                  </a:cubicBezTo>
                  <a:cubicBezTo>
                    <a:pt x="1091" y="894"/>
                    <a:pt x="1042" y="891"/>
                    <a:pt x="1019" y="866"/>
                  </a:cubicBezTo>
                  <a:cubicBezTo>
                    <a:pt x="997" y="841"/>
                    <a:pt x="992" y="807"/>
                    <a:pt x="964" y="807"/>
                  </a:cubicBezTo>
                  <a:cubicBezTo>
                    <a:pt x="936" y="807"/>
                    <a:pt x="917" y="788"/>
                    <a:pt x="924" y="769"/>
                  </a:cubicBezTo>
                  <a:cubicBezTo>
                    <a:pt x="931" y="751"/>
                    <a:pt x="942" y="759"/>
                    <a:pt x="955" y="761"/>
                  </a:cubicBezTo>
                  <a:cubicBezTo>
                    <a:pt x="967" y="763"/>
                    <a:pt x="992" y="765"/>
                    <a:pt x="1001" y="740"/>
                  </a:cubicBezTo>
                  <a:cubicBezTo>
                    <a:pt x="1010" y="715"/>
                    <a:pt x="992" y="668"/>
                    <a:pt x="1006" y="658"/>
                  </a:cubicBezTo>
                  <a:cubicBezTo>
                    <a:pt x="1020" y="648"/>
                    <a:pt x="1054" y="663"/>
                    <a:pt x="1047" y="637"/>
                  </a:cubicBezTo>
                  <a:cubicBezTo>
                    <a:pt x="1040" y="612"/>
                    <a:pt x="1020" y="555"/>
                    <a:pt x="1039" y="549"/>
                  </a:cubicBezTo>
                  <a:cubicBezTo>
                    <a:pt x="1057" y="543"/>
                    <a:pt x="1091" y="542"/>
                    <a:pt x="1100" y="555"/>
                  </a:cubicBezTo>
                  <a:cubicBezTo>
                    <a:pt x="1109" y="569"/>
                    <a:pt x="1125" y="606"/>
                    <a:pt x="1141" y="606"/>
                  </a:cubicBezTo>
                  <a:cubicBezTo>
                    <a:pt x="1158" y="606"/>
                    <a:pt x="1161" y="577"/>
                    <a:pt x="1201" y="566"/>
                  </a:cubicBezTo>
                  <a:cubicBezTo>
                    <a:pt x="1241" y="554"/>
                    <a:pt x="1238" y="540"/>
                    <a:pt x="1229" y="522"/>
                  </a:cubicBezTo>
                  <a:cubicBezTo>
                    <a:pt x="1220" y="503"/>
                    <a:pt x="1199" y="485"/>
                    <a:pt x="1207" y="471"/>
                  </a:cubicBezTo>
                  <a:cubicBezTo>
                    <a:pt x="1215" y="458"/>
                    <a:pt x="1206" y="457"/>
                    <a:pt x="1180" y="455"/>
                  </a:cubicBezTo>
                  <a:cubicBezTo>
                    <a:pt x="1154" y="453"/>
                    <a:pt x="1136" y="439"/>
                    <a:pt x="1146" y="395"/>
                  </a:cubicBezTo>
                  <a:cubicBezTo>
                    <a:pt x="1157" y="351"/>
                    <a:pt x="1157" y="192"/>
                    <a:pt x="1157" y="192"/>
                  </a:cubicBezTo>
                  <a:cubicBezTo>
                    <a:pt x="1119" y="49"/>
                    <a:pt x="1119" y="49"/>
                    <a:pt x="1119" y="49"/>
                  </a:cubicBezTo>
                  <a:cubicBezTo>
                    <a:pt x="827" y="0"/>
                    <a:pt x="827" y="0"/>
                    <a:pt x="827" y="0"/>
                  </a:cubicBezTo>
                  <a:cubicBezTo>
                    <a:pt x="522" y="64"/>
                    <a:pt x="522" y="64"/>
                    <a:pt x="522" y="64"/>
                  </a:cubicBezTo>
                  <a:cubicBezTo>
                    <a:pt x="0" y="432"/>
                    <a:pt x="0" y="432"/>
                    <a:pt x="0" y="432"/>
                  </a:cubicBezTo>
                  <a:cubicBezTo>
                    <a:pt x="32" y="658"/>
                    <a:pt x="32" y="658"/>
                    <a:pt x="32" y="658"/>
                  </a:cubicBezTo>
                  <a:cubicBezTo>
                    <a:pt x="196" y="750"/>
                    <a:pt x="196" y="750"/>
                    <a:pt x="196" y="750"/>
                  </a:cubicBezTo>
                  <a:lnTo>
                    <a:pt x="219" y="769"/>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Freeform 17"/>
            <p:cNvSpPr>
              <a:spLocks noChangeArrowheads="1"/>
            </p:cNvSpPr>
            <p:nvPr/>
          </p:nvSpPr>
          <p:spPr bwMode="auto">
            <a:xfrm>
              <a:off x="4116387" y="2255838"/>
              <a:ext cx="644525" cy="536575"/>
            </a:xfrm>
            <a:custGeom>
              <a:avLst/>
              <a:gdLst>
                <a:gd name="T0" fmla="*/ 584 w 1153"/>
                <a:gd name="T1" fmla="*/ 79 h 960"/>
                <a:gd name="T2" fmla="*/ 572 w 1153"/>
                <a:gd name="T3" fmla="*/ 95 h 960"/>
                <a:gd name="T4" fmla="*/ 565 w 1153"/>
                <a:gd name="T5" fmla="*/ 127 h 960"/>
                <a:gd name="T6" fmla="*/ 589 w 1153"/>
                <a:gd name="T7" fmla="*/ 141 h 960"/>
                <a:gd name="T8" fmla="*/ 611 w 1153"/>
                <a:gd name="T9" fmla="*/ 155 h 960"/>
                <a:gd name="T10" fmla="*/ 632 w 1153"/>
                <a:gd name="T11" fmla="*/ 175 h 960"/>
                <a:gd name="T12" fmla="*/ 666 w 1153"/>
                <a:gd name="T13" fmla="*/ 199 h 960"/>
                <a:gd name="T14" fmla="*/ 677 w 1153"/>
                <a:gd name="T15" fmla="*/ 215 h 960"/>
                <a:gd name="T16" fmla="*/ 717 w 1153"/>
                <a:gd name="T17" fmla="*/ 206 h 960"/>
                <a:gd name="T18" fmla="*/ 781 w 1153"/>
                <a:gd name="T19" fmla="*/ 247 h 960"/>
                <a:gd name="T20" fmla="*/ 811 w 1153"/>
                <a:gd name="T21" fmla="*/ 311 h 960"/>
                <a:gd name="T22" fmla="*/ 825 w 1153"/>
                <a:gd name="T23" fmla="*/ 328 h 960"/>
                <a:gd name="T24" fmla="*/ 846 w 1153"/>
                <a:gd name="T25" fmla="*/ 360 h 960"/>
                <a:gd name="T26" fmla="*/ 868 w 1153"/>
                <a:gd name="T27" fmla="*/ 440 h 960"/>
                <a:gd name="T28" fmla="*/ 904 w 1153"/>
                <a:gd name="T29" fmla="*/ 498 h 960"/>
                <a:gd name="T30" fmla="*/ 924 w 1153"/>
                <a:gd name="T31" fmla="*/ 553 h 960"/>
                <a:gd name="T32" fmla="*/ 992 w 1153"/>
                <a:gd name="T33" fmla="*/ 598 h 960"/>
                <a:gd name="T34" fmla="*/ 1031 w 1153"/>
                <a:gd name="T35" fmla="*/ 637 h 960"/>
                <a:gd name="T36" fmla="*/ 1063 w 1153"/>
                <a:gd name="T37" fmla="*/ 665 h 960"/>
                <a:gd name="T38" fmla="*/ 1111 w 1153"/>
                <a:gd name="T39" fmla="*/ 695 h 960"/>
                <a:gd name="T40" fmla="*/ 1143 w 1153"/>
                <a:gd name="T41" fmla="*/ 736 h 960"/>
                <a:gd name="T42" fmla="*/ 1138 w 1153"/>
                <a:gd name="T43" fmla="*/ 794 h 960"/>
                <a:gd name="T44" fmla="*/ 1108 w 1153"/>
                <a:gd name="T45" fmla="*/ 802 h 960"/>
                <a:gd name="T46" fmla="*/ 1038 w 1153"/>
                <a:gd name="T47" fmla="*/ 774 h 960"/>
                <a:gd name="T48" fmla="*/ 945 w 1153"/>
                <a:gd name="T49" fmla="*/ 729 h 960"/>
                <a:gd name="T50" fmla="*/ 928 w 1153"/>
                <a:gd name="T51" fmla="*/ 736 h 960"/>
                <a:gd name="T52" fmla="*/ 990 w 1153"/>
                <a:gd name="T53" fmla="*/ 769 h 960"/>
                <a:gd name="T54" fmla="*/ 1032 w 1153"/>
                <a:gd name="T55" fmla="*/ 797 h 960"/>
                <a:gd name="T56" fmla="*/ 1014 w 1153"/>
                <a:gd name="T57" fmla="*/ 831 h 960"/>
                <a:gd name="T58" fmla="*/ 989 w 1153"/>
                <a:gd name="T59" fmla="*/ 890 h 960"/>
                <a:gd name="T60" fmla="*/ 959 w 1153"/>
                <a:gd name="T61" fmla="*/ 926 h 960"/>
                <a:gd name="T62" fmla="*/ 891 w 1153"/>
                <a:gd name="T63" fmla="*/ 933 h 960"/>
                <a:gd name="T64" fmla="*/ 833 w 1153"/>
                <a:gd name="T65" fmla="*/ 843 h 960"/>
                <a:gd name="T66" fmla="*/ 792 w 1153"/>
                <a:gd name="T67" fmla="*/ 869 h 960"/>
                <a:gd name="T68" fmla="*/ 755 w 1153"/>
                <a:gd name="T69" fmla="*/ 920 h 960"/>
                <a:gd name="T70" fmla="*/ 646 w 1153"/>
                <a:gd name="T71" fmla="*/ 906 h 960"/>
                <a:gd name="T72" fmla="*/ 570 w 1153"/>
                <a:gd name="T73" fmla="*/ 919 h 960"/>
                <a:gd name="T74" fmla="*/ 589 w 1153"/>
                <a:gd name="T75" fmla="*/ 867 h 960"/>
                <a:gd name="T76" fmla="*/ 525 w 1153"/>
                <a:gd name="T77" fmla="*/ 823 h 960"/>
                <a:gd name="T78" fmla="*/ 478 w 1153"/>
                <a:gd name="T79" fmla="*/ 769 h 960"/>
                <a:gd name="T80" fmla="*/ 524 w 1153"/>
                <a:gd name="T81" fmla="*/ 700 h 960"/>
                <a:gd name="T82" fmla="*/ 495 w 1153"/>
                <a:gd name="T83" fmla="*/ 649 h 960"/>
                <a:gd name="T84" fmla="*/ 511 w 1153"/>
                <a:gd name="T85" fmla="*/ 628 h 960"/>
                <a:gd name="T86" fmla="*/ 586 w 1153"/>
                <a:gd name="T87" fmla="*/ 639 h 960"/>
                <a:gd name="T88" fmla="*/ 602 w 1153"/>
                <a:gd name="T89" fmla="*/ 623 h 960"/>
                <a:gd name="T90" fmla="*/ 583 w 1153"/>
                <a:gd name="T91" fmla="*/ 570 h 960"/>
                <a:gd name="T92" fmla="*/ 532 w 1153"/>
                <a:gd name="T93" fmla="*/ 563 h 960"/>
                <a:gd name="T94" fmla="*/ 474 w 1153"/>
                <a:gd name="T95" fmla="*/ 604 h 960"/>
                <a:gd name="T96" fmla="*/ 424 w 1153"/>
                <a:gd name="T97" fmla="*/ 557 h 960"/>
                <a:gd name="T98" fmla="*/ 384 w 1153"/>
                <a:gd name="T99" fmla="*/ 477 h 960"/>
                <a:gd name="T100" fmla="*/ 393 w 1153"/>
                <a:gd name="T101" fmla="*/ 429 h 960"/>
                <a:gd name="T102" fmla="*/ 361 w 1153"/>
                <a:gd name="T103" fmla="*/ 392 h 960"/>
                <a:gd name="T104" fmla="*/ 312 w 1153"/>
                <a:gd name="T105" fmla="*/ 380 h 960"/>
                <a:gd name="T106" fmla="*/ 243 w 1153"/>
                <a:gd name="T107" fmla="*/ 344 h 960"/>
                <a:gd name="T108" fmla="*/ 162 w 1153"/>
                <a:gd name="T109" fmla="*/ 294 h 960"/>
                <a:gd name="T110" fmla="*/ 99 w 1153"/>
                <a:gd name="T111" fmla="*/ 253 h 960"/>
                <a:gd name="T112" fmla="*/ 31 w 1153"/>
                <a:gd name="T113" fmla="*/ 184 h 960"/>
                <a:gd name="T114" fmla="*/ 399 w 1153"/>
                <a:gd name="T115" fmla="*/ 0 h 960"/>
                <a:gd name="T116" fmla="*/ 491 w 1153"/>
                <a:gd name="T117" fmla="*/ 26 h 960"/>
                <a:gd name="T118" fmla="*/ 542 w 1153"/>
                <a:gd name="T119" fmla="*/ 52 h 960"/>
                <a:gd name="T120" fmla="*/ 586 w 1153"/>
                <a:gd name="T121" fmla="*/ 75 h 960"/>
                <a:gd name="T122" fmla="*/ 584 w 1153"/>
                <a:gd name="T123" fmla="*/ 79 h 96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3"/>
                <a:gd name="T187" fmla="*/ 0 h 960"/>
                <a:gd name="T188" fmla="*/ 1153 w 1153"/>
                <a:gd name="T189" fmla="*/ 960 h 96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3" h="960">
                  <a:moveTo>
                    <a:pt x="584" y="79"/>
                  </a:moveTo>
                  <a:cubicBezTo>
                    <a:pt x="581" y="87"/>
                    <a:pt x="577" y="89"/>
                    <a:pt x="572" y="95"/>
                  </a:cubicBezTo>
                  <a:cubicBezTo>
                    <a:pt x="566" y="104"/>
                    <a:pt x="561" y="117"/>
                    <a:pt x="565" y="127"/>
                  </a:cubicBezTo>
                  <a:cubicBezTo>
                    <a:pt x="569" y="137"/>
                    <a:pt x="575" y="149"/>
                    <a:pt x="589" y="141"/>
                  </a:cubicBezTo>
                  <a:cubicBezTo>
                    <a:pt x="604" y="134"/>
                    <a:pt x="608" y="140"/>
                    <a:pt x="611" y="155"/>
                  </a:cubicBezTo>
                  <a:cubicBezTo>
                    <a:pt x="615" y="170"/>
                    <a:pt x="615" y="169"/>
                    <a:pt x="632" y="175"/>
                  </a:cubicBezTo>
                  <a:cubicBezTo>
                    <a:pt x="649" y="181"/>
                    <a:pt x="667" y="186"/>
                    <a:pt x="666" y="199"/>
                  </a:cubicBezTo>
                  <a:cubicBezTo>
                    <a:pt x="665" y="211"/>
                    <a:pt x="671" y="221"/>
                    <a:pt x="677" y="215"/>
                  </a:cubicBezTo>
                  <a:cubicBezTo>
                    <a:pt x="683" y="209"/>
                    <a:pt x="700" y="203"/>
                    <a:pt x="717" y="206"/>
                  </a:cubicBezTo>
                  <a:cubicBezTo>
                    <a:pt x="733" y="209"/>
                    <a:pt x="767" y="227"/>
                    <a:pt x="781" y="247"/>
                  </a:cubicBezTo>
                  <a:cubicBezTo>
                    <a:pt x="794" y="268"/>
                    <a:pt x="810" y="292"/>
                    <a:pt x="811" y="311"/>
                  </a:cubicBezTo>
                  <a:cubicBezTo>
                    <a:pt x="812" y="329"/>
                    <a:pt x="812" y="337"/>
                    <a:pt x="825" y="328"/>
                  </a:cubicBezTo>
                  <a:cubicBezTo>
                    <a:pt x="838" y="320"/>
                    <a:pt x="848" y="335"/>
                    <a:pt x="846" y="360"/>
                  </a:cubicBezTo>
                  <a:cubicBezTo>
                    <a:pt x="845" y="386"/>
                    <a:pt x="850" y="404"/>
                    <a:pt x="868" y="440"/>
                  </a:cubicBezTo>
                  <a:cubicBezTo>
                    <a:pt x="885" y="477"/>
                    <a:pt x="888" y="469"/>
                    <a:pt x="904" y="498"/>
                  </a:cubicBezTo>
                  <a:cubicBezTo>
                    <a:pt x="921" y="526"/>
                    <a:pt x="915" y="533"/>
                    <a:pt x="924" y="553"/>
                  </a:cubicBezTo>
                  <a:cubicBezTo>
                    <a:pt x="932" y="574"/>
                    <a:pt x="953" y="592"/>
                    <a:pt x="992" y="598"/>
                  </a:cubicBezTo>
                  <a:cubicBezTo>
                    <a:pt x="1031" y="604"/>
                    <a:pt x="1023" y="611"/>
                    <a:pt x="1031" y="637"/>
                  </a:cubicBezTo>
                  <a:cubicBezTo>
                    <a:pt x="1038" y="663"/>
                    <a:pt x="1041" y="659"/>
                    <a:pt x="1063" y="665"/>
                  </a:cubicBezTo>
                  <a:cubicBezTo>
                    <a:pt x="1085" y="671"/>
                    <a:pt x="1100" y="670"/>
                    <a:pt x="1111" y="695"/>
                  </a:cubicBezTo>
                  <a:cubicBezTo>
                    <a:pt x="1123" y="719"/>
                    <a:pt x="1133" y="713"/>
                    <a:pt x="1143" y="736"/>
                  </a:cubicBezTo>
                  <a:cubicBezTo>
                    <a:pt x="1153" y="759"/>
                    <a:pt x="1137" y="766"/>
                    <a:pt x="1138" y="794"/>
                  </a:cubicBezTo>
                  <a:cubicBezTo>
                    <a:pt x="1139" y="822"/>
                    <a:pt x="1128" y="798"/>
                    <a:pt x="1108" y="802"/>
                  </a:cubicBezTo>
                  <a:cubicBezTo>
                    <a:pt x="1088" y="805"/>
                    <a:pt x="1057" y="787"/>
                    <a:pt x="1038" y="774"/>
                  </a:cubicBezTo>
                  <a:cubicBezTo>
                    <a:pt x="1019" y="760"/>
                    <a:pt x="959" y="736"/>
                    <a:pt x="945" y="729"/>
                  </a:cubicBezTo>
                  <a:cubicBezTo>
                    <a:pt x="932" y="722"/>
                    <a:pt x="919" y="728"/>
                    <a:pt x="928" y="736"/>
                  </a:cubicBezTo>
                  <a:cubicBezTo>
                    <a:pt x="936" y="744"/>
                    <a:pt x="973" y="763"/>
                    <a:pt x="990" y="769"/>
                  </a:cubicBezTo>
                  <a:cubicBezTo>
                    <a:pt x="1006" y="775"/>
                    <a:pt x="1009" y="773"/>
                    <a:pt x="1032" y="797"/>
                  </a:cubicBezTo>
                  <a:cubicBezTo>
                    <a:pt x="1032" y="797"/>
                    <a:pt x="1025" y="822"/>
                    <a:pt x="1014" y="831"/>
                  </a:cubicBezTo>
                  <a:cubicBezTo>
                    <a:pt x="1004" y="840"/>
                    <a:pt x="991" y="864"/>
                    <a:pt x="989" y="890"/>
                  </a:cubicBezTo>
                  <a:cubicBezTo>
                    <a:pt x="987" y="916"/>
                    <a:pt x="985" y="919"/>
                    <a:pt x="959" y="926"/>
                  </a:cubicBezTo>
                  <a:cubicBezTo>
                    <a:pt x="933" y="934"/>
                    <a:pt x="905" y="960"/>
                    <a:pt x="891" y="933"/>
                  </a:cubicBezTo>
                  <a:cubicBezTo>
                    <a:pt x="876" y="906"/>
                    <a:pt x="852" y="850"/>
                    <a:pt x="833" y="843"/>
                  </a:cubicBezTo>
                  <a:cubicBezTo>
                    <a:pt x="813" y="837"/>
                    <a:pt x="805" y="850"/>
                    <a:pt x="792" y="869"/>
                  </a:cubicBezTo>
                  <a:cubicBezTo>
                    <a:pt x="779" y="889"/>
                    <a:pt x="777" y="919"/>
                    <a:pt x="755" y="920"/>
                  </a:cubicBezTo>
                  <a:cubicBezTo>
                    <a:pt x="734" y="921"/>
                    <a:pt x="656" y="895"/>
                    <a:pt x="646" y="906"/>
                  </a:cubicBezTo>
                  <a:cubicBezTo>
                    <a:pt x="637" y="917"/>
                    <a:pt x="562" y="944"/>
                    <a:pt x="570" y="919"/>
                  </a:cubicBezTo>
                  <a:cubicBezTo>
                    <a:pt x="577" y="895"/>
                    <a:pt x="620" y="852"/>
                    <a:pt x="589" y="867"/>
                  </a:cubicBezTo>
                  <a:cubicBezTo>
                    <a:pt x="559" y="882"/>
                    <a:pt x="531" y="849"/>
                    <a:pt x="525" y="823"/>
                  </a:cubicBezTo>
                  <a:cubicBezTo>
                    <a:pt x="518" y="797"/>
                    <a:pt x="469" y="796"/>
                    <a:pt x="478" y="769"/>
                  </a:cubicBezTo>
                  <a:cubicBezTo>
                    <a:pt x="488" y="742"/>
                    <a:pt x="512" y="717"/>
                    <a:pt x="524" y="700"/>
                  </a:cubicBezTo>
                  <a:cubicBezTo>
                    <a:pt x="536" y="683"/>
                    <a:pt x="501" y="652"/>
                    <a:pt x="495" y="649"/>
                  </a:cubicBezTo>
                  <a:cubicBezTo>
                    <a:pt x="489" y="645"/>
                    <a:pt x="497" y="631"/>
                    <a:pt x="511" y="628"/>
                  </a:cubicBezTo>
                  <a:cubicBezTo>
                    <a:pt x="525" y="624"/>
                    <a:pt x="579" y="624"/>
                    <a:pt x="586" y="639"/>
                  </a:cubicBezTo>
                  <a:cubicBezTo>
                    <a:pt x="593" y="653"/>
                    <a:pt x="602" y="641"/>
                    <a:pt x="602" y="623"/>
                  </a:cubicBezTo>
                  <a:cubicBezTo>
                    <a:pt x="602" y="604"/>
                    <a:pt x="581" y="589"/>
                    <a:pt x="583" y="570"/>
                  </a:cubicBezTo>
                  <a:cubicBezTo>
                    <a:pt x="585" y="550"/>
                    <a:pt x="548" y="546"/>
                    <a:pt x="532" y="563"/>
                  </a:cubicBezTo>
                  <a:cubicBezTo>
                    <a:pt x="516" y="581"/>
                    <a:pt x="497" y="609"/>
                    <a:pt x="474" y="604"/>
                  </a:cubicBezTo>
                  <a:cubicBezTo>
                    <a:pt x="451" y="598"/>
                    <a:pt x="438" y="585"/>
                    <a:pt x="424" y="557"/>
                  </a:cubicBezTo>
                  <a:cubicBezTo>
                    <a:pt x="411" y="529"/>
                    <a:pt x="366" y="492"/>
                    <a:pt x="384" y="477"/>
                  </a:cubicBezTo>
                  <a:cubicBezTo>
                    <a:pt x="402" y="462"/>
                    <a:pt x="398" y="457"/>
                    <a:pt x="393" y="429"/>
                  </a:cubicBezTo>
                  <a:cubicBezTo>
                    <a:pt x="387" y="402"/>
                    <a:pt x="380" y="384"/>
                    <a:pt x="361" y="392"/>
                  </a:cubicBezTo>
                  <a:cubicBezTo>
                    <a:pt x="341" y="399"/>
                    <a:pt x="325" y="399"/>
                    <a:pt x="312" y="380"/>
                  </a:cubicBezTo>
                  <a:cubicBezTo>
                    <a:pt x="299" y="360"/>
                    <a:pt x="266" y="346"/>
                    <a:pt x="243" y="344"/>
                  </a:cubicBezTo>
                  <a:cubicBezTo>
                    <a:pt x="221" y="342"/>
                    <a:pt x="189" y="307"/>
                    <a:pt x="162" y="294"/>
                  </a:cubicBezTo>
                  <a:cubicBezTo>
                    <a:pt x="135" y="282"/>
                    <a:pt x="109" y="259"/>
                    <a:pt x="99" y="253"/>
                  </a:cubicBezTo>
                  <a:cubicBezTo>
                    <a:pt x="89" y="247"/>
                    <a:pt x="0" y="237"/>
                    <a:pt x="31" y="184"/>
                  </a:cubicBezTo>
                  <a:cubicBezTo>
                    <a:pt x="63" y="130"/>
                    <a:pt x="399" y="0"/>
                    <a:pt x="399" y="0"/>
                  </a:cubicBezTo>
                  <a:cubicBezTo>
                    <a:pt x="399" y="0"/>
                    <a:pt x="489" y="26"/>
                    <a:pt x="491" y="26"/>
                  </a:cubicBezTo>
                  <a:cubicBezTo>
                    <a:pt x="493" y="26"/>
                    <a:pt x="542" y="52"/>
                    <a:pt x="542" y="52"/>
                  </a:cubicBezTo>
                  <a:cubicBezTo>
                    <a:pt x="586" y="75"/>
                    <a:pt x="586" y="75"/>
                    <a:pt x="586" y="75"/>
                  </a:cubicBezTo>
                  <a:lnTo>
                    <a:pt x="584" y="79"/>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Freeform 18"/>
            <p:cNvSpPr>
              <a:spLocks noChangeArrowheads="1"/>
            </p:cNvSpPr>
            <p:nvPr/>
          </p:nvSpPr>
          <p:spPr bwMode="auto">
            <a:xfrm>
              <a:off x="3979862" y="1911350"/>
              <a:ext cx="733425" cy="503237"/>
            </a:xfrm>
            <a:custGeom>
              <a:avLst/>
              <a:gdLst>
                <a:gd name="T0" fmla="*/ 508 w 1312"/>
                <a:gd name="T1" fmla="*/ 103 h 900"/>
                <a:gd name="T2" fmla="*/ 547 w 1312"/>
                <a:gd name="T3" fmla="*/ 71 h 900"/>
                <a:gd name="T4" fmla="*/ 670 w 1312"/>
                <a:gd name="T5" fmla="*/ 92 h 900"/>
                <a:gd name="T6" fmla="*/ 665 w 1312"/>
                <a:gd name="T7" fmla="*/ 186 h 900"/>
                <a:gd name="T8" fmla="*/ 740 w 1312"/>
                <a:gd name="T9" fmla="*/ 247 h 900"/>
                <a:gd name="T10" fmla="*/ 831 w 1312"/>
                <a:gd name="T11" fmla="*/ 202 h 900"/>
                <a:gd name="T12" fmla="*/ 886 w 1312"/>
                <a:gd name="T13" fmla="*/ 114 h 900"/>
                <a:gd name="T14" fmla="*/ 928 w 1312"/>
                <a:gd name="T15" fmla="*/ 31 h 900"/>
                <a:gd name="T16" fmla="*/ 974 w 1312"/>
                <a:gd name="T17" fmla="*/ 16 h 900"/>
                <a:gd name="T18" fmla="*/ 1001 w 1312"/>
                <a:gd name="T19" fmla="*/ 58 h 900"/>
                <a:gd name="T20" fmla="*/ 1064 w 1312"/>
                <a:gd name="T21" fmla="*/ 103 h 900"/>
                <a:gd name="T22" fmla="*/ 1122 w 1312"/>
                <a:gd name="T23" fmla="*/ 128 h 900"/>
                <a:gd name="T24" fmla="*/ 1219 w 1312"/>
                <a:gd name="T25" fmla="*/ 94 h 900"/>
                <a:gd name="T26" fmla="*/ 1306 w 1312"/>
                <a:gd name="T27" fmla="*/ 108 h 900"/>
                <a:gd name="T28" fmla="*/ 1292 w 1312"/>
                <a:gd name="T29" fmla="*/ 220 h 900"/>
                <a:gd name="T30" fmla="*/ 1203 w 1312"/>
                <a:gd name="T31" fmla="*/ 229 h 900"/>
                <a:gd name="T32" fmla="*/ 1128 w 1312"/>
                <a:gd name="T33" fmla="*/ 284 h 900"/>
                <a:gd name="T34" fmla="*/ 1043 w 1312"/>
                <a:gd name="T35" fmla="*/ 350 h 900"/>
                <a:gd name="T36" fmla="*/ 1011 w 1312"/>
                <a:gd name="T37" fmla="*/ 411 h 900"/>
                <a:gd name="T38" fmla="*/ 974 w 1312"/>
                <a:gd name="T39" fmla="*/ 455 h 900"/>
                <a:gd name="T40" fmla="*/ 938 w 1312"/>
                <a:gd name="T41" fmla="*/ 480 h 900"/>
                <a:gd name="T42" fmla="*/ 894 w 1312"/>
                <a:gd name="T43" fmla="*/ 561 h 900"/>
                <a:gd name="T44" fmla="*/ 832 w 1312"/>
                <a:gd name="T45" fmla="*/ 678 h 900"/>
                <a:gd name="T46" fmla="*/ 787 w 1312"/>
                <a:gd name="T47" fmla="*/ 700 h 900"/>
                <a:gd name="T48" fmla="*/ 726 w 1312"/>
                <a:gd name="T49" fmla="*/ 751 h 900"/>
                <a:gd name="T50" fmla="*/ 670 w 1312"/>
                <a:gd name="T51" fmla="*/ 840 h 900"/>
                <a:gd name="T52" fmla="*/ 614 w 1312"/>
                <a:gd name="T53" fmla="*/ 843 h 900"/>
                <a:gd name="T54" fmla="*/ 544 w 1312"/>
                <a:gd name="T55" fmla="*/ 848 h 900"/>
                <a:gd name="T56" fmla="*/ 407 w 1312"/>
                <a:gd name="T57" fmla="*/ 796 h 900"/>
                <a:gd name="T58" fmla="*/ 317 w 1312"/>
                <a:gd name="T59" fmla="*/ 832 h 900"/>
                <a:gd name="T60" fmla="*/ 243 w 1312"/>
                <a:gd name="T61" fmla="*/ 878 h 900"/>
                <a:gd name="T62" fmla="*/ 128 w 1312"/>
                <a:gd name="T63" fmla="*/ 876 h 900"/>
                <a:gd name="T64" fmla="*/ 7 w 1312"/>
                <a:gd name="T65" fmla="*/ 799 h 900"/>
                <a:gd name="T66" fmla="*/ 85 w 1312"/>
                <a:gd name="T67" fmla="*/ 684 h 900"/>
                <a:gd name="T68" fmla="*/ 179 w 1312"/>
                <a:gd name="T69" fmla="*/ 602 h 900"/>
                <a:gd name="T70" fmla="*/ 98 w 1312"/>
                <a:gd name="T71" fmla="*/ 629 h 900"/>
                <a:gd name="T72" fmla="*/ 82 w 1312"/>
                <a:gd name="T73" fmla="*/ 556 h 900"/>
                <a:gd name="T74" fmla="*/ 55 w 1312"/>
                <a:gd name="T75" fmla="*/ 294 h 900"/>
                <a:gd name="T76" fmla="*/ 431 w 1312"/>
                <a:gd name="T77" fmla="*/ 53 h 900"/>
                <a:gd name="T78" fmla="*/ 489 w 1312"/>
                <a:gd name="T79" fmla="*/ 49 h 9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2"/>
                <a:gd name="T121" fmla="*/ 0 h 900"/>
                <a:gd name="T122" fmla="*/ 1312 w 1312"/>
                <a:gd name="T123" fmla="*/ 900 h 9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2" h="900">
                  <a:moveTo>
                    <a:pt x="489" y="49"/>
                  </a:moveTo>
                  <a:cubicBezTo>
                    <a:pt x="499" y="63"/>
                    <a:pt x="502" y="87"/>
                    <a:pt x="508" y="103"/>
                  </a:cubicBezTo>
                  <a:cubicBezTo>
                    <a:pt x="518" y="129"/>
                    <a:pt x="532" y="107"/>
                    <a:pt x="540" y="105"/>
                  </a:cubicBezTo>
                  <a:cubicBezTo>
                    <a:pt x="549" y="103"/>
                    <a:pt x="545" y="83"/>
                    <a:pt x="547" y="71"/>
                  </a:cubicBezTo>
                  <a:cubicBezTo>
                    <a:pt x="550" y="59"/>
                    <a:pt x="564" y="54"/>
                    <a:pt x="589" y="60"/>
                  </a:cubicBezTo>
                  <a:cubicBezTo>
                    <a:pt x="614" y="66"/>
                    <a:pt x="657" y="83"/>
                    <a:pt x="670" y="92"/>
                  </a:cubicBezTo>
                  <a:cubicBezTo>
                    <a:pt x="684" y="100"/>
                    <a:pt x="677" y="109"/>
                    <a:pt x="673" y="124"/>
                  </a:cubicBezTo>
                  <a:cubicBezTo>
                    <a:pt x="669" y="139"/>
                    <a:pt x="673" y="164"/>
                    <a:pt x="665" y="186"/>
                  </a:cubicBezTo>
                  <a:cubicBezTo>
                    <a:pt x="657" y="208"/>
                    <a:pt x="670" y="214"/>
                    <a:pt x="676" y="221"/>
                  </a:cubicBezTo>
                  <a:cubicBezTo>
                    <a:pt x="683" y="227"/>
                    <a:pt x="717" y="253"/>
                    <a:pt x="740" y="247"/>
                  </a:cubicBezTo>
                  <a:cubicBezTo>
                    <a:pt x="762" y="242"/>
                    <a:pt x="783" y="250"/>
                    <a:pt x="809" y="242"/>
                  </a:cubicBezTo>
                  <a:cubicBezTo>
                    <a:pt x="835" y="234"/>
                    <a:pt x="830" y="225"/>
                    <a:pt x="831" y="202"/>
                  </a:cubicBezTo>
                  <a:cubicBezTo>
                    <a:pt x="831" y="180"/>
                    <a:pt x="823" y="178"/>
                    <a:pt x="857" y="164"/>
                  </a:cubicBezTo>
                  <a:cubicBezTo>
                    <a:pt x="892" y="150"/>
                    <a:pt x="885" y="133"/>
                    <a:pt x="886" y="114"/>
                  </a:cubicBezTo>
                  <a:cubicBezTo>
                    <a:pt x="887" y="95"/>
                    <a:pt x="932" y="83"/>
                    <a:pt x="948" y="73"/>
                  </a:cubicBezTo>
                  <a:cubicBezTo>
                    <a:pt x="963" y="63"/>
                    <a:pt x="939" y="47"/>
                    <a:pt x="928" y="31"/>
                  </a:cubicBezTo>
                  <a:cubicBezTo>
                    <a:pt x="918" y="14"/>
                    <a:pt x="941" y="21"/>
                    <a:pt x="956" y="37"/>
                  </a:cubicBezTo>
                  <a:cubicBezTo>
                    <a:pt x="970" y="53"/>
                    <a:pt x="969" y="33"/>
                    <a:pt x="974" y="16"/>
                  </a:cubicBezTo>
                  <a:cubicBezTo>
                    <a:pt x="980" y="0"/>
                    <a:pt x="994" y="34"/>
                    <a:pt x="991" y="44"/>
                  </a:cubicBezTo>
                  <a:cubicBezTo>
                    <a:pt x="989" y="53"/>
                    <a:pt x="990" y="61"/>
                    <a:pt x="1001" y="58"/>
                  </a:cubicBezTo>
                  <a:cubicBezTo>
                    <a:pt x="1012" y="55"/>
                    <a:pt x="1038" y="66"/>
                    <a:pt x="1045" y="83"/>
                  </a:cubicBezTo>
                  <a:cubicBezTo>
                    <a:pt x="1052" y="99"/>
                    <a:pt x="1059" y="113"/>
                    <a:pt x="1064" y="103"/>
                  </a:cubicBezTo>
                  <a:cubicBezTo>
                    <a:pt x="1070" y="93"/>
                    <a:pt x="1084" y="77"/>
                    <a:pt x="1088" y="98"/>
                  </a:cubicBezTo>
                  <a:cubicBezTo>
                    <a:pt x="1091" y="120"/>
                    <a:pt x="1100" y="129"/>
                    <a:pt x="1122" y="128"/>
                  </a:cubicBezTo>
                  <a:cubicBezTo>
                    <a:pt x="1144" y="128"/>
                    <a:pt x="1163" y="122"/>
                    <a:pt x="1186" y="103"/>
                  </a:cubicBezTo>
                  <a:cubicBezTo>
                    <a:pt x="1209" y="85"/>
                    <a:pt x="1208" y="89"/>
                    <a:pt x="1219" y="94"/>
                  </a:cubicBezTo>
                  <a:cubicBezTo>
                    <a:pt x="1231" y="100"/>
                    <a:pt x="1250" y="112"/>
                    <a:pt x="1271" y="100"/>
                  </a:cubicBezTo>
                  <a:cubicBezTo>
                    <a:pt x="1293" y="87"/>
                    <a:pt x="1300" y="92"/>
                    <a:pt x="1306" y="108"/>
                  </a:cubicBezTo>
                  <a:cubicBezTo>
                    <a:pt x="1312" y="124"/>
                    <a:pt x="1301" y="156"/>
                    <a:pt x="1287" y="165"/>
                  </a:cubicBezTo>
                  <a:cubicBezTo>
                    <a:pt x="1273" y="175"/>
                    <a:pt x="1289" y="200"/>
                    <a:pt x="1292" y="220"/>
                  </a:cubicBezTo>
                  <a:cubicBezTo>
                    <a:pt x="1295" y="240"/>
                    <a:pt x="1286" y="240"/>
                    <a:pt x="1258" y="228"/>
                  </a:cubicBezTo>
                  <a:cubicBezTo>
                    <a:pt x="1229" y="217"/>
                    <a:pt x="1239" y="220"/>
                    <a:pt x="1203" y="229"/>
                  </a:cubicBezTo>
                  <a:cubicBezTo>
                    <a:pt x="1167" y="238"/>
                    <a:pt x="1170" y="245"/>
                    <a:pt x="1170" y="260"/>
                  </a:cubicBezTo>
                  <a:cubicBezTo>
                    <a:pt x="1170" y="276"/>
                    <a:pt x="1155" y="290"/>
                    <a:pt x="1128" y="284"/>
                  </a:cubicBezTo>
                  <a:cubicBezTo>
                    <a:pt x="1101" y="279"/>
                    <a:pt x="1088" y="302"/>
                    <a:pt x="1080" y="307"/>
                  </a:cubicBezTo>
                  <a:cubicBezTo>
                    <a:pt x="1072" y="313"/>
                    <a:pt x="1046" y="331"/>
                    <a:pt x="1043" y="350"/>
                  </a:cubicBezTo>
                  <a:cubicBezTo>
                    <a:pt x="1040" y="369"/>
                    <a:pt x="1032" y="374"/>
                    <a:pt x="1019" y="366"/>
                  </a:cubicBezTo>
                  <a:cubicBezTo>
                    <a:pt x="1006" y="358"/>
                    <a:pt x="1009" y="395"/>
                    <a:pt x="1011" y="411"/>
                  </a:cubicBezTo>
                  <a:cubicBezTo>
                    <a:pt x="1013" y="426"/>
                    <a:pt x="1021" y="432"/>
                    <a:pt x="1015" y="445"/>
                  </a:cubicBezTo>
                  <a:cubicBezTo>
                    <a:pt x="1009" y="459"/>
                    <a:pt x="980" y="460"/>
                    <a:pt x="974" y="455"/>
                  </a:cubicBezTo>
                  <a:cubicBezTo>
                    <a:pt x="967" y="449"/>
                    <a:pt x="952" y="446"/>
                    <a:pt x="943" y="448"/>
                  </a:cubicBezTo>
                  <a:cubicBezTo>
                    <a:pt x="933" y="450"/>
                    <a:pt x="937" y="456"/>
                    <a:pt x="938" y="480"/>
                  </a:cubicBezTo>
                  <a:cubicBezTo>
                    <a:pt x="939" y="503"/>
                    <a:pt x="925" y="497"/>
                    <a:pt x="917" y="516"/>
                  </a:cubicBezTo>
                  <a:cubicBezTo>
                    <a:pt x="909" y="536"/>
                    <a:pt x="911" y="544"/>
                    <a:pt x="894" y="561"/>
                  </a:cubicBezTo>
                  <a:cubicBezTo>
                    <a:pt x="876" y="579"/>
                    <a:pt x="870" y="598"/>
                    <a:pt x="853" y="619"/>
                  </a:cubicBezTo>
                  <a:cubicBezTo>
                    <a:pt x="835" y="639"/>
                    <a:pt x="835" y="654"/>
                    <a:pt x="832" y="678"/>
                  </a:cubicBezTo>
                  <a:cubicBezTo>
                    <a:pt x="831" y="685"/>
                    <a:pt x="831" y="686"/>
                    <a:pt x="830" y="690"/>
                  </a:cubicBezTo>
                  <a:cubicBezTo>
                    <a:pt x="830" y="690"/>
                    <a:pt x="803" y="690"/>
                    <a:pt x="787" y="700"/>
                  </a:cubicBezTo>
                  <a:cubicBezTo>
                    <a:pt x="771" y="710"/>
                    <a:pt x="754" y="717"/>
                    <a:pt x="745" y="719"/>
                  </a:cubicBezTo>
                  <a:cubicBezTo>
                    <a:pt x="735" y="721"/>
                    <a:pt x="725" y="738"/>
                    <a:pt x="726" y="751"/>
                  </a:cubicBezTo>
                  <a:cubicBezTo>
                    <a:pt x="728" y="764"/>
                    <a:pt x="734" y="792"/>
                    <a:pt x="710" y="800"/>
                  </a:cubicBezTo>
                  <a:cubicBezTo>
                    <a:pt x="685" y="807"/>
                    <a:pt x="675" y="824"/>
                    <a:pt x="670" y="840"/>
                  </a:cubicBezTo>
                  <a:cubicBezTo>
                    <a:pt x="665" y="855"/>
                    <a:pt x="668" y="867"/>
                    <a:pt x="648" y="870"/>
                  </a:cubicBezTo>
                  <a:cubicBezTo>
                    <a:pt x="629" y="872"/>
                    <a:pt x="610" y="870"/>
                    <a:pt x="614" y="843"/>
                  </a:cubicBezTo>
                  <a:cubicBezTo>
                    <a:pt x="618" y="816"/>
                    <a:pt x="598" y="820"/>
                    <a:pt x="581" y="818"/>
                  </a:cubicBezTo>
                  <a:cubicBezTo>
                    <a:pt x="563" y="817"/>
                    <a:pt x="547" y="837"/>
                    <a:pt x="544" y="848"/>
                  </a:cubicBezTo>
                  <a:cubicBezTo>
                    <a:pt x="541" y="860"/>
                    <a:pt x="517" y="878"/>
                    <a:pt x="506" y="867"/>
                  </a:cubicBezTo>
                  <a:cubicBezTo>
                    <a:pt x="495" y="855"/>
                    <a:pt x="419" y="802"/>
                    <a:pt x="407" y="796"/>
                  </a:cubicBezTo>
                  <a:cubicBezTo>
                    <a:pt x="394" y="791"/>
                    <a:pt x="374" y="790"/>
                    <a:pt x="344" y="793"/>
                  </a:cubicBezTo>
                  <a:cubicBezTo>
                    <a:pt x="314" y="796"/>
                    <a:pt x="324" y="805"/>
                    <a:pt x="317" y="832"/>
                  </a:cubicBezTo>
                  <a:cubicBezTo>
                    <a:pt x="310" y="859"/>
                    <a:pt x="320" y="882"/>
                    <a:pt x="292" y="885"/>
                  </a:cubicBezTo>
                  <a:cubicBezTo>
                    <a:pt x="265" y="887"/>
                    <a:pt x="268" y="863"/>
                    <a:pt x="243" y="878"/>
                  </a:cubicBezTo>
                  <a:cubicBezTo>
                    <a:pt x="217" y="893"/>
                    <a:pt x="202" y="875"/>
                    <a:pt x="183" y="885"/>
                  </a:cubicBezTo>
                  <a:cubicBezTo>
                    <a:pt x="164" y="895"/>
                    <a:pt x="147" y="900"/>
                    <a:pt x="128" y="876"/>
                  </a:cubicBezTo>
                  <a:cubicBezTo>
                    <a:pt x="109" y="853"/>
                    <a:pt x="102" y="822"/>
                    <a:pt x="69" y="816"/>
                  </a:cubicBezTo>
                  <a:cubicBezTo>
                    <a:pt x="36" y="809"/>
                    <a:pt x="0" y="821"/>
                    <a:pt x="7" y="799"/>
                  </a:cubicBezTo>
                  <a:cubicBezTo>
                    <a:pt x="14" y="776"/>
                    <a:pt x="30" y="741"/>
                    <a:pt x="55" y="730"/>
                  </a:cubicBezTo>
                  <a:cubicBezTo>
                    <a:pt x="81" y="718"/>
                    <a:pt x="76" y="700"/>
                    <a:pt x="85" y="684"/>
                  </a:cubicBezTo>
                  <a:cubicBezTo>
                    <a:pt x="95" y="667"/>
                    <a:pt x="111" y="659"/>
                    <a:pt x="135" y="646"/>
                  </a:cubicBezTo>
                  <a:cubicBezTo>
                    <a:pt x="158" y="634"/>
                    <a:pt x="173" y="615"/>
                    <a:pt x="179" y="602"/>
                  </a:cubicBezTo>
                  <a:cubicBezTo>
                    <a:pt x="185" y="590"/>
                    <a:pt x="190" y="576"/>
                    <a:pt x="167" y="586"/>
                  </a:cubicBezTo>
                  <a:cubicBezTo>
                    <a:pt x="144" y="596"/>
                    <a:pt x="124" y="617"/>
                    <a:pt x="98" y="629"/>
                  </a:cubicBezTo>
                  <a:cubicBezTo>
                    <a:pt x="72" y="641"/>
                    <a:pt x="63" y="625"/>
                    <a:pt x="70" y="616"/>
                  </a:cubicBezTo>
                  <a:cubicBezTo>
                    <a:pt x="78" y="607"/>
                    <a:pt x="120" y="569"/>
                    <a:pt x="82" y="556"/>
                  </a:cubicBezTo>
                  <a:cubicBezTo>
                    <a:pt x="44" y="543"/>
                    <a:pt x="38" y="441"/>
                    <a:pt x="38" y="441"/>
                  </a:cubicBezTo>
                  <a:cubicBezTo>
                    <a:pt x="55" y="294"/>
                    <a:pt x="55" y="294"/>
                    <a:pt x="55" y="294"/>
                  </a:cubicBezTo>
                  <a:cubicBezTo>
                    <a:pt x="294" y="66"/>
                    <a:pt x="294" y="66"/>
                    <a:pt x="294" y="66"/>
                  </a:cubicBezTo>
                  <a:cubicBezTo>
                    <a:pt x="431" y="53"/>
                    <a:pt x="431" y="53"/>
                    <a:pt x="431" y="53"/>
                  </a:cubicBezTo>
                  <a:cubicBezTo>
                    <a:pt x="486" y="45"/>
                    <a:pt x="486" y="45"/>
                    <a:pt x="486" y="45"/>
                  </a:cubicBezTo>
                  <a:lnTo>
                    <a:pt x="489" y="49"/>
                  </a:lnTo>
                  <a:close/>
                </a:path>
              </a:pathLst>
            </a:custGeom>
            <a:solidFill>
              <a:srgbClr val="FF6201"/>
            </a:solid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3" name="Freeform 19"/>
            <p:cNvSpPr>
              <a:spLocks noChangeArrowheads="1"/>
            </p:cNvSpPr>
            <p:nvPr/>
          </p:nvSpPr>
          <p:spPr bwMode="auto">
            <a:xfrm>
              <a:off x="3459162" y="1628775"/>
              <a:ext cx="492125" cy="827087"/>
            </a:xfrm>
            <a:custGeom>
              <a:avLst/>
              <a:gdLst>
                <a:gd name="T0" fmla="*/ 174 w 880"/>
                <a:gd name="T1" fmla="*/ 1464 h 1478"/>
                <a:gd name="T2" fmla="*/ 255 w 880"/>
                <a:gd name="T3" fmla="*/ 1464 h 1478"/>
                <a:gd name="T4" fmla="*/ 328 w 880"/>
                <a:gd name="T5" fmla="*/ 1415 h 1478"/>
                <a:gd name="T6" fmla="*/ 391 w 880"/>
                <a:gd name="T7" fmla="*/ 1380 h 1478"/>
                <a:gd name="T8" fmla="*/ 440 w 880"/>
                <a:gd name="T9" fmla="*/ 1342 h 1478"/>
                <a:gd name="T10" fmla="*/ 453 w 880"/>
                <a:gd name="T11" fmla="*/ 1322 h 1478"/>
                <a:gd name="T12" fmla="*/ 487 w 880"/>
                <a:gd name="T13" fmla="*/ 1305 h 1478"/>
                <a:gd name="T14" fmla="*/ 559 w 880"/>
                <a:gd name="T15" fmla="*/ 1300 h 1478"/>
                <a:gd name="T16" fmla="*/ 642 w 880"/>
                <a:gd name="T17" fmla="*/ 1266 h 1478"/>
                <a:gd name="T18" fmla="*/ 713 w 880"/>
                <a:gd name="T19" fmla="*/ 1198 h 1478"/>
                <a:gd name="T20" fmla="*/ 719 w 880"/>
                <a:gd name="T21" fmla="*/ 1118 h 1478"/>
                <a:gd name="T22" fmla="*/ 758 w 880"/>
                <a:gd name="T23" fmla="*/ 999 h 1478"/>
                <a:gd name="T24" fmla="*/ 880 w 880"/>
                <a:gd name="T25" fmla="*/ 655 h 1478"/>
                <a:gd name="T26" fmla="*/ 840 w 880"/>
                <a:gd name="T27" fmla="*/ 130 h 1478"/>
                <a:gd name="T28" fmla="*/ 751 w 880"/>
                <a:gd name="T29" fmla="*/ 0 h 1478"/>
                <a:gd name="T30" fmla="*/ 585 w 880"/>
                <a:gd name="T31" fmla="*/ 28 h 1478"/>
                <a:gd name="T32" fmla="*/ 136 w 880"/>
                <a:gd name="T33" fmla="*/ 299 h 1478"/>
                <a:gd name="T34" fmla="*/ 81 w 880"/>
                <a:gd name="T35" fmla="*/ 627 h 1478"/>
                <a:gd name="T36" fmla="*/ 0 w 880"/>
                <a:gd name="T37" fmla="*/ 1162 h 1478"/>
                <a:gd name="T38" fmla="*/ 106 w 880"/>
                <a:gd name="T39" fmla="*/ 1420 h 1478"/>
                <a:gd name="T40" fmla="*/ 174 w 880"/>
                <a:gd name="T41" fmla="*/ 1464 h 14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0"/>
                <a:gd name="T64" fmla="*/ 0 h 1478"/>
                <a:gd name="T65" fmla="*/ 880 w 880"/>
                <a:gd name="T66" fmla="*/ 1478 h 14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0" h="1478">
                  <a:moveTo>
                    <a:pt x="174" y="1464"/>
                  </a:moveTo>
                  <a:cubicBezTo>
                    <a:pt x="174" y="1464"/>
                    <a:pt x="243" y="1478"/>
                    <a:pt x="255" y="1464"/>
                  </a:cubicBezTo>
                  <a:cubicBezTo>
                    <a:pt x="267" y="1451"/>
                    <a:pt x="298" y="1426"/>
                    <a:pt x="328" y="1415"/>
                  </a:cubicBezTo>
                  <a:cubicBezTo>
                    <a:pt x="358" y="1404"/>
                    <a:pt x="380" y="1404"/>
                    <a:pt x="391" y="1380"/>
                  </a:cubicBezTo>
                  <a:cubicBezTo>
                    <a:pt x="403" y="1356"/>
                    <a:pt x="430" y="1344"/>
                    <a:pt x="440" y="1342"/>
                  </a:cubicBezTo>
                  <a:cubicBezTo>
                    <a:pt x="449" y="1340"/>
                    <a:pt x="453" y="1329"/>
                    <a:pt x="453" y="1322"/>
                  </a:cubicBezTo>
                  <a:cubicBezTo>
                    <a:pt x="453" y="1314"/>
                    <a:pt x="460" y="1301"/>
                    <a:pt x="487" y="1305"/>
                  </a:cubicBezTo>
                  <a:cubicBezTo>
                    <a:pt x="513" y="1309"/>
                    <a:pt x="535" y="1310"/>
                    <a:pt x="559" y="1300"/>
                  </a:cubicBezTo>
                  <a:cubicBezTo>
                    <a:pt x="584" y="1290"/>
                    <a:pt x="629" y="1279"/>
                    <a:pt x="642" y="1266"/>
                  </a:cubicBezTo>
                  <a:cubicBezTo>
                    <a:pt x="656" y="1254"/>
                    <a:pt x="705" y="1226"/>
                    <a:pt x="713" y="1198"/>
                  </a:cubicBezTo>
                  <a:cubicBezTo>
                    <a:pt x="721" y="1169"/>
                    <a:pt x="718" y="1138"/>
                    <a:pt x="719" y="1118"/>
                  </a:cubicBezTo>
                  <a:cubicBezTo>
                    <a:pt x="720" y="1097"/>
                    <a:pt x="722" y="1011"/>
                    <a:pt x="758" y="999"/>
                  </a:cubicBezTo>
                  <a:cubicBezTo>
                    <a:pt x="794" y="987"/>
                    <a:pt x="880" y="655"/>
                    <a:pt x="880" y="655"/>
                  </a:cubicBezTo>
                  <a:cubicBezTo>
                    <a:pt x="840" y="130"/>
                    <a:pt x="840" y="130"/>
                    <a:pt x="840" y="130"/>
                  </a:cubicBezTo>
                  <a:cubicBezTo>
                    <a:pt x="751" y="0"/>
                    <a:pt x="751" y="0"/>
                    <a:pt x="751" y="0"/>
                  </a:cubicBezTo>
                  <a:cubicBezTo>
                    <a:pt x="585" y="28"/>
                    <a:pt x="585" y="28"/>
                    <a:pt x="585" y="28"/>
                  </a:cubicBezTo>
                  <a:cubicBezTo>
                    <a:pt x="136" y="299"/>
                    <a:pt x="136" y="299"/>
                    <a:pt x="136" y="299"/>
                  </a:cubicBezTo>
                  <a:cubicBezTo>
                    <a:pt x="81" y="627"/>
                    <a:pt x="81" y="627"/>
                    <a:pt x="81" y="627"/>
                  </a:cubicBezTo>
                  <a:cubicBezTo>
                    <a:pt x="0" y="1162"/>
                    <a:pt x="0" y="1162"/>
                    <a:pt x="0" y="1162"/>
                  </a:cubicBezTo>
                  <a:cubicBezTo>
                    <a:pt x="106" y="1420"/>
                    <a:pt x="106" y="1420"/>
                    <a:pt x="106" y="1420"/>
                  </a:cubicBezTo>
                  <a:lnTo>
                    <a:pt x="174" y="1464"/>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Freeform 20"/>
            <p:cNvSpPr>
              <a:spLocks noChangeArrowheads="1"/>
            </p:cNvSpPr>
            <p:nvPr/>
          </p:nvSpPr>
          <p:spPr bwMode="auto">
            <a:xfrm>
              <a:off x="3795712" y="1368425"/>
              <a:ext cx="600075" cy="879475"/>
            </a:xfrm>
            <a:custGeom>
              <a:avLst/>
              <a:gdLst>
                <a:gd name="T0" fmla="*/ 820 w 1074"/>
                <a:gd name="T1" fmla="*/ 812 h 1572"/>
                <a:gd name="T2" fmla="*/ 906 w 1074"/>
                <a:gd name="T3" fmla="*/ 787 h 1572"/>
                <a:gd name="T4" fmla="*/ 1005 w 1074"/>
                <a:gd name="T5" fmla="*/ 697 h 1572"/>
                <a:gd name="T6" fmla="*/ 1068 w 1074"/>
                <a:gd name="T7" fmla="*/ 595 h 1572"/>
                <a:gd name="T8" fmla="*/ 1074 w 1074"/>
                <a:gd name="T9" fmla="*/ 540 h 1572"/>
                <a:gd name="T10" fmla="*/ 881 w 1074"/>
                <a:gd name="T11" fmla="*/ 260 h 1572"/>
                <a:gd name="T12" fmla="*/ 680 w 1074"/>
                <a:gd name="T13" fmla="*/ 0 h 1572"/>
                <a:gd name="T14" fmla="*/ 179 w 1074"/>
                <a:gd name="T15" fmla="*/ 147 h 1572"/>
                <a:gd name="T16" fmla="*/ 2 w 1074"/>
                <a:gd name="T17" fmla="*/ 406 h 1572"/>
                <a:gd name="T18" fmla="*/ 147 w 1074"/>
                <a:gd name="T19" fmla="*/ 600 h 1572"/>
                <a:gd name="T20" fmla="*/ 106 w 1074"/>
                <a:gd name="T21" fmla="*/ 689 h 1572"/>
                <a:gd name="T22" fmla="*/ 135 w 1074"/>
                <a:gd name="T23" fmla="*/ 734 h 1572"/>
                <a:gd name="T24" fmla="*/ 190 w 1074"/>
                <a:gd name="T25" fmla="*/ 783 h 1572"/>
                <a:gd name="T26" fmla="*/ 181 w 1074"/>
                <a:gd name="T27" fmla="*/ 887 h 1572"/>
                <a:gd name="T28" fmla="*/ 104 w 1074"/>
                <a:gd name="T29" fmla="*/ 942 h 1572"/>
                <a:gd name="T30" fmla="*/ 48 w 1074"/>
                <a:gd name="T31" fmla="*/ 1033 h 1572"/>
                <a:gd name="T32" fmla="*/ 126 w 1074"/>
                <a:gd name="T33" fmla="*/ 1153 h 1572"/>
                <a:gd name="T34" fmla="*/ 159 w 1074"/>
                <a:gd name="T35" fmla="*/ 1221 h 1572"/>
                <a:gd name="T36" fmla="*/ 132 w 1074"/>
                <a:gd name="T37" fmla="*/ 1328 h 1572"/>
                <a:gd name="T38" fmla="*/ 77 w 1074"/>
                <a:gd name="T39" fmla="*/ 1432 h 1572"/>
                <a:gd name="T40" fmla="*/ 181 w 1074"/>
                <a:gd name="T41" fmla="*/ 1530 h 1572"/>
                <a:gd name="T42" fmla="*/ 289 w 1074"/>
                <a:gd name="T43" fmla="*/ 1549 h 1572"/>
                <a:gd name="T44" fmla="*/ 351 w 1074"/>
                <a:gd name="T45" fmla="*/ 1534 h 1572"/>
                <a:gd name="T46" fmla="*/ 417 w 1074"/>
                <a:gd name="T47" fmla="*/ 1542 h 1572"/>
                <a:gd name="T48" fmla="*/ 400 w 1074"/>
                <a:gd name="T49" fmla="*/ 1454 h 1572"/>
                <a:gd name="T50" fmla="*/ 464 w 1074"/>
                <a:gd name="T51" fmla="*/ 1316 h 1572"/>
                <a:gd name="T52" fmla="*/ 547 w 1074"/>
                <a:gd name="T53" fmla="*/ 1193 h 1572"/>
                <a:gd name="T54" fmla="*/ 697 w 1074"/>
                <a:gd name="T55" fmla="*/ 1122 h 1572"/>
                <a:gd name="T56" fmla="*/ 779 w 1074"/>
                <a:gd name="T57" fmla="*/ 1041 h 1572"/>
                <a:gd name="T58" fmla="*/ 792 w 1074"/>
                <a:gd name="T59" fmla="*/ 1005 h 1572"/>
                <a:gd name="T60" fmla="*/ 734 w 1074"/>
                <a:gd name="T61" fmla="*/ 960 h 1572"/>
                <a:gd name="T62" fmla="*/ 751 w 1074"/>
                <a:gd name="T63" fmla="*/ 795 h 1572"/>
                <a:gd name="T64" fmla="*/ 781 w 1074"/>
                <a:gd name="T65" fmla="*/ 804 h 15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074"/>
                <a:gd name="T100" fmla="*/ 0 h 1572"/>
                <a:gd name="T101" fmla="*/ 1074 w 1074"/>
                <a:gd name="T102" fmla="*/ 1572 h 15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074" h="1572">
                  <a:moveTo>
                    <a:pt x="781" y="804"/>
                  </a:moveTo>
                  <a:cubicBezTo>
                    <a:pt x="792" y="802"/>
                    <a:pt x="807" y="805"/>
                    <a:pt x="820" y="812"/>
                  </a:cubicBezTo>
                  <a:cubicBezTo>
                    <a:pt x="843" y="824"/>
                    <a:pt x="884" y="826"/>
                    <a:pt x="880" y="806"/>
                  </a:cubicBezTo>
                  <a:cubicBezTo>
                    <a:pt x="875" y="786"/>
                    <a:pt x="887" y="783"/>
                    <a:pt x="906" y="787"/>
                  </a:cubicBezTo>
                  <a:cubicBezTo>
                    <a:pt x="925" y="790"/>
                    <a:pt x="948" y="800"/>
                    <a:pt x="966" y="774"/>
                  </a:cubicBezTo>
                  <a:cubicBezTo>
                    <a:pt x="983" y="748"/>
                    <a:pt x="1003" y="723"/>
                    <a:pt x="1005" y="697"/>
                  </a:cubicBezTo>
                  <a:cubicBezTo>
                    <a:pt x="1008" y="671"/>
                    <a:pt x="1016" y="653"/>
                    <a:pt x="1054" y="610"/>
                  </a:cubicBezTo>
                  <a:cubicBezTo>
                    <a:pt x="1059" y="605"/>
                    <a:pt x="1063" y="600"/>
                    <a:pt x="1068" y="595"/>
                  </a:cubicBezTo>
                  <a:cubicBezTo>
                    <a:pt x="1072" y="592"/>
                    <a:pt x="1072" y="592"/>
                    <a:pt x="1072" y="592"/>
                  </a:cubicBezTo>
                  <a:cubicBezTo>
                    <a:pt x="1074" y="540"/>
                    <a:pt x="1074" y="540"/>
                    <a:pt x="1074" y="540"/>
                  </a:cubicBezTo>
                  <a:cubicBezTo>
                    <a:pt x="1057" y="368"/>
                    <a:pt x="1057" y="368"/>
                    <a:pt x="1057" y="368"/>
                  </a:cubicBezTo>
                  <a:cubicBezTo>
                    <a:pt x="881" y="260"/>
                    <a:pt x="881" y="260"/>
                    <a:pt x="881" y="260"/>
                  </a:cubicBezTo>
                  <a:cubicBezTo>
                    <a:pt x="881" y="260"/>
                    <a:pt x="724" y="140"/>
                    <a:pt x="722" y="138"/>
                  </a:cubicBezTo>
                  <a:cubicBezTo>
                    <a:pt x="720" y="136"/>
                    <a:pt x="680" y="0"/>
                    <a:pt x="680" y="0"/>
                  </a:cubicBezTo>
                  <a:cubicBezTo>
                    <a:pt x="271" y="138"/>
                    <a:pt x="271" y="138"/>
                    <a:pt x="271" y="138"/>
                  </a:cubicBezTo>
                  <a:cubicBezTo>
                    <a:pt x="179" y="147"/>
                    <a:pt x="179" y="147"/>
                    <a:pt x="179" y="147"/>
                  </a:cubicBezTo>
                  <a:cubicBezTo>
                    <a:pt x="78" y="286"/>
                    <a:pt x="78" y="286"/>
                    <a:pt x="78" y="286"/>
                  </a:cubicBezTo>
                  <a:cubicBezTo>
                    <a:pt x="78" y="286"/>
                    <a:pt x="4" y="404"/>
                    <a:pt x="2" y="406"/>
                  </a:cubicBezTo>
                  <a:cubicBezTo>
                    <a:pt x="0" y="408"/>
                    <a:pt x="31" y="541"/>
                    <a:pt x="76" y="542"/>
                  </a:cubicBezTo>
                  <a:cubicBezTo>
                    <a:pt x="120" y="544"/>
                    <a:pt x="141" y="578"/>
                    <a:pt x="147" y="600"/>
                  </a:cubicBezTo>
                  <a:cubicBezTo>
                    <a:pt x="154" y="622"/>
                    <a:pt x="164" y="648"/>
                    <a:pt x="145" y="652"/>
                  </a:cubicBezTo>
                  <a:cubicBezTo>
                    <a:pt x="127" y="656"/>
                    <a:pt x="125" y="683"/>
                    <a:pt x="106" y="689"/>
                  </a:cubicBezTo>
                  <a:cubicBezTo>
                    <a:pt x="87" y="695"/>
                    <a:pt x="89" y="692"/>
                    <a:pt x="85" y="712"/>
                  </a:cubicBezTo>
                  <a:cubicBezTo>
                    <a:pt x="80" y="733"/>
                    <a:pt x="115" y="738"/>
                    <a:pt x="135" y="734"/>
                  </a:cubicBezTo>
                  <a:cubicBezTo>
                    <a:pt x="155" y="729"/>
                    <a:pt x="177" y="721"/>
                    <a:pt x="177" y="734"/>
                  </a:cubicBezTo>
                  <a:cubicBezTo>
                    <a:pt x="176" y="747"/>
                    <a:pt x="175" y="758"/>
                    <a:pt x="190" y="783"/>
                  </a:cubicBezTo>
                  <a:cubicBezTo>
                    <a:pt x="205" y="807"/>
                    <a:pt x="207" y="816"/>
                    <a:pt x="199" y="827"/>
                  </a:cubicBezTo>
                  <a:cubicBezTo>
                    <a:pt x="192" y="837"/>
                    <a:pt x="186" y="867"/>
                    <a:pt x="181" y="887"/>
                  </a:cubicBezTo>
                  <a:cubicBezTo>
                    <a:pt x="176" y="906"/>
                    <a:pt x="154" y="911"/>
                    <a:pt x="125" y="908"/>
                  </a:cubicBezTo>
                  <a:cubicBezTo>
                    <a:pt x="97" y="905"/>
                    <a:pt x="95" y="918"/>
                    <a:pt x="104" y="942"/>
                  </a:cubicBezTo>
                  <a:cubicBezTo>
                    <a:pt x="113" y="966"/>
                    <a:pt x="102" y="981"/>
                    <a:pt x="76" y="988"/>
                  </a:cubicBezTo>
                  <a:cubicBezTo>
                    <a:pt x="50" y="995"/>
                    <a:pt x="48" y="1014"/>
                    <a:pt x="48" y="1033"/>
                  </a:cubicBezTo>
                  <a:cubicBezTo>
                    <a:pt x="48" y="1053"/>
                    <a:pt x="48" y="1080"/>
                    <a:pt x="72" y="1098"/>
                  </a:cubicBezTo>
                  <a:cubicBezTo>
                    <a:pt x="96" y="1115"/>
                    <a:pt x="104" y="1130"/>
                    <a:pt x="126" y="1153"/>
                  </a:cubicBezTo>
                  <a:cubicBezTo>
                    <a:pt x="148" y="1176"/>
                    <a:pt x="140" y="1189"/>
                    <a:pt x="153" y="1197"/>
                  </a:cubicBezTo>
                  <a:cubicBezTo>
                    <a:pt x="167" y="1205"/>
                    <a:pt x="166" y="1214"/>
                    <a:pt x="159" y="1221"/>
                  </a:cubicBezTo>
                  <a:cubicBezTo>
                    <a:pt x="151" y="1228"/>
                    <a:pt x="153" y="1240"/>
                    <a:pt x="149" y="1263"/>
                  </a:cubicBezTo>
                  <a:cubicBezTo>
                    <a:pt x="145" y="1286"/>
                    <a:pt x="143" y="1318"/>
                    <a:pt x="132" y="1328"/>
                  </a:cubicBezTo>
                  <a:cubicBezTo>
                    <a:pt x="122" y="1338"/>
                    <a:pt x="123" y="1379"/>
                    <a:pt x="120" y="1400"/>
                  </a:cubicBezTo>
                  <a:cubicBezTo>
                    <a:pt x="117" y="1420"/>
                    <a:pt x="98" y="1425"/>
                    <a:pt x="77" y="1432"/>
                  </a:cubicBezTo>
                  <a:cubicBezTo>
                    <a:pt x="56" y="1440"/>
                    <a:pt x="104" y="1479"/>
                    <a:pt x="122" y="1500"/>
                  </a:cubicBezTo>
                  <a:cubicBezTo>
                    <a:pt x="140" y="1521"/>
                    <a:pt x="156" y="1529"/>
                    <a:pt x="181" y="1530"/>
                  </a:cubicBezTo>
                  <a:cubicBezTo>
                    <a:pt x="205" y="1531"/>
                    <a:pt x="212" y="1516"/>
                    <a:pt x="231" y="1525"/>
                  </a:cubicBezTo>
                  <a:cubicBezTo>
                    <a:pt x="250" y="1534"/>
                    <a:pt x="277" y="1550"/>
                    <a:pt x="289" y="1549"/>
                  </a:cubicBezTo>
                  <a:cubicBezTo>
                    <a:pt x="300" y="1547"/>
                    <a:pt x="308" y="1546"/>
                    <a:pt x="330" y="1559"/>
                  </a:cubicBezTo>
                  <a:cubicBezTo>
                    <a:pt x="353" y="1572"/>
                    <a:pt x="341" y="1553"/>
                    <a:pt x="351" y="1534"/>
                  </a:cubicBezTo>
                  <a:cubicBezTo>
                    <a:pt x="361" y="1515"/>
                    <a:pt x="362" y="1510"/>
                    <a:pt x="382" y="1525"/>
                  </a:cubicBezTo>
                  <a:cubicBezTo>
                    <a:pt x="401" y="1539"/>
                    <a:pt x="408" y="1541"/>
                    <a:pt x="417" y="1542"/>
                  </a:cubicBezTo>
                  <a:cubicBezTo>
                    <a:pt x="427" y="1544"/>
                    <a:pt x="425" y="1525"/>
                    <a:pt x="419" y="1507"/>
                  </a:cubicBezTo>
                  <a:cubicBezTo>
                    <a:pt x="412" y="1490"/>
                    <a:pt x="399" y="1474"/>
                    <a:pt x="400" y="1454"/>
                  </a:cubicBezTo>
                  <a:cubicBezTo>
                    <a:pt x="401" y="1433"/>
                    <a:pt x="402" y="1421"/>
                    <a:pt x="432" y="1396"/>
                  </a:cubicBezTo>
                  <a:cubicBezTo>
                    <a:pt x="461" y="1372"/>
                    <a:pt x="456" y="1348"/>
                    <a:pt x="464" y="1316"/>
                  </a:cubicBezTo>
                  <a:cubicBezTo>
                    <a:pt x="473" y="1283"/>
                    <a:pt x="484" y="1291"/>
                    <a:pt x="496" y="1271"/>
                  </a:cubicBezTo>
                  <a:cubicBezTo>
                    <a:pt x="507" y="1250"/>
                    <a:pt x="536" y="1219"/>
                    <a:pt x="547" y="1193"/>
                  </a:cubicBezTo>
                  <a:cubicBezTo>
                    <a:pt x="558" y="1167"/>
                    <a:pt x="581" y="1158"/>
                    <a:pt x="600" y="1143"/>
                  </a:cubicBezTo>
                  <a:cubicBezTo>
                    <a:pt x="619" y="1128"/>
                    <a:pt x="669" y="1123"/>
                    <a:pt x="697" y="1122"/>
                  </a:cubicBezTo>
                  <a:cubicBezTo>
                    <a:pt x="725" y="1122"/>
                    <a:pt x="727" y="1113"/>
                    <a:pt x="729" y="1090"/>
                  </a:cubicBezTo>
                  <a:cubicBezTo>
                    <a:pt x="731" y="1068"/>
                    <a:pt x="759" y="1054"/>
                    <a:pt x="779" y="1041"/>
                  </a:cubicBezTo>
                  <a:cubicBezTo>
                    <a:pt x="800" y="1028"/>
                    <a:pt x="815" y="1015"/>
                    <a:pt x="815" y="1015"/>
                  </a:cubicBezTo>
                  <a:cubicBezTo>
                    <a:pt x="810" y="1006"/>
                    <a:pt x="804" y="1004"/>
                    <a:pt x="792" y="1005"/>
                  </a:cubicBezTo>
                  <a:cubicBezTo>
                    <a:pt x="762" y="1007"/>
                    <a:pt x="743" y="993"/>
                    <a:pt x="736" y="964"/>
                  </a:cubicBezTo>
                  <a:cubicBezTo>
                    <a:pt x="734" y="960"/>
                    <a:pt x="734" y="960"/>
                    <a:pt x="734" y="960"/>
                  </a:cubicBezTo>
                  <a:cubicBezTo>
                    <a:pt x="702" y="837"/>
                    <a:pt x="702" y="837"/>
                    <a:pt x="702" y="837"/>
                  </a:cubicBezTo>
                  <a:cubicBezTo>
                    <a:pt x="751" y="795"/>
                    <a:pt x="751" y="795"/>
                    <a:pt x="751" y="795"/>
                  </a:cubicBezTo>
                  <a:cubicBezTo>
                    <a:pt x="772" y="805"/>
                    <a:pt x="772" y="805"/>
                    <a:pt x="772" y="805"/>
                  </a:cubicBezTo>
                  <a:lnTo>
                    <a:pt x="781" y="804"/>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Freeform 21"/>
            <p:cNvSpPr>
              <a:spLocks noChangeArrowheads="1"/>
            </p:cNvSpPr>
            <p:nvPr/>
          </p:nvSpPr>
          <p:spPr bwMode="auto">
            <a:xfrm>
              <a:off x="4081462" y="1700213"/>
              <a:ext cx="146050" cy="212725"/>
            </a:xfrm>
            <a:custGeom>
              <a:avLst/>
              <a:gdLst>
                <a:gd name="T0" fmla="*/ 61 w 261"/>
                <a:gd name="T1" fmla="*/ 146 h 379"/>
                <a:gd name="T2" fmla="*/ 88 w 261"/>
                <a:gd name="T3" fmla="*/ 244 h 379"/>
                <a:gd name="T4" fmla="*/ 88 w 261"/>
                <a:gd name="T5" fmla="*/ 279 h 379"/>
                <a:gd name="T6" fmla="*/ 119 w 261"/>
                <a:gd name="T7" fmla="*/ 317 h 379"/>
                <a:gd name="T8" fmla="*/ 204 w 261"/>
                <a:gd name="T9" fmla="*/ 371 h 379"/>
                <a:gd name="T10" fmla="*/ 223 w 261"/>
                <a:gd name="T11" fmla="*/ 367 h 379"/>
                <a:gd name="T12" fmla="*/ 222 w 261"/>
                <a:gd name="T13" fmla="*/ 357 h 379"/>
                <a:gd name="T14" fmla="*/ 231 w 261"/>
                <a:gd name="T15" fmla="*/ 282 h 379"/>
                <a:gd name="T16" fmla="*/ 250 w 261"/>
                <a:gd name="T17" fmla="*/ 221 h 379"/>
                <a:gd name="T18" fmla="*/ 261 w 261"/>
                <a:gd name="T19" fmla="*/ 212 h 379"/>
                <a:gd name="T20" fmla="*/ 254 w 261"/>
                <a:gd name="T21" fmla="*/ 182 h 379"/>
                <a:gd name="T22" fmla="*/ 241 w 261"/>
                <a:gd name="T23" fmla="*/ 146 h 379"/>
                <a:gd name="T24" fmla="*/ 211 w 261"/>
                <a:gd name="T25" fmla="*/ 154 h 379"/>
                <a:gd name="T26" fmla="*/ 182 w 261"/>
                <a:gd name="T27" fmla="*/ 95 h 379"/>
                <a:gd name="T28" fmla="*/ 188 w 261"/>
                <a:gd name="T29" fmla="*/ 55 h 379"/>
                <a:gd name="T30" fmla="*/ 191 w 261"/>
                <a:gd name="T31" fmla="*/ 20 h 379"/>
                <a:gd name="T32" fmla="*/ 113 w 261"/>
                <a:gd name="T33" fmla="*/ 2 h 379"/>
                <a:gd name="T34" fmla="*/ 7 w 261"/>
                <a:gd name="T35" fmla="*/ 67 h 379"/>
                <a:gd name="T36" fmla="*/ 60 w 261"/>
                <a:gd name="T37" fmla="*/ 122 h 379"/>
                <a:gd name="T38" fmla="*/ 61 w 261"/>
                <a:gd name="T39" fmla="*/ 146 h 3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1"/>
                <a:gd name="T61" fmla="*/ 0 h 379"/>
                <a:gd name="T62" fmla="*/ 261 w 261"/>
                <a:gd name="T63" fmla="*/ 379 h 3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1" h="379">
                  <a:moveTo>
                    <a:pt x="61" y="146"/>
                  </a:moveTo>
                  <a:cubicBezTo>
                    <a:pt x="61" y="146"/>
                    <a:pt x="82" y="224"/>
                    <a:pt x="88" y="244"/>
                  </a:cubicBezTo>
                  <a:cubicBezTo>
                    <a:pt x="94" y="263"/>
                    <a:pt x="90" y="265"/>
                    <a:pt x="88" y="279"/>
                  </a:cubicBezTo>
                  <a:cubicBezTo>
                    <a:pt x="86" y="292"/>
                    <a:pt x="86" y="293"/>
                    <a:pt x="119" y="317"/>
                  </a:cubicBezTo>
                  <a:cubicBezTo>
                    <a:pt x="151" y="340"/>
                    <a:pt x="192" y="379"/>
                    <a:pt x="204" y="371"/>
                  </a:cubicBezTo>
                  <a:cubicBezTo>
                    <a:pt x="223" y="367"/>
                    <a:pt x="223" y="367"/>
                    <a:pt x="223" y="367"/>
                  </a:cubicBezTo>
                  <a:cubicBezTo>
                    <a:pt x="222" y="362"/>
                    <a:pt x="222" y="362"/>
                    <a:pt x="222" y="357"/>
                  </a:cubicBezTo>
                  <a:cubicBezTo>
                    <a:pt x="216" y="318"/>
                    <a:pt x="222" y="305"/>
                    <a:pt x="231" y="282"/>
                  </a:cubicBezTo>
                  <a:cubicBezTo>
                    <a:pt x="240" y="259"/>
                    <a:pt x="239" y="234"/>
                    <a:pt x="250" y="221"/>
                  </a:cubicBezTo>
                  <a:cubicBezTo>
                    <a:pt x="254" y="215"/>
                    <a:pt x="253" y="213"/>
                    <a:pt x="261" y="212"/>
                  </a:cubicBezTo>
                  <a:cubicBezTo>
                    <a:pt x="261" y="212"/>
                    <a:pt x="256" y="197"/>
                    <a:pt x="254" y="182"/>
                  </a:cubicBezTo>
                  <a:cubicBezTo>
                    <a:pt x="253" y="167"/>
                    <a:pt x="256" y="145"/>
                    <a:pt x="241" y="146"/>
                  </a:cubicBezTo>
                  <a:cubicBezTo>
                    <a:pt x="226" y="148"/>
                    <a:pt x="225" y="164"/>
                    <a:pt x="211" y="154"/>
                  </a:cubicBezTo>
                  <a:cubicBezTo>
                    <a:pt x="197" y="143"/>
                    <a:pt x="193" y="116"/>
                    <a:pt x="182" y="95"/>
                  </a:cubicBezTo>
                  <a:cubicBezTo>
                    <a:pt x="170" y="74"/>
                    <a:pt x="179" y="59"/>
                    <a:pt x="188" y="55"/>
                  </a:cubicBezTo>
                  <a:cubicBezTo>
                    <a:pt x="197" y="51"/>
                    <a:pt x="209" y="31"/>
                    <a:pt x="191" y="20"/>
                  </a:cubicBezTo>
                  <a:cubicBezTo>
                    <a:pt x="174" y="10"/>
                    <a:pt x="131" y="0"/>
                    <a:pt x="113" y="2"/>
                  </a:cubicBezTo>
                  <a:cubicBezTo>
                    <a:pt x="95" y="5"/>
                    <a:pt x="0" y="52"/>
                    <a:pt x="7" y="67"/>
                  </a:cubicBezTo>
                  <a:cubicBezTo>
                    <a:pt x="15" y="82"/>
                    <a:pt x="55" y="117"/>
                    <a:pt x="60" y="122"/>
                  </a:cubicBezTo>
                  <a:cubicBezTo>
                    <a:pt x="65" y="128"/>
                    <a:pt x="61" y="146"/>
                    <a:pt x="61" y="146"/>
                  </a:cubicBez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6" name="Freeform 22"/>
            <p:cNvSpPr>
              <a:spLocks noChangeArrowheads="1"/>
            </p:cNvSpPr>
            <p:nvPr/>
          </p:nvSpPr>
          <p:spPr bwMode="auto">
            <a:xfrm>
              <a:off x="4287837" y="1216025"/>
              <a:ext cx="655638" cy="582612"/>
            </a:xfrm>
            <a:custGeom>
              <a:avLst/>
              <a:gdLst>
                <a:gd name="T0" fmla="*/ 1160 w 1173"/>
                <a:gd name="T1" fmla="*/ 513 h 1039"/>
                <a:gd name="T2" fmla="*/ 1107 w 1173"/>
                <a:gd name="T3" fmla="*/ 544 h 1039"/>
                <a:gd name="T4" fmla="*/ 1014 w 1173"/>
                <a:gd name="T5" fmla="*/ 620 h 1039"/>
                <a:gd name="T6" fmla="*/ 958 w 1173"/>
                <a:gd name="T7" fmla="*/ 716 h 1039"/>
                <a:gd name="T8" fmla="*/ 930 w 1173"/>
                <a:gd name="T9" fmla="*/ 787 h 1039"/>
                <a:gd name="T10" fmla="*/ 855 w 1173"/>
                <a:gd name="T11" fmla="*/ 802 h 1039"/>
                <a:gd name="T12" fmla="*/ 777 w 1173"/>
                <a:gd name="T13" fmla="*/ 835 h 1039"/>
                <a:gd name="T14" fmla="*/ 707 w 1173"/>
                <a:gd name="T15" fmla="*/ 882 h 1039"/>
                <a:gd name="T16" fmla="*/ 636 w 1173"/>
                <a:gd name="T17" fmla="*/ 939 h 1039"/>
                <a:gd name="T18" fmla="*/ 585 w 1173"/>
                <a:gd name="T19" fmla="*/ 1016 h 1039"/>
                <a:gd name="T20" fmla="*/ 551 w 1173"/>
                <a:gd name="T21" fmla="*/ 1032 h 1039"/>
                <a:gd name="T22" fmla="*/ 530 w 1173"/>
                <a:gd name="T23" fmla="*/ 1007 h 1039"/>
                <a:gd name="T24" fmla="*/ 526 w 1173"/>
                <a:gd name="T25" fmla="*/ 966 h 1039"/>
                <a:gd name="T26" fmla="*/ 547 w 1173"/>
                <a:gd name="T27" fmla="*/ 943 h 1039"/>
                <a:gd name="T28" fmla="*/ 513 w 1173"/>
                <a:gd name="T29" fmla="*/ 949 h 1039"/>
                <a:gd name="T30" fmla="*/ 471 w 1173"/>
                <a:gd name="T31" fmla="*/ 960 h 1039"/>
                <a:gd name="T32" fmla="*/ 487 w 1173"/>
                <a:gd name="T33" fmla="*/ 917 h 1039"/>
                <a:gd name="T34" fmla="*/ 483 w 1173"/>
                <a:gd name="T35" fmla="*/ 873 h 1039"/>
                <a:gd name="T36" fmla="*/ 495 w 1173"/>
                <a:gd name="T37" fmla="*/ 843 h 1039"/>
                <a:gd name="T38" fmla="*/ 530 w 1173"/>
                <a:gd name="T39" fmla="*/ 790 h 1039"/>
                <a:gd name="T40" fmla="*/ 566 w 1173"/>
                <a:gd name="T41" fmla="*/ 739 h 1039"/>
                <a:gd name="T42" fmla="*/ 573 w 1173"/>
                <a:gd name="T43" fmla="*/ 679 h 1039"/>
                <a:gd name="T44" fmla="*/ 551 w 1173"/>
                <a:gd name="T45" fmla="*/ 645 h 1039"/>
                <a:gd name="T46" fmla="*/ 504 w 1173"/>
                <a:gd name="T47" fmla="*/ 613 h 1039"/>
                <a:gd name="T48" fmla="*/ 447 w 1173"/>
                <a:gd name="T49" fmla="*/ 626 h 1039"/>
                <a:gd name="T50" fmla="*/ 376 w 1173"/>
                <a:gd name="T51" fmla="*/ 633 h 1039"/>
                <a:gd name="T52" fmla="*/ 365 w 1173"/>
                <a:gd name="T53" fmla="*/ 662 h 1039"/>
                <a:gd name="T54" fmla="*/ 340 w 1173"/>
                <a:gd name="T55" fmla="*/ 698 h 1039"/>
                <a:gd name="T56" fmla="*/ 304 w 1173"/>
                <a:gd name="T57" fmla="*/ 769 h 1039"/>
                <a:gd name="T58" fmla="*/ 254 w 1173"/>
                <a:gd name="T59" fmla="*/ 820 h 1039"/>
                <a:gd name="T60" fmla="*/ 191 w 1173"/>
                <a:gd name="T61" fmla="*/ 863 h 1039"/>
                <a:gd name="T62" fmla="*/ 163 w 1173"/>
                <a:gd name="T63" fmla="*/ 825 h 1039"/>
                <a:gd name="T64" fmla="*/ 139 w 1173"/>
                <a:gd name="T65" fmla="*/ 785 h 1039"/>
                <a:gd name="T66" fmla="*/ 102 w 1173"/>
                <a:gd name="T67" fmla="*/ 766 h 1039"/>
                <a:gd name="T68" fmla="*/ 71 w 1173"/>
                <a:gd name="T69" fmla="*/ 743 h 1039"/>
                <a:gd name="T70" fmla="*/ 51 w 1173"/>
                <a:gd name="T71" fmla="*/ 740 h 1039"/>
                <a:gd name="T72" fmla="*/ 11 w 1173"/>
                <a:gd name="T73" fmla="*/ 710 h 1039"/>
                <a:gd name="T74" fmla="*/ 22 w 1173"/>
                <a:gd name="T75" fmla="*/ 654 h 1039"/>
                <a:gd name="T76" fmla="*/ 61 w 1173"/>
                <a:gd name="T77" fmla="*/ 595 h 1039"/>
                <a:gd name="T78" fmla="*/ 0 w 1173"/>
                <a:gd name="T79" fmla="*/ 480 h 1039"/>
                <a:gd name="T80" fmla="*/ 39 w 1173"/>
                <a:gd name="T81" fmla="*/ 283 h 1039"/>
                <a:gd name="T82" fmla="*/ 327 w 1173"/>
                <a:gd name="T83" fmla="*/ 142 h 1039"/>
                <a:gd name="T84" fmla="*/ 519 w 1173"/>
                <a:gd name="T85" fmla="*/ 39 h 1039"/>
                <a:gd name="T86" fmla="*/ 777 w 1173"/>
                <a:gd name="T87" fmla="*/ 0 h 1039"/>
                <a:gd name="T88" fmla="*/ 1160 w 1173"/>
                <a:gd name="T89" fmla="*/ 130 h 1039"/>
                <a:gd name="T90" fmla="*/ 1160 w 1173"/>
                <a:gd name="T91" fmla="*/ 288 h 1039"/>
                <a:gd name="T92" fmla="*/ 1164 w 1173"/>
                <a:gd name="T93" fmla="*/ 464 h 1039"/>
                <a:gd name="T94" fmla="*/ 1173 w 1173"/>
                <a:gd name="T95" fmla="*/ 502 h 1039"/>
                <a:gd name="T96" fmla="*/ 1160 w 1173"/>
                <a:gd name="T97" fmla="*/ 513 h 103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73"/>
                <a:gd name="T148" fmla="*/ 0 h 1039"/>
                <a:gd name="T149" fmla="*/ 1173 w 1173"/>
                <a:gd name="T150" fmla="*/ 1039 h 103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73" h="1039">
                  <a:moveTo>
                    <a:pt x="1160" y="513"/>
                  </a:moveTo>
                  <a:cubicBezTo>
                    <a:pt x="1141" y="528"/>
                    <a:pt x="1120" y="539"/>
                    <a:pt x="1107" y="544"/>
                  </a:cubicBezTo>
                  <a:cubicBezTo>
                    <a:pt x="1086" y="553"/>
                    <a:pt x="1031" y="596"/>
                    <a:pt x="1014" y="620"/>
                  </a:cubicBezTo>
                  <a:cubicBezTo>
                    <a:pt x="998" y="644"/>
                    <a:pt x="966" y="694"/>
                    <a:pt x="958" y="716"/>
                  </a:cubicBezTo>
                  <a:cubicBezTo>
                    <a:pt x="950" y="739"/>
                    <a:pt x="941" y="763"/>
                    <a:pt x="930" y="787"/>
                  </a:cubicBezTo>
                  <a:cubicBezTo>
                    <a:pt x="918" y="811"/>
                    <a:pt x="876" y="795"/>
                    <a:pt x="855" y="802"/>
                  </a:cubicBezTo>
                  <a:cubicBezTo>
                    <a:pt x="833" y="810"/>
                    <a:pt x="791" y="827"/>
                    <a:pt x="777" y="835"/>
                  </a:cubicBezTo>
                  <a:cubicBezTo>
                    <a:pt x="764" y="843"/>
                    <a:pt x="723" y="865"/>
                    <a:pt x="707" y="882"/>
                  </a:cubicBezTo>
                  <a:cubicBezTo>
                    <a:pt x="691" y="900"/>
                    <a:pt x="653" y="916"/>
                    <a:pt x="636" y="939"/>
                  </a:cubicBezTo>
                  <a:cubicBezTo>
                    <a:pt x="619" y="962"/>
                    <a:pt x="590" y="993"/>
                    <a:pt x="585" y="1016"/>
                  </a:cubicBezTo>
                  <a:cubicBezTo>
                    <a:pt x="580" y="1039"/>
                    <a:pt x="560" y="1037"/>
                    <a:pt x="551" y="1032"/>
                  </a:cubicBezTo>
                  <a:cubicBezTo>
                    <a:pt x="541" y="1026"/>
                    <a:pt x="536" y="1013"/>
                    <a:pt x="530" y="1007"/>
                  </a:cubicBezTo>
                  <a:cubicBezTo>
                    <a:pt x="525" y="1001"/>
                    <a:pt x="522" y="981"/>
                    <a:pt x="526" y="966"/>
                  </a:cubicBezTo>
                  <a:cubicBezTo>
                    <a:pt x="530" y="950"/>
                    <a:pt x="540" y="957"/>
                    <a:pt x="547" y="943"/>
                  </a:cubicBezTo>
                  <a:cubicBezTo>
                    <a:pt x="555" y="929"/>
                    <a:pt x="521" y="942"/>
                    <a:pt x="513" y="949"/>
                  </a:cubicBezTo>
                  <a:cubicBezTo>
                    <a:pt x="505" y="955"/>
                    <a:pt x="491" y="966"/>
                    <a:pt x="471" y="960"/>
                  </a:cubicBezTo>
                  <a:cubicBezTo>
                    <a:pt x="452" y="955"/>
                    <a:pt x="477" y="930"/>
                    <a:pt x="487" y="917"/>
                  </a:cubicBezTo>
                  <a:cubicBezTo>
                    <a:pt x="497" y="904"/>
                    <a:pt x="483" y="886"/>
                    <a:pt x="483" y="873"/>
                  </a:cubicBezTo>
                  <a:cubicBezTo>
                    <a:pt x="483" y="861"/>
                    <a:pt x="478" y="852"/>
                    <a:pt x="495" y="843"/>
                  </a:cubicBezTo>
                  <a:cubicBezTo>
                    <a:pt x="513" y="834"/>
                    <a:pt x="518" y="819"/>
                    <a:pt x="530" y="790"/>
                  </a:cubicBezTo>
                  <a:cubicBezTo>
                    <a:pt x="542" y="761"/>
                    <a:pt x="547" y="761"/>
                    <a:pt x="566" y="739"/>
                  </a:cubicBezTo>
                  <a:cubicBezTo>
                    <a:pt x="585" y="717"/>
                    <a:pt x="578" y="706"/>
                    <a:pt x="573" y="679"/>
                  </a:cubicBezTo>
                  <a:cubicBezTo>
                    <a:pt x="568" y="651"/>
                    <a:pt x="568" y="656"/>
                    <a:pt x="551" y="645"/>
                  </a:cubicBezTo>
                  <a:cubicBezTo>
                    <a:pt x="533" y="635"/>
                    <a:pt x="510" y="627"/>
                    <a:pt x="504" y="613"/>
                  </a:cubicBezTo>
                  <a:cubicBezTo>
                    <a:pt x="499" y="600"/>
                    <a:pt x="464" y="616"/>
                    <a:pt x="447" y="626"/>
                  </a:cubicBezTo>
                  <a:cubicBezTo>
                    <a:pt x="431" y="636"/>
                    <a:pt x="402" y="636"/>
                    <a:pt x="376" y="633"/>
                  </a:cubicBezTo>
                  <a:cubicBezTo>
                    <a:pt x="349" y="630"/>
                    <a:pt x="356" y="641"/>
                    <a:pt x="365" y="662"/>
                  </a:cubicBezTo>
                  <a:cubicBezTo>
                    <a:pt x="374" y="682"/>
                    <a:pt x="359" y="670"/>
                    <a:pt x="340" y="698"/>
                  </a:cubicBezTo>
                  <a:cubicBezTo>
                    <a:pt x="320" y="726"/>
                    <a:pt x="312" y="750"/>
                    <a:pt x="304" y="769"/>
                  </a:cubicBezTo>
                  <a:cubicBezTo>
                    <a:pt x="297" y="787"/>
                    <a:pt x="262" y="812"/>
                    <a:pt x="254" y="820"/>
                  </a:cubicBezTo>
                  <a:cubicBezTo>
                    <a:pt x="247" y="827"/>
                    <a:pt x="223" y="832"/>
                    <a:pt x="191" y="863"/>
                  </a:cubicBezTo>
                  <a:cubicBezTo>
                    <a:pt x="191" y="863"/>
                    <a:pt x="177" y="836"/>
                    <a:pt x="163" y="825"/>
                  </a:cubicBezTo>
                  <a:cubicBezTo>
                    <a:pt x="148" y="814"/>
                    <a:pt x="144" y="801"/>
                    <a:pt x="139" y="785"/>
                  </a:cubicBezTo>
                  <a:cubicBezTo>
                    <a:pt x="134" y="769"/>
                    <a:pt x="127" y="757"/>
                    <a:pt x="102" y="766"/>
                  </a:cubicBezTo>
                  <a:cubicBezTo>
                    <a:pt x="78" y="774"/>
                    <a:pt x="77" y="755"/>
                    <a:pt x="71" y="743"/>
                  </a:cubicBezTo>
                  <a:cubicBezTo>
                    <a:pt x="66" y="731"/>
                    <a:pt x="63" y="736"/>
                    <a:pt x="51" y="740"/>
                  </a:cubicBezTo>
                  <a:cubicBezTo>
                    <a:pt x="39" y="744"/>
                    <a:pt x="21" y="744"/>
                    <a:pt x="11" y="710"/>
                  </a:cubicBezTo>
                  <a:cubicBezTo>
                    <a:pt x="1" y="676"/>
                    <a:pt x="4" y="676"/>
                    <a:pt x="22" y="654"/>
                  </a:cubicBezTo>
                  <a:cubicBezTo>
                    <a:pt x="41" y="631"/>
                    <a:pt x="61" y="595"/>
                    <a:pt x="61" y="595"/>
                  </a:cubicBezTo>
                  <a:cubicBezTo>
                    <a:pt x="0" y="480"/>
                    <a:pt x="0" y="480"/>
                    <a:pt x="0" y="480"/>
                  </a:cubicBezTo>
                  <a:cubicBezTo>
                    <a:pt x="39" y="283"/>
                    <a:pt x="39" y="283"/>
                    <a:pt x="39" y="283"/>
                  </a:cubicBezTo>
                  <a:cubicBezTo>
                    <a:pt x="327" y="142"/>
                    <a:pt x="327" y="142"/>
                    <a:pt x="327" y="142"/>
                  </a:cubicBezTo>
                  <a:cubicBezTo>
                    <a:pt x="519" y="39"/>
                    <a:pt x="519" y="39"/>
                    <a:pt x="519" y="39"/>
                  </a:cubicBezTo>
                  <a:cubicBezTo>
                    <a:pt x="777" y="0"/>
                    <a:pt x="777" y="0"/>
                    <a:pt x="777" y="0"/>
                  </a:cubicBezTo>
                  <a:cubicBezTo>
                    <a:pt x="1160" y="130"/>
                    <a:pt x="1160" y="130"/>
                    <a:pt x="1160" y="130"/>
                  </a:cubicBezTo>
                  <a:cubicBezTo>
                    <a:pt x="1160" y="288"/>
                    <a:pt x="1160" y="288"/>
                    <a:pt x="1160" y="288"/>
                  </a:cubicBezTo>
                  <a:cubicBezTo>
                    <a:pt x="1164" y="464"/>
                    <a:pt x="1164" y="464"/>
                    <a:pt x="1164" y="464"/>
                  </a:cubicBezTo>
                  <a:cubicBezTo>
                    <a:pt x="1173" y="502"/>
                    <a:pt x="1173" y="502"/>
                    <a:pt x="1173" y="502"/>
                  </a:cubicBezTo>
                  <a:lnTo>
                    <a:pt x="1160" y="513"/>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7" name="Freeform 23"/>
            <p:cNvSpPr>
              <a:spLocks noChangeArrowheads="1"/>
            </p:cNvSpPr>
            <p:nvPr/>
          </p:nvSpPr>
          <p:spPr bwMode="auto">
            <a:xfrm>
              <a:off x="4421187" y="842963"/>
              <a:ext cx="938213" cy="654050"/>
            </a:xfrm>
            <a:custGeom>
              <a:avLst/>
              <a:gdLst>
                <a:gd name="T0" fmla="*/ 1658 w 1676"/>
                <a:gd name="T1" fmla="*/ 410 h 1169"/>
                <a:gd name="T2" fmla="*/ 1670 w 1676"/>
                <a:gd name="T3" fmla="*/ 434 h 1169"/>
                <a:gd name="T4" fmla="*/ 1657 w 1676"/>
                <a:gd name="T5" fmla="*/ 546 h 1169"/>
                <a:gd name="T6" fmla="*/ 1597 w 1676"/>
                <a:gd name="T7" fmla="*/ 592 h 1169"/>
                <a:gd name="T8" fmla="*/ 1611 w 1676"/>
                <a:gd name="T9" fmla="*/ 645 h 1169"/>
                <a:gd name="T10" fmla="*/ 1582 w 1676"/>
                <a:gd name="T11" fmla="*/ 647 h 1169"/>
                <a:gd name="T12" fmla="*/ 1527 w 1676"/>
                <a:gd name="T13" fmla="*/ 597 h 1169"/>
                <a:gd name="T14" fmla="*/ 1469 w 1676"/>
                <a:gd name="T15" fmla="*/ 565 h 1169"/>
                <a:gd name="T16" fmla="*/ 1467 w 1676"/>
                <a:gd name="T17" fmla="*/ 662 h 1169"/>
                <a:gd name="T18" fmla="*/ 1421 w 1676"/>
                <a:gd name="T19" fmla="*/ 708 h 1169"/>
                <a:gd name="T20" fmla="*/ 1379 w 1676"/>
                <a:gd name="T21" fmla="*/ 793 h 1169"/>
                <a:gd name="T22" fmla="*/ 1306 w 1676"/>
                <a:gd name="T23" fmla="*/ 833 h 1169"/>
                <a:gd name="T24" fmla="*/ 1240 w 1676"/>
                <a:gd name="T25" fmla="*/ 856 h 1169"/>
                <a:gd name="T26" fmla="*/ 1271 w 1676"/>
                <a:gd name="T27" fmla="*/ 911 h 1169"/>
                <a:gd name="T28" fmla="*/ 1271 w 1676"/>
                <a:gd name="T29" fmla="*/ 958 h 1169"/>
                <a:gd name="T30" fmla="*/ 1212 w 1676"/>
                <a:gd name="T31" fmla="*/ 981 h 1169"/>
                <a:gd name="T32" fmla="*/ 1112 w 1676"/>
                <a:gd name="T33" fmla="*/ 994 h 1169"/>
                <a:gd name="T34" fmla="*/ 1050 w 1676"/>
                <a:gd name="T35" fmla="*/ 952 h 1169"/>
                <a:gd name="T36" fmla="*/ 1008 w 1676"/>
                <a:gd name="T37" fmla="*/ 1012 h 1169"/>
                <a:gd name="T38" fmla="*/ 985 w 1676"/>
                <a:gd name="T39" fmla="*/ 1072 h 1169"/>
                <a:gd name="T40" fmla="*/ 950 w 1676"/>
                <a:gd name="T41" fmla="*/ 1141 h 1169"/>
                <a:gd name="T42" fmla="*/ 935 w 1676"/>
                <a:gd name="T43" fmla="*/ 1169 h 1169"/>
                <a:gd name="T44" fmla="*/ 897 w 1676"/>
                <a:gd name="T45" fmla="*/ 1131 h 1169"/>
                <a:gd name="T46" fmla="*/ 874 w 1676"/>
                <a:gd name="T47" fmla="*/ 1070 h 1169"/>
                <a:gd name="T48" fmla="*/ 832 w 1676"/>
                <a:gd name="T49" fmla="*/ 1009 h 1169"/>
                <a:gd name="T50" fmla="*/ 791 w 1676"/>
                <a:gd name="T51" fmla="*/ 958 h 1169"/>
                <a:gd name="T52" fmla="*/ 787 w 1676"/>
                <a:gd name="T53" fmla="*/ 891 h 1169"/>
                <a:gd name="T54" fmla="*/ 738 w 1676"/>
                <a:gd name="T55" fmla="*/ 833 h 1169"/>
                <a:gd name="T56" fmla="*/ 700 w 1676"/>
                <a:gd name="T57" fmla="*/ 777 h 1169"/>
                <a:gd name="T58" fmla="*/ 665 w 1676"/>
                <a:gd name="T59" fmla="*/ 728 h 1169"/>
                <a:gd name="T60" fmla="*/ 639 w 1676"/>
                <a:gd name="T61" fmla="*/ 736 h 1169"/>
                <a:gd name="T62" fmla="*/ 617 w 1676"/>
                <a:gd name="T63" fmla="*/ 779 h 1169"/>
                <a:gd name="T64" fmla="*/ 597 w 1676"/>
                <a:gd name="T65" fmla="*/ 732 h 1169"/>
                <a:gd name="T66" fmla="*/ 562 w 1676"/>
                <a:gd name="T67" fmla="*/ 691 h 1169"/>
                <a:gd name="T68" fmla="*/ 447 w 1676"/>
                <a:gd name="T69" fmla="*/ 699 h 1169"/>
                <a:gd name="T70" fmla="*/ 203 w 1676"/>
                <a:gd name="T71" fmla="*/ 616 h 1169"/>
                <a:gd name="T72" fmla="*/ 0 w 1676"/>
                <a:gd name="T73" fmla="*/ 321 h 1169"/>
                <a:gd name="T74" fmla="*/ 22 w 1676"/>
                <a:gd name="T75" fmla="*/ 94 h 1169"/>
                <a:gd name="T76" fmla="*/ 539 w 1676"/>
                <a:gd name="T77" fmla="*/ 0 h 1169"/>
                <a:gd name="T78" fmla="*/ 1165 w 1676"/>
                <a:gd name="T79" fmla="*/ 157 h 1169"/>
                <a:gd name="T80" fmla="*/ 1491 w 1676"/>
                <a:gd name="T81" fmla="*/ 279 h 1169"/>
                <a:gd name="T82" fmla="*/ 1606 w 1676"/>
                <a:gd name="T83" fmla="*/ 383 h 1169"/>
                <a:gd name="T84" fmla="*/ 1655 w 1676"/>
                <a:gd name="T85" fmla="*/ 406 h 1169"/>
                <a:gd name="T86" fmla="*/ 1658 w 1676"/>
                <a:gd name="T87" fmla="*/ 410 h 1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76"/>
                <a:gd name="T133" fmla="*/ 0 h 1169"/>
                <a:gd name="T134" fmla="*/ 1676 w 1676"/>
                <a:gd name="T135" fmla="*/ 1169 h 1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76" h="1169">
                  <a:moveTo>
                    <a:pt x="1658" y="410"/>
                  </a:moveTo>
                  <a:cubicBezTo>
                    <a:pt x="1663" y="416"/>
                    <a:pt x="1668" y="424"/>
                    <a:pt x="1670" y="434"/>
                  </a:cubicBezTo>
                  <a:cubicBezTo>
                    <a:pt x="1676" y="467"/>
                    <a:pt x="1669" y="526"/>
                    <a:pt x="1657" y="546"/>
                  </a:cubicBezTo>
                  <a:cubicBezTo>
                    <a:pt x="1646" y="567"/>
                    <a:pt x="1619" y="579"/>
                    <a:pt x="1597" y="592"/>
                  </a:cubicBezTo>
                  <a:cubicBezTo>
                    <a:pt x="1574" y="606"/>
                    <a:pt x="1591" y="615"/>
                    <a:pt x="1611" y="645"/>
                  </a:cubicBezTo>
                  <a:cubicBezTo>
                    <a:pt x="1632" y="674"/>
                    <a:pt x="1598" y="660"/>
                    <a:pt x="1582" y="647"/>
                  </a:cubicBezTo>
                  <a:cubicBezTo>
                    <a:pt x="1565" y="633"/>
                    <a:pt x="1547" y="635"/>
                    <a:pt x="1527" y="597"/>
                  </a:cubicBezTo>
                  <a:cubicBezTo>
                    <a:pt x="1508" y="559"/>
                    <a:pt x="1493" y="559"/>
                    <a:pt x="1469" y="565"/>
                  </a:cubicBezTo>
                  <a:cubicBezTo>
                    <a:pt x="1445" y="570"/>
                    <a:pt x="1458" y="630"/>
                    <a:pt x="1467" y="662"/>
                  </a:cubicBezTo>
                  <a:cubicBezTo>
                    <a:pt x="1476" y="694"/>
                    <a:pt x="1458" y="698"/>
                    <a:pt x="1421" y="708"/>
                  </a:cubicBezTo>
                  <a:cubicBezTo>
                    <a:pt x="1384" y="718"/>
                    <a:pt x="1389" y="758"/>
                    <a:pt x="1379" y="793"/>
                  </a:cubicBezTo>
                  <a:cubicBezTo>
                    <a:pt x="1368" y="828"/>
                    <a:pt x="1324" y="832"/>
                    <a:pt x="1306" y="833"/>
                  </a:cubicBezTo>
                  <a:cubicBezTo>
                    <a:pt x="1287" y="834"/>
                    <a:pt x="1254" y="842"/>
                    <a:pt x="1240" y="856"/>
                  </a:cubicBezTo>
                  <a:cubicBezTo>
                    <a:pt x="1227" y="869"/>
                    <a:pt x="1255" y="885"/>
                    <a:pt x="1271" y="911"/>
                  </a:cubicBezTo>
                  <a:cubicBezTo>
                    <a:pt x="1287" y="937"/>
                    <a:pt x="1286" y="950"/>
                    <a:pt x="1271" y="958"/>
                  </a:cubicBezTo>
                  <a:cubicBezTo>
                    <a:pt x="1256" y="966"/>
                    <a:pt x="1234" y="972"/>
                    <a:pt x="1212" y="981"/>
                  </a:cubicBezTo>
                  <a:cubicBezTo>
                    <a:pt x="1189" y="989"/>
                    <a:pt x="1139" y="996"/>
                    <a:pt x="1112" y="994"/>
                  </a:cubicBezTo>
                  <a:cubicBezTo>
                    <a:pt x="1086" y="992"/>
                    <a:pt x="1074" y="961"/>
                    <a:pt x="1050" y="952"/>
                  </a:cubicBezTo>
                  <a:cubicBezTo>
                    <a:pt x="1025" y="943"/>
                    <a:pt x="1012" y="979"/>
                    <a:pt x="1008" y="1012"/>
                  </a:cubicBezTo>
                  <a:cubicBezTo>
                    <a:pt x="1004" y="1046"/>
                    <a:pt x="1003" y="1047"/>
                    <a:pt x="985" y="1072"/>
                  </a:cubicBezTo>
                  <a:cubicBezTo>
                    <a:pt x="968" y="1096"/>
                    <a:pt x="959" y="1109"/>
                    <a:pt x="950" y="1141"/>
                  </a:cubicBezTo>
                  <a:cubicBezTo>
                    <a:pt x="947" y="1156"/>
                    <a:pt x="949" y="1158"/>
                    <a:pt x="935" y="1169"/>
                  </a:cubicBezTo>
                  <a:cubicBezTo>
                    <a:pt x="935" y="1169"/>
                    <a:pt x="895" y="1160"/>
                    <a:pt x="897" y="1131"/>
                  </a:cubicBezTo>
                  <a:cubicBezTo>
                    <a:pt x="899" y="1103"/>
                    <a:pt x="891" y="1083"/>
                    <a:pt x="874" y="1070"/>
                  </a:cubicBezTo>
                  <a:cubicBezTo>
                    <a:pt x="858" y="1057"/>
                    <a:pt x="845" y="1036"/>
                    <a:pt x="832" y="1009"/>
                  </a:cubicBezTo>
                  <a:cubicBezTo>
                    <a:pt x="819" y="982"/>
                    <a:pt x="772" y="979"/>
                    <a:pt x="791" y="958"/>
                  </a:cubicBezTo>
                  <a:cubicBezTo>
                    <a:pt x="809" y="938"/>
                    <a:pt x="810" y="906"/>
                    <a:pt x="787" y="891"/>
                  </a:cubicBezTo>
                  <a:cubicBezTo>
                    <a:pt x="763" y="875"/>
                    <a:pt x="750" y="857"/>
                    <a:pt x="738" y="833"/>
                  </a:cubicBezTo>
                  <a:cubicBezTo>
                    <a:pt x="727" y="810"/>
                    <a:pt x="721" y="799"/>
                    <a:pt x="700" y="777"/>
                  </a:cubicBezTo>
                  <a:cubicBezTo>
                    <a:pt x="679" y="754"/>
                    <a:pt x="672" y="736"/>
                    <a:pt x="665" y="728"/>
                  </a:cubicBezTo>
                  <a:cubicBezTo>
                    <a:pt x="658" y="720"/>
                    <a:pt x="645" y="721"/>
                    <a:pt x="639" y="736"/>
                  </a:cubicBezTo>
                  <a:cubicBezTo>
                    <a:pt x="634" y="752"/>
                    <a:pt x="630" y="775"/>
                    <a:pt x="617" y="779"/>
                  </a:cubicBezTo>
                  <a:cubicBezTo>
                    <a:pt x="604" y="784"/>
                    <a:pt x="599" y="758"/>
                    <a:pt x="597" y="732"/>
                  </a:cubicBezTo>
                  <a:cubicBezTo>
                    <a:pt x="595" y="706"/>
                    <a:pt x="587" y="695"/>
                    <a:pt x="562" y="691"/>
                  </a:cubicBezTo>
                  <a:cubicBezTo>
                    <a:pt x="537" y="687"/>
                    <a:pt x="475" y="691"/>
                    <a:pt x="447" y="699"/>
                  </a:cubicBezTo>
                  <a:cubicBezTo>
                    <a:pt x="419" y="706"/>
                    <a:pt x="203" y="616"/>
                    <a:pt x="203" y="616"/>
                  </a:cubicBezTo>
                  <a:cubicBezTo>
                    <a:pt x="0" y="321"/>
                    <a:pt x="0" y="321"/>
                    <a:pt x="0" y="321"/>
                  </a:cubicBezTo>
                  <a:cubicBezTo>
                    <a:pt x="22" y="94"/>
                    <a:pt x="22" y="94"/>
                    <a:pt x="22" y="94"/>
                  </a:cubicBezTo>
                  <a:cubicBezTo>
                    <a:pt x="539" y="0"/>
                    <a:pt x="539" y="0"/>
                    <a:pt x="539" y="0"/>
                  </a:cubicBezTo>
                  <a:cubicBezTo>
                    <a:pt x="1165" y="157"/>
                    <a:pt x="1165" y="157"/>
                    <a:pt x="1165" y="157"/>
                  </a:cubicBezTo>
                  <a:cubicBezTo>
                    <a:pt x="1491" y="279"/>
                    <a:pt x="1491" y="279"/>
                    <a:pt x="1491" y="279"/>
                  </a:cubicBezTo>
                  <a:cubicBezTo>
                    <a:pt x="1606" y="383"/>
                    <a:pt x="1606" y="383"/>
                    <a:pt x="1606" y="383"/>
                  </a:cubicBezTo>
                  <a:cubicBezTo>
                    <a:pt x="1655" y="406"/>
                    <a:pt x="1655" y="406"/>
                    <a:pt x="1655" y="406"/>
                  </a:cubicBezTo>
                  <a:lnTo>
                    <a:pt x="1658" y="410"/>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8" name="Freeform 24"/>
            <p:cNvSpPr>
              <a:spLocks noChangeArrowheads="1"/>
            </p:cNvSpPr>
            <p:nvPr/>
          </p:nvSpPr>
          <p:spPr bwMode="auto">
            <a:xfrm>
              <a:off x="4260850" y="0"/>
              <a:ext cx="1258888" cy="1120775"/>
            </a:xfrm>
            <a:custGeom>
              <a:avLst/>
              <a:gdLst>
                <a:gd name="T0" fmla="*/ 124 w 2249"/>
                <a:gd name="T1" fmla="*/ 64 h 2002"/>
                <a:gd name="T2" fmla="*/ 263 w 2249"/>
                <a:gd name="T3" fmla="*/ 32 h 2002"/>
                <a:gd name="T4" fmla="*/ 394 w 2249"/>
                <a:gd name="T5" fmla="*/ 14 h 2002"/>
                <a:gd name="T6" fmla="*/ 494 w 2249"/>
                <a:gd name="T7" fmla="*/ 44 h 2002"/>
                <a:gd name="T8" fmla="*/ 595 w 2249"/>
                <a:gd name="T9" fmla="*/ 30 h 2002"/>
                <a:gd name="T10" fmla="*/ 715 w 2249"/>
                <a:gd name="T11" fmla="*/ 107 h 2002"/>
                <a:gd name="T12" fmla="*/ 780 w 2249"/>
                <a:gd name="T13" fmla="*/ 202 h 2002"/>
                <a:gd name="T14" fmla="*/ 856 w 2249"/>
                <a:gd name="T15" fmla="*/ 319 h 2002"/>
                <a:gd name="T16" fmla="*/ 906 w 2249"/>
                <a:gd name="T17" fmla="*/ 424 h 2002"/>
                <a:gd name="T18" fmla="*/ 991 w 2249"/>
                <a:gd name="T19" fmla="*/ 553 h 2002"/>
                <a:gd name="T20" fmla="*/ 1045 w 2249"/>
                <a:gd name="T21" fmla="*/ 676 h 2002"/>
                <a:gd name="T22" fmla="*/ 1195 w 2249"/>
                <a:gd name="T23" fmla="*/ 734 h 2002"/>
                <a:gd name="T24" fmla="*/ 1336 w 2249"/>
                <a:gd name="T25" fmla="*/ 725 h 2002"/>
                <a:gd name="T26" fmla="*/ 1428 w 2249"/>
                <a:gd name="T27" fmla="*/ 777 h 2002"/>
                <a:gd name="T28" fmla="*/ 1560 w 2249"/>
                <a:gd name="T29" fmla="*/ 831 h 2002"/>
                <a:gd name="T30" fmla="*/ 1612 w 2249"/>
                <a:gd name="T31" fmla="*/ 950 h 2002"/>
                <a:gd name="T32" fmla="*/ 1728 w 2249"/>
                <a:gd name="T33" fmla="*/ 1010 h 2002"/>
                <a:gd name="T34" fmla="*/ 1849 w 2249"/>
                <a:gd name="T35" fmla="*/ 978 h 2002"/>
                <a:gd name="T36" fmla="*/ 1947 w 2249"/>
                <a:gd name="T37" fmla="*/ 901 h 2002"/>
                <a:gd name="T38" fmla="*/ 2054 w 2249"/>
                <a:gd name="T39" fmla="*/ 825 h 2002"/>
                <a:gd name="T40" fmla="*/ 2199 w 2249"/>
                <a:gd name="T41" fmla="*/ 726 h 2002"/>
                <a:gd name="T42" fmla="*/ 2209 w 2249"/>
                <a:gd name="T43" fmla="*/ 757 h 2002"/>
                <a:gd name="T44" fmla="*/ 2227 w 2249"/>
                <a:gd name="T45" fmla="*/ 866 h 2002"/>
                <a:gd name="T46" fmla="*/ 2190 w 2249"/>
                <a:gd name="T47" fmla="*/ 973 h 2002"/>
                <a:gd name="T48" fmla="*/ 2181 w 2249"/>
                <a:gd name="T49" fmla="*/ 1057 h 2002"/>
                <a:gd name="T50" fmla="*/ 2188 w 2249"/>
                <a:gd name="T51" fmla="*/ 1140 h 2002"/>
                <a:gd name="T52" fmla="*/ 2187 w 2249"/>
                <a:gd name="T53" fmla="*/ 1239 h 2002"/>
                <a:gd name="T54" fmla="*/ 2155 w 2249"/>
                <a:gd name="T55" fmla="*/ 1340 h 2002"/>
                <a:gd name="T56" fmla="*/ 2127 w 2249"/>
                <a:gd name="T57" fmla="*/ 1446 h 2002"/>
                <a:gd name="T58" fmla="*/ 2067 w 2249"/>
                <a:gd name="T59" fmla="*/ 1521 h 2002"/>
                <a:gd name="T60" fmla="*/ 1915 w 2249"/>
                <a:gd name="T61" fmla="*/ 1575 h 2002"/>
                <a:gd name="T62" fmla="*/ 1839 w 2249"/>
                <a:gd name="T63" fmla="*/ 1650 h 2002"/>
                <a:gd name="T64" fmla="*/ 1909 w 2249"/>
                <a:gd name="T65" fmla="*/ 1769 h 2002"/>
                <a:gd name="T66" fmla="*/ 1941 w 2249"/>
                <a:gd name="T67" fmla="*/ 1913 h 2002"/>
                <a:gd name="T68" fmla="*/ 1897 w 2249"/>
                <a:gd name="T69" fmla="*/ 1946 h 2002"/>
                <a:gd name="T70" fmla="*/ 1816 w 2249"/>
                <a:gd name="T71" fmla="*/ 1913 h 2002"/>
                <a:gd name="T72" fmla="*/ 1759 w 2249"/>
                <a:gd name="T73" fmla="*/ 1851 h 2002"/>
                <a:gd name="T74" fmla="*/ 1720 w 2249"/>
                <a:gd name="T75" fmla="*/ 1879 h 2002"/>
                <a:gd name="T76" fmla="*/ 1681 w 2249"/>
                <a:gd name="T77" fmla="*/ 1902 h 2002"/>
                <a:gd name="T78" fmla="*/ 1616 w 2249"/>
                <a:gd name="T79" fmla="*/ 1946 h 2002"/>
                <a:gd name="T80" fmla="*/ 1548 w 2249"/>
                <a:gd name="T81" fmla="*/ 1982 h 2002"/>
                <a:gd name="T82" fmla="*/ 1530 w 2249"/>
                <a:gd name="T83" fmla="*/ 1935 h 2002"/>
                <a:gd name="T84" fmla="*/ 1451 w 2249"/>
                <a:gd name="T85" fmla="*/ 1838 h 2002"/>
                <a:gd name="T86" fmla="*/ 1404 w 2249"/>
                <a:gd name="T87" fmla="*/ 1820 h 2002"/>
                <a:gd name="T88" fmla="*/ 1404 w 2249"/>
                <a:gd name="T89" fmla="*/ 1917 h 2002"/>
                <a:gd name="T90" fmla="*/ 1311 w 2249"/>
                <a:gd name="T91" fmla="*/ 1859 h 2002"/>
                <a:gd name="T92" fmla="*/ 1231 w 2249"/>
                <a:gd name="T93" fmla="*/ 1836 h 2002"/>
                <a:gd name="T94" fmla="*/ 1194 w 2249"/>
                <a:gd name="T95" fmla="*/ 1734 h 2002"/>
                <a:gd name="T96" fmla="*/ 1128 w 2249"/>
                <a:gd name="T97" fmla="*/ 1713 h 2002"/>
                <a:gd name="T98" fmla="*/ 1035 w 2249"/>
                <a:gd name="T99" fmla="*/ 1746 h 2002"/>
                <a:gd name="T100" fmla="*/ 958 w 2249"/>
                <a:gd name="T101" fmla="*/ 1689 h 2002"/>
                <a:gd name="T102" fmla="*/ 883 w 2249"/>
                <a:gd name="T103" fmla="*/ 1720 h 2002"/>
                <a:gd name="T104" fmla="*/ 771 w 2249"/>
                <a:gd name="T105" fmla="*/ 1721 h 2002"/>
                <a:gd name="T106" fmla="*/ 683 w 2249"/>
                <a:gd name="T107" fmla="*/ 1588 h 2002"/>
                <a:gd name="T108" fmla="*/ 605 w 2249"/>
                <a:gd name="T109" fmla="*/ 1600 h 2002"/>
                <a:gd name="T110" fmla="*/ 370 w 2249"/>
                <a:gd name="T111" fmla="*/ 1403 h 2002"/>
                <a:gd name="T112" fmla="*/ 172 w 2249"/>
                <a:gd name="T113" fmla="*/ 465 h 2002"/>
                <a:gd name="T114" fmla="*/ 58 w 2249"/>
                <a:gd name="T115" fmla="*/ 158 h 2002"/>
                <a:gd name="T116" fmla="*/ 75 w 2249"/>
                <a:gd name="T117" fmla="*/ 92 h 20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249"/>
                <a:gd name="T178" fmla="*/ 0 h 2002"/>
                <a:gd name="T179" fmla="*/ 2249 w 2249"/>
                <a:gd name="T180" fmla="*/ 2002 h 20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249" h="2002">
                  <a:moveTo>
                    <a:pt x="75" y="92"/>
                  </a:moveTo>
                  <a:cubicBezTo>
                    <a:pt x="98" y="80"/>
                    <a:pt x="100" y="74"/>
                    <a:pt x="124" y="64"/>
                  </a:cubicBezTo>
                  <a:cubicBezTo>
                    <a:pt x="154" y="50"/>
                    <a:pt x="168" y="33"/>
                    <a:pt x="190" y="36"/>
                  </a:cubicBezTo>
                  <a:cubicBezTo>
                    <a:pt x="213" y="40"/>
                    <a:pt x="237" y="41"/>
                    <a:pt x="263" y="32"/>
                  </a:cubicBezTo>
                  <a:cubicBezTo>
                    <a:pt x="290" y="23"/>
                    <a:pt x="288" y="14"/>
                    <a:pt x="312" y="7"/>
                  </a:cubicBezTo>
                  <a:cubicBezTo>
                    <a:pt x="335" y="0"/>
                    <a:pt x="379" y="5"/>
                    <a:pt x="394" y="14"/>
                  </a:cubicBezTo>
                  <a:cubicBezTo>
                    <a:pt x="409" y="22"/>
                    <a:pt x="414" y="42"/>
                    <a:pt x="437" y="29"/>
                  </a:cubicBezTo>
                  <a:cubicBezTo>
                    <a:pt x="461" y="16"/>
                    <a:pt x="471" y="27"/>
                    <a:pt x="494" y="44"/>
                  </a:cubicBezTo>
                  <a:cubicBezTo>
                    <a:pt x="517" y="60"/>
                    <a:pt x="530" y="69"/>
                    <a:pt x="552" y="49"/>
                  </a:cubicBezTo>
                  <a:cubicBezTo>
                    <a:pt x="573" y="29"/>
                    <a:pt x="565" y="27"/>
                    <a:pt x="595" y="30"/>
                  </a:cubicBezTo>
                  <a:cubicBezTo>
                    <a:pt x="625" y="33"/>
                    <a:pt x="654" y="65"/>
                    <a:pt x="666" y="81"/>
                  </a:cubicBezTo>
                  <a:cubicBezTo>
                    <a:pt x="677" y="96"/>
                    <a:pt x="713" y="96"/>
                    <a:pt x="715" y="107"/>
                  </a:cubicBezTo>
                  <a:cubicBezTo>
                    <a:pt x="716" y="117"/>
                    <a:pt x="718" y="138"/>
                    <a:pt x="743" y="149"/>
                  </a:cubicBezTo>
                  <a:cubicBezTo>
                    <a:pt x="769" y="160"/>
                    <a:pt x="774" y="180"/>
                    <a:pt x="780" y="202"/>
                  </a:cubicBezTo>
                  <a:cubicBezTo>
                    <a:pt x="787" y="225"/>
                    <a:pt x="815" y="245"/>
                    <a:pt x="812" y="258"/>
                  </a:cubicBezTo>
                  <a:cubicBezTo>
                    <a:pt x="809" y="272"/>
                    <a:pt x="851" y="294"/>
                    <a:pt x="856" y="319"/>
                  </a:cubicBezTo>
                  <a:cubicBezTo>
                    <a:pt x="861" y="344"/>
                    <a:pt x="868" y="350"/>
                    <a:pt x="883" y="372"/>
                  </a:cubicBezTo>
                  <a:cubicBezTo>
                    <a:pt x="898" y="395"/>
                    <a:pt x="914" y="401"/>
                    <a:pt x="906" y="424"/>
                  </a:cubicBezTo>
                  <a:cubicBezTo>
                    <a:pt x="899" y="447"/>
                    <a:pt x="952" y="477"/>
                    <a:pt x="961" y="492"/>
                  </a:cubicBezTo>
                  <a:cubicBezTo>
                    <a:pt x="969" y="507"/>
                    <a:pt x="989" y="529"/>
                    <a:pt x="991" y="553"/>
                  </a:cubicBezTo>
                  <a:cubicBezTo>
                    <a:pt x="993" y="576"/>
                    <a:pt x="1022" y="590"/>
                    <a:pt x="1039" y="618"/>
                  </a:cubicBezTo>
                  <a:cubicBezTo>
                    <a:pt x="1055" y="646"/>
                    <a:pt x="1042" y="651"/>
                    <a:pt x="1045" y="676"/>
                  </a:cubicBezTo>
                  <a:cubicBezTo>
                    <a:pt x="1049" y="702"/>
                    <a:pt x="1076" y="720"/>
                    <a:pt x="1099" y="734"/>
                  </a:cubicBezTo>
                  <a:cubicBezTo>
                    <a:pt x="1121" y="747"/>
                    <a:pt x="1159" y="764"/>
                    <a:pt x="1195" y="734"/>
                  </a:cubicBezTo>
                  <a:cubicBezTo>
                    <a:pt x="1231" y="704"/>
                    <a:pt x="1249" y="723"/>
                    <a:pt x="1281" y="730"/>
                  </a:cubicBezTo>
                  <a:cubicBezTo>
                    <a:pt x="1313" y="738"/>
                    <a:pt x="1327" y="738"/>
                    <a:pt x="1336" y="725"/>
                  </a:cubicBezTo>
                  <a:cubicBezTo>
                    <a:pt x="1345" y="711"/>
                    <a:pt x="1366" y="716"/>
                    <a:pt x="1377" y="734"/>
                  </a:cubicBezTo>
                  <a:cubicBezTo>
                    <a:pt x="1388" y="751"/>
                    <a:pt x="1405" y="763"/>
                    <a:pt x="1428" y="777"/>
                  </a:cubicBezTo>
                  <a:cubicBezTo>
                    <a:pt x="1451" y="792"/>
                    <a:pt x="1496" y="811"/>
                    <a:pt x="1529" y="797"/>
                  </a:cubicBezTo>
                  <a:cubicBezTo>
                    <a:pt x="1563" y="782"/>
                    <a:pt x="1569" y="799"/>
                    <a:pt x="1560" y="831"/>
                  </a:cubicBezTo>
                  <a:cubicBezTo>
                    <a:pt x="1552" y="862"/>
                    <a:pt x="1584" y="865"/>
                    <a:pt x="1607" y="889"/>
                  </a:cubicBezTo>
                  <a:cubicBezTo>
                    <a:pt x="1630" y="913"/>
                    <a:pt x="1621" y="918"/>
                    <a:pt x="1612" y="950"/>
                  </a:cubicBezTo>
                  <a:cubicBezTo>
                    <a:pt x="1604" y="981"/>
                    <a:pt x="1639" y="992"/>
                    <a:pt x="1670" y="1017"/>
                  </a:cubicBezTo>
                  <a:cubicBezTo>
                    <a:pt x="1702" y="1042"/>
                    <a:pt x="1714" y="1024"/>
                    <a:pt x="1728" y="1010"/>
                  </a:cubicBezTo>
                  <a:cubicBezTo>
                    <a:pt x="1742" y="995"/>
                    <a:pt x="1761" y="1010"/>
                    <a:pt x="1788" y="1012"/>
                  </a:cubicBezTo>
                  <a:cubicBezTo>
                    <a:pt x="1815" y="1013"/>
                    <a:pt x="1838" y="987"/>
                    <a:pt x="1849" y="978"/>
                  </a:cubicBezTo>
                  <a:cubicBezTo>
                    <a:pt x="1861" y="969"/>
                    <a:pt x="1888" y="974"/>
                    <a:pt x="1902" y="962"/>
                  </a:cubicBezTo>
                  <a:cubicBezTo>
                    <a:pt x="1916" y="950"/>
                    <a:pt x="1937" y="916"/>
                    <a:pt x="1947" y="901"/>
                  </a:cubicBezTo>
                  <a:cubicBezTo>
                    <a:pt x="1957" y="886"/>
                    <a:pt x="1976" y="866"/>
                    <a:pt x="2007" y="862"/>
                  </a:cubicBezTo>
                  <a:cubicBezTo>
                    <a:pt x="2039" y="858"/>
                    <a:pt x="2046" y="847"/>
                    <a:pt x="2054" y="825"/>
                  </a:cubicBezTo>
                  <a:cubicBezTo>
                    <a:pt x="2061" y="803"/>
                    <a:pt x="2102" y="788"/>
                    <a:pt x="2121" y="769"/>
                  </a:cubicBezTo>
                  <a:cubicBezTo>
                    <a:pt x="2141" y="749"/>
                    <a:pt x="2174" y="736"/>
                    <a:pt x="2199" y="726"/>
                  </a:cubicBezTo>
                  <a:cubicBezTo>
                    <a:pt x="2224" y="716"/>
                    <a:pt x="2235" y="716"/>
                    <a:pt x="2238" y="722"/>
                  </a:cubicBezTo>
                  <a:cubicBezTo>
                    <a:pt x="2242" y="728"/>
                    <a:pt x="2217" y="745"/>
                    <a:pt x="2209" y="757"/>
                  </a:cubicBezTo>
                  <a:cubicBezTo>
                    <a:pt x="2201" y="769"/>
                    <a:pt x="2196" y="788"/>
                    <a:pt x="2191" y="805"/>
                  </a:cubicBezTo>
                  <a:cubicBezTo>
                    <a:pt x="2186" y="822"/>
                    <a:pt x="2205" y="847"/>
                    <a:pt x="2227" y="866"/>
                  </a:cubicBezTo>
                  <a:cubicBezTo>
                    <a:pt x="2249" y="885"/>
                    <a:pt x="2233" y="909"/>
                    <a:pt x="2227" y="929"/>
                  </a:cubicBezTo>
                  <a:cubicBezTo>
                    <a:pt x="2222" y="949"/>
                    <a:pt x="2197" y="964"/>
                    <a:pt x="2190" y="973"/>
                  </a:cubicBezTo>
                  <a:cubicBezTo>
                    <a:pt x="2183" y="982"/>
                    <a:pt x="2175" y="994"/>
                    <a:pt x="2180" y="1004"/>
                  </a:cubicBezTo>
                  <a:cubicBezTo>
                    <a:pt x="2186" y="1014"/>
                    <a:pt x="2188" y="1042"/>
                    <a:pt x="2181" y="1057"/>
                  </a:cubicBezTo>
                  <a:cubicBezTo>
                    <a:pt x="2175" y="1071"/>
                    <a:pt x="2174" y="1087"/>
                    <a:pt x="2179" y="1096"/>
                  </a:cubicBezTo>
                  <a:cubicBezTo>
                    <a:pt x="2185" y="1105"/>
                    <a:pt x="2196" y="1118"/>
                    <a:pt x="2188" y="1140"/>
                  </a:cubicBezTo>
                  <a:cubicBezTo>
                    <a:pt x="2179" y="1163"/>
                    <a:pt x="2176" y="1160"/>
                    <a:pt x="2187" y="1175"/>
                  </a:cubicBezTo>
                  <a:cubicBezTo>
                    <a:pt x="2198" y="1190"/>
                    <a:pt x="2193" y="1213"/>
                    <a:pt x="2187" y="1239"/>
                  </a:cubicBezTo>
                  <a:cubicBezTo>
                    <a:pt x="2181" y="1264"/>
                    <a:pt x="2182" y="1289"/>
                    <a:pt x="2177" y="1297"/>
                  </a:cubicBezTo>
                  <a:cubicBezTo>
                    <a:pt x="2171" y="1305"/>
                    <a:pt x="2155" y="1325"/>
                    <a:pt x="2155" y="1340"/>
                  </a:cubicBezTo>
                  <a:cubicBezTo>
                    <a:pt x="2154" y="1356"/>
                    <a:pt x="2160" y="1382"/>
                    <a:pt x="2142" y="1408"/>
                  </a:cubicBezTo>
                  <a:cubicBezTo>
                    <a:pt x="2124" y="1434"/>
                    <a:pt x="2123" y="1430"/>
                    <a:pt x="2127" y="1446"/>
                  </a:cubicBezTo>
                  <a:cubicBezTo>
                    <a:pt x="2132" y="1462"/>
                    <a:pt x="2139" y="1491"/>
                    <a:pt x="2134" y="1509"/>
                  </a:cubicBezTo>
                  <a:cubicBezTo>
                    <a:pt x="2130" y="1528"/>
                    <a:pt x="2089" y="1519"/>
                    <a:pt x="2067" y="1521"/>
                  </a:cubicBezTo>
                  <a:cubicBezTo>
                    <a:pt x="2046" y="1523"/>
                    <a:pt x="1969" y="1513"/>
                    <a:pt x="1951" y="1510"/>
                  </a:cubicBezTo>
                  <a:cubicBezTo>
                    <a:pt x="1932" y="1506"/>
                    <a:pt x="1923" y="1543"/>
                    <a:pt x="1915" y="1575"/>
                  </a:cubicBezTo>
                  <a:cubicBezTo>
                    <a:pt x="1908" y="1607"/>
                    <a:pt x="1875" y="1611"/>
                    <a:pt x="1856" y="1623"/>
                  </a:cubicBezTo>
                  <a:cubicBezTo>
                    <a:pt x="1836" y="1635"/>
                    <a:pt x="1821" y="1633"/>
                    <a:pt x="1839" y="1650"/>
                  </a:cubicBezTo>
                  <a:cubicBezTo>
                    <a:pt x="1856" y="1667"/>
                    <a:pt x="1872" y="1683"/>
                    <a:pt x="1875" y="1703"/>
                  </a:cubicBezTo>
                  <a:cubicBezTo>
                    <a:pt x="1879" y="1724"/>
                    <a:pt x="1899" y="1749"/>
                    <a:pt x="1909" y="1769"/>
                  </a:cubicBezTo>
                  <a:cubicBezTo>
                    <a:pt x="1918" y="1790"/>
                    <a:pt x="1926" y="1834"/>
                    <a:pt x="1922" y="1870"/>
                  </a:cubicBezTo>
                  <a:cubicBezTo>
                    <a:pt x="1919" y="1894"/>
                    <a:pt x="1930" y="1899"/>
                    <a:pt x="1941" y="1913"/>
                  </a:cubicBezTo>
                  <a:cubicBezTo>
                    <a:pt x="1941" y="1913"/>
                    <a:pt x="1929" y="1941"/>
                    <a:pt x="1920" y="1936"/>
                  </a:cubicBezTo>
                  <a:cubicBezTo>
                    <a:pt x="1912" y="1931"/>
                    <a:pt x="1904" y="1937"/>
                    <a:pt x="1897" y="1946"/>
                  </a:cubicBezTo>
                  <a:cubicBezTo>
                    <a:pt x="1890" y="1954"/>
                    <a:pt x="1871" y="1949"/>
                    <a:pt x="1861" y="1937"/>
                  </a:cubicBezTo>
                  <a:cubicBezTo>
                    <a:pt x="1851" y="1924"/>
                    <a:pt x="1828" y="1914"/>
                    <a:pt x="1816" y="1913"/>
                  </a:cubicBezTo>
                  <a:cubicBezTo>
                    <a:pt x="1804" y="1911"/>
                    <a:pt x="1785" y="1911"/>
                    <a:pt x="1781" y="1885"/>
                  </a:cubicBezTo>
                  <a:cubicBezTo>
                    <a:pt x="1777" y="1860"/>
                    <a:pt x="1767" y="1821"/>
                    <a:pt x="1759" y="1851"/>
                  </a:cubicBezTo>
                  <a:cubicBezTo>
                    <a:pt x="1750" y="1880"/>
                    <a:pt x="1754" y="1871"/>
                    <a:pt x="1746" y="1887"/>
                  </a:cubicBezTo>
                  <a:cubicBezTo>
                    <a:pt x="1739" y="1904"/>
                    <a:pt x="1724" y="1895"/>
                    <a:pt x="1720" y="1879"/>
                  </a:cubicBezTo>
                  <a:cubicBezTo>
                    <a:pt x="1716" y="1864"/>
                    <a:pt x="1709" y="1859"/>
                    <a:pt x="1699" y="1878"/>
                  </a:cubicBezTo>
                  <a:cubicBezTo>
                    <a:pt x="1690" y="1896"/>
                    <a:pt x="1702" y="1894"/>
                    <a:pt x="1681" y="1902"/>
                  </a:cubicBezTo>
                  <a:cubicBezTo>
                    <a:pt x="1660" y="1909"/>
                    <a:pt x="1629" y="1926"/>
                    <a:pt x="1620" y="1930"/>
                  </a:cubicBezTo>
                  <a:cubicBezTo>
                    <a:pt x="1610" y="1934"/>
                    <a:pt x="1607" y="1934"/>
                    <a:pt x="1616" y="1946"/>
                  </a:cubicBezTo>
                  <a:cubicBezTo>
                    <a:pt x="1625" y="1957"/>
                    <a:pt x="1632" y="1967"/>
                    <a:pt x="1612" y="1982"/>
                  </a:cubicBezTo>
                  <a:cubicBezTo>
                    <a:pt x="1593" y="1996"/>
                    <a:pt x="1559" y="2002"/>
                    <a:pt x="1548" y="1982"/>
                  </a:cubicBezTo>
                  <a:cubicBezTo>
                    <a:pt x="1537" y="1961"/>
                    <a:pt x="1537" y="1956"/>
                    <a:pt x="1543" y="1949"/>
                  </a:cubicBezTo>
                  <a:cubicBezTo>
                    <a:pt x="1550" y="1942"/>
                    <a:pt x="1545" y="1935"/>
                    <a:pt x="1530" y="1935"/>
                  </a:cubicBezTo>
                  <a:cubicBezTo>
                    <a:pt x="1516" y="1934"/>
                    <a:pt x="1477" y="1917"/>
                    <a:pt x="1466" y="1891"/>
                  </a:cubicBezTo>
                  <a:cubicBezTo>
                    <a:pt x="1454" y="1865"/>
                    <a:pt x="1447" y="1851"/>
                    <a:pt x="1451" y="1838"/>
                  </a:cubicBezTo>
                  <a:cubicBezTo>
                    <a:pt x="1454" y="1825"/>
                    <a:pt x="1458" y="1795"/>
                    <a:pt x="1433" y="1798"/>
                  </a:cubicBezTo>
                  <a:cubicBezTo>
                    <a:pt x="1409" y="1801"/>
                    <a:pt x="1401" y="1798"/>
                    <a:pt x="1404" y="1820"/>
                  </a:cubicBezTo>
                  <a:cubicBezTo>
                    <a:pt x="1407" y="1842"/>
                    <a:pt x="1415" y="1849"/>
                    <a:pt x="1416" y="1868"/>
                  </a:cubicBezTo>
                  <a:cubicBezTo>
                    <a:pt x="1416" y="1887"/>
                    <a:pt x="1422" y="1901"/>
                    <a:pt x="1404" y="1917"/>
                  </a:cubicBezTo>
                  <a:cubicBezTo>
                    <a:pt x="1386" y="1933"/>
                    <a:pt x="1370" y="1928"/>
                    <a:pt x="1344" y="1905"/>
                  </a:cubicBezTo>
                  <a:cubicBezTo>
                    <a:pt x="1318" y="1883"/>
                    <a:pt x="1316" y="1879"/>
                    <a:pt x="1311" y="1859"/>
                  </a:cubicBezTo>
                  <a:cubicBezTo>
                    <a:pt x="1306" y="1840"/>
                    <a:pt x="1303" y="1815"/>
                    <a:pt x="1276" y="1821"/>
                  </a:cubicBezTo>
                  <a:cubicBezTo>
                    <a:pt x="1248" y="1827"/>
                    <a:pt x="1246" y="1855"/>
                    <a:pt x="1231" y="1836"/>
                  </a:cubicBezTo>
                  <a:cubicBezTo>
                    <a:pt x="1217" y="1817"/>
                    <a:pt x="1207" y="1799"/>
                    <a:pt x="1213" y="1784"/>
                  </a:cubicBezTo>
                  <a:cubicBezTo>
                    <a:pt x="1220" y="1769"/>
                    <a:pt x="1212" y="1745"/>
                    <a:pt x="1194" y="1734"/>
                  </a:cubicBezTo>
                  <a:cubicBezTo>
                    <a:pt x="1175" y="1723"/>
                    <a:pt x="1175" y="1727"/>
                    <a:pt x="1162" y="1735"/>
                  </a:cubicBezTo>
                  <a:cubicBezTo>
                    <a:pt x="1150" y="1743"/>
                    <a:pt x="1155" y="1711"/>
                    <a:pt x="1128" y="1713"/>
                  </a:cubicBezTo>
                  <a:cubicBezTo>
                    <a:pt x="1101" y="1714"/>
                    <a:pt x="1102" y="1713"/>
                    <a:pt x="1087" y="1732"/>
                  </a:cubicBezTo>
                  <a:cubicBezTo>
                    <a:pt x="1072" y="1751"/>
                    <a:pt x="1065" y="1754"/>
                    <a:pt x="1035" y="1746"/>
                  </a:cubicBezTo>
                  <a:cubicBezTo>
                    <a:pt x="1005" y="1738"/>
                    <a:pt x="991" y="1723"/>
                    <a:pt x="990" y="1706"/>
                  </a:cubicBezTo>
                  <a:cubicBezTo>
                    <a:pt x="989" y="1690"/>
                    <a:pt x="978" y="1664"/>
                    <a:pt x="958" y="1689"/>
                  </a:cubicBezTo>
                  <a:cubicBezTo>
                    <a:pt x="938" y="1715"/>
                    <a:pt x="944" y="1715"/>
                    <a:pt x="922" y="1717"/>
                  </a:cubicBezTo>
                  <a:cubicBezTo>
                    <a:pt x="899" y="1719"/>
                    <a:pt x="903" y="1735"/>
                    <a:pt x="883" y="1720"/>
                  </a:cubicBezTo>
                  <a:cubicBezTo>
                    <a:pt x="864" y="1705"/>
                    <a:pt x="845" y="1704"/>
                    <a:pt x="830" y="1721"/>
                  </a:cubicBezTo>
                  <a:cubicBezTo>
                    <a:pt x="816" y="1738"/>
                    <a:pt x="794" y="1742"/>
                    <a:pt x="771" y="1721"/>
                  </a:cubicBezTo>
                  <a:cubicBezTo>
                    <a:pt x="749" y="1700"/>
                    <a:pt x="710" y="1675"/>
                    <a:pt x="707" y="1657"/>
                  </a:cubicBezTo>
                  <a:cubicBezTo>
                    <a:pt x="703" y="1638"/>
                    <a:pt x="687" y="1604"/>
                    <a:pt x="683" y="1588"/>
                  </a:cubicBezTo>
                  <a:cubicBezTo>
                    <a:pt x="680" y="1573"/>
                    <a:pt x="665" y="1558"/>
                    <a:pt x="650" y="1579"/>
                  </a:cubicBezTo>
                  <a:cubicBezTo>
                    <a:pt x="635" y="1599"/>
                    <a:pt x="622" y="1598"/>
                    <a:pt x="605" y="1600"/>
                  </a:cubicBezTo>
                  <a:cubicBezTo>
                    <a:pt x="588" y="1602"/>
                    <a:pt x="558" y="1597"/>
                    <a:pt x="538" y="1601"/>
                  </a:cubicBezTo>
                  <a:cubicBezTo>
                    <a:pt x="518" y="1605"/>
                    <a:pt x="370" y="1403"/>
                    <a:pt x="370" y="1403"/>
                  </a:cubicBezTo>
                  <a:cubicBezTo>
                    <a:pt x="422" y="935"/>
                    <a:pt x="422" y="935"/>
                    <a:pt x="422" y="935"/>
                  </a:cubicBezTo>
                  <a:cubicBezTo>
                    <a:pt x="422" y="935"/>
                    <a:pt x="176" y="469"/>
                    <a:pt x="172" y="465"/>
                  </a:cubicBezTo>
                  <a:cubicBezTo>
                    <a:pt x="168" y="460"/>
                    <a:pt x="0" y="231"/>
                    <a:pt x="0" y="231"/>
                  </a:cubicBezTo>
                  <a:cubicBezTo>
                    <a:pt x="58" y="158"/>
                    <a:pt x="58" y="158"/>
                    <a:pt x="58" y="158"/>
                  </a:cubicBezTo>
                  <a:cubicBezTo>
                    <a:pt x="72" y="93"/>
                    <a:pt x="72" y="93"/>
                    <a:pt x="72" y="93"/>
                  </a:cubicBezTo>
                  <a:lnTo>
                    <a:pt x="75" y="92"/>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9" name="Freeform 25"/>
            <p:cNvSpPr>
              <a:spLocks noChangeArrowheads="1"/>
            </p:cNvSpPr>
            <p:nvPr/>
          </p:nvSpPr>
          <p:spPr bwMode="auto">
            <a:xfrm>
              <a:off x="3076575" y="1812925"/>
              <a:ext cx="546100" cy="989012"/>
            </a:xfrm>
            <a:custGeom>
              <a:avLst/>
              <a:gdLst>
                <a:gd name="T0" fmla="*/ 570 w 977"/>
                <a:gd name="T1" fmla="*/ 1699 h 1767"/>
                <a:gd name="T2" fmla="*/ 652 w 977"/>
                <a:gd name="T3" fmla="*/ 1738 h 1767"/>
                <a:gd name="T4" fmla="*/ 709 w 977"/>
                <a:gd name="T5" fmla="*/ 1758 h 1767"/>
                <a:gd name="T6" fmla="*/ 740 w 977"/>
                <a:gd name="T7" fmla="*/ 1683 h 1767"/>
                <a:gd name="T8" fmla="*/ 741 w 977"/>
                <a:gd name="T9" fmla="*/ 1590 h 1767"/>
                <a:gd name="T10" fmla="*/ 812 w 977"/>
                <a:gd name="T11" fmla="*/ 1568 h 1767"/>
                <a:gd name="T12" fmla="*/ 813 w 977"/>
                <a:gd name="T13" fmla="*/ 1517 h 1767"/>
                <a:gd name="T14" fmla="*/ 740 w 977"/>
                <a:gd name="T15" fmla="*/ 1471 h 1767"/>
                <a:gd name="T16" fmla="*/ 746 w 977"/>
                <a:gd name="T17" fmla="*/ 1441 h 1767"/>
                <a:gd name="T18" fmla="*/ 876 w 977"/>
                <a:gd name="T19" fmla="*/ 1443 h 1767"/>
                <a:gd name="T20" fmla="*/ 926 w 977"/>
                <a:gd name="T21" fmla="*/ 1448 h 1767"/>
                <a:gd name="T22" fmla="*/ 973 w 977"/>
                <a:gd name="T23" fmla="*/ 1378 h 1767"/>
                <a:gd name="T24" fmla="*/ 932 w 977"/>
                <a:gd name="T25" fmla="*/ 1310 h 1767"/>
                <a:gd name="T26" fmla="*/ 893 w 977"/>
                <a:gd name="T27" fmla="*/ 1271 h 1767"/>
                <a:gd name="T28" fmla="*/ 858 w 977"/>
                <a:gd name="T29" fmla="*/ 1199 h 1767"/>
                <a:gd name="T30" fmla="*/ 829 w 977"/>
                <a:gd name="T31" fmla="*/ 1169 h 1767"/>
                <a:gd name="T32" fmla="*/ 830 w 977"/>
                <a:gd name="T33" fmla="*/ 1086 h 1767"/>
                <a:gd name="T34" fmla="*/ 856 w 977"/>
                <a:gd name="T35" fmla="*/ 967 h 1767"/>
                <a:gd name="T36" fmla="*/ 859 w 977"/>
                <a:gd name="T37" fmla="*/ 869 h 1767"/>
                <a:gd name="T38" fmla="*/ 828 w 977"/>
                <a:gd name="T39" fmla="*/ 784 h 1767"/>
                <a:gd name="T40" fmla="*/ 831 w 977"/>
                <a:gd name="T41" fmla="*/ 680 h 1767"/>
                <a:gd name="T42" fmla="*/ 830 w 977"/>
                <a:gd name="T43" fmla="*/ 586 h 1767"/>
                <a:gd name="T44" fmla="*/ 864 w 977"/>
                <a:gd name="T45" fmla="*/ 499 h 1767"/>
                <a:gd name="T46" fmla="*/ 856 w 977"/>
                <a:gd name="T47" fmla="*/ 404 h 1767"/>
                <a:gd name="T48" fmla="*/ 866 w 977"/>
                <a:gd name="T49" fmla="*/ 302 h 1767"/>
                <a:gd name="T50" fmla="*/ 916 w 977"/>
                <a:gd name="T51" fmla="*/ 198 h 1767"/>
                <a:gd name="T52" fmla="*/ 945 w 977"/>
                <a:gd name="T53" fmla="*/ 86 h 1767"/>
                <a:gd name="T54" fmla="*/ 862 w 977"/>
                <a:gd name="T55" fmla="*/ 12 h 1767"/>
                <a:gd name="T56" fmla="*/ 311 w 977"/>
                <a:gd name="T57" fmla="*/ 345 h 1767"/>
                <a:gd name="T58" fmla="*/ 289 w 977"/>
                <a:gd name="T59" fmla="*/ 758 h 1767"/>
                <a:gd name="T60" fmla="*/ 0 w 977"/>
                <a:gd name="T61" fmla="*/ 1677 h 1767"/>
                <a:gd name="T62" fmla="*/ 463 w 977"/>
                <a:gd name="T63" fmla="*/ 1717 h 17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7"/>
                <a:gd name="T97" fmla="*/ 0 h 1767"/>
                <a:gd name="T98" fmla="*/ 977 w 977"/>
                <a:gd name="T99" fmla="*/ 1767 h 17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7" h="1767">
                  <a:moveTo>
                    <a:pt x="534" y="1677"/>
                  </a:moveTo>
                  <a:cubicBezTo>
                    <a:pt x="534" y="1677"/>
                    <a:pt x="552" y="1690"/>
                    <a:pt x="570" y="1699"/>
                  </a:cubicBezTo>
                  <a:cubicBezTo>
                    <a:pt x="588" y="1708"/>
                    <a:pt x="594" y="1722"/>
                    <a:pt x="614" y="1718"/>
                  </a:cubicBezTo>
                  <a:cubicBezTo>
                    <a:pt x="634" y="1715"/>
                    <a:pt x="651" y="1719"/>
                    <a:pt x="652" y="1738"/>
                  </a:cubicBezTo>
                  <a:cubicBezTo>
                    <a:pt x="652" y="1757"/>
                    <a:pt x="658" y="1762"/>
                    <a:pt x="674" y="1765"/>
                  </a:cubicBezTo>
                  <a:cubicBezTo>
                    <a:pt x="689" y="1767"/>
                    <a:pt x="695" y="1758"/>
                    <a:pt x="709" y="1758"/>
                  </a:cubicBezTo>
                  <a:cubicBezTo>
                    <a:pt x="723" y="1758"/>
                    <a:pt x="737" y="1757"/>
                    <a:pt x="740" y="1736"/>
                  </a:cubicBezTo>
                  <a:cubicBezTo>
                    <a:pt x="743" y="1716"/>
                    <a:pt x="759" y="1702"/>
                    <a:pt x="740" y="1683"/>
                  </a:cubicBezTo>
                  <a:cubicBezTo>
                    <a:pt x="721" y="1663"/>
                    <a:pt x="712" y="1645"/>
                    <a:pt x="717" y="1634"/>
                  </a:cubicBezTo>
                  <a:cubicBezTo>
                    <a:pt x="722" y="1623"/>
                    <a:pt x="712" y="1598"/>
                    <a:pt x="741" y="1590"/>
                  </a:cubicBezTo>
                  <a:cubicBezTo>
                    <a:pt x="771" y="1581"/>
                    <a:pt x="777" y="1594"/>
                    <a:pt x="785" y="1579"/>
                  </a:cubicBezTo>
                  <a:cubicBezTo>
                    <a:pt x="793" y="1565"/>
                    <a:pt x="798" y="1566"/>
                    <a:pt x="812" y="1568"/>
                  </a:cubicBezTo>
                  <a:cubicBezTo>
                    <a:pt x="826" y="1570"/>
                    <a:pt x="836" y="1566"/>
                    <a:pt x="835" y="1547"/>
                  </a:cubicBezTo>
                  <a:cubicBezTo>
                    <a:pt x="835" y="1527"/>
                    <a:pt x="832" y="1524"/>
                    <a:pt x="813" y="1517"/>
                  </a:cubicBezTo>
                  <a:cubicBezTo>
                    <a:pt x="794" y="1509"/>
                    <a:pt x="761" y="1514"/>
                    <a:pt x="765" y="1494"/>
                  </a:cubicBezTo>
                  <a:cubicBezTo>
                    <a:pt x="769" y="1474"/>
                    <a:pt x="759" y="1475"/>
                    <a:pt x="740" y="1471"/>
                  </a:cubicBezTo>
                  <a:cubicBezTo>
                    <a:pt x="721" y="1466"/>
                    <a:pt x="693" y="1456"/>
                    <a:pt x="702" y="1449"/>
                  </a:cubicBezTo>
                  <a:cubicBezTo>
                    <a:pt x="712" y="1442"/>
                    <a:pt x="730" y="1439"/>
                    <a:pt x="746" y="1441"/>
                  </a:cubicBezTo>
                  <a:cubicBezTo>
                    <a:pt x="763" y="1443"/>
                    <a:pt x="806" y="1440"/>
                    <a:pt x="827" y="1446"/>
                  </a:cubicBezTo>
                  <a:cubicBezTo>
                    <a:pt x="847" y="1451"/>
                    <a:pt x="870" y="1456"/>
                    <a:pt x="876" y="1443"/>
                  </a:cubicBezTo>
                  <a:cubicBezTo>
                    <a:pt x="882" y="1429"/>
                    <a:pt x="895" y="1437"/>
                    <a:pt x="901" y="1446"/>
                  </a:cubicBezTo>
                  <a:cubicBezTo>
                    <a:pt x="906" y="1454"/>
                    <a:pt x="913" y="1466"/>
                    <a:pt x="926" y="1448"/>
                  </a:cubicBezTo>
                  <a:cubicBezTo>
                    <a:pt x="939" y="1430"/>
                    <a:pt x="949" y="1438"/>
                    <a:pt x="960" y="1431"/>
                  </a:cubicBezTo>
                  <a:cubicBezTo>
                    <a:pt x="970" y="1423"/>
                    <a:pt x="977" y="1393"/>
                    <a:pt x="973" y="1378"/>
                  </a:cubicBezTo>
                  <a:cubicBezTo>
                    <a:pt x="970" y="1363"/>
                    <a:pt x="976" y="1345"/>
                    <a:pt x="957" y="1339"/>
                  </a:cubicBezTo>
                  <a:cubicBezTo>
                    <a:pt x="938" y="1332"/>
                    <a:pt x="935" y="1324"/>
                    <a:pt x="932" y="1310"/>
                  </a:cubicBezTo>
                  <a:cubicBezTo>
                    <a:pt x="929" y="1296"/>
                    <a:pt x="925" y="1307"/>
                    <a:pt x="909" y="1301"/>
                  </a:cubicBezTo>
                  <a:cubicBezTo>
                    <a:pt x="894" y="1295"/>
                    <a:pt x="887" y="1287"/>
                    <a:pt x="893" y="1271"/>
                  </a:cubicBezTo>
                  <a:cubicBezTo>
                    <a:pt x="898" y="1255"/>
                    <a:pt x="887" y="1226"/>
                    <a:pt x="871" y="1220"/>
                  </a:cubicBezTo>
                  <a:cubicBezTo>
                    <a:pt x="856" y="1215"/>
                    <a:pt x="843" y="1207"/>
                    <a:pt x="858" y="1199"/>
                  </a:cubicBezTo>
                  <a:cubicBezTo>
                    <a:pt x="873" y="1190"/>
                    <a:pt x="874" y="1182"/>
                    <a:pt x="857" y="1185"/>
                  </a:cubicBezTo>
                  <a:cubicBezTo>
                    <a:pt x="841" y="1188"/>
                    <a:pt x="812" y="1183"/>
                    <a:pt x="829" y="1169"/>
                  </a:cubicBezTo>
                  <a:cubicBezTo>
                    <a:pt x="847" y="1156"/>
                    <a:pt x="862" y="1146"/>
                    <a:pt x="857" y="1129"/>
                  </a:cubicBezTo>
                  <a:cubicBezTo>
                    <a:pt x="852" y="1112"/>
                    <a:pt x="824" y="1104"/>
                    <a:pt x="830" y="1086"/>
                  </a:cubicBezTo>
                  <a:cubicBezTo>
                    <a:pt x="836" y="1068"/>
                    <a:pt x="846" y="1047"/>
                    <a:pt x="848" y="1026"/>
                  </a:cubicBezTo>
                  <a:cubicBezTo>
                    <a:pt x="850" y="1004"/>
                    <a:pt x="846" y="980"/>
                    <a:pt x="856" y="967"/>
                  </a:cubicBezTo>
                  <a:cubicBezTo>
                    <a:pt x="866" y="954"/>
                    <a:pt x="881" y="941"/>
                    <a:pt x="875" y="917"/>
                  </a:cubicBezTo>
                  <a:cubicBezTo>
                    <a:pt x="869" y="893"/>
                    <a:pt x="864" y="887"/>
                    <a:pt x="859" y="869"/>
                  </a:cubicBezTo>
                  <a:cubicBezTo>
                    <a:pt x="855" y="852"/>
                    <a:pt x="846" y="846"/>
                    <a:pt x="844" y="834"/>
                  </a:cubicBezTo>
                  <a:cubicBezTo>
                    <a:pt x="841" y="823"/>
                    <a:pt x="831" y="807"/>
                    <a:pt x="828" y="784"/>
                  </a:cubicBezTo>
                  <a:cubicBezTo>
                    <a:pt x="826" y="761"/>
                    <a:pt x="816" y="747"/>
                    <a:pt x="829" y="732"/>
                  </a:cubicBezTo>
                  <a:cubicBezTo>
                    <a:pt x="842" y="718"/>
                    <a:pt x="840" y="700"/>
                    <a:pt x="831" y="680"/>
                  </a:cubicBezTo>
                  <a:cubicBezTo>
                    <a:pt x="821" y="659"/>
                    <a:pt x="821" y="655"/>
                    <a:pt x="817" y="638"/>
                  </a:cubicBezTo>
                  <a:cubicBezTo>
                    <a:pt x="812" y="621"/>
                    <a:pt x="813" y="603"/>
                    <a:pt x="830" y="586"/>
                  </a:cubicBezTo>
                  <a:cubicBezTo>
                    <a:pt x="847" y="570"/>
                    <a:pt x="862" y="556"/>
                    <a:pt x="861" y="541"/>
                  </a:cubicBezTo>
                  <a:cubicBezTo>
                    <a:pt x="861" y="527"/>
                    <a:pt x="849" y="511"/>
                    <a:pt x="864" y="499"/>
                  </a:cubicBezTo>
                  <a:cubicBezTo>
                    <a:pt x="878" y="486"/>
                    <a:pt x="890" y="464"/>
                    <a:pt x="884" y="448"/>
                  </a:cubicBezTo>
                  <a:cubicBezTo>
                    <a:pt x="879" y="432"/>
                    <a:pt x="868" y="414"/>
                    <a:pt x="856" y="404"/>
                  </a:cubicBezTo>
                  <a:cubicBezTo>
                    <a:pt x="844" y="395"/>
                    <a:pt x="839" y="364"/>
                    <a:pt x="844" y="345"/>
                  </a:cubicBezTo>
                  <a:cubicBezTo>
                    <a:pt x="850" y="327"/>
                    <a:pt x="843" y="326"/>
                    <a:pt x="866" y="302"/>
                  </a:cubicBezTo>
                  <a:cubicBezTo>
                    <a:pt x="889" y="278"/>
                    <a:pt x="910" y="276"/>
                    <a:pt x="906" y="243"/>
                  </a:cubicBezTo>
                  <a:cubicBezTo>
                    <a:pt x="902" y="209"/>
                    <a:pt x="915" y="224"/>
                    <a:pt x="916" y="198"/>
                  </a:cubicBezTo>
                  <a:cubicBezTo>
                    <a:pt x="917" y="172"/>
                    <a:pt x="912" y="152"/>
                    <a:pt x="922" y="145"/>
                  </a:cubicBezTo>
                  <a:cubicBezTo>
                    <a:pt x="932" y="138"/>
                    <a:pt x="953" y="105"/>
                    <a:pt x="945" y="86"/>
                  </a:cubicBezTo>
                  <a:cubicBezTo>
                    <a:pt x="937" y="67"/>
                    <a:pt x="923" y="45"/>
                    <a:pt x="935" y="22"/>
                  </a:cubicBezTo>
                  <a:cubicBezTo>
                    <a:pt x="947" y="0"/>
                    <a:pt x="862" y="12"/>
                    <a:pt x="862" y="12"/>
                  </a:cubicBezTo>
                  <a:cubicBezTo>
                    <a:pt x="521" y="184"/>
                    <a:pt x="521" y="184"/>
                    <a:pt x="521" y="184"/>
                  </a:cubicBezTo>
                  <a:cubicBezTo>
                    <a:pt x="311" y="345"/>
                    <a:pt x="311" y="345"/>
                    <a:pt x="311" y="345"/>
                  </a:cubicBezTo>
                  <a:cubicBezTo>
                    <a:pt x="175" y="536"/>
                    <a:pt x="175" y="536"/>
                    <a:pt x="175" y="536"/>
                  </a:cubicBezTo>
                  <a:cubicBezTo>
                    <a:pt x="289" y="758"/>
                    <a:pt x="289" y="758"/>
                    <a:pt x="289" y="758"/>
                  </a:cubicBezTo>
                  <a:cubicBezTo>
                    <a:pt x="78" y="1087"/>
                    <a:pt x="78" y="1087"/>
                    <a:pt x="78" y="1087"/>
                  </a:cubicBezTo>
                  <a:cubicBezTo>
                    <a:pt x="0" y="1677"/>
                    <a:pt x="0" y="1677"/>
                    <a:pt x="0" y="1677"/>
                  </a:cubicBezTo>
                  <a:cubicBezTo>
                    <a:pt x="353" y="1744"/>
                    <a:pt x="353" y="1744"/>
                    <a:pt x="353" y="1744"/>
                  </a:cubicBezTo>
                  <a:cubicBezTo>
                    <a:pt x="463" y="1717"/>
                    <a:pt x="463" y="1717"/>
                    <a:pt x="463" y="1717"/>
                  </a:cubicBezTo>
                  <a:lnTo>
                    <a:pt x="534" y="1677"/>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0" name="Freeform 26"/>
            <p:cNvSpPr>
              <a:spLocks noChangeArrowheads="1"/>
            </p:cNvSpPr>
            <p:nvPr/>
          </p:nvSpPr>
          <p:spPr bwMode="auto">
            <a:xfrm>
              <a:off x="2917825" y="1865313"/>
              <a:ext cx="358775" cy="527050"/>
            </a:xfrm>
            <a:custGeom>
              <a:avLst/>
              <a:gdLst>
                <a:gd name="T0" fmla="*/ 553 w 643"/>
                <a:gd name="T1" fmla="*/ 531 h 942"/>
                <a:gd name="T2" fmla="*/ 569 w 643"/>
                <a:gd name="T3" fmla="*/ 496 h 942"/>
                <a:gd name="T4" fmla="*/ 563 w 643"/>
                <a:gd name="T5" fmla="*/ 446 h 942"/>
                <a:gd name="T6" fmla="*/ 580 w 643"/>
                <a:gd name="T7" fmla="*/ 406 h 942"/>
                <a:gd name="T8" fmla="*/ 636 w 643"/>
                <a:gd name="T9" fmla="*/ 350 h 942"/>
                <a:gd name="T10" fmla="*/ 509 w 643"/>
                <a:gd name="T11" fmla="*/ 241 h 942"/>
                <a:gd name="T12" fmla="*/ 535 w 643"/>
                <a:gd name="T13" fmla="*/ 48 h 942"/>
                <a:gd name="T14" fmla="*/ 454 w 643"/>
                <a:gd name="T15" fmla="*/ 0 h 942"/>
                <a:gd name="T16" fmla="*/ 356 w 643"/>
                <a:gd name="T17" fmla="*/ 46 h 942"/>
                <a:gd name="T18" fmla="*/ 181 w 643"/>
                <a:gd name="T19" fmla="*/ 215 h 942"/>
                <a:gd name="T20" fmla="*/ 26 w 643"/>
                <a:gd name="T21" fmla="*/ 411 h 942"/>
                <a:gd name="T22" fmla="*/ 0 w 643"/>
                <a:gd name="T23" fmla="*/ 494 h 942"/>
                <a:gd name="T24" fmla="*/ 179 w 643"/>
                <a:gd name="T25" fmla="*/ 792 h 942"/>
                <a:gd name="T26" fmla="*/ 254 w 643"/>
                <a:gd name="T27" fmla="*/ 881 h 942"/>
                <a:gd name="T28" fmla="*/ 461 w 643"/>
                <a:gd name="T29" fmla="*/ 942 h 942"/>
                <a:gd name="T30" fmla="*/ 522 w 643"/>
                <a:gd name="T31" fmla="*/ 849 h 942"/>
                <a:gd name="T32" fmla="*/ 539 w 643"/>
                <a:gd name="T33" fmla="*/ 603 h 942"/>
                <a:gd name="T34" fmla="*/ 532 w 643"/>
                <a:gd name="T35" fmla="*/ 540 h 942"/>
                <a:gd name="T36" fmla="*/ 553 w 643"/>
                <a:gd name="T37" fmla="*/ 531 h 94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43"/>
                <a:gd name="T58" fmla="*/ 0 h 942"/>
                <a:gd name="T59" fmla="*/ 643 w 643"/>
                <a:gd name="T60" fmla="*/ 942 h 94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43" h="942">
                  <a:moveTo>
                    <a:pt x="553" y="531"/>
                  </a:moveTo>
                  <a:cubicBezTo>
                    <a:pt x="553" y="531"/>
                    <a:pt x="584" y="518"/>
                    <a:pt x="569" y="496"/>
                  </a:cubicBezTo>
                  <a:cubicBezTo>
                    <a:pt x="555" y="473"/>
                    <a:pt x="554" y="463"/>
                    <a:pt x="563" y="446"/>
                  </a:cubicBezTo>
                  <a:cubicBezTo>
                    <a:pt x="573" y="428"/>
                    <a:pt x="560" y="429"/>
                    <a:pt x="580" y="406"/>
                  </a:cubicBezTo>
                  <a:cubicBezTo>
                    <a:pt x="599" y="384"/>
                    <a:pt x="629" y="382"/>
                    <a:pt x="636" y="350"/>
                  </a:cubicBezTo>
                  <a:cubicBezTo>
                    <a:pt x="643" y="318"/>
                    <a:pt x="509" y="241"/>
                    <a:pt x="509" y="241"/>
                  </a:cubicBezTo>
                  <a:cubicBezTo>
                    <a:pt x="535" y="48"/>
                    <a:pt x="535" y="48"/>
                    <a:pt x="535" y="48"/>
                  </a:cubicBezTo>
                  <a:cubicBezTo>
                    <a:pt x="454" y="0"/>
                    <a:pt x="454" y="0"/>
                    <a:pt x="454" y="0"/>
                  </a:cubicBezTo>
                  <a:cubicBezTo>
                    <a:pt x="356" y="46"/>
                    <a:pt x="356" y="46"/>
                    <a:pt x="356" y="46"/>
                  </a:cubicBezTo>
                  <a:cubicBezTo>
                    <a:pt x="181" y="215"/>
                    <a:pt x="181" y="215"/>
                    <a:pt x="181" y="215"/>
                  </a:cubicBezTo>
                  <a:cubicBezTo>
                    <a:pt x="26" y="411"/>
                    <a:pt x="26" y="411"/>
                    <a:pt x="26" y="411"/>
                  </a:cubicBezTo>
                  <a:cubicBezTo>
                    <a:pt x="0" y="494"/>
                    <a:pt x="0" y="494"/>
                    <a:pt x="0" y="494"/>
                  </a:cubicBezTo>
                  <a:cubicBezTo>
                    <a:pt x="179" y="792"/>
                    <a:pt x="179" y="792"/>
                    <a:pt x="179" y="792"/>
                  </a:cubicBezTo>
                  <a:cubicBezTo>
                    <a:pt x="179" y="792"/>
                    <a:pt x="252" y="881"/>
                    <a:pt x="254" y="881"/>
                  </a:cubicBezTo>
                  <a:cubicBezTo>
                    <a:pt x="257" y="881"/>
                    <a:pt x="461" y="942"/>
                    <a:pt x="461" y="942"/>
                  </a:cubicBezTo>
                  <a:cubicBezTo>
                    <a:pt x="522" y="849"/>
                    <a:pt x="522" y="849"/>
                    <a:pt x="522" y="849"/>
                  </a:cubicBezTo>
                  <a:cubicBezTo>
                    <a:pt x="539" y="603"/>
                    <a:pt x="539" y="603"/>
                    <a:pt x="539" y="603"/>
                  </a:cubicBezTo>
                  <a:cubicBezTo>
                    <a:pt x="532" y="540"/>
                    <a:pt x="532" y="540"/>
                    <a:pt x="532" y="540"/>
                  </a:cubicBezTo>
                  <a:lnTo>
                    <a:pt x="553" y="531"/>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1" name="Freeform 27"/>
            <p:cNvSpPr>
              <a:spLocks noChangeArrowheads="1"/>
            </p:cNvSpPr>
            <p:nvPr/>
          </p:nvSpPr>
          <p:spPr bwMode="auto">
            <a:xfrm>
              <a:off x="2209800" y="52388"/>
              <a:ext cx="2503488" cy="2093912"/>
            </a:xfrm>
            <a:custGeom>
              <a:avLst/>
              <a:gdLst>
                <a:gd name="T0" fmla="*/ 620 w 4476"/>
                <a:gd name="T1" fmla="*/ 2540 h 3743"/>
                <a:gd name="T2" fmla="*/ 1202 w 4476"/>
                <a:gd name="T3" fmla="*/ 2737 h 3743"/>
                <a:gd name="T4" fmla="*/ 1598 w 4476"/>
                <a:gd name="T5" fmla="*/ 2683 h 3743"/>
                <a:gd name="T6" fmla="*/ 2252 w 4476"/>
                <a:gd name="T7" fmla="*/ 2527 h 3743"/>
                <a:gd name="T8" fmla="*/ 2522 w 4476"/>
                <a:gd name="T9" fmla="*/ 2277 h 3743"/>
                <a:gd name="T10" fmla="*/ 2546 w 4476"/>
                <a:gd name="T11" fmla="*/ 1972 h 3743"/>
                <a:gd name="T12" fmla="*/ 2920 w 4476"/>
                <a:gd name="T13" fmla="*/ 1866 h 3743"/>
                <a:gd name="T14" fmla="*/ 3154 w 4476"/>
                <a:gd name="T15" fmla="*/ 1738 h 3743"/>
                <a:gd name="T16" fmla="*/ 3377 w 4476"/>
                <a:gd name="T17" fmla="*/ 1570 h 3743"/>
                <a:gd name="T18" fmla="*/ 3684 w 4476"/>
                <a:gd name="T19" fmla="*/ 1429 h 3743"/>
                <a:gd name="T20" fmla="*/ 3427 w 4476"/>
                <a:gd name="T21" fmla="*/ 1232 h 3743"/>
                <a:gd name="T22" fmla="*/ 3097 w 4476"/>
                <a:gd name="T23" fmla="*/ 1334 h 3743"/>
                <a:gd name="T24" fmla="*/ 3067 w 4476"/>
                <a:gd name="T25" fmla="*/ 1079 h 3743"/>
                <a:gd name="T26" fmla="*/ 3337 w 4476"/>
                <a:gd name="T27" fmla="*/ 895 h 3743"/>
                <a:gd name="T28" fmla="*/ 3512 w 4476"/>
                <a:gd name="T29" fmla="*/ 594 h 3743"/>
                <a:gd name="T30" fmla="*/ 3636 w 4476"/>
                <a:gd name="T31" fmla="*/ 234 h 3743"/>
                <a:gd name="T32" fmla="*/ 3657 w 4476"/>
                <a:gd name="T33" fmla="*/ 27 h 3743"/>
                <a:gd name="T34" fmla="*/ 3742 w 4476"/>
                <a:gd name="T35" fmla="*/ 144 h 3743"/>
                <a:gd name="T36" fmla="*/ 3916 w 4476"/>
                <a:gd name="T37" fmla="*/ 209 h 3743"/>
                <a:gd name="T38" fmla="*/ 4111 w 4476"/>
                <a:gd name="T39" fmla="*/ 408 h 3743"/>
                <a:gd name="T40" fmla="*/ 4303 w 4476"/>
                <a:gd name="T41" fmla="*/ 314 h 3743"/>
                <a:gd name="T42" fmla="*/ 4426 w 4476"/>
                <a:gd name="T43" fmla="*/ 520 h 3743"/>
                <a:gd name="T44" fmla="*/ 4416 w 4476"/>
                <a:gd name="T45" fmla="*/ 814 h 3743"/>
                <a:gd name="T46" fmla="*/ 4365 w 4476"/>
                <a:gd name="T47" fmla="*/ 1040 h 3743"/>
                <a:gd name="T48" fmla="*/ 4196 w 4476"/>
                <a:gd name="T49" fmla="*/ 1125 h 3743"/>
                <a:gd name="T50" fmla="*/ 4140 w 4476"/>
                <a:gd name="T51" fmla="*/ 1332 h 3743"/>
                <a:gd name="T52" fmla="*/ 4256 w 4476"/>
                <a:gd name="T53" fmla="*/ 1424 h 3743"/>
                <a:gd name="T54" fmla="*/ 4220 w 4476"/>
                <a:gd name="T55" fmla="*/ 1584 h 3743"/>
                <a:gd name="T56" fmla="*/ 4058 w 4476"/>
                <a:gd name="T57" fmla="*/ 1668 h 3743"/>
                <a:gd name="T58" fmla="*/ 4129 w 4476"/>
                <a:gd name="T59" fmla="*/ 1863 h 3743"/>
                <a:gd name="T60" fmla="*/ 4298 w 4476"/>
                <a:gd name="T61" fmla="*/ 1917 h 3743"/>
                <a:gd name="T62" fmla="*/ 4409 w 4476"/>
                <a:gd name="T63" fmla="*/ 2172 h 3743"/>
                <a:gd name="T64" fmla="*/ 4242 w 4476"/>
                <a:gd name="T65" fmla="*/ 2293 h 3743"/>
                <a:gd name="T66" fmla="*/ 4057 w 4476"/>
                <a:gd name="T67" fmla="*/ 2402 h 3743"/>
                <a:gd name="T68" fmla="*/ 3887 w 4476"/>
                <a:gd name="T69" fmla="*/ 2524 h 3743"/>
                <a:gd name="T70" fmla="*/ 3755 w 4476"/>
                <a:gd name="T71" fmla="*/ 2517 h 3743"/>
                <a:gd name="T72" fmla="*/ 3617 w 4476"/>
                <a:gd name="T73" fmla="*/ 2674 h 3743"/>
                <a:gd name="T74" fmla="*/ 3428 w 4476"/>
                <a:gd name="T75" fmla="*/ 2456 h 3743"/>
                <a:gd name="T76" fmla="*/ 3294 w 4476"/>
                <a:gd name="T77" fmla="*/ 2591 h 3743"/>
                <a:gd name="T78" fmla="*/ 3040 w 4476"/>
                <a:gd name="T79" fmla="*/ 2672 h 3743"/>
                <a:gd name="T80" fmla="*/ 2923 w 4476"/>
                <a:gd name="T81" fmla="*/ 2730 h 3743"/>
                <a:gd name="T82" fmla="*/ 2930 w 4476"/>
                <a:gd name="T83" fmla="*/ 2921 h 3743"/>
                <a:gd name="T84" fmla="*/ 2744 w 4476"/>
                <a:gd name="T85" fmla="*/ 3022 h 3743"/>
                <a:gd name="T86" fmla="*/ 2526 w 4476"/>
                <a:gd name="T87" fmla="*/ 3185 h 3743"/>
                <a:gd name="T88" fmla="*/ 2343 w 4476"/>
                <a:gd name="T89" fmla="*/ 3233 h 3743"/>
                <a:gd name="T90" fmla="*/ 2240 w 4476"/>
                <a:gd name="T91" fmla="*/ 3389 h 3743"/>
                <a:gd name="T92" fmla="*/ 2054 w 4476"/>
                <a:gd name="T93" fmla="*/ 3584 h 3743"/>
                <a:gd name="T94" fmla="*/ 1869 w 4476"/>
                <a:gd name="T95" fmla="*/ 3603 h 3743"/>
                <a:gd name="T96" fmla="*/ 1720 w 4476"/>
                <a:gd name="T97" fmla="*/ 3442 h 3743"/>
                <a:gd name="T98" fmla="*/ 1651 w 4476"/>
                <a:gd name="T99" fmla="*/ 3294 h 3743"/>
                <a:gd name="T100" fmla="*/ 1562 w 4476"/>
                <a:gd name="T101" fmla="*/ 3445 h 3743"/>
                <a:gd name="T102" fmla="*/ 1450 w 4476"/>
                <a:gd name="T103" fmla="*/ 3653 h 3743"/>
                <a:gd name="T104" fmla="*/ 934 w 4476"/>
                <a:gd name="T105" fmla="*/ 3556 h 3743"/>
                <a:gd name="T106" fmla="*/ 215 w 4476"/>
                <a:gd name="T107" fmla="*/ 2531 h 374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6"/>
                <a:gd name="T163" fmla="*/ 0 h 3743"/>
                <a:gd name="T164" fmla="*/ 4476 w 4476"/>
                <a:gd name="T165" fmla="*/ 3743 h 374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6" h="3743">
                  <a:moveTo>
                    <a:pt x="215" y="2531"/>
                  </a:moveTo>
                  <a:cubicBezTo>
                    <a:pt x="217" y="2531"/>
                    <a:pt x="218" y="2530"/>
                    <a:pt x="220" y="2530"/>
                  </a:cubicBezTo>
                  <a:cubicBezTo>
                    <a:pt x="258" y="2519"/>
                    <a:pt x="303" y="2531"/>
                    <a:pt x="331" y="2540"/>
                  </a:cubicBezTo>
                  <a:cubicBezTo>
                    <a:pt x="358" y="2550"/>
                    <a:pt x="431" y="2551"/>
                    <a:pt x="464" y="2560"/>
                  </a:cubicBezTo>
                  <a:cubicBezTo>
                    <a:pt x="497" y="2569"/>
                    <a:pt x="541" y="2558"/>
                    <a:pt x="570" y="2547"/>
                  </a:cubicBezTo>
                  <a:cubicBezTo>
                    <a:pt x="599" y="2535"/>
                    <a:pt x="605" y="2533"/>
                    <a:pt x="620" y="2540"/>
                  </a:cubicBezTo>
                  <a:cubicBezTo>
                    <a:pt x="635" y="2548"/>
                    <a:pt x="673" y="2551"/>
                    <a:pt x="689" y="2551"/>
                  </a:cubicBezTo>
                  <a:cubicBezTo>
                    <a:pt x="706" y="2551"/>
                    <a:pt x="812" y="2568"/>
                    <a:pt x="842" y="2570"/>
                  </a:cubicBezTo>
                  <a:cubicBezTo>
                    <a:pt x="873" y="2571"/>
                    <a:pt x="896" y="2579"/>
                    <a:pt x="910" y="2604"/>
                  </a:cubicBezTo>
                  <a:cubicBezTo>
                    <a:pt x="924" y="2629"/>
                    <a:pt x="937" y="2637"/>
                    <a:pt x="972" y="2650"/>
                  </a:cubicBezTo>
                  <a:cubicBezTo>
                    <a:pt x="1007" y="2664"/>
                    <a:pt x="1041" y="2678"/>
                    <a:pt x="1071" y="2687"/>
                  </a:cubicBezTo>
                  <a:cubicBezTo>
                    <a:pt x="1102" y="2696"/>
                    <a:pt x="1166" y="2726"/>
                    <a:pt x="1202" y="2737"/>
                  </a:cubicBezTo>
                  <a:cubicBezTo>
                    <a:pt x="1239" y="2748"/>
                    <a:pt x="1274" y="2750"/>
                    <a:pt x="1297" y="2739"/>
                  </a:cubicBezTo>
                  <a:cubicBezTo>
                    <a:pt x="1321" y="2727"/>
                    <a:pt x="1340" y="2731"/>
                    <a:pt x="1340" y="2736"/>
                  </a:cubicBezTo>
                  <a:cubicBezTo>
                    <a:pt x="1340" y="2741"/>
                    <a:pt x="1327" y="2753"/>
                    <a:pt x="1360" y="2778"/>
                  </a:cubicBezTo>
                  <a:cubicBezTo>
                    <a:pt x="1392" y="2803"/>
                    <a:pt x="1421" y="2790"/>
                    <a:pt x="1442" y="2782"/>
                  </a:cubicBezTo>
                  <a:cubicBezTo>
                    <a:pt x="1462" y="2775"/>
                    <a:pt x="1467" y="2761"/>
                    <a:pt x="1507" y="2737"/>
                  </a:cubicBezTo>
                  <a:cubicBezTo>
                    <a:pt x="1547" y="2713"/>
                    <a:pt x="1558" y="2709"/>
                    <a:pt x="1598" y="2683"/>
                  </a:cubicBezTo>
                  <a:cubicBezTo>
                    <a:pt x="1638" y="2657"/>
                    <a:pt x="1688" y="2649"/>
                    <a:pt x="1716" y="2640"/>
                  </a:cubicBezTo>
                  <a:cubicBezTo>
                    <a:pt x="1745" y="2631"/>
                    <a:pt x="1819" y="2609"/>
                    <a:pt x="1856" y="2601"/>
                  </a:cubicBezTo>
                  <a:cubicBezTo>
                    <a:pt x="1892" y="2593"/>
                    <a:pt x="1969" y="2594"/>
                    <a:pt x="2007" y="2596"/>
                  </a:cubicBezTo>
                  <a:cubicBezTo>
                    <a:pt x="2044" y="2599"/>
                    <a:pt x="2070" y="2595"/>
                    <a:pt x="2110" y="2591"/>
                  </a:cubicBezTo>
                  <a:cubicBezTo>
                    <a:pt x="2149" y="2587"/>
                    <a:pt x="2168" y="2566"/>
                    <a:pt x="2181" y="2548"/>
                  </a:cubicBezTo>
                  <a:cubicBezTo>
                    <a:pt x="2193" y="2530"/>
                    <a:pt x="2213" y="2532"/>
                    <a:pt x="2252" y="2527"/>
                  </a:cubicBezTo>
                  <a:cubicBezTo>
                    <a:pt x="2291" y="2523"/>
                    <a:pt x="2283" y="2515"/>
                    <a:pt x="2296" y="2497"/>
                  </a:cubicBezTo>
                  <a:cubicBezTo>
                    <a:pt x="2310" y="2479"/>
                    <a:pt x="2313" y="2467"/>
                    <a:pt x="2333" y="2454"/>
                  </a:cubicBezTo>
                  <a:cubicBezTo>
                    <a:pt x="2353" y="2441"/>
                    <a:pt x="2372" y="2400"/>
                    <a:pt x="2382" y="2377"/>
                  </a:cubicBezTo>
                  <a:cubicBezTo>
                    <a:pt x="2391" y="2354"/>
                    <a:pt x="2427" y="2340"/>
                    <a:pt x="2449" y="2337"/>
                  </a:cubicBezTo>
                  <a:cubicBezTo>
                    <a:pt x="2472" y="2333"/>
                    <a:pt x="2478" y="2338"/>
                    <a:pt x="2490" y="2318"/>
                  </a:cubicBezTo>
                  <a:cubicBezTo>
                    <a:pt x="2502" y="2297"/>
                    <a:pt x="2506" y="2288"/>
                    <a:pt x="2522" y="2277"/>
                  </a:cubicBezTo>
                  <a:cubicBezTo>
                    <a:pt x="2539" y="2267"/>
                    <a:pt x="2534" y="2247"/>
                    <a:pt x="2518" y="2221"/>
                  </a:cubicBezTo>
                  <a:cubicBezTo>
                    <a:pt x="2502" y="2195"/>
                    <a:pt x="2468" y="2177"/>
                    <a:pt x="2457" y="2162"/>
                  </a:cubicBezTo>
                  <a:cubicBezTo>
                    <a:pt x="2446" y="2147"/>
                    <a:pt x="2439" y="2137"/>
                    <a:pt x="2450" y="2124"/>
                  </a:cubicBezTo>
                  <a:cubicBezTo>
                    <a:pt x="2461" y="2110"/>
                    <a:pt x="2466" y="2097"/>
                    <a:pt x="2466" y="2073"/>
                  </a:cubicBezTo>
                  <a:cubicBezTo>
                    <a:pt x="2466" y="2049"/>
                    <a:pt x="2487" y="2020"/>
                    <a:pt x="2499" y="1996"/>
                  </a:cubicBezTo>
                  <a:cubicBezTo>
                    <a:pt x="2511" y="1972"/>
                    <a:pt x="2518" y="1976"/>
                    <a:pt x="2546" y="1972"/>
                  </a:cubicBezTo>
                  <a:cubicBezTo>
                    <a:pt x="2575" y="1968"/>
                    <a:pt x="2597" y="1973"/>
                    <a:pt x="2619" y="1995"/>
                  </a:cubicBezTo>
                  <a:cubicBezTo>
                    <a:pt x="2640" y="2016"/>
                    <a:pt x="2680" y="2019"/>
                    <a:pt x="2703" y="2022"/>
                  </a:cubicBezTo>
                  <a:cubicBezTo>
                    <a:pt x="2727" y="2025"/>
                    <a:pt x="2752" y="2029"/>
                    <a:pt x="2784" y="2022"/>
                  </a:cubicBezTo>
                  <a:cubicBezTo>
                    <a:pt x="2816" y="2014"/>
                    <a:pt x="2809" y="2014"/>
                    <a:pt x="2819" y="1997"/>
                  </a:cubicBezTo>
                  <a:cubicBezTo>
                    <a:pt x="2829" y="1979"/>
                    <a:pt x="2852" y="1964"/>
                    <a:pt x="2870" y="1943"/>
                  </a:cubicBezTo>
                  <a:cubicBezTo>
                    <a:pt x="2888" y="1923"/>
                    <a:pt x="2909" y="1882"/>
                    <a:pt x="2920" y="1866"/>
                  </a:cubicBezTo>
                  <a:cubicBezTo>
                    <a:pt x="2931" y="1851"/>
                    <a:pt x="2936" y="1838"/>
                    <a:pt x="2952" y="1850"/>
                  </a:cubicBezTo>
                  <a:cubicBezTo>
                    <a:pt x="2968" y="1861"/>
                    <a:pt x="2979" y="1866"/>
                    <a:pt x="2992" y="1857"/>
                  </a:cubicBezTo>
                  <a:cubicBezTo>
                    <a:pt x="3004" y="1847"/>
                    <a:pt x="3019" y="1846"/>
                    <a:pt x="3041" y="1846"/>
                  </a:cubicBezTo>
                  <a:cubicBezTo>
                    <a:pt x="3064" y="1846"/>
                    <a:pt x="3093" y="1826"/>
                    <a:pt x="3102" y="1808"/>
                  </a:cubicBezTo>
                  <a:cubicBezTo>
                    <a:pt x="3110" y="1790"/>
                    <a:pt x="3120" y="1773"/>
                    <a:pt x="3143" y="1769"/>
                  </a:cubicBezTo>
                  <a:cubicBezTo>
                    <a:pt x="3165" y="1764"/>
                    <a:pt x="3165" y="1753"/>
                    <a:pt x="3154" y="1738"/>
                  </a:cubicBezTo>
                  <a:cubicBezTo>
                    <a:pt x="3143" y="1722"/>
                    <a:pt x="3154" y="1714"/>
                    <a:pt x="3162" y="1691"/>
                  </a:cubicBezTo>
                  <a:cubicBezTo>
                    <a:pt x="3169" y="1669"/>
                    <a:pt x="3192" y="1661"/>
                    <a:pt x="3212" y="1637"/>
                  </a:cubicBezTo>
                  <a:cubicBezTo>
                    <a:pt x="3231" y="1614"/>
                    <a:pt x="3238" y="1605"/>
                    <a:pt x="3268" y="1618"/>
                  </a:cubicBezTo>
                  <a:cubicBezTo>
                    <a:pt x="3298" y="1631"/>
                    <a:pt x="3289" y="1634"/>
                    <a:pt x="3309" y="1631"/>
                  </a:cubicBezTo>
                  <a:cubicBezTo>
                    <a:pt x="3330" y="1628"/>
                    <a:pt x="3326" y="1607"/>
                    <a:pt x="3328" y="1577"/>
                  </a:cubicBezTo>
                  <a:cubicBezTo>
                    <a:pt x="3331" y="1547"/>
                    <a:pt x="3351" y="1553"/>
                    <a:pt x="3377" y="1570"/>
                  </a:cubicBezTo>
                  <a:cubicBezTo>
                    <a:pt x="3403" y="1586"/>
                    <a:pt x="3409" y="1553"/>
                    <a:pt x="3427" y="1531"/>
                  </a:cubicBezTo>
                  <a:cubicBezTo>
                    <a:pt x="3446" y="1508"/>
                    <a:pt x="3463" y="1503"/>
                    <a:pt x="3496" y="1501"/>
                  </a:cubicBezTo>
                  <a:cubicBezTo>
                    <a:pt x="3529" y="1499"/>
                    <a:pt x="3522" y="1491"/>
                    <a:pt x="3556" y="1484"/>
                  </a:cubicBezTo>
                  <a:cubicBezTo>
                    <a:pt x="3590" y="1476"/>
                    <a:pt x="3589" y="1499"/>
                    <a:pt x="3608" y="1509"/>
                  </a:cubicBezTo>
                  <a:cubicBezTo>
                    <a:pt x="3627" y="1519"/>
                    <a:pt x="3656" y="1506"/>
                    <a:pt x="3674" y="1498"/>
                  </a:cubicBezTo>
                  <a:cubicBezTo>
                    <a:pt x="3692" y="1490"/>
                    <a:pt x="3690" y="1454"/>
                    <a:pt x="3684" y="1429"/>
                  </a:cubicBezTo>
                  <a:cubicBezTo>
                    <a:pt x="3678" y="1404"/>
                    <a:pt x="3663" y="1389"/>
                    <a:pt x="3639" y="1378"/>
                  </a:cubicBezTo>
                  <a:cubicBezTo>
                    <a:pt x="3615" y="1368"/>
                    <a:pt x="3608" y="1359"/>
                    <a:pt x="3600" y="1337"/>
                  </a:cubicBezTo>
                  <a:cubicBezTo>
                    <a:pt x="3592" y="1315"/>
                    <a:pt x="3589" y="1330"/>
                    <a:pt x="3569" y="1313"/>
                  </a:cubicBezTo>
                  <a:cubicBezTo>
                    <a:pt x="3548" y="1296"/>
                    <a:pt x="3552" y="1289"/>
                    <a:pt x="3534" y="1289"/>
                  </a:cubicBezTo>
                  <a:cubicBezTo>
                    <a:pt x="3516" y="1289"/>
                    <a:pt x="3502" y="1276"/>
                    <a:pt x="3477" y="1257"/>
                  </a:cubicBezTo>
                  <a:cubicBezTo>
                    <a:pt x="3451" y="1238"/>
                    <a:pt x="3445" y="1233"/>
                    <a:pt x="3427" y="1232"/>
                  </a:cubicBezTo>
                  <a:cubicBezTo>
                    <a:pt x="3409" y="1232"/>
                    <a:pt x="3368" y="1234"/>
                    <a:pt x="3346" y="1249"/>
                  </a:cubicBezTo>
                  <a:cubicBezTo>
                    <a:pt x="3324" y="1264"/>
                    <a:pt x="3312" y="1281"/>
                    <a:pt x="3304" y="1309"/>
                  </a:cubicBezTo>
                  <a:cubicBezTo>
                    <a:pt x="3296" y="1336"/>
                    <a:pt x="3276" y="1329"/>
                    <a:pt x="3260" y="1312"/>
                  </a:cubicBezTo>
                  <a:cubicBezTo>
                    <a:pt x="3244" y="1296"/>
                    <a:pt x="3220" y="1278"/>
                    <a:pt x="3194" y="1294"/>
                  </a:cubicBezTo>
                  <a:cubicBezTo>
                    <a:pt x="3168" y="1309"/>
                    <a:pt x="3162" y="1309"/>
                    <a:pt x="3142" y="1309"/>
                  </a:cubicBezTo>
                  <a:cubicBezTo>
                    <a:pt x="3122" y="1309"/>
                    <a:pt x="3106" y="1315"/>
                    <a:pt x="3097" y="1334"/>
                  </a:cubicBezTo>
                  <a:cubicBezTo>
                    <a:pt x="3089" y="1353"/>
                    <a:pt x="3068" y="1343"/>
                    <a:pt x="3052" y="1336"/>
                  </a:cubicBezTo>
                  <a:cubicBezTo>
                    <a:pt x="3037" y="1329"/>
                    <a:pt x="3026" y="1318"/>
                    <a:pt x="3008" y="1288"/>
                  </a:cubicBezTo>
                  <a:cubicBezTo>
                    <a:pt x="2990" y="1258"/>
                    <a:pt x="3007" y="1245"/>
                    <a:pt x="3031" y="1226"/>
                  </a:cubicBezTo>
                  <a:cubicBezTo>
                    <a:pt x="3055" y="1207"/>
                    <a:pt x="3037" y="1193"/>
                    <a:pt x="3031" y="1171"/>
                  </a:cubicBezTo>
                  <a:cubicBezTo>
                    <a:pt x="3025" y="1149"/>
                    <a:pt x="3037" y="1137"/>
                    <a:pt x="3055" y="1123"/>
                  </a:cubicBezTo>
                  <a:cubicBezTo>
                    <a:pt x="3074" y="1109"/>
                    <a:pt x="3069" y="1100"/>
                    <a:pt x="3067" y="1079"/>
                  </a:cubicBezTo>
                  <a:cubicBezTo>
                    <a:pt x="3066" y="1058"/>
                    <a:pt x="3088" y="1017"/>
                    <a:pt x="3096" y="997"/>
                  </a:cubicBezTo>
                  <a:cubicBezTo>
                    <a:pt x="3104" y="976"/>
                    <a:pt x="3123" y="929"/>
                    <a:pt x="3136" y="899"/>
                  </a:cubicBezTo>
                  <a:cubicBezTo>
                    <a:pt x="3149" y="869"/>
                    <a:pt x="3155" y="874"/>
                    <a:pt x="3172" y="880"/>
                  </a:cubicBezTo>
                  <a:cubicBezTo>
                    <a:pt x="3189" y="887"/>
                    <a:pt x="3190" y="889"/>
                    <a:pt x="3228" y="893"/>
                  </a:cubicBezTo>
                  <a:cubicBezTo>
                    <a:pt x="3266" y="897"/>
                    <a:pt x="3272" y="902"/>
                    <a:pt x="3291" y="915"/>
                  </a:cubicBezTo>
                  <a:cubicBezTo>
                    <a:pt x="3310" y="927"/>
                    <a:pt x="3317" y="912"/>
                    <a:pt x="3337" y="895"/>
                  </a:cubicBezTo>
                  <a:cubicBezTo>
                    <a:pt x="3358" y="878"/>
                    <a:pt x="3386" y="845"/>
                    <a:pt x="3395" y="833"/>
                  </a:cubicBezTo>
                  <a:cubicBezTo>
                    <a:pt x="3404" y="820"/>
                    <a:pt x="3418" y="793"/>
                    <a:pt x="3464" y="784"/>
                  </a:cubicBezTo>
                  <a:cubicBezTo>
                    <a:pt x="3509" y="775"/>
                    <a:pt x="3486" y="773"/>
                    <a:pt x="3505" y="735"/>
                  </a:cubicBezTo>
                  <a:cubicBezTo>
                    <a:pt x="3523" y="697"/>
                    <a:pt x="3496" y="712"/>
                    <a:pt x="3480" y="698"/>
                  </a:cubicBezTo>
                  <a:cubicBezTo>
                    <a:pt x="3464" y="684"/>
                    <a:pt x="3486" y="660"/>
                    <a:pt x="3496" y="642"/>
                  </a:cubicBezTo>
                  <a:cubicBezTo>
                    <a:pt x="3507" y="624"/>
                    <a:pt x="3508" y="620"/>
                    <a:pt x="3512" y="594"/>
                  </a:cubicBezTo>
                  <a:cubicBezTo>
                    <a:pt x="3516" y="567"/>
                    <a:pt x="3518" y="568"/>
                    <a:pt x="3540" y="544"/>
                  </a:cubicBezTo>
                  <a:cubicBezTo>
                    <a:pt x="3563" y="520"/>
                    <a:pt x="3554" y="497"/>
                    <a:pt x="3559" y="482"/>
                  </a:cubicBezTo>
                  <a:cubicBezTo>
                    <a:pt x="3564" y="467"/>
                    <a:pt x="3572" y="430"/>
                    <a:pt x="3581" y="408"/>
                  </a:cubicBezTo>
                  <a:cubicBezTo>
                    <a:pt x="3591" y="386"/>
                    <a:pt x="3628" y="362"/>
                    <a:pt x="3636" y="342"/>
                  </a:cubicBezTo>
                  <a:cubicBezTo>
                    <a:pt x="3645" y="322"/>
                    <a:pt x="3652" y="324"/>
                    <a:pt x="3656" y="296"/>
                  </a:cubicBezTo>
                  <a:cubicBezTo>
                    <a:pt x="3661" y="268"/>
                    <a:pt x="3647" y="259"/>
                    <a:pt x="3636" y="234"/>
                  </a:cubicBezTo>
                  <a:cubicBezTo>
                    <a:pt x="3626" y="210"/>
                    <a:pt x="3640" y="207"/>
                    <a:pt x="3632" y="193"/>
                  </a:cubicBezTo>
                  <a:cubicBezTo>
                    <a:pt x="3625" y="180"/>
                    <a:pt x="3598" y="175"/>
                    <a:pt x="3580" y="183"/>
                  </a:cubicBezTo>
                  <a:cubicBezTo>
                    <a:pt x="3561" y="190"/>
                    <a:pt x="3552" y="192"/>
                    <a:pt x="3546" y="171"/>
                  </a:cubicBezTo>
                  <a:cubicBezTo>
                    <a:pt x="3539" y="150"/>
                    <a:pt x="3559" y="139"/>
                    <a:pt x="3570" y="124"/>
                  </a:cubicBezTo>
                  <a:cubicBezTo>
                    <a:pt x="3582" y="108"/>
                    <a:pt x="3593" y="77"/>
                    <a:pt x="3614" y="57"/>
                  </a:cubicBezTo>
                  <a:cubicBezTo>
                    <a:pt x="3634" y="37"/>
                    <a:pt x="3636" y="27"/>
                    <a:pt x="3657" y="27"/>
                  </a:cubicBezTo>
                  <a:cubicBezTo>
                    <a:pt x="3678" y="26"/>
                    <a:pt x="3672" y="31"/>
                    <a:pt x="3718" y="10"/>
                  </a:cubicBezTo>
                  <a:cubicBezTo>
                    <a:pt x="3728" y="6"/>
                    <a:pt x="3732" y="4"/>
                    <a:pt x="3739" y="0"/>
                  </a:cubicBezTo>
                  <a:cubicBezTo>
                    <a:pt x="3739" y="0"/>
                    <a:pt x="3746" y="13"/>
                    <a:pt x="3753" y="21"/>
                  </a:cubicBezTo>
                  <a:cubicBezTo>
                    <a:pt x="3759" y="30"/>
                    <a:pt x="3782" y="47"/>
                    <a:pt x="3774" y="67"/>
                  </a:cubicBezTo>
                  <a:cubicBezTo>
                    <a:pt x="3766" y="88"/>
                    <a:pt x="3762" y="92"/>
                    <a:pt x="3759" y="105"/>
                  </a:cubicBezTo>
                  <a:cubicBezTo>
                    <a:pt x="3756" y="118"/>
                    <a:pt x="3755" y="131"/>
                    <a:pt x="3742" y="144"/>
                  </a:cubicBezTo>
                  <a:cubicBezTo>
                    <a:pt x="3730" y="158"/>
                    <a:pt x="3703" y="179"/>
                    <a:pt x="3732" y="184"/>
                  </a:cubicBezTo>
                  <a:cubicBezTo>
                    <a:pt x="3761" y="189"/>
                    <a:pt x="3779" y="201"/>
                    <a:pt x="3789" y="208"/>
                  </a:cubicBezTo>
                  <a:cubicBezTo>
                    <a:pt x="3799" y="215"/>
                    <a:pt x="3815" y="231"/>
                    <a:pt x="3830" y="216"/>
                  </a:cubicBezTo>
                  <a:cubicBezTo>
                    <a:pt x="3846" y="201"/>
                    <a:pt x="3846" y="195"/>
                    <a:pt x="3846" y="183"/>
                  </a:cubicBezTo>
                  <a:cubicBezTo>
                    <a:pt x="3845" y="172"/>
                    <a:pt x="3862" y="152"/>
                    <a:pt x="3871" y="172"/>
                  </a:cubicBezTo>
                  <a:cubicBezTo>
                    <a:pt x="3881" y="191"/>
                    <a:pt x="3898" y="204"/>
                    <a:pt x="3916" y="209"/>
                  </a:cubicBezTo>
                  <a:cubicBezTo>
                    <a:pt x="3934" y="215"/>
                    <a:pt x="3969" y="221"/>
                    <a:pt x="3957" y="236"/>
                  </a:cubicBezTo>
                  <a:cubicBezTo>
                    <a:pt x="3945" y="251"/>
                    <a:pt x="3949" y="257"/>
                    <a:pt x="3956" y="271"/>
                  </a:cubicBezTo>
                  <a:cubicBezTo>
                    <a:pt x="3963" y="285"/>
                    <a:pt x="3973" y="313"/>
                    <a:pt x="3982" y="329"/>
                  </a:cubicBezTo>
                  <a:cubicBezTo>
                    <a:pt x="3991" y="346"/>
                    <a:pt x="4007" y="366"/>
                    <a:pt x="4014" y="385"/>
                  </a:cubicBezTo>
                  <a:cubicBezTo>
                    <a:pt x="4021" y="404"/>
                    <a:pt x="4015" y="416"/>
                    <a:pt x="4040" y="411"/>
                  </a:cubicBezTo>
                  <a:cubicBezTo>
                    <a:pt x="4064" y="406"/>
                    <a:pt x="4103" y="420"/>
                    <a:pt x="4111" y="408"/>
                  </a:cubicBezTo>
                  <a:cubicBezTo>
                    <a:pt x="4118" y="396"/>
                    <a:pt x="4142" y="385"/>
                    <a:pt x="4154" y="386"/>
                  </a:cubicBezTo>
                  <a:cubicBezTo>
                    <a:pt x="4166" y="386"/>
                    <a:pt x="4167" y="382"/>
                    <a:pt x="4176" y="376"/>
                  </a:cubicBezTo>
                  <a:cubicBezTo>
                    <a:pt x="4186" y="370"/>
                    <a:pt x="4198" y="363"/>
                    <a:pt x="4217" y="375"/>
                  </a:cubicBezTo>
                  <a:cubicBezTo>
                    <a:pt x="4237" y="388"/>
                    <a:pt x="4232" y="378"/>
                    <a:pt x="4238" y="364"/>
                  </a:cubicBezTo>
                  <a:cubicBezTo>
                    <a:pt x="4244" y="350"/>
                    <a:pt x="4255" y="356"/>
                    <a:pt x="4268" y="352"/>
                  </a:cubicBezTo>
                  <a:cubicBezTo>
                    <a:pt x="4280" y="347"/>
                    <a:pt x="4301" y="327"/>
                    <a:pt x="4303" y="314"/>
                  </a:cubicBezTo>
                  <a:cubicBezTo>
                    <a:pt x="4306" y="301"/>
                    <a:pt x="4318" y="272"/>
                    <a:pt x="4337" y="282"/>
                  </a:cubicBezTo>
                  <a:cubicBezTo>
                    <a:pt x="4356" y="291"/>
                    <a:pt x="4380" y="307"/>
                    <a:pt x="4387" y="315"/>
                  </a:cubicBezTo>
                  <a:cubicBezTo>
                    <a:pt x="4395" y="323"/>
                    <a:pt x="4407" y="336"/>
                    <a:pt x="4431" y="356"/>
                  </a:cubicBezTo>
                  <a:cubicBezTo>
                    <a:pt x="4456" y="376"/>
                    <a:pt x="4476" y="386"/>
                    <a:pt x="4462" y="411"/>
                  </a:cubicBezTo>
                  <a:cubicBezTo>
                    <a:pt x="4449" y="436"/>
                    <a:pt x="4438" y="449"/>
                    <a:pt x="4440" y="473"/>
                  </a:cubicBezTo>
                  <a:cubicBezTo>
                    <a:pt x="4441" y="497"/>
                    <a:pt x="4442" y="510"/>
                    <a:pt x="4426" y="520"/>
                  </a:cubicBezTo>
                  <a:cubicBezTo>
                    <a:pt x="4411" y="530"/>
                    <a:pt x="4419" y="543"/>
                    <a:pt x="4419" y="559"/>
                  </a:cubicBezTo>
                  <a:cubicBezTo>
                    <a:pt x="4419" y="575"/>
                    <a:pt x="4413" y="595"/>
                    <a:pt x="4404" y="610"/>
                  </a:cubicBezTo>
                  <a:cubicBezTo>
                    <a:pt x="4396" y="624"/>
                    <a:pt x="4398" y="641"/>
                    <a:pt x="4400" y="656"/>
                  </a:cubicBezTo>
                  <a:cubicBezTo>
                    <a:pt x="4401" y="671"/>
                    <a:pt x="4402" y="685"/>
                    <a:pt x="4407" y="705"/>
                  </a:cubicBezTo>
                  <a:cubicBezTo>
                    <a:pt x="4412" y="725"/>
                    <a:pt x="4421" y="739"/>
                    <a:pt x="4426" y="759"/>
                  </a:cubicBezTo>
                  <a:cubicBezTo>
                    <a:pt x="4430" y="778"/>
                    <a:pt x="4436" y="809"/>
                    <a:pt x="4416" y="814"/>
                  </a:cubicBezTo>
                  <a:cubicBezTo>
                    <a:pt x="4395" y="819"/>
                    <a:pt x="4405" y="803"/>
                    <a:pt x="4385" y="824"/>
                  </a:cubicBezTo>
                  <a:cubicBezTo>
                    <a:pt x="4365" y="845"/>
                    <a:pt x="4372" y="840"/>
                    <a:pt x="4371" y="858"/>
                  </a:cubicBezTo>
                  <a:cubicBezTo>
                    <a:pt x="4370" y="877"/>
                    <a:pt x="4364" y="888"/>
                    <a:pt x="4358" y="908"/>
                  </a:cubicBezTo>
                  <a:cubicBezTo>
                    <a:pt x="4353" y="928"/>
                    <a:pt x="4350" y="948"/>
                    <a:pt x="4349" y="960"/>
                  </a:cubicBezTo>
                  <a:cubicBezTo>
                    <a:pt x="4348" y="972"/>
                    <a:pt x="4343" y="982"/>
                    <a:pt x="4353" y="1001"/>
                  </a:cubicBezTo>
                  <a:cubicBezTo>
                    <a:pt x="4363" y="1020"/>
                    <a:pt x="4368" y="1029"/>
                    <a:pt x="4365" y="1040"/>
                  </a:cubicBezTo>
                  <a:cubicBezTo>
                    <a:pt x="4362" y="1051"/>
                    <a:pt x="4360" y="1064"/>
                    <a:pt x="4349" y="1054"/>
                  </a:cubicBezTo>
                  <a:cubicBezTo>
                    <a:pt x="4338" y="1044"/>
                    <a:pt x="4318" y="1026"/>
                    <a:pt x="4318" y="1004"/>
                  </a:cubicBezTo>
                  <a:cubicBezTo>
                    <a:pt x="4317" y="982"/>
                    <a:pt x="4303" y="978"/>
                    <a:pt x="4292" y="999"/>
                  </a:cubicBezTo>
                  <a:cubicBezTo>
                    <a:pt x="4280" y="1020"/>
                    <a:pt x="4271" y="1027"/>
                    <a:pt x="4262" y="1049"/>
                  </a:cubicBezTo>
                  <a:cubicBezTo>
                    <a:pt x="4254" y="1070"/>
                    <a:pt x="4245" y="1094"/>
                    <a:pt x="4232" y="1100"/>
                  </a:cubicBezTo>
                  <a:cubicBezTo>
                    <a:pt x="4218" y="1107"/>
                    <a:pt x="4203" y="1113"/>
                    <a:pt x="4196" y="1125"/>
                  </a:cubicBezTo>
                  <a:cubicBezTo>
                    <a:pt x="4190" y="1137"/>
                    <a:pt x="4177" y="1159"/>
                    <a:pt x="4167" y="1171"/>
                  </a:cubicBezTo>
                  <a:cubicBezTo>
                    <a:pt x="4156" y="1182"/>
                    <a:pt x="4146" y="1191"/>
                    <a:pt x="4127" y="1206"/>
                  </a:cubicBezTo>
                  <a:cubicBezTo>
                    <a:pt x="4109" y="1222"/>
                    <a:pt x="4099" y="1223"/>
                    <a:pt x="4102" y="1240"/>
                  </a:cubicBezTo>
                  <a:cubicBezTo>
                    <a:pt x="4104" y="1257"/>
                    <a:pt x="4117" y="1269"/>
                    <a:pt x="4106" y="1281"/>
                  </a:cubicBezTo>
                  <a:cubicBezTo>
                    <a:pt x="4094" y="1294"/>
                    <a:pt x="4098" y="1301"/>
                    <a:pt x="4108" y="1313"/>
                  </a:cubicBezTo>
                  <a:cubicBezTo>
                    <a:pt x="4118" y="1324"/>
                    <a:pt x="4115" y="1332"/>
                    <a:pt x="4140" y="1332"/>
                  </a:cubicBezTo>
                  <a:cubicBezTo>
                    <a:pt x="4165" y="1332"/>
                    <a:pt x="4158" y="1336"/>
                    <a:pt x="4169" y="1352"/>
                  </a:cubicBezTo>
                  <a:cubicBezTo>
                    <a:pt x="4179" y="1368"/>
                    <a:pt x="4181" y="1369"/>
                    <a:pt x="4192" y="1377"/>
                  </a:cubicBezTo>
                  <a:cubicBezTo>
                    <a:pt x="4202" y="1385"/>
                    <a:pt x="4195" y="1380"/>
                    <a:pt x="4212" y="1379"/>
                  </a:cubicBezTo>
                  <a:cubicBezTo>
                    <a:pt x="4229" y="1378"/>
                    <a:pt x="4236" y="1381"/>
                    <a:pt x="4249" y="1371"/>
                  </a:cubicBezTo>
                  <a:cubicBezTo>
                    <a:pt x="4262" y="1362"/>
                    <a:pt x="4284" y="1358"/>
                    <a:pt x="4280" y="1380"/>
                  </a:cubicBezTo>
                  <a:cubicBezTo>
                    <a:pt x="4276" y="1402"/>
                    <a:pt x="4272" y="1415"/>
                    <a:pt x="4256" y="1424"/>
                  </a:cubicBezTo>
                  <a:cubicBezTo>
                    <a:pt x="4240" y="1433"/>
                    <a:pt x="4232" y="1431"/>
                    <a:pt x="4224" y="1426"/>
                  </a:cubicBezTo>
                  <a:cubicBezTo>
                    <a:pt x="4216" y="1422"/>
                    <a:pt x="4199" y="1417"/>
                    <a:pt x="4197" y="1434"/>
                  </a:cubicBezTo>
                  <a:cubicBezTo>
                    <a:pt x="4195" y="1452"/>
                    <a:pt x="4195" y="1475"/>
                    <a:pt x="4206" y="1481"/>
                  </a:cubicBezTo>
                  <a:cubicBezTo>
                    <a:pt x="4217" y="1487"/>
                    <a:pt x="4231" y="1488"/>
                    <a:pt x="4236" y="1502"/>
                  </a:cubicBezTo>
                  <a:cubicBezTo>
                    <a:pt x="4241" y="1516"/>
                    <a:pt x="4240" y="1526"/>
                    <a:pt x="4236" y="1538"/>
                  </a:cubicBezTo>
                  <a:cubicBezTo>
                    <a:pt x="4231" y="1550"/>
                    <a:pt x="4226" y="1569"/>
                    <a:pt x="4220" y="1584"/>
                  </a:cubicBezTo>
                  <a:cubicBezTo>
                    <a:pt x="4213" y="1599"/>
                    <a:pt x="4200" y="1611"/>
                    <a:pt x="4183" y="1606"/>
                  </a:cubicBezTo>
                  <a:cubicBezTo>
                    <a:pt x="4166" y="1600"/>
                    <a:pt x="4150" y="1579"/>
                    <a:pt x="4138" y="1585"/>
                  </a:cubicBezTo>
                  <a:cubicBezTo>
                    <a:pt x="4125" y="1590"/>
                    <a:pt x="4111" y="1598"/>
                    <a:pt x="4099" y="1608"/>
                  </a:cubicBezTo>
                  <a:cubicBezTo>
                    <a:pt x="4088" y="1618"/>
                    <a:pt x="4068" y="1622"/>
                    <a:pt x="4053" y="1622"/>
                  </a:cubicBezTo>
                  <a:cubicBezTo>
                    <a:pt x="4038" y="1622"/>
                    <a:pt x="4017" y="1617"/>
                    <a:pt x="4024" y="1636"/>
                  </a:cubicBezTo>
                  <a:cubicBezTo>
                    <a:pt x="4031" y="1655"/>
                    <a:pt x="4042" y="1657"/>
                    <a:pt x="4058" y="1668"/>
                  </a:cubicBezTo>
                  <a:cubicBezTo>
                    <a:pt x="4074" y="1680"/>
                    <a:pt x="4076" y="1694"/>
                    <a:pt x="4084" y="1702"/>
                  </a:cubicBezTo>
                  <a:cubicBezTo>
                    <a:pt x="4093" y="1709"/>
                    <a:pt x="4095" y="1706"/>
                    <a:pt x="4110" y="1705"/>
                  </a:cubicBezTo>
                  <a:cubicBezTo>
                    <a:pt x="4126" y="1705"/>
                    <a:pt x="4133" y="1721"/>
                    <a:pt x="4134" y="1732"/>
                  </a:cubicBezTo>
                  <a:cubicBezTo>
                    <a:pt x="4135" y="1742"/>
                    <a:pt x="4123" y="1748"/>
                    <a:pt x="4116" y="1760"/>
                  </a:cubicBezTo>
                  <a:cubicBezTo>
                    <a:pt x="4110" y="1772"/>
                    <a:pt x="4116" y="1797"/>
                    <a:pt x="4119" y="1805"/>
                  </a:cubicBezTo>
                  <a:cubicBezTo>
                    <a:pt x="4122" y="1814"/>
                    <a:pt x="4114" y="1851"/>
                    <a:pt x="4129" y="1863"/>
                  </a:cubicBezTo>
                  <a:cubicBezTo>
                    <a:pt x="4143" y="1875"/>
                    <a:pt x="4159" y="1885"/>
                    <a:pt x="4162" y="1896"/>
                  </a:cubicBezTo>
                  <a:cubicBezTo>
                    <a:pt x="4166" y="1907"/>
                    <a:pt x="4146" y="1921"/>
                    <a:pt x="4162" y="1928"/>
                  </a:cubicBezTo>
                  <a:cubicBezTo>
                    <a:pt x="4178" y="1935"/>
                    <a:pt x="4188" y="1937"/>
                    <a:pt x="4200" y="1931"/>
                  </a:cubicBezTo>
                  <a:cubicBezTo>
                    <a:pt x="4212" y="1926"/>
                    <a:pt x="4243" y="1906"/>
                    <a:pt x="4258" y="1886"/>
                  </a:cubicBezTo>
                  <a:cubicBezTo>
                    <a:pt x="4273" y="1867"/>
                    <a:pt x="4285" y="1860"/>
                    <a:pt x="4286" y="1883"/>
                  </a:cubicBezTo>
                  <a:cubicBezTo>
                    <a:pt x="4287" y="1905"/>
                    <a:pt x="4286" y="1908"/>
                    <a:pt x="4298" y="1917"/>
                  </a:cubicBezTo>
                  <a:cubicBezTo>
                    <a:pt x="4310" y="1927"/>
                    <a:pt x="4336" y="1922"/>
                    <a:pt x="4339" y="1949"/>
                  </a:cubicBezTo>
                  <a:cubicBezTo>
                    <a:pt x="4342" y="1976"/>
                    <a:pt x="4351" y="1987"/>
                    <a:pt x="4360" y="2002"/>
                  </a:cubicBezTo>
                  <a:cubicBezTo>
                    <a:pt x="4368" y="2018"/>
                    <a:pt x="4373" y="2022"/>
                    <a:pt x="4376" y="2035"/>
                  </a:cubicBezTo>
                  <a:cubicBezTo>
                    <a:pt x="4378" y="2047"/>
                    <a:pt x="4371" y="2073"/>
                    <a:pt x="4388" y="2082"/>
                  </a:cubicBezTo>
                  <a:cubicBezTo>
                    <a:pt x="4406" y="2092"/>
                    <a:pt x="4430" y="2098"/>
                    <a:pt x="4428" y="2122"/>
                  </a:cubicBezTo>
                  <a:cubicBezTo>
                    <a:pt x="4427" y="2147"/>
                    <a:pt x="4433" y="2165"/>
                    <a:pt x="4409" y="2172"/>
                  </a:cubicBezTo>
                  <a:cubicBezTo>
                    <a:pt x="4385" y="2179"/>
                    <a:pt x="4376" y="2182"/>
                    <a:pt x="4365" y="2206"/>
                  </a:cubicBezTo>
                  <a:cubicBezTo>
                    <a:pt x="4354" y="2231"/>
                    <a:pt x="4338" y="2249"/>
                    <a:pt x="4329" y="2252"/>
                  </a:cubicBezTo>
                  <a:cubicBezTo>
                    <a:pt x="4320" y="2256"/>
                    <a:pt x="4297" y="2263"/>
                    <a:pt x="4283" y="2251"/>
                  </a:cubicBezTo>
                  <a:cubicBezTo>
                    <a:pt x="4268" y="2240"/>
                    <a:pt x="4242" y="2234"/>
                    <a:pt x="4236" y="2242"/>
                  </a:cubicBezTo>
                  <a:cubicBezTo>
                    <a:pt x="4231" y="2249"/>
                    <a:pt x="4229" y="2250"/>
                    <a:pt x="4237" y="2262"/>
                  </a:cubicBezTo>
                  <a:cubicBezTo>
                    <a:pt x="4244" y="2275"/>
                    <a:pt x="4252" y="2281"/>
                    <a:pt x="4242" y="2293"/>
                  </a:cubicBezTo>
                  <a:cubicBezTo>
                    <a:pt x="4233" y="2305"/>
                    <a:pt x="4222" y="2302"/>
                    <a:pt x="4215" y="2288"/>
                  </a:cubicBezTo>
                  <a:cubicBezTo>
                    <a:pt x="4208" y="2273"/>
                    <a:pt x="4195" y="2277"/>
                    <a:pt x="4184" y="2293"/>
                  </a:cubicBezTo>
                  <a:cubicBezTo>
                    <a:pt x="4173" y="2310"/>
                    <a:pt x="4183" y="2321"/>
                    <a:pt x="4163" y="2333"/>
                  </a:cubicBezTo>
                  <a:cubicBezTo>
                    <a:pt x="4143" y="2346"/>
                    <a:pt x="4139" y="2357"/>
                    <a:pt x="4125" y="2350"/>
                  </a:cubicBezTo>
                  <a:cubicBezTo>
                    <a:pt x="4111" y="2343"/>
                    <a:pt x="4109" y="2346"/>
                    <a:pt x="4096" y="2358"/>
                  </a:cubicBezTo>
                  <a:cubicBezTo>
                    <a:pt x="4083" y="2370"/>
                    <a:pt x="4063" y="2394"/>
                    <a:pt x="4057" y="2402"/>
                  </a:cubicBezTo>
                  <a:cubicBezTo>
                    <a:pt x="4050" y="2411"/>
                    <a:pt x="4038" y="2431"/>
                    <a:pt x="4028" y="2417"/>
                  </a:cubicBezTo>
                  <a:cubicBezTo>
                    <a:pt x="4018" y="2404"/>
                    <a:pt x="3996" y="2398"/>
                    <a:pt x="3988" y="2413"/>
                  </a:cubicBezTo>
                  <a:cubicBezTo>
                    <a:pt x="3979" y="2427"/>
                    <a:pt x="3973" y="2438"/>
                    <a:pt x="3961" y="2450"/>
                  </a:cubicBezTo>
                  <a:cubicBezTo>
                    <a:pt x="3949" y="2461"/>
                    <a:pt x="3929" y="2467"/>
                    <a:pt x="3933" y="2476"/>
                  </a:cubicBezTo>
                  <a:cubicBezTo>
                    <a:pt x="3937" y="2486"/>
                    <a:pt x="3928" y="2494"/>
                    <a:pt x="3919" y="2501"/>
                  </a:cubicBezTo>
                  <a:cubicBezTo>
                    <a:pt x="3909" y="2508"/>
                    <a:pt x="3908" y="2526"/>
                    <a:pt x="3887" y="2524"/>
                  </a:cubicBezTo>
                  <a:cubicBezTo>
                    <a:pt x="3866" y="2522"/>
                    <a:pt x="3866" y="2516"/>
                    <a:pt x="3852" y="2495"/>
                  </a:cubicBezTo>
                  <a:cubicBezTo>
                    <a:pt x="3839" y="2474"/>
                    <a:pt x="3840" y="2456"/>
                    <a:pt x="3828" y="2461"/>
                  </a:cubicBezTo>
                  <a:cubicBezTo>
                    <a:pt x="3815" y="2466"/>
                    <a:pt x="3800" y="2467"/>
                    <a:pt x="3793" y="2448"/>
                  </a:cubicBezTo>
                  <a:cubicBezTo>
                    <a:pt x="3785" y="2428"/>
                    <a:pt x="3773" y="2424"/>
                    <a:pt x="3762" y="2435"/>
                  </a:cubicBezTo>
                  <a:cubicBezTo>
                    <a:pt x="3751" y="2447"/>
                    <a:pt x="3732" y="2448"/>
                    <a:pt x="3744" y="2471"/>
                  </a:cubicBezTo>
                  <a:cubicBezTo>
                    <a:pt x="3755" y="2495"/>
                    <a:pt x="3764" y="2499"/>
                    <a:pt x="3755" y="2517"/>
                  </a:cubicBezTo>
                  <a:cubicBezTo>
                    <a:pt x="3746" y="2534"/>
                    <a:pt x="3749" y="2535"/>
                    <a:pt x="3757" y="2553"/>
                  </a:cubicBezTo>
                  <a:cubicBezTo>
                    <a:pt x="3766" y="2572"/>
                    <a:pt x="3777" y="2585"/>
                    <a:pt x="3784" y="2605"/>
                  </a:cubicBezTo>
                  <a:cubicBezTo>
                    <a:pt x="3792" y="2626"/>
                    <a:pt x="3794" y="2638"/>
                    <a:pt x="3787" y="2655"/>
                  </a:cubicBezTo>
                  <a:cubicBezTo>
                    <a:pt x="3780" y="2672"/>
                    <a:pt x="3778" y="2681"/>
                    <a:pt x="3756" y="2685"/>
                  </a:cubicBezTo>
                  <a:cubicBezTo>
                    <a:pt x="3734" y="2688"/>
                    <a:pt x="3690" y="2692"/>
                    <a:pt x="3673" y="2693"/>
                  </a:cubicBezTo>
                  <a:cubicBezTo>
                    <a:pt x="3656" y="2695"/>
                    <a:pt x="3631" y="2711"/>
                    <a:pt x="3617" y="2674"/>
                  </a:cubicBezTo>
                  <a:cubicBezTo>
                    <a:pt x="3602" y="2637"/>
                    <a:pt x="3609" y="2649"/>
                    <a:pt x="3592" y="2634"/>
                  </a:cubicBezTo>
                  <a:cubicBezTo>
                    <a:pt x="3575" y="2619"/>
                    <a:pt x="3565" y="2622"/>
                    <a:pt x="3573" y="2602"/>
                  </a:cubicBezTo>
                  <a:cubicBezTo>
                    <a:pt x="3580" y="2582"/>
                    <a:pt x="3585" y="2556"/>
                    <a:pt x="3572" y="2543"/>
                  </a:cubicBezTo>
                  <a:cubicBezTo>
                    <a:pt x="3559" y="2530"/>
                    <a:pt x="3515" y="2505"/>
                    <a:pt x="3510" y="2484"/>
                  </a:cubicBezTo>
                  <a:cubicBezTo>
                    <a:pt x="3505" y="2464"/>
                    <a:pt x="3491" y="2441"/>
                    <a:pt x="3471" y="2435"/>
                  </a:cubicBezTo>
                  <a:cubicBezTo>
                    <a:pt x="3451" y="2429"/>
                    <a:pt x="3436" y="2439"/>
                    <a:pt x="3428" y="2456"/>
                  </a:cubicBezTo>
                  <a:cubicBezTo>
                    <a:pt x="3420" y="2472"/>
                    <a:pt x="3407" y="2473"/>
                    <a:pt x="3391" y="2476"/>
                  </a:cubicBezTo>
                  <a:cubicBezTo>
                    <a:pt x="3374" y="2478"/>
                    <a:pt x="3351" y="2478"/>
                    <a:pt x="3348" y="2497"/>
                  </a:cubicBezTo>
                  <a:cubicBezTo>
                    <a:pt x="3345" y="2517"/>
                    <a:pt x="3357" y="2522"/>
                    <a:pt x="3354" y="2541"/>
                  </a:cubicBezTo>
                  <a:cubicBezTo>
                    <a:pt x="3352" y="2560"/>
                    <a:pt x="3356" y="2575"/>
                    <a:pt x="3356" y="2585"/>
                  </a:cubicBezTo>
                  <a:cubicBezTo>
                    <a:pt x="3356" y="2594"/>
                    <a:pt x="3356" y="2604"/>
                    <a:pt x="3336" y="2603"/>
                  </a:cubicBezTo>
                  <a:cubicBezTo>
                    <a:pt x="3315" y="2601"/>
                    <a:pt x="3309" y="2597"/>
                    <a:pt x="3294" y="2591"/>
                  </a:cubicBezTo>
                  <a:cubicBezTo>
                    <a:pt x="3279" y="2585"/>
                    <a:pt x="3270" y="2589"/>
                    <a:pt x="3260" y="2605"/>
                  </a:cubicBezTo>
                  <a:cubicBezTo>
                    <a:pt x="3251" y="2620"/>
                    <a:pt x="3229" y="2627"/>
                    <a:pt x="3217" y="2622"/>
                  </a:cubicBezTo>
                  <a:cubicBezTo>
                    <a:pt x="3205" y="2616"/>
                    <a:pt x="3182" y="2612"/>
                    <a:pt x="3168" y="2629"/>
                  </a:cubicBezTo>
                  <a:cubicBezTo>
                    <a:pt x="3154" y="2646"/>
                    <a:pt x="3127" y="2685"/>
                    <a:pt x="3109" y="2696"/>
                  </a:cubicBezTo>
                  <a:cubicBezTo>
                    <a:pt x="3091" y="2707"/>
                    <a:pt x="3068" y="2717"/>
                    <a:pt x="3059" y="2713"/>
                  </a:cubicBezTo>
                  <a:cubicBezTo>
                    <a:pt x="3049" y="2709"/>
                    <a:pt x="3037" y="2698"/>
                    <a:pt x="3040" y="2672"/>
                  </a:cubicBezTo>
                  <a:cubicBezTo>
                    <a:pt x="3043" y="2646"/>
                    <a:pt x="3052" y="2635"/>
                    <a:pt x="3044" y="2624"/>
                  </a:cubicBezTo>
                  <a:cubicBezTo>
                    <a:pt x="3037" y="2612"/>
                    <a:pt x="3029" y="2583"/>
                    <a:pt x="3000" y="2589"/>
                  </a:cubicBezTo>
                  <a:cubicBezTo>
                    <a:pt x="2972" y="2595"/>
                    <a:pt x="2978" y="2601"/>
                    <a:pt x="2977" y="2612"/>
                  </a:cubicBezTo>
                  <a:cubicBezTo>
                    <a:pt x="2975" y="2622"/>
                    <a:pt x="2972" y="2622"/>
                    <a:pt x="2958" y="2633"/>
                  </a:cubicBezTo>
                  <a:cubicBezTo>
                    <a:pt x="2944" y="2643"/>
                    <a:pt x="2940" y="2652"/>
                    <a:pt x="2940" y="2667"/>
                  </a:cubicBezTo>
                  <a:cubicBezTo>
                    <a:pt x="2941" y="2681"/>
                    <a:pt x="2936" y="2718"/>
                    <a:pt x="2923" y="2730"/>
                  </a:cubicBezTo>
                  <a:cubicBezTo>
                    <a:pt x="2910" y="2743"/>
                    <a:pt x="2894" y="2770"/>
                    <a:pt x="2900" y="2780"/>
                  </a:cubicBezTo>
                  <a:cubicBezTo>
                    <a:pt x="2906" y="2789"/>
                    <a:pt x="2910" y="2797"/>
                    <a:pt x="2902" y="2807"/>
                  </a:cubicBezTo>
                  <a:cubicBezTo>
                    <a:pt x="2894" y="2816"/>
                    <a:pt x="2895" y="2836"/>
                    <a:pt x="2905" y="2838"/>
                  </a:cubicBezTo>
                  <a:cubicBezTo>
                    <a:pt x="2914" y="2840"/>
                    <a:pt x="2929" y="2822"/>
                    <a:pt x="2934" y="2849"/>
                  </a:cubicBezTo>
                  <a:cubicBezTo>
                    <a:pt x="2938" y="2877"/>
                    <a:pt x="2942" y="2891"/>
                    <a:pt x="2939" y="2900"/>
                  </a:cubicBezTo>
                  <a:cubicBezTo>
                    <a:pt x="2936" y="2909"/>
                    <a:pt x="2924" y="2909"/>
                    <a:pt x="2930" y="2921"/>
                  </a:cubicBezTo>
                  <a:cubicBezTo>
                    <a:pt x="2936" y="2933"/>
                    <a:pt x="2939" y="2937"/>
                    <a:pt x="2929" y="2946"/>
                  </a:cubicBezTo>
                  <a:cubicBezTo>
                    <a:pt x="2920" y="2955"/>
                    <a:pt x="2894" y="2960"/>
                    <a:pt x="2882" y="2973"/>
                  </a:cubicBezTo>
                  <a:cubicBezTo>
                    <a:pt x="2870" y="2986"/>
                    <a:pt x="2861" y="2998"/>
                    <a:pt x="2841" y="3000"/>
                  </a:cubicBezTo>
                  <a:cubicBezTo>
                    <a:pt x="2820" y="3002"/>
                    <a:pt x="2814" y="3001"/>
                    <a:pt x="2803" y="2992"/>
                  </a:cubicBezTo>
                  <a:cubicBezTo>
                    <a:pt x="2793" y="2983"/>
                    <a:pt x="2781" y="2987"/>
                    <a:pt x="2771" y="2994"/>
                  </a:cubicBezTo>
                  <a:cubicBezTo>
                    <a:pt x="2761" y="3002"/>
                    <a:pt x="2756" y="3009"/>
                    <a:pt x="2744" y="3022"/>
                  </a:cubicBezTo>
                  <a:cubicBezTo>
                    <a:pt x="2731" y="3036"/>
                    <a:pt x="2738" y="3044"/>
                    <a:pt x="2712" y="3042"/>
                  </a:cubicBezTo>
                  <a:cubicBezTo>
                    <a:pt x="2685" y="3040"/>
                    <a:pt x="2675" y="3021"/>
                    <a:pt x="2661" y="3033"/>
                  </a:cubicBezTo>
                  <a:cubicBezTo>
                    <a:pt x="2646" y="3046"/>
                    <a:pt x="2626" y="3063"/>
                    <a:pt x="2624" y="3075"/>
                  </a:cubicBezTo>
                  <a:cubicBezTo>
                    <a:pt x="2621" y="3088"/>
                    <a:pt x="2596" y="3132"/>
                    <a:pt x="2584" y="3147"/>
                  </a:cubicBezTo>
                  <a:cubicBezTo>
                    <a:pt x="2573" y="3162"/>
                    <a:pt x="2570" y="3181"/>
                    <a:pt x="2554" y="3178"/>
                  </a:cubicBezTo>
                  <a:cubicBezTo>
                    <a:pt x="2538" y="3175"/>
                    <a:pt x="2533" y="3173"/>
                    <a:pt x="2526" y="3185"/>
                  </a:cubicBezTo>
                  <a:cubicBezTo>
                    <a:pt x="2520" y="3197"/>
                    <a:pt x="2486" y="3210"/>
                    <a:pt x="2480" y="3196"/>
                  </a:cubicBezTo>
                  <a:cubicBezTo>
                    <a:pt x="2474" y="3182"/>
                    <a:pt x="2467" y="3173"/>
                    <a:pt x="2455" y="3184"/>
                  </a:cubicBezTo>
                  <a:cubicBezTo>
                    <a:pt x="2443" y="3196"/>
                    <a:pt x="2425" y="3211"/>
                    <a:pt x="2414" y="3224"/>
                  </a:cubicBezTo>
                  <a:cubicBezTo>
                    <a:pt x="2403" y="3237"/>
                    <a:pt x="2401" y="3246"/>
                    <a:pt x="2389" y="3251"/>
                  </a:cubicBezTo>
                  <a:cubicBezTo>
                    <a:pt x="2377" y="3255"/>
                    <a:pt x="2370" y="3252"/>
                    <a:pt x="2365" y="3242"/>
                  </a:cubicBezTo>
                  <a:cubicBezTo>
                    <a:pt x="2360" y="3231"/>
                    <a:pt x="2353" y="3225"/>
                    <a:pt x="2343" y="3233"/>
                  </a:cubicBezTo>
                  <a:cubicBezTo>
                    <a:pt x="2334" y="3240"/>
                    <a:pt x="2318" y="3241"/>
                    <a:pt x="2311" y="3244"/>
                  </a:cubicBezTo>
                  <a:cubicBezTo>
                    <a:pt x="2303" y="3246"/>
                    <a:pt x="2288" y="3264"/>
                    <a:pt x="2283" y="3270"/>
                  </a:cubicBezTo>
                  <a:cubicBezTo>
                    <a:pt x="2277" y="3276"/>
                    <a:pt x="2276" y="3285"/>
                    <a:pt x="2258" y="3289"/>
                  </a:cubicBezTo>
                  <a:cubicBezTo>
                    <a:pt x="2239" y="3293"/>
                    <a:pt x="2238" y="3291"/>
                    <a:pt x="2233" y="3306"/>
                  </a:cubicBezTo>
                  <a:cubicBezTo>
                    <a:pt x="2227" y="3321"/>
                    <a:pt x="2219" y="3342"/>
                    <a:pt x="2225" y="3353"/>
                  </a:cubicBezTo>
                  <a:cubicBezTo>
                    <a:pt x="2231" y="3365"/>
                    <a:pt x="2243" y="3377"/>
                    <a:pt x="2240" y="3389"/>
                  </a:cubicBezTo>
                  <a:cubicBezTo>
                    <a:pt x="2237" y="3400"/>
                    <a:pt x="2245" y="3408"/>
                    <a:pt x="2223" y="3408"/>
                  </a:cubicBezTo>
                  <a:cubicBezTo>
                    <a:pt x="2202" y="3407"/>
                    <a:pt x="2192" y="3405"/>
                    <a:pt x="2185" y="3421"/>
                  </a:cubicBezTo>
                  <a:cubicBezTo>
                    <a:pt x="2178" y="3436"/>
                    <a:pt x="2160" y="3460"/>
                    <a:pt x="2147" y="3475"/>
                  </a:cubicBezTo>
                  <a:cubicBezTo>
                    <a:pt x="2133" y="3489"/>
                    <a:pt x="2117" y="3509"/>
                    <a:pt x="2109" y="3515"/>
                  </a:cubicBezTo>
                  <a:cubicBezTo>
                    <a:pt x="2101" y="3520"/>
                    <a:pt x="2078" y="3526"/>
                    <a:pt x="2070" y="3543"/>
                  </a:cubicBezTo>
                  <a:cubicBezTo>
                    <a:pt x="2062" y="3561"/>
                    <a:pt x="2054" y="3569"/>
                    <a:pt x="2054" y="3584"/>
                  </a:cubicBezTo>
                  <a:cubicBezTo>
                    <a:pt x="2054" y="3598"/>
                    <a:pt x="2058" y="3602"/>
                    <a:pt x="2040" y="3618"/>
                  </a:cubicBezTo>
                  <a:cubicBezTo>
                    <a:pt x="2022" y="3634"/>
                    <a:pt x="2025" y="3637"/>
                    <a:pt x="2005" y="3636"/>
                  </a:cubicBezTo>
                  <a:cubicBezTo>
                    <a:pt x="1985" y="3634"/>
                    <a:pt x="1989" y="3636"/>
                    <a:pt x="1984" y="3618"/>
                  </a:cubicBezTo>
                  <a:cubicBezTo>
                    <a:pt x="1980" y="3600"/>
                    <a:pt x="1970" y="3592"/>
                    <a:pt x="1959" y="3602"/>
                  </a:cubicBezTo>
                  <a:cubicBezTo>
                    <a:pt x="1948" y="3611"/>
                    <a:pt x="1941" y="3623"/>
                    <a:pt x="1926" y="3622"/>
                  </a:cubicBezTo>
                  <a:cubicBezTo>
                    <a:pt x="1911" y="3622"/>
                    <a:pt x="1884" y="3627"/>
                    <a:pt x="1869" y="3603"/>
                  </a:cubicBezTo>
                  <a:cubicBezTo>
                    <a:pt x="1854" y="3578"/>
                    <a:pt x="1856" y="3576"/>
                    <a:pt x="1842" y="3573"/>
                  </a:cubicBezTo>
                  <a:cubicBezTo>
                    <a:pt x="1827" y="3570"/>
                    <a:pt x="1822" y="3559"/>
                    <a:pt x="1817" y="3547"/>
                  </a:cubicBezTo>
                  <a:cubicBezTo>
                    <a:pt x="1813" y="3535"/>
                    <a:pt x="1801" y="3531"/>
                    <a:pt x="1786" y="3531"/>
                  </a:cubicBezTo>
                  <a:cubicBezTo>
                    <a:pt x="1771" y="3531"/>
                    <a:pt x="1716" y="3525"/>
                    <a:pt x="1704" y="3515"/>
                  </a:cubicBezTo>
                  <a:cubicBezTo>
                    <a:pt x="1691" y="3505"/>
                    <a:pt x="1682" y="3506"/>
                    <a:pt x="1696" y="3486"/>
                  </a:cubicBezTo>
                  <a:cubicBezTo>
                    <a:pt x="1710" y="3467"/>
                    <a:pt x="1708" y="3465"/>
                    <a:pt x="1720" y="3442"/>
                  </a:cubicBezTo>
                  <a:cubicBezTo>
                    <a:pt x="1731" y="3420"/>
                    <a:pt x="1735" y="3400"/>
                    <a:pt x="1747" y="3387"/>
                  </a:cubicBezTo>
                  <a:cubicBezTo>
                    <a:pt x="1760" y="3373"/>
                    <a:pt x="1781" y="3346"/>
                    <a:pt x="1763" y="3330"/>
                  </a:cubicBezTo>
                  <a:cubicBezTo>
                    <a:pt x="1745" y="3313"/>
                    <a:pt x="1743" y="3315"/>
                    <a:pt x="1743" y="3300"/>
                  </a:cubicBezTo>
                  <a:cubicBezTo>
                    <a:pt x="1743" y="3285"/>
                    <a:pt x="1735" y="3276"/>
                    <a:pt x="1715" y="3269"/>
                  </a:cubicBezTo>
                  <a:cubicBezTo>
                    <a:pt x="1694" y="3263"/>
                    <a:pt x="1701" y="3273"/>
                    <a:pt x="1680" y="3283"/>
                  </a:cubicBezTo>
                  <a:cubicBezTo>
                    <a:pt x="1659" y="3293"/>
                    <a:pt x="1663" y="3291"/>
                    <a:pt x="1651" y="3294"/>
                  </a:cubicBezTo>
                  <a:cubicBezTo>
                    <a:pt x="1639" y="3297"/>
                    <a:pt x="1637" y="3300"/>
                    <a:pt x="1633" y="3313"/>
                  </a:cubicBezTo>
                  <a:cubicBezTo>
                    <a:pt x="1628" y="3327"/>
                    <a:pt x="1638" y="3328"/>
                    <a:pt x="1622" y="3325"/>
                  </a:cubicBezTo>
                  <a:cubicBezTo>
                    <a:pt x="1606" y="3321"/>
                    <a:pt x="1594" y="3330"/>
                    <a:pt x="1598" y="3342"/>
                  </a:cubicBezTo>
                  <a:cubicBezTo>
                    <a:pt x="1603" y="3355"/>
                    <a:pt x="1612" y="3348"/>
                    <a:pt x="1601" y="3368"/>
                  </a:cubicBezTo>
                  <a:cubicBezTo>
                    <a:pt x="1590" y="3389"/>
                    <a:pt x="1575" y="3398"/>
                    <a:pt x="1573" y="3409"/>
                  </a:cubicBezTo>
                  <a:cubicBezTo>
                    <a:pt x="1571" y="3420"/>
                    <a:pt x="1565" y="3430"/>
                    <a:pt x="1562" y="3445"/>
                  </a:cubicBezTo>
                  <a:cubicBezTo>
                    <a:pt x="1558" y="3461"/>
                    <a:pt x="1562" y="3485"/>
                    <a:pt x="1564" y="3501"/>
                  </a:cubicBezTo>
                  <a:cubicBezTo>
                    <a:pt x="1566" y="3517"/>
                    <a:pt x="1560" y="3528"/>
                    <a:pt x="1567" y="3558"/>
                  </a:cubicBezTo>
                  <a:cubicBezTo>
                    <a:pt x="1574" y="3587"/>
                    <a:pt x="1579" y="3602"/>
                    <a:pt x="1568" y="3614"/>
                  </a:cubicBezTo>
                  <a:cubicBezTo>
                    <a:pt x="1558" y="3626"/>
                    <a:pt x="1560" y="3638"/>
                    <a:pt x="1542" y="3636"/>
                  </a:cubicBezTo>
                  <a:cubicBezTo>
                    <a:pt x="1525" y="3633"/>
                    <a:pt x="1507" y="3612"/>
                    <a:pt x="1494" y="3623"/>
                  </a:cubicBezTo>
                  <a:cubicBezTo>
                    <a:pt x="1481" y="3633"/>
                    <a:pt x="1467" y="3635"/>
                    <a:pt x="1450" y="3653"/>
                  </a:cubicBezTo>
                  <a:cubicBezTo>
                    <a:pt x="1432" y="3671"/>
                    <a:pt x="1424" y="3678"/>
                    <a:pt x="1409" y="3675"/>
                  </a:cubicBezTo>
                  <a:cubicBezTo>
                    <a:pt x="1394" y="3672"/>
                    <a:pt x="1398" y="3680"/>
                    <a:pt x="1385" y="3682"/>
                  </a:cubicBezTo>
                  <a:cubicBezTo>
                    <a:pt x="1372" y="3685"/>
                    <a:pt x="1368" y="3682"/>
                    <a:pt x="1362" y="3674"/>
                  </a:cubicBezTo>
                  <a:cubicBezTo>
                    <a:pt x="1356" y="3666"/>
                    <a:pt x="1335" y="3676"/>
                    <a:pt x="1326" y="3683"/>
                  </a:cubicBezTo>
                  <a:cubicBezTo>
                    <a:pt x="1316" y="3690"/>
                    <a:pt x="1305" y="3704"/>
                    <a:pt x="1294" y="3723"/>
                  </a:cubicBezTo>
                  <a:cubicBezTo>
                    <a:pt x="1284" y="3743"/>
                    <a:pt x="934" y="3556"/>
                    <a:pt x="934" y="3556"/>
                  </a:cubicBezTo>
                  <a:cubicBezTo>
                    <a:pt x="480" y="3211"/>
                    <a:pt x="480" y="3211"/>
                    <a:pt x="480" y="3211"/>
                  </a:cubicBezTo>
                  <a:cubicBezTo>
                    <a:pt x="0" y="2851"/>
                    <a:pt x="0" y="2851"/>
                    <a:pt x="0" y="2851"/>
                  </a:cubicBezTo>
                  <a:cubicBezTo>
                    <a:pt x="92" y="2633"/>
                    <a:pt x="92" y="2633"/>
                    <a:pt x="92" y="2633"/>
                  </a:cubicBezTo>
                  <a:cubicBezTo>
                    <a:pt x="200" y="2550"/>
                    <a:pt x="200" y="2550"/>
                    <a:pt x="200" y="2550"/>
                  </a:cubicBezTo>
                  <a:cubicBezTo>
                    <a:pt x="211" y="2532"/>
                    <a:pt x="211" y="2532"/>
                    <a:pt x="211" y="2532"/>
                  </a:cubicBezTo>
                  <a:lnTo>
                    <a:pt x="215" y="2531"/>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2" name="Freeform 28"/>
            <p:cNvSpPr>
              <a:spLocks noChangeArrowheads="1"/>
            </p:cNvSpPr>
            <p:nvPr/>
          </p:nvSpPr>
          <p:spPr bwMode="auto">
            <a:xfrm>
              <a:off x="2190750" y="3090863"/>
              <a:ext cx="965200" cy="1001712"/>
            </a:xfrm>
            <a:custGeom>
              <a:avLst/>
              <a:gdLst>
                <a:gd name="T0" fmla="*/ 170 w 1725"/>
                <a:gd name="T1" fmla="*/ 335 h 1790"/>
                <a:gd name="T2" fmla="*/ 257 w 1725"/>
                <a:gd name="T3" fmla="*/ 398 h 1790"/>
                <a:gd name="T4" fmla="*/ 254 w 1725"/>
                <a:gd name="T5" fmla="*/ 645 h 1790"/>
                <a:gd name="T6" fmla="*/ 207 w 1725"/>
                <a:gd name="T7" fmla="*/ 773 h 1790"/>
                <a:gd name="T8" fmla="*/ 132 w 1725"/>
                <a:gd name="T9" fmla="*/ 828 h 1790"/>
                <a:gd name="T10" fmla="*/ 34 w 1725"/>
                <a:gd name="T11" fmla="*/ 929 h 1790"/>
                <a:gd name="T12" fmla="*/ 22 w 1725"/>
                <a:gd name="T13" fmla="*/ 1042 h 1790"/>
                <a:gd name="T14" fmla="*/ 44 w 1725"/>
                <a:gd name="T15" fmla="*/ 1139 h 1790"/>
                <a:gd name="T16" fmla="*/ 182 w 1725"/>
                <a:gd name="T17" fmla="*/ 1108 h 1790"/>
                <a:gd name="T18" fmla="*/ 267 w 1725"/>
                <a:gd name="T19" fmla="*/ 1117 h 1790"/>
                <a:gd name="T20" fmla="*/ 255 w 1725"/>
                <a:gd name="T21" fmla="*/ 1241 h 1790"/>
                <a:gd name="T22" fmla="*/ 333 w 1725"/>
                <a:gd name="T23" fmla="*/ 1327 h 1790"/>
                <a:gd name="T24" fmla="*/ 356 w 1725"/>
                <a:gd name="T25" fmla="*/ 1405 h 1790"/>
                <a:gd name="T26" fmla="*/ 332 w 1725"/>
                <a:gd name="T27" fmla="*/ 1535 h 1790"/>
                <a:gd name="T28" fmla="*/ 436 w 1725"/>
                <a:gd name="T29" fmla="*/ 1559 h 1790"/>
                <a:gd name="T30" fmla="*/ 496 w 1725"/>
                <a:gd name="T31" fmla="*/ 1670 h 1790"/>
                <a:gd name="T32" fmla="*/ 603 w 1725"/>
                <a:gd name="T33" fmla="*/ 1682 h 1790"/>
                <a:gd name="T34" fmla="*/ 717 w 1725"/>
                <a:gd name="T35" fmla="*/ 1725 h 1790"/>
                <a:gd name="T36" fmla="*/ 800 w 1725"/>
                <a:gd name="T37" fmla="*/ 1773 h 1790"/>
                <a:gd name="T38" fmla="*/ 819 w 1725"/>
                <a:gd name="T39" fmla="*/ 1651 h 1790"/>
                <a:gd name="T40" fmla="*/ 812 w 1725"/>
                <a:gd name="T41" fmla="*/ 1513 h 1790"/>
                <a:gd name="T42" fmla="*/ 915 w 1725"/>
                <a:gd name="T43" fmla="*/ 1517 h 1790"/>
                <a:gd name="T44" fmla="*/ 984 w 1725"/>
                <a:gd name="T45" fmla="*/ 1462 h 1790"/>
                <a:gd name="T46" fmla="*/ 1080 w 1725"/>
                <a:gd name="T47" fmla="*/ 1533 h 1790"/>
                <a:gd name="T48" fmla="*/ 1166 w 1725"/>
                <a:gd name="T49" fmla="*/ 1484 h 1790"/>
                <a:gd name="T50" fmla="*/ 1237 w 1725"/>
                <a:gd name="T51" fmla="*/ 1501 h 1790"/>
                <a:gd name="T52" fmla="*/ 1334 w 1725"/>
                <a:gd name="T53" fmla="*/ 1453 h 1790"/>
                <a:gd name="T54" fmla="*/ 1419 w 1725"/>
                <a:gd name="T55" fmla="*/ 1444 h 1790"/>
                <a:gd name="T56" fmla="*/ 1494 w 1725"/>
                <a:gd name="T57" fmla="*/ 1356 h 1790"/>
                <a:gd name="T58" fmla="*/ 1588 w 1725"/>
                <a:gd name="T59" fmla="*/ 1366 h 1790"/>
                <a:gd name="T60" fmla="*/ 1662 w 1725"/>
                <a:gd name="T61" fmla="*/ 1309 h 1790"/>
                <a:gd name="T62" fmla="*/ 1716 w 1725"/>
                <a:gd name="T63" fmla="*/ 1233 h 1790"/>
                <a:gd name="T64" fmla="*/ 1693 w 1725"/>
                <a:gd name="T65" fmla="*/ 1166 h 1790"/>
                <a:gd name="T66" fmla="*/ 1628 w 1725"/>
                <a:gd name="T67" fmla="*/ 1181 h 1790"/>
                <a:gd name="T68" fmla="*/ 1558 w 1725"/>
                <a:gd name="T69" fmla="*/ 1179 h 1790"/>
                <a:gd name="T70" fmla="*/ 1524 w 1725"/>
                <a:gd name="T71" fmla="*/ 1148 h 1790"/>
                <a:gd name="T72" fmla="*/ 1477 w 1725"/>
                <a:gd name="T73" fmla="*/ 1102 h 1790"/>
                <a:gd name="T74" fmla="*/ 1430 w 1725"/>
                <a:gd name="T75" fmla="*/ 1104 h 1790"/>
                <a:gd name="T76" fmla="*/ 1386 w 1725"/>
                <a:gd name="T77" fmla="*/ 1057 h 1790"/>
                <a:gd name="T78" fmla="*/ 1414 w 1725"/>
                <a:gd name="T79" fmla="*/ 998 h 1790"/>
                <a:gd name="T80" fmla="*/ 1421 w 1725"/>
                <a:gd name="T81" fmla="*/ 945 h 1790"/>
                <a:gd name="T82" fmla="*/ 1344 w 1725"/>
                <a:gd name="T83" fmla="*/ 858 h 1790"/>
                <a:gd name="T84" fmla="*/ 1368 w 1725"/>
                <a:gd name="T85" fmla="*/ 757 h 1790"/>
                <a:gd name="T86" fmla="*/ 1370 w 1725"/>
                <a:gd name="T87" fmla="*/ 683 h 1790"/>
                <a:gd name="T88" fmla="*/ 1335 w 1725"/>
                <a:gd name="T89" fmla="*/ 621 h 1790"/>
                <a:gd name="T90" fmla="*/ 1286 w 1725"/>
                <a:gd name="T91" fmla="*/ 627 h 1790"/>
                <a:gd name="T92" fmla="*/ 1223 w 1725"/>
                <a:gd name="T93" fmla="*/ 576 h 1790"/>
                <a:gd name="T94" fmla="*/ 1228 w 1725"/>
                <a:gd name="T95" fmla="*/ 507 h 1790"/>
                <a:gd name="T96" fmla="*/ 1283 w 1725"/>
                <a:gd name="T97" fmla="*/ 456 h 1790"/>
                <a:gd name="T98" fmla="*/ 1344 w 1725"/>
                <a:gd name="T99" fmla="*/ 465 h 1790"/>
                <a:gd name="T100" fmla="*/ 1409 w 1725"/>
                <a:gd name="T101" fmla="*/ 472 h 1790"/>
                <a:gd name="T102" fmla="*/ 1471 w 1725"/>
                <a:gd name="T103" fmla="*/ 468 h 1790"/>
                <a:gd name="T104" fmla="*/ 1536 w 1725"/>
                <a:gd name="T105" fmla="*/ 435 h 1790"/>
                <a:gd name="T106" fmla="*/ 1518 w 1725"/>
                <a:gd name="T107" fmla="*/ 240 h 1790"/>
                <a:gd name="T108" fmla="*/ 1132 w 1725"/>
                <a:gd name="T109" fmla="*/ 190 h 1790"/>
                <a:gd name="T110" fmla="*/ 191 w 1725"/>
                <a:gd name="T111" fmla="*/ 0 h 1790"/>
                <a:gd name="T112" fmla="*/ 153 w 1725"/>
                <a:gd name="T113" fmla="*/ 274 h 17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25"/>
                <a:gd name="T172" fmla="*/ 0 h 1790"/>
                <a:gd name="T173" fmla="*/ 1725 w 1725"/>
                <a:gd name="T174" fmla="*/ 1790 h 179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25" h="1790">
                  <a:moveTo>
                    <a:pt x="154" y="279"/>
                  </a:moveTo>
                  <a:cubicBezTo>
                    <a:pt x="155" y="296"/>
                    <a:pt x="157" y="312"/>
                    <a:pt x="170" y="335"/>
                  </a:cubicBezTo>
                  <a:cubicBezTo>
                    <a:pt x="183" y="358"/>
                    <a:pt x="174" y="385"/>
                    <a:pt x="203" y="370"/>
                  </a:cubicBezTo>
                  <a:cubicBezTo>
                    <a:pt x="233" y="355"/>
                    <a:pt x="251" y="377"/>
                    <a:pt x="257" y="398"/>
                  </a:cubicBezTo>
                  <a:cubicBezTo>
                    <a:pt x="262" y="419"/>
                    <a:pt x="266" y="464"/>
                    <a:pt x="267" y="481"/>
                  </a:cubicBezTo>
                  <a:cubicBezTo>
                    <a:pt x="267" y="497"/>
                    <a:pt x="254" y="628"/>
                    <a:pt x="254" y="645"/>
                  </a:cubicBezTo>
                  <a:cubicBezTo>
                    <a:pt x="254" y="662"/>
                    <a:pt x="247" y="702"/>
                    <a:pt x="244" y="719"/>
                  </a:cubicBezTo>
                  <a:cubicBezTo>
                    <a:pt x="240" y="736"/>
                    <a:pt x="230" y="764"/>
                    <a:pt x="207" y="773"/>
                  </a:cubicBezTo>
                  <a:cubicBezTo>
                    <a:pt x="183" y="783"/>
                    <a:pt x="190" y="795"/>
                    <a:pt x="173" y="809"/>
                  </a:cubicBezTo>
                  <a:cubicBezTo>
                    <a:pt x="155" y="824"/>
                    <a:pt x="140" y="804"/>
                    <a:pt x="132" y="828"/>
                  </a:cubicBezTo>
                  <a:cubicBezTo>
                    <a:pt x="123" y="852"/>
                    <a:pt x="111" y="870"/>
                    <a:pt x="89" y="878"/>
                  </a:cubicBezTo>
                  <a:cubicBezTo>
                    <a:pt x="67" y="885"/>
                    <a:pt x="28" y="901"/>
                    <a:pt x="34" y="929"/>
                  </a:cubicBezTo>
                  <a:cubicBezTo>
                    <a:pt x="40" y="957"/>
                    <a:pt x="46" y="973"/>
                    <a:pt x="23" y="984"/>
                  </a:cubicBezTo>
                  <a:cubicBezTo>
                    <a:pt x="0" y="995"/>
                    <a:pt x="8" y="1016"/>
                    <a:pt x="22" y="1042"/>
                  </a:cubicBezTo>
                  <a:cubicBezTo>
                    <a:pt x="35" y="1068"/>
                    <a:pt x="38" y="1083"/>
                    <a:pt x="28" y="1101"/>
                  </a:cubicBezTo>
                  <a:cubicBezTo>
                    <a:pt x="19" y="1119"/>
                    <a:pt x="19" y="1149"/>
                    <a:pt x="44" y="1139"/>
                  </a:cubicBezTo>
                  <a:cubicBezTo>
                    <a:pt x="69" y="1130"/>
                    <a:pt x="69" y="1119"/>
                    <a:pt x="98" y="1107"/>
                  </a:cubicBezTo>
                  <a:cubicBezTo>
                    <a:pt x="127" y="1096"/>
                    <a:pt x="135" y="1100"/>
                    <a:pt x="182" y="1108"/>
                  </a:cubicBezTo>
                  <a:cubicBezTo>
                    <a:pt x="229" y="1115"/>
                    <a:pt x="196" y="1110"/>
                    <a:pt x="227" y="1098"/>
                  </a:cubicBezTo>
                  <a:cubicBezTo>
                    <a:pt x="259" y="1087"/>
                    <a:pt x="281" y="1093"/>
                    <a:pt x="267" y="1117"/>
                  </a:cubicBezTo>
                  <a:cubicBezTo>
                    <a:pt x="253" y="1141"/>
                    <a:pt x="234" y="1159"/>
                    <a:pt x="242" y="1177"/>
                  </a:cubicBezTo>
                  <a:cubicBezTo>
                    <a:pt x="250" y="1195"/>
                    <a:pt x="255" y="1226"/>
                    <a:pt x="255" y="1241"/>
                  </a:cubicBezTo>
                  <a:cubicBezTo>
                    <a:pt x="255" y="1256"/>
                    <a:pt x="231" y="1294"/>
                    <a:pt x="261" y="1308"/>
                  </a:cubicBezTo>
                  <a:cubicBezTo>
                    <a:pt x="291" y="1322"/>
                    <a:pt x="309" y="1326"/>
                    <a:pt x="333" y="1327"/>
                  </a:cubicBezTo>
                  <a:cubicBezTo>
                    <a:pt x="357" y="1328"/>
                    <a:pt x="366" y="1332"/>
                    <a:pt x="373" y="1354"/>
                  </a:cubicBezTo>
                  <a:cubicBezTo>
                    <a:pt x="380" y="1376"/>
                    <a:pt x="368" y="1380"/>
                    <a:pt x="356" y="1405"/>
                  </a:cubicBezTo>
                  <a:cubicBezTo>
                    <a:pt x="343" y="1430"/>
                    <a:pt x="336" y="1444"/>
                    <a:pt x="341" y="1467"/>
                  </a:cubicBezTo>
                  <a:cubicBezTo>
                    <a:pt x="346" y="1490"/>
                    <a:pt x="347" y="1521"/>
                    <a:pt x="332" y="1535"/>
                  </a:cubicBezTo>
                  <a:cubicBezTo>
                    <a:pt x="316" y="1548"/>
                    <a:pt x="319" y="1553"/>
                    <a:pt x="348" y="1557"/>
                  </a:cubicBezTo>
                  <a:cubicBezTo>
                    <a:pt x="377" y="1561"/>
                    <a:pt x="401" y="1549"/>
                    <a:pt x="436" y="1559"/>
                  </a:cubicBezTo>
                  <a:cubicBezTo>
                    <a:pt x="470" y="1570"/>
                    <a:pt x="454" y="1574"/>
                    <a:pt x="459" y="1596"/>
                  </a:cubicBezTo>
                  <a:cubicBezTo>
                    <a:pt x="464" y="1619"/>
                    <a:pt x="474" y="1659"/>
                    <a:pt x="496" y="1670"/>
                  </a:cubicBezTo>
                  <a:cubicBezTo>
                    <a:pt x="519" y="1681"/>
                    <a:pt x="534" y="1673"/>
                    <a:pt x="556" y="1682"/>
                  </a:cubicBezTo>
                  <a:cubicBezTo>
                    <a:pt x="578" y="1692"/>
                    <a:pt x="579" y="1706"/>
                    <a:pt x="603" y="1682"/>
                  </a:cubicBezTo>
                  <a:cubicBezTo>
                    <a:pt x="627" y="1659"/>
                    <a:pt x="647" y="1630"/>
                    <a:pt x="673" y="1650"/>
                  </a:cubicBezTo>
                  <a:cubicBezTo>
                    <a:pt x="700" y="1670"/>
                    <a:pt x="709" y="1703"/>
                    <a:pt x="717" y="1725"/>
                  </a:cubicBezTo>
                  <a:cubicBezTo>
                    <a:pt x="725" y="1747"/>
                    <a:pt x="745" y="1768"/>
                    <a:pt x="761" y="1760"/>
                  </a:cubicBezTo>
                  <a:cubicBezTo>
                    <a:pt x="778" y="1751"/>
                    <a:pt x="781" y="1755"/>
                    <a:pt x="800" y="1773"/>
                  </a:cubicBezTo>
                  <a:cubicBezTo>
                    <a:pt x="820" y="1790"/>
                    <a:pt x="834" y="1781"/>
                    <a:pt x="828" y="1747"/>
                  </a:cubicBezTo>
                  <a:cubicBezTo>
                    <a:pt x="822" y="1712"/>
                    <a:pt x="815" y="1678"/>
                    <a:pt x="819" y="1651"/>
                  </a:cubicBezTo>
                  <a:cubicBezTo>
                    <a:pt x="822" y="1624"/>
                    <a:pt x="821" y="1626"/>
                    <a:pt x="800" y="1588"/>
                  </a:cubicBezTo>
                  <a:cubicBezTo>
                    <a:pt x="780" y="1551"/>
                    <a:pt x="797" y="1525"/>
                    <a:pt x="812" y="1513"/>
                  </a:cubicBezTo>
                  <a:cubicBezTo>
                    <a:pt x="827" y="1501"/>
                    <a:pt x="857" y="1492"/>
                    <a:pt x="873" y="1490"/>
                  </a:cubicBezTo>
                  <a:cubicBezTo>
                    <a:pt x="888" y="1488"/>
                    <a:pt x="904" y="1510"/>
                    <a:pt x="915" y="1517"/>
                  </a:cubicBezTo>
                  <a:cubicBezTo>
                    <a:pt x="926" y="1524"/>
                    <a:pt x="936" y="1540"/>
                    <a:pt x="945" y="1514"/>
                  </a:cubicBezTo>
                  <a:cubicBezTo>
                    <a:pt x="954" y="1488"/>
                    <a:pt x="962" y="1455"/>
                    <a:pt x="984" y="1462"/>
                  </a:cubicBezTo>
                  <a:cubicBezTo>
                    <a:pt x="1007" y="1470"/>
                    <a:pt x="1034" y="1462"/>
                    <a:pt x="1046" y="1480"/>
                  </a:cubicBezTo>
                  <a:cubicBezTo>
                    <a:pt x="1059" y="1498"/>
                    <a:pt x="1058" y="1528"/>
                    <a:pt x="1080" y="1533"/>
                  </a:cubicBezTo>
                  <a:cubicBezTo>
                    <a:pt x="1103" y="1538"/>
                    <a:pt x="1111" y="1531"/>
                    <a:pt x="1115" y="1508"/>
                  </a:cubicBezTo>
                  <a:cubicBezTo>
                    <a:pt x="1119" y="1485"/>
                    <a:pt x="1160" y="1456"/>
                    <a:pt x="1166" y="1484"/>
                  </a:cubicBezTo>
                  <a:cubicBezTo>
                    <a:pt x="1173" y="1511"/>
                    <a:pt x="1190" y="1530"/>
                    <a:pt x="1196" y="1503"/>
                  </a:cubicBezTo>
                  <a:cubicBezTo>
                    <a:pt x="1201" y="1475"/>
                    <a:pt x="1225" y="1479"/>
                    <a:pt x="1237" y="1501"/>
                  </a:cubicBezTo>
                  <a:cubicBezTo>
                    <a:pt x="1249" y="1524"/>
                    <a:pt x="1274" y="1524"/>
                    <a:pt x="1280" y="1497"/>
                  </a:cubicBezTo>
                  <a:cubicBezTo>
                    <a:pt x="1286" y="1471"/>
                    <a:pt x="1315" y="1445"/>
                    <a:pt x="1334" y="1453"/>
                  </a:cubicBezTo>
                  <a:cubicBezTo>
                    <a:pt x="1352" y="1462"/>
                    <a:pt x="1356" y="1490"/>
                    <a:pt x="1378" y="1461"/>
                  </a:cubicBezTo>
                  <a:cubicBezTo>
                    <a:pt x="1401" y="1432"/>
                    <a:pt x="1406" y="1445"/>
                    <a:pt x="1419" y="1444"/>
                  </a:cubicBezTo>
                  <a:cubicBezTo>
                    <a:pt x="1432" y="1443"/>
                    <a:pt x="1446" y="1433"/>
                    <a:pt x="1447" y="1408"/>
                  </a:cubicBezTo>
                  <a:cubicBezTo>
                    <a:pt x="1447" y="1384"/>
                    <a:pt x="1458" y="1374"/>
                    <a:pt x="1494" y="1356"/>
                  </a:cubicBezTo>
                  <a:cubicBezTo>
                    <a:pt x="1531" y="1339"/>
                    <a:pt x="1565" y="1332"/>
                    <a:pt x="1576" y="1351"/>
                  </a:cubicBezTo>
                  <a:cubicBezTo>
                    <a:pt x="1579" y="1356"/>
                    <a:pt x="1583" y="1361"/>
                    <a:pt x="1588" y="1366"/>
                  </a:cubicBezTo>
                  <a:cubicBezTo>
                    <a:pt x="1588" y="1366"/>
                    <a:pt x="1605" y="1358"/>
                    <a:pt x="1615" y="1346"/>
                  </a:cubicBezTo>
                  <a:cubicBezTo>
                    <a:pt x="1626" y="1333"/>
                    <a:pt x="1637" y="1307"/>
                    <a:pt x="1662" y="1309"/>
                  </a:cubicBezTo>
                  <a:cubicBezTo>
                    <a:pt x="1687" y="1311"/>
                    <a:pt x="1705" y="1309"/>
                    <a:pt x="1710" y="1291"/>
                  </a:cubicBezTo>
                  <a:cubicBezTo>
                    <a:pt x="1714" y="1274"/>
                    <a:pt x="1706" y="1239"/>
                    <a:pt x="1716" y="1233"/>
                  </a:cubicBezTo>
                  <a:cubicBezTo>
                    <a:pt x="1725" y="1226"/>
                    <a:pt x="1717" y="1222"/>
                    <a:pt x="1711" y="1203"/>
                  </a:cubicBezTo>
                  <a:cubicBezTo>
                    <a:pt x="1705" y="1183"/>
                    <a:pt x="1698" y="1165"/>
                    <a:pt x="1693" y="1166"/>
                  </a:cubicBezTo>
                  <a:cubicBezTo>
                    <a:pt x="1687" y="1166"/>
                    <a:pt x="1667" y="1168"/>
                    <a:pt x="1659" y="1180"/>
                  </a:cubicBezTo>
                  <a:cubicBezTo>
                    <a:pt x="1652" y="1192"/>
                    <a:pt x="1644" y="1195"/>
                    <a:pt x="1628" y="1181"/>
                  </a:cubicBezTo>
                  <a:cubicBezTo>
                    <a:pt x="1612" y="1168"/>
                    <a:pt x="1603" y="1143"/>
                    <a:pt x="1590" y="1166"/>
                  </a:cubicBezTo>
                  <a:cubicBezTo>
                    <a:pt x="1577" y="1188"/>
                    <a:pt x="1568" y="1187"/>
                    <a:pt x="1558" y="1179"/>
                  </a:cubicBezTo>
                  <a:cubicBezTo>
                    <a:pt x="1549" y="1170"/>
                    <a:pt x="1539" y="1167"/>
                    <a:pt x="1533" y="1171"/>
                  </a:cubicBezTo>
                  <a:cubicBezTo>
                    <a:pt x="1527" y="1174"/>
                    <a:pt x="1520" y="1165"/>
                    <a:pt x="1524" y="1148"/>
                  </a:cubicBezTo>
                  <a:cubicBezTo>
                    <a:pt x="1527" y="1131"/>
                    <a:pt x="1520" y="1115"/>
                    <a:pt x="1507" y="1102"/>
                  </a:cubicBezTo>
                  <a:cubicBezTo>
                    <a:pt x="1494" y="1089"/>
                    <a:pt x="1486" y="1096"/>
                    <a:pt x="1477" y="1102"/>
                  </a:cubicBezTo>
                  <a:cubicBezTo>
                    <a:pt x="1468" y="1108"/>
                    <a:pt x="1463" y="1094"/>
                    <a:pt x="1450" y="1095"/>
                  </a:cubicBezTo>
                  <a:cubicBezTo>
                    <a:pt x="1438" y="1096"/>
                    <a:pt x="1430" y="1091"/>
                    <a:pt x="1430" y="1104"/>
                  </a:cubicBezTo>
                  <a:cubicBezTo>
                    <a:pt x="1430" y="1117"/>
                    <a:pt x="1421" y="1123"/>
                    <a:pt x="1411" y="1107"/>
                  </a:cubicBezTo>
                  <a:cubicBezTo>
                    <a:pt x="1402" y="1091"/>
                    <a:pt x="1391" y="1068"/>
                    <a:pt x="1386" y="1057"/>
                  </a:cubicBezTo>
                  <a:cubicBezTo>
                    <a:pt x="1382" y="1046"/>
                    <a:pt x="1368" y="1025"/>
                    <a:pt x="1383" y="1023"/>
                  </a:cubicBezTo>
                  <a:cubicBezTo>
                    <a:pt x="1399" y="1021"/>
                    <a:pt x="1403" y="1006"/>
                    <a:pt x="1414" y="998"/>
                  </a:cubicBezTo>
                  <a:cubicBezTo>
                    <a:pt x="1426" y="990"/>
                    <a:pt x="1417" y="978"/>
                    <a:pt x="1414" y="967"/>
                  </a:cubicBezTo>
                  <a:cubicBezTo>
                    <a:pt x="1412" y="956"/>
                    <a:pt x="1407" y="956"/>
                    <a:pt x="1421" y="945"/>
                  </a:cubicBezTo>
                  <a:cubicBezTo>
                    <a:pt x="1434" y="934"/>
                    <a:pt x="1444" y="929"/>
                    <a:pt x="1414" y="910"/>
                  </a:cubicBezTo>
                  <a:cubicBezTo>
                    <a:pt x="1384" y="891"/>
                    <a:pt x="1347" y="872"/>
                    <a:pt x="1344" y="858"/>
                  </a:cubicBezTo>
                  <a:cubicBezTo>
                    <a:pt x="1341" y="844"/>
                    <a:pt x="1347" y="822"/>
                    <a:pt x="1350" y="810"/>
                  </a:cubicBezTo>
                  <a:cubicBezTo>
                    <a:pt x="1354" y="799"/>
                    <a:pt x="1366" y="773"/>
                    <a:pt x="1368" y="757"/>
                  </a:cubicBezTo>
                  <a:cubicBezTo>
                    <a:pt x="1370" y="741"/>
                    <a:pt x="1363" y="720"/>
                    <a:pt x="1375" y="710"/>
                  </a:cubicBezTo>
                  <a:cubicBezTo>
                    <a:pt x="1387" y="701"/>
                    <a:pt x="1374" y="695"/>
                    <a:pt x="1370" y="683"/>
                  </a:cubicBezTo>
                  <a:cubicBezTo>
                    <a:pt x="1366" y="670"/>
                    <a:pt x="1363" y="660"/>
                    <a:pt x="1360" y="640"/>
                  </a:cubicBezTo>
                  <a:cubicBezTo>
                    <a:pt x="1356" y="620"/>
                    <a:pt x="1341" y="611"/>
                    <a:pt x="1335" y="621"/>
                  </a:cubicBezTo>
                  <a:cubicBezTo>
                    <a:pt x="1328" y="632"/>
                    <a:pt x="1315" y="627"/>
                    <a:pt x="1308" y="620"/>
                  </a:cubicBezTo>
                  <a:cubicBezTo>
                    <a:pt x="1302" y="613"/>
                    <a:pt x="1294" y="617"/>
                    <a:pt x="1286" y="627"/>
                  </a:cubicBezTo>
                  <a:cubicBezTo>
                    <a:pt x="1278" y="637"/>
                    <a:pt x="1268" y="652"/>
                    <a:pt x="1253" y="636"/>
                  </a:cubicBezTo>
                  <a:cubicBezTo>
                    <a:pt x="1237" y="620"/>
                    <a:pt x="1212" y="594"/>
                    <a:pt x="1223" y="576"/>
                  </a:cubicBezTo>
                  <a:cubicBezTo>
                    <a:pt x="1234" y="558"/>
                    <a:pt x="1230" y="551"/>
                    <a:pt x="1223" y="537"/>
                  </a:cubicBezTo>
                  <a:cubicBezTo>
                    <a:pt x="1217" y="523"/>
                    <a:pt x="1212" y="517"/>
                    <a:pt x="1228" y="507"/>
                  </a:cubicBezTo>
                  <a:cubicBezTo>
                    <a:pt x="1244" y="497"/>
                    <a:pt x="1239" y="489"/>
                    <a:pt x="1248" y="480"/>
                  </a:cubicBezTo>
                  <a:cubicBezTo>
                    <a:pt x="1257" y="471"/>
                    <a:pt x="1264" y="453"/>
                    <a:pt x="1283" y="456"/>
                  </a:cubicBezTo>
                  <a:cubicBezTo>
                    <a:pt x="1303" y="459"/>
                    <a:pt x="1296" y="461"/>
                    <a:pt x="1314" y="469"/>
                  </a:cubicBezTo>
                  <a:cubicBezTo>
                    <a:pt x="1331" y="477"/>
                    <a:pt x="1343" y="482"/>
                    <a:pt x="1344" y="465"/>
                  </a:cubicBezTo>
                  <a:cubicBezTo>
                    <a:pt x="1345" y="448"/>
                    <a:pt x="1365" y="443"/>
                    <a:pt x="1379" y="458"/>
                  </a:cubicBezTo>
                  <a:cubicBezTo>
                    <a:pt x="1392" y="472"/>
                    <a:pt x="1397" y="472"/>
                    <a:pt x="1409" y="472"/>
                  </a:cubicBezTo>
                  <a:cubicBezTo>
                    <a:pt x="1421" y="471"/>
                    <a:pt x="1427" y="487"/>
                    <a:pt x="1448" y="489"/>
                  </a:cubicBezTo>
                  <a:cubicBezTo>
                    <a:pt x="1468" y="490"/>
                    <a:pt x="1466" y="485"/>
                    <a:pt x="1471" y="468"/>
                  </a:cubicBezTo>
                  <a:cubicBezTo>
                    <a:pt x="1477" y="450"/>
                    <a:pt x="1492" y="448"/>
                    <a:pt x="1508" y="452"/>
                  </a:cubicBezTo>
                  <a:cubicBezTo>
                    <a:pt x="1524" y="455"/>
                    <a:pt x="1532" y="449"/>
                    <a:pt x="1536" y="435"/>
                  </a:cubicBezTo>
                  <a:cubicBezTo>
                    <a:pt x="1540" y="420"/>
                    <a:pt x="1530" y="370"/>
                    <a:pt x="1555" y="349"/>
                  </a:cubicBezTo>
                  <a:cubicBezTo>
                    <a:pt x="1581" y="327"/>
                    <a:pt x="1518" y="240"/>
                    <a:pt x="1518" y="240"/>
                  </a:cubicBezTo>
                  <a:cubicBezTo>
                    <a:pt x="1333" y="119"/>
                    <a:pt x="1333" y="119"/>
                    <a:pt x="1333" y="119"/>
                  </a:cubicBezTo>
                  <a:cubicBezTo>
                    <a:pt x="1132" y="190"/>
                    <a:pt x="1132" y="190"/>
                    <a:pt x="1132" y="190"/>
                  </a:cubicBezTo>
                  <a:cubicBezTo>
                    <a:pt x="1132" y="190"/>
                    <a:pt x="565" y="31"/>
                    <a:pt x="554" y="31"/>
                  </a:cubicBezTo>
                  <a:cubicBezTo>
                    <a:pt x="543" y="31"/>
                    <a:pt x="191" y="0"/>
                    <a:pt x="191" y="0"/>
                  </a:cubicBezTo>
                  <a:cubicBezTo>
                    <a:pt x="153" y="216"/>
                    <a:pt x="153" y="216"/>
                    <a:pt x="153" y="216"/>
                  </a:cubicBezTo>
                  <a:cubicBezTo>
                    <a:pt x="153" y="274"/>
                    <a:pt x="153" y="274"/>
                    <a:pt x="153" y="274"/>
                  </a:cubicBezTo>
                  <a:lnTo>
                    <a:pt x="154" y="279"/>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Freeform 29"/>
            <p:cNvSpPr>
              <a:spLocks noChangeArrowheads="1"/>
            </p:cNvSpPr>
            <p:nvPr/>
          </p:nvSpPr>
          <p:spPr bwMode="auto">
            <a:xfrm>
              <a:off x="2163762" y="2466975"/>
              <a:ext cx="1212850" cy="1041400"/>
            </a:xfrm>
            <a:custGeom>
              <a:avLst/>
              <a:gdLst>
                <a:gd name="T0" fmla="*/ 398 w 2169"/>
                <a:gd name="T1" fmla="*/ 1258 h 1862"/>
                <a:gd name="T2" fmla="*/ 468 w 2169"/>
                <a:gd name="T3" fmla="*/ 1396 h 1862"/>
                <a:gd name="T4" fmla="*/ 534 w 2169"/>
                <a:gd name="T5" fmla="*/ 1345 h 1862"/>
                <a:gd name="T6" fmla="*/ 600 w 2169"/>
                <a:gd name="T7" fmla="*/ 1317 h 1862"/>
                <a:gd name="T8" fmla="*/ 578 w 2169"/>
                <a:gd name="T9" fmla="*/ 1366 h 1862"/>
                <a:gd name="T10" fmla="*/ 634 w 2169"/>
                <a:gd name="T11" fmla="*/ 1469 h 1862"/>
                <a:gd name="T12" fmla="*/ 732 w 2169"/>
                <a:gd name="T13" fmla="*/ 1515 h 1862"/>
                <a:gd name="T14" fmla="*/ 790 w 2169"/>
                <a:gd name="T15" fmla="*/ 1604 h 1862"/>
                <a:gd name="T16" fmla="*/ 826 w 2169"/>
                <a:gd name="T17" fmla="*/ 1693 h 1862"/>
                <a:gd name="T18" fmla="*/ 841 w 2169"/>
                <a:gd name="T19" fmla="*/ 1761 h 1862"/>
                <a:gd name="T20" fmla="*/ 915 w 2169"/>
                <a:gd name="T21" fmla="*/ 1830 h 1862"/>
                <a:gd name="T22" fmla="*/ 1006 w 2169"/>
                <a:gd name="T23" fmla="*/ 1827 h 1862"/>
                <a:gd name="T24" fmla="*/ 1063 w 2169"/>
                <a:gd name="T25" fmla="*/ 1810 h 1862"/>
                <a:gd name="T26" fmla="*/ 1131 w 2169"/>
                <a:gd name="T27" fmla="*/ 1757 h 1862"/>
                <a:gd name="T28" fmla="*/ 1112 w 2169"/>
                <a:gd name="T29" fmla="*/ 1652 h 1862"/>
                <a:gd name="T30" fmla="*/ 1132 w 2169"/>
                <a:gd name="T31" fmla="*/ 1572 h 1862"/>
                <a:gd name="T32" fmla="*/ 1209 w 2169"/>
                <a:gd name="T33" fmla="*/ 1511 h 1862"/>
                <a:gd name="T34" fmla="*/ 1236 w 2169"/>
                <a:gd name="T35" fmla="*/ 1435 h 1862"/>
                <a:gd name="T36" fmla="*/ 1260 w 2169"/>
                <a:gd name="T37" fmla="*/ 1384 h 1862"/>
                <a:gd name="T38" fmla="*/ 1331 w 2169"/>
                <a:gd name="T39" fmla="*/ 1337 h 1862"/>
                <a:gd name="T40" fmla="*/ 1388 w 2169"/>
                <a:gd name="T41" fmla="*/ 1321 h 1862"/>
                <a:gd name="T42" fmla="*/ 1400 w 2169"/>
                <a:gd name="T43" fmla="*/ 1388 h 1862"/>
                <a:gd name="T44" fmla="*/ 1453 w 2169"/>
                <a:gd name="T45" fmla="*/ 1477 h 1862"/>
                <a:gd name="T46" fmla="*/ 1544 w 2169"/>
                <a:gd name="T47" fmla="*/ 1424 h 1862"/>
                <a:gd name="T48" fmla="*/ 1597 w 2169"/>
                <a:gd name="T49" fmla="*/ 1489 h 1862"/>
                <a:gd name="T50" fmla="*/ 1697 w 2169"/>
                <a:gd name="T51" fmla="*/ 1507 h 1862"/>
                <a:gd name="T52" fmla="*/ 1761 w 2169"/>
                <a:gd name="T53" fmla="*/ 1455 h 1862"/>
                <a:gd name="T54" fmla="*/ 1710 w 2169"/>
                <a:gd name="T55" fmla="*/ 1402 h 1862"/>
                <a:gd name="T56" fmla="*/ 1644 w 2169"/>
                <a:gd name="T57" fmla="*/ 1332 h 1862"/>
                <a:gd name="T58" fmla="*/ 1719 w 2169"/>
                <a:gd name="T59" fmla="*/ 1275 h 1862"/>
                <a:gd name="T60" fmla="*/ 1786 w 2169"/>
                <a:gd name="T61" fmla="*/ 1303 h 1862"/>
                <a:gd name="T62" fmla="*/ 1675 w 2169"/>
                <a:gd name="T63" fmla="*/ 1221 h 1862"/>
                <a:gd name="T64" fmla="*/ 1609 w 2169"/>
                <a:gd name="T65" fmla="*/ 1098 h 1862"/>
                <a:gd name="T66" fmla="*/ 1673 w 2169"/>
                <a:gd name="T67" fmla="*/ 1011 h 1862"/>
                <a:gd name="T68" fmla="*/ 1675 w 2169"/>
                <a:gd name="T69" fmla="*/ 890 h 1862"/>
                <a:gd name="T70" fmla="*/ 1762 w 2169"/>
                <a:gd name="T71" fmla="*/ 947 h 1862"/>
                <a:gd name="T72" fmla="*/ 1852 w 2169"/>
                <a:gd name="T73" fmla="*/ 977 h 1862"/>
                <a:gd name="T74" fmla="*/ 1969 w 2169"/>
                <a:gd name="T75" fmla="*/ 913 h 1862"/>
                <a:gd name="T76" fmla="*/ 1999 w 2169"/>
                <a:gd name="T77" fmla="*/ 816 h 1862"/>
                <a:gd name="T78" fmla="*/ 2126 w 2169"/>
                <a:gd name="T79" fmla="*/ 714 h 1862"/>
                <a:gd name="T80" fmla="*/ 2160 w 2169"/>
                <a:gd name="T81" fmla="*/ 586 h 1862"/>
                <a:gd name="T82" fmla="*/ 2119 w 2169"/>
                <a:gd name="T83" fmla="*/ 499 h 1862"/>
                <a:gd name="T84" fmla="*/ 1974 w 2169"/>
                <a:gd name="T85" fmla="*/ 473 h 1862"/>
                <a:gd name="T86" fmla="*/ 1893 w 2169"/>
                <a:gd name="T87" fmla="*/ 449 h 1862"/>
                <a:gd name="T88" fmla="*/ 1759 w 2169"/>
                <a:gd name="T89" fmla="*/ 434 h 1862"/>
                <a:gd name="T90" fmla="*/ 1632 w 2169"/>
                <a:gd name="T91" fmla="*/ 345 h 1862"/>
                <a:gd name="T92" fmla="*/ 676 w 2169"/>
                <a:gd name="T93" fmla="*/ 141 h 1862"/>
                <a:gd name="T94" fmla="*/ 119 w 2169"/>
                <a:gd name="T95" fmla="*/ 623 h 186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169"/>
                <a:gd name="T145" fmla="*/ 0 h 1862"/>
                <a:gd name="T146" fmla="*/ 2169 w 2169"/>
                <a:gd name="T147" fmla="*/ 1862 h 186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169" h="1862">
                  <a:moveTo>
                    <a:pt x="397" y="1154"/>
                  </a:moveTo>
                  <a:cubicBezTo>
                    <a:pt x="397" y="1154"/>
                    <a:pt x="400" y="1183"/>
                    <a:pt x="397" y="1194"/>
                  </a:cubicBezTo>
                  <a:cubicBezTo>
                    <a:pt x="394" y="1205"/>
                    <a:pt x="399" y="1249"/>
                    <a:pt x="398" y="1258"/>
                  </a:cubicBezTo>
                  <a:cubicBezTo>
                    <a:pt x="398" y="1267"/>
                    <a:pt x="388" y="1303"/>
                    <a:pt x="402" y="1329"/>
                  </a:cubicBezTo>
                  <a:cubicBezTo>
                    <a:pt x="415" y="1354"/>
                    <a:pt x="436" y="1365"/>
                    <a:pt x="442" y="1374"/>
                  </a:cubicBezTo>
                  <a:cubicBezTo>
                    <a:pt x="448" y="1382"/>
                    <a:pt x="463" y="1409"/>
                    <a:pt x="468" y="1396"/>
                  </a:cubicBezTo>
                  <a:cubicBezTo>
                    <a:pt x="474" y="1382"/>
                    <a:pt x="482" y="1382"/>
                    <a:pt x="491" y="1380"/>
                  </a:cubicBezTo>
                  <a:cubicBezTo>
                    <a:pt x="501" y="1379"/>
                    <a:pt x="522" y="1372"/>
                    <a:pt x="528" y="1365"/>
                  </a:cubicBezTo>
                  <a:cubicBezTo>
                    <a:pt x="534" y="1359"/>
                    <a:pt x="538" y="1363"/>
                    <a:pt x="534" y="1345"/>
                  </a:cubicBezTo>
                  <a:cubicBezTo>
                    <a:pt x="531" y="1327"/>
                    <a:pt x="536" y="1320"/>
                    <a:pt x="547" y="1310"/>
                  </a:cubicBezTo>
                  <a:cubicBezTo>
                    <a:pt x="558" y="1300"/>
                    <a:pt x="566" y="1296"/>
                    <a:pt x="578" y="1299"/>
                  </a:cubicBezTo>
                  <a:cubicBezTo>
                    <a:pt x="590" y="1303"/>
                    <a:pt x="596" y="1305"/>
                    <a:pt x="600" y="1317"/>
                  </a:cubicBezTo>
                  <a:cubicBezTo>
                    <a:pt x="604" y="1328"/>
                    <a:pt x="609" y="1334"/>
                    <a:pt x="613" y="1341"/>
                  </a:cubicBezTo>
                  <a:cubicBezTo>
                    <a:pt x="618" y="1348"/>
                    <a:pt x="617" y="1356"/>
                    <a:pt x="611" y="1357"/>
                  </a:cubicBezTo>
                  <a:cubicBezTo>
                    <a:pt x="604" y="1358"/>
                    <a:pt x="579" y="1354"/>
                    <a:pt x="578" y="1366"/>
                  </a:cubicBezTo>
                  <a:cubicBezTo>
                    <a:pt x="577" y="1379"/>
                    <a:pt x="588" y="1385"/>
                    <a:pt x="592" y="1394"/>
                  </a:cubicBezTo>
                  <a:cubicBezTo>
                    <a:pt x="597" y="1404"/>
                    <a:pt x="602" y="1419"/>
                    <a:pt x="609" y="1435"/>
                  </a:cubicBezTo>
                  <a:cubicBezTo>
                    <a:pt x="617" y="1450"/>
                    <a:pt x="619" y="1465"/>
                    <a:pt x="634" y="1469"/>
                  </a:cubicBezTo>
                  <a:cubicBezTo>
                    <a:pt x="650" y="1472"/>
                    <a:pt x="653" y="1471"/>
                    <a:pt x="668" y="1469"/>
                  </a:cubicBezTo>
                  <a:cubicBezTo>
                    <a:pt x="683" y="1466"/>
                    <a:pt x="708" y="1467"/>
                    <a:pt x="714" y="1481"/>
                  </a:cubicBezTo>
                  <a:cubicBezTo>
                    <a:pt x="721" y="1494"/>
                    <a:pt x="729" y="1502"/>
                    <a:pt x="732" y="1515"/>
                  </a:cubicBezTo>
                  <a:cubicBezTo>
                    <a:pt x="736" y="1529"/>
                    <a:pt x="742" y="1536"/>
                    <a:pt x="745" y="1548"/>
                  </a:cubicBezTo>
                  <a:cubicBezTo>
                    <a:pt x="749" y="1560"/>
                    <a:pt x="756" y="1576"/>
                    <a:pt x="768" y="1580"/>
                  </a:cubicBezTo>
                  <a:cubicBezTo>
                    <a:pt x="780" y="1585"/>
                    <a:pt x="784" y="1597"/>
                    <a:pt x="790" y="1604"/>
                  </a:cubicBezTo>
                  <a:cubicBezTo>
                    <a:pt x="796" y="1611"/>
                    <a:pt x="800" y="1616"/>
                    <a:pt x="799" y="1630"/>
                  </a:cubicBezTo>
                  <a:cubicBezTo>
                    <a:pt x="797" y="1644"/>
                    <a:pt x="794" y="1652"/>
                    <a:pt x="806" y="1666"/>
                  </a:cubicBezTo>
                  <a:cubicBezTo>
                    <a:pt x="818" y="1679"/>
                    <a:pt x="825" y="1682"/>
                    <a:pt x="826" y="1693"/>
                  </a:cubicBezTo>
                  <a:cubicBezTo>
                    <a:pt x="827" y="1704"/>
                    <a:pt x="834" y="1711"/>
                    <a:pt x="839" y="1709"/>
                  </a:cubicBezTo>
                  <a:cubicBezTo>
                    <a:pt x="844" y="1707"/>
                    <a:pt x="839" y="1715"/>
                    <a:pt x="839" y="1725"/>
                  </a:cubicBezTo>
                  <a:cubicBezTo>
                    <a:pt x="838" y="1736"/>
                    <a:pt x="833" y="1747"/>
                    <a:pt x="841" y="1761"/>
                  </a:cubicBezTo>
                  <a:cubicBezTo>
                    <a:pt x="849" y="1775"/>
                    <a:pt x="856" y="1786"/>
                    <a:pt x="859" y="1800"/>
                  </a:cubicBezTo>
                  <a:cubicBezTo>
                    <a:pt x="861" y="1814"/>
                    <a:pt x="863" y="1822"/>
                    <a:pt x="873" y="1821"/>
                  </a:cubicBezTo>
                  <a:cubicBezTo>
                    <a:pt x="882" y="1821"/>
                    <a:pt x="901" y="1813"/>
                    <a:pt x="915" y="1830"/>
                  </a:cubicBezTo>
                  <a:cubicBezTo>
                    <a:pt x="928" y="1846"/>
                    <a:pt x="910" y="1855"/>
                    <a:pt x="936" y="1859"/>
                  </a:cubicBezTo>
                  <a:cubicBezTo>
                    <a:pt x="962" y="1862"/>
                    <a:pt x="966" y="1858"/>
                    <a:pt x="971" y="1850"/>
                  </a:cubicBezTo>
                  <a:cubicBezTo>
                    <a:pt x="976" y="1843"/>
                    <a:pt x="994" y="1828"/>
                    <a:pt x="1006" y="1827"/>
                  </a:cubicBezTo>
                  <a:cubicBezTo>
                    <a:pt x="1018" y="1826"/>
                    <a:pt x="1022" y="1820"/>
                    <a:pt x="1025" y="1815"/>
                  </a:cubicBezTo>
                  <a:cubicBezTo>
                    <a:pt x="1028" y="1810"/>
                    <a:pt x="1044" y="1803"/>
                    <a:pt x="1049" y="1800"/>
                  </a:cubicBezTo>
                  <a:cubicBezTo>
                    <a:pt x="1054" y="1798"/>
                    <a:pt x="1064" y="1797"/>
                    <a:pt x="1063" y="1810"/>
                  </a:cubicBezTo>
                  <a:cubicBezTo>
                    <a:pt x="1062" y="1823"/>
                    <a:pt x="1065" y="1831"/>
                    <a:pt x="1074" y="1829"/>
                  </a:cubicBezTo>
                  <a:cubicBezTo>
                    <a:pt x="1082" y="1827"/>
                    <a:pt x="1093" y="1816"/>
                    <a:pt x="1099" y="1806"/>
                  </a:cubicBezTo>
                  <a:cubicBezTo>
                    <a:pt x="1104" y="1797"/>
                    <a:pt x="1131" y="1771"/>
                    <a:pt x="1131" y="1757"/>
                  </a:cubicBezTo>
                  <a:cubicBezTo>
                    <a:pt x="1131" y="1743"/>
                    <a:pt x="1139" y="1734"/>
                    <a:pt x="1139" y="1724"/>
                  </a:cubicBezTo>
                  <a:cubicBezTo>
                    <a:pt x="1139" y="1714"/>
                    <a:pt x="1145" y="1690"/>
                    <a:pt x="1128" y="1681"/>
                  </a:cubicBezTo>
                  <a:cubicBezTo>
                    <a:pt x="1112" y="1673"/>
                    <a:pt x="1110" y="1665"/>
                    <a:pt x="1112" y="1652"/>
                  </a:cubicBezTo>
                  <a:cubicBezTo>
                    <a:pt x="1114" y="1640"/>
                    <a:pt x="1118" y="1632"/>
                    <a:pt x="1117" y="1621"/>
                  </a:cubicBezTo>
                  <a:cubicBezTo>
                    <a:pt x="1117" y="1611"/>
                    <a:pt x="1109" y="1604"/>
                    <a:pt x="1119" y="1594"/>
                  </a:cubicBezTo>
                  <a:cubicBezTo>
                    <a:pt x="1130" y="1583"/>
                    <a:pt x="1127" y="1581"/>
                    <a:pt x="1132" y="1572"/>
                  </a:cubicBezTo>
                  <a:cubicBezTo>
                    <a:pt x="1138" y="1564"/>
                    <a:pt x="1157" y="1556"/>
                    <a:pt x="1169" y="1552"/>
                  </a:cubicBezTo>
                  <a:cubicBezTo>
                    <a:pt x="1182" y="1548"/>
                    <a:pt x="1187" y="1541"/>
                    <a:pt x="1195" y="1535"/>
                  </a:cubicBezTo>
                  <a:cubicBezTo>
                    <a:pt x="1202" y="1529"/>
                    <a:pt x="1208" y="1523"/>
                    <a:pt x="1209" y="1511"/>
                  </a:cubicBezTo>
                  <a:cubicBezTo>
                    <a:pt x="1211" y="1499"/>
                    <a:pt x="1213" y="1500"/>
                    <a:pt x="1223" y="1489"/>
                  </a:cubicBezTo>
                  <a:cubicBezTo>
                    <a:pt x="1234" y="1479"/>
                    <a:pt x="1236" y="1472"/>
                    <a:pt x="1238" y="1462"/>
                  </a:cubicBezTo>
                  <a:cubicBezTo>
                    <a:pt x="1239" y="1452"/>
                    <a:pt x="1249" y="1438"/>
                    <a:pt x="1236" y="1435"/>
                  </a:cubicBezTo>
                  <a:cubicBezTo>
                    <a:pt x="1223" y="1433"/>
                    <a:pt x="1209" y="1426"/>
                    <a:pt x="1219" y="1414"/>
                  </a:cubicBezTo>
                  <a:cubicBezTo>
                    <a:pt x="1229" y="1402"/>
                    <a:pt x="1231" y="1396"/>
                    <a:pt x="1243" y="1395"/>
                  </a:cubicBezTo>
                  <a:cubicBezTo>
                    <a:pt x="1254" y="1394"/>
                    <a:pt x="1254" y="1395"/>
                    <a:pt x="1260" y="1384"/>
                  </a:cubicBezTo>
                  <a:cubicBezTo>
                    <a:pt x="1265" y="1372"/>
                    <a:pt x="1264" y="1376"/>
                    <a:pt x="1280" y="1380"/>
                  </a:cubicBezTo>
                  <a:cubicBezTo>
                    <a:pt x="1296" y="1384"/>
                    <a:pt x="1303" y="1382"/>
                    <a:pt x="1311" y="1372"/>
                  </a:cubicBezTo>
                  <a:cubicBezTo>
                    <a:pt x="1320" y="1362"/>
                    <a:pt x="1326" y="1350"/>
                    <a:pt x="1331" y="1337"/>
                  </a:cubicBezTo>
                  <a:cubicBezTo>
                    <a:pt x="1335" y="1323"/>
                    <a:pt x="1337" y="1316"/>
                    <a:pt x="1348" y="1310"/>
                  </a:cubicBezTo>
                  <a:cubicBezTo>
                    <a:pt x="1359" y="1305"/>
                    <a:pt x="1366" y="1301"/>
                    <a:pt x="1374" y="1305"/>
                  </a:cubicBezTo>
                  <a:cubicBezTo>
                    <a:pt x="1383" y="1309"/>
                    <a:pt x="1406" y="1314"/>
                    <a:pt x="1388" y="1321"/>
                  </a:cubicBezTo>
                  <a:cubicBezTo>
                    <a:pt x="1370" y="1327"/>
                    <a:pt x="1374" y="1333"/>
                    <a:pt x="1372" y="1344"/>
                  </a:cubicBezTo>
                  <a:cubicBezTo>
                    <a:pt x="1369" y="1355"/>
                    <a:pt x="1372" y="1372"/>
                    <a:pt x="1383" y="1372"/>
                  </a:cubicBezTo>
                  <a:cubicBezTo>
                    <a:pt x="1394" y="1372"/>
                    <a:pt x="1413" y="1370"/>
                    <a:pt x="1400" y="1388"/>
                  </a:cubicBezTo>
                  <a:cubicBezTo>
                    <a:pt x="1386" y="1405"/>
                    <a:pt x="1375" y="1414"/>
                    <a:pt x="1380" y="1428"/>
                  </a:cubicBezTo>
                  <a:cubicBezTo>
                    <a:pt x="1385" y="1443"/>
                    <a:pt x="1395" y="1458"/>
                    <a:pt x="1404" y="1462"/>
                  </a:cubicBezTo>
                  <a:cubicBezTo>
                    <a:pt x="1414" y="1466"/>
                    <a:pt x="1438" y="1480"/>
                    <a:pt x="1453" y="1477"/>
                  </a:cubicBezTo>
                  <a:cubicBezTo>
                    <a:pt x="1468" y="1473"/>
                    <a:pt x="1488" y="1467"/>
                    <a:pt x="1501" y="1464"/>
                  </a:cubicBezTo>
                  <a:cubicBezTo>
                    <a:pt x="1514" y="1461"/>
                    <a:pt x="1513" y="1459"/>
                    <a:pt x="1520" y="1444"/>
                  </a:cubicBezTo>
                  <a:cubicBezTo>
                    <a:pt x="1527" y="1430"/>
                    <a:pt x="1520" y="1413"/>
                    <a:pt x="1544" y="1424"/>
                  </a:cubicBezTo>
                  <a:cubicBezTo>
                    <a:pt x="1568" y="1434"/>
                    <a:pt x="1575" y="1434"/>
                    <a:pt x="1575" y="1445"/>
                  </a:cubicBezTo>
                  <a:cubicBezTo>
                    <a:pt x="1576" y="1455"/>
                    <a:pt x="1569" y="1459"/>
                    <a:pt x="1575" y="1472"/>
                  </a:cubicBezTo>
                  <a:cubicBezTo>
                    <a:pt x="1582" y="1485"/>
                    <a:pt x="1579" y="1490"/>
                    <a:pt x="1597" y="1489"/>
                  </a:cubicBezTo>
                  <a:cubicBezTo>
                    <a:pt x="1615" y="1488"/>
                    <a:pt x="1611" y="1491"/>
                    <a:pt x="1625" y="1484"/>
                  </a:cubicBezTo>
                  <a:cubicBezTo>
                    <a:pt x="1638" y="1478"/>
                    <a:pt x="1654" y="1483"/>
                    <a:pt x="1668" y="1493"/>
                  </a:cubicBezTo>
                  <a:cubicBezTo>
                    <a:pt x="1682" y="1503"/>
                    <a:pt x="1685" y="1523"/>
                    <a:pt x="1697" y="1507"/>
                  </a:cubicBezTo>
                  <a:cubicBezTo>
                    <a:pt x="1709" y="1491"/>
                    <a:pt x="1715" y="1496"/>
                    <a:pt x="1722" y="1498"/>
                  </a:cubicBezTo>
                  <a:cubicBezTo>
                    <a:pt x="1730" y="1501"/>
                    <a:pt x="1733" y="1496"/>
                    <a:pt x="1742" y="1484"/>
                  </a:cubicBezTo>
                  <a:cubicBezTo>
                    <a:pt x="1751" y="1472"/>
                    <a:pt x="1751" y="1461"/>
                    <a:pt x="1761" y="1455"/>
                  </a:cubicBezTo>
                  <a:cubicBezTo>
                    <a:pt x="1771" y="1449"/>
                    <a:pt x="1775" y="1442"/>
                    <a:pt x="1768" y="1432"/>
                  </a:cubicBezTo>
                  <a:cubicBezTo>
                    <a:pt x="1761" y="1422"/>
                    <a:pt x="1739" y="1422"/>
                    <a:pt x="1732" y="1411"/>
                  </a:cubicBezTo>
                  <a:cubicBezTo>
                    <a:pt x="1726" y="1401"/>
                    <a:pt x="1719" y="1403"/>
                    <a:pt x="1710" y="1402"/>
                  </a:cubicBezTo>
                  <a:cubicBezTo>
                    <a:pt x="1702" y="1402"/>
                    <a:pt x="1704" y="1393"/>
                    <a:pt x="1697" y="1380"/>
                  </a:cubicBezTo>
                  <a:cubicBezTo>
                    <a:pt x="1690" y="1366"/>
                    <a:pt x="1680" y="1359"/>
                    <a:pt x="1664" y="1357"/>
                  </a:cubicBezTo>
                  <a:cubicBezTo>
                    <a:pt x="1647" y="1355"/>
                    <a:pt x="1641" y="1342"/>
                    <a:pt x="1644" y="1332"/>
                  </a:cubicBezTo>
                  <a:cubicBezTo>
                    <a:pt x="1646" y="1322"/>
                    <a:pt x="1649" y="1309"/>
                    <a:pt x="1666" y="1306"/>
                  </a:cubicBezTo>
                  <a:cubicBezTo>
                    <a:pt x="1683" y="1303"/>
                    <a:pt x="1701" y="1304"/>
                    <a:pt x="1702" y="1295"/>
                  </a:cubicBezTo>
                  <a:cubicBezTo>
                    <a:pt x="1703" y="1285"/>
                    <a:pt x="1708" y="1267"/>
                    <a:pt x="1719" y="1275"/>
                  </a:cubicBezTo>
                  <a:cubicBezTo>
                    <a:pt x="1731" y="1282"/>
                    <a:pt x="1752" y="1303"/>
                    <a:pt x="1758" y="1311"/>
                  </a:cubicBezTo>
                  <a:cubicBezTo>
                    <a:pt x="1764" y="1319"/>
                    <a:pt x="1775" y="1340"/>
                    <a:pt x="1780" y="1332"/>
                  </a:cubicBezTo>
                  <a:cubicBezTo>
                    <a:pt x="1785" y="1325"/>
                    <a:pt x="1795" y="1319"/>
                    <a:pt x="1786" y="1303"/>
                  </a:cubicBezTo>
                  <a:cubicBezTo>
                    <a:pt x="1776" y="1286"/>
                    <a:pt x="1755" y="1262"/>
                    <a:pt x="1751" y="1252"/>
                  </a:cubicBezTo>
                  <a:cubicBezTo>
                    <a:pt x="1747" y="1242"/>
                    <a:pt x="1726" y="1226"/>
                    <a:pt x="1712" y="1230"/>
                  </a:cubicBezTo>
                  <a:cubicBezTo>
                    <a:pt x="1698" y="1234"/>
                    <a:pt x="1677" y="1241"/>
                    <a:pt x="1675" y="1221"/>
                  </a:cubicBezTo>
                  <a:cubicBezTo>
                    <a:pt x="1672" y="1202"/>
                    <a:pt x="1678" y="1164"/>
                    <a:pt x="1646" y="1163"/>
                  </a:cubicBezTo>
                  <a:cubicBezTo>
                    <a:pt x="1614" y="1161"/>
                    <a:pt x="1613" y="1158"/>
                    <a:pt x="1612" y="1144"/>
                  </a:cubicBezTo>
                  <a:cubicBezTo>
                    <a:pt x="1612" y="1131"/>
                    <a:pt x="1613" y="1110"/>
                    <a:pt x="1609" y="1098"/>
                  </a:cubicBezTo>
                  <a:cubicBezTo>
                    <a:pt x="1606" y="1085"/>
                    <a:pt x="1603" y="1071"/>
                    <a:pt x="1616" y="1068"/>
                  </a:cubicBezTo>
                  <a:cubicBezTo>
                    <a:pt x="1629" y="1064"/>
                    <a:pt x="1649" y="1064"/>
                    <a:pt x="1661" y="1050"/>
                  </a:cubicBezTo>
                  <a:cubicBezTo>
                    <a:pt x="1673" y="1035"/>
                    <a:pt x="1676" y="1026"/>
                    <a:pt x="1673" y="1011"/>
                  </a:cubicBezTo>
                  <a:cubicBezTo>
                    <a:pt x="1669" y="997"/>
                    <a:pt x="1658" y="968"/>
                    <a:pt x="1652" y="957"/>
                  </a:cubicBezTo>
                  <a:cubicBezTo>
                    <a:pt x="1646" y="945"/>
                    <a:pt x="1642" y="924"/>
                    <a:pt x="1649" y="914"/>
                  </a:cubicBezTo>
                  <a:cubicBezTo>
                    <a:pt x="1655" y="904"/>
                    <a:pt x="1667" y="893"/>
                    <a:pt x="1675" y="890"/>
                  </a:cubicBezTo>
                  <a:cubicBezTo>
                    <a:pt x="1683" y="887"/>
                    <a:pt x="1692" y="886"/>
                    <a:pt x="1709" y="893"/>
                  </a:cubicBezTo>
                  <a:cubicBezTo>
                    <a:pt x="1727" y="899"/>
                    <a:pt x="1734" y="917"/>
                    <a:pt x="1743" y="932"/>
                  </a:cubicBezTo>
                  <a:cubicBezTo>
                    <a:pt x="1751" y="946"/>
                    <a:pt x="1747" y="955"/>
                    <a:pt x="1762" y="947"/>
                  </a:cubicBezTo>
                  <a:cubicBezTo>
                    <a:pt x="1777" y="939"/>
                    <a:pt x="1778" y="938"/>
                    <a:pt x="1793" y="935"/>
                  </a:cubicBezTo>
                  <a:cubicBezTo>
                    <a:pt x="1807" y="932"/>
                    <a:pt x="1818" y="933"/>
                    <a:pt x="1830" y="951"/>
                  </a:cubicBezTo>
                  <a:cubicBezTo>
                    <a:pt x="1842" y="969"/>
                    <a:pt x="1838" y="967"/>
                    <a:pt x="1852" y="977"/>
                  </a:cubicBezTo>
                  <a:cubicBezTo>
                    <a:pt x="1867" y="988"/>
                    <a:pt x="1885" y="988"/>
                    <a:pt x="1898" y="986"/>
                  </a:cubicBezTo>
                  <a:cubicBezTo>
                    <a:pt x="1911" y="984"/>
                    <a:pt x="1937" y="980"/>
                    <a:pt x="1942" y="965"/>
                  </a:cubicBezTo>
                  <a:cubicBezTo>
                    <a:pt x="1947" y="951"/>
                    <a:pt x="1966" y="925"/>
                    <a:pt x="1969" y="913"/>
                  </a:cubicBezTo>
                  <a:cubicBezTo>
                    <a:pt x="1973" y="900"/>
                    <a:pt x="1975" y="885"/>
                    <a:pt x="1983" y="872"/>
                  </a:cubicBezTo>
                  <a:cubicBezTo>
                    <a:pt x="1991" y="860"/>
                    <a:pt x="1996" y="847"/>
                    <a:pt x="1992" y="837"/>
                  </a:cubicBezTo>
                  <a:cubicBezTo>
                    <a:pt x="1987" y="826"/>
                    <a:pt x="1985" y="820"/>
                    <a:pt x="1999" y="816"/>
                  </a:cubicBezTo>
                  <a:cubicBezTo>
                    <a:pt x="2014" y="811"/>
                    <a:pt x="2032" y="808"/>
                    <a:pt x="2052" y="805"/>
                  </a:cubicBezTo>
                  <a:cubicBezTo>
                    <a:pt x="2071" y="801"/>
                    <a:pt x="2089" y="786"/>
                    <a:pt x="2095" y="777"/>
                  </a:cubicBezTo>
                  <a:cubicBezTo>
                    <a:pt x="2101" y="768"/>
                    <a:pt x="2125" y="725"/>
                    <a:pt x="2126" y="714"/>
                  </a:cubicBezTo>
                  <a:cubicBezTo>
                    <a:pt x="2128" y="702"/>
                    <a:pt x="2136" y="671"/>
                    <a:pt x="2140" y="659"/>
                  </a:cubicBezTo>
                  <a:cubicBezTo>
                    <a:pt x="2144" y="647"/>
                    <a:pt x="2150" y="631"/>
                    <a:pt x="2157" y="620"/>
                  </a:cubicBezTo>
                  <a:cubicBezTo>
                    <a:pt x="2164" y="610"/>
                    <a:pt x="2169" y="597"/>
                    <a:pt x="2160" y="586"/>
                  </a:cubicBezTo>
                  <a:cubicBezTo>
                    <a:pt x="2151" y="575"/>
                    <a:pt x="2137" y="561"/>
                    <a:pt x="2147" y="550"/>
                  </a:cubicBezTo>
                  <a:cubicBezTo>
                    <a:pt x="2157" y="540"/>
                    <a:pt x="2168" y="530"/>
                    <a:pt x="2168" y="518"/>
                  </a:cubicBezTo>
                  <a:cubicBezTo>
                    <a:pt x="2168" y="506"/>
                    <a:pt x="2145" y="486"/>
                    <a:pt x="2119" y="499"/>
                  </a:cubicBezTo>
                  <a:cubicBezTo>
                    <a:pt x="2094" y="512"/>
                    <a:pt x="2064" y="526"/>
                    <a:pt x="2050" y="518"/>
                  </a:cubicBezTo>
                  <a:cubicBezTo>
                    <a:pt x="2035" y="511"/>
                    <a:pt x="2018" y="493"/>
                    <a:pt x="2012" y="482"/>
                  </a:cubicBezTo>
                  <a:cubicBezTo>
                    <a:pt x="2006" y="471"/>
                    <a:pt x="1989" y="465"/>
                    <a:pt x="1974" y="473"/>
                  </a:cubicBezTo>
                  <a:cubicBezTo>
                    <a:pt x="1959" y="481"/>
                    <a:pt x="1961" y="479"/>
                    <a:pt x="1958" y="456"/>
                  </a:cubicBezTo>
                  <a:cubicBezTo>
                    <a:pt x="1955" y="434"/>
                    <a:pt x="1942" y="445"/>
                    <a:pt x="1933" y="453"/>
                  </a:cubicBezTo>
                  <a:cubicBezTo>
                    <a:pt x="1925" y="461"/>
                    <a:pt x="1899" y="455"/>
                    <a:pt x="1893" y="449"/>
                  </a:cubicBezTo>
                  <a:cubicBezTo>
                    <a:pt x="1887" y="443"/>
                    <a:pt x="1900" y="436"/>
                    <a:pt x="1897" y="419"/>
                  </a:cubicBezTo>
                  <a:cubicBezTo>
                    <a:pt x="1895" y="401"/>
                    <a:pt x="1865" y="393"/>
                    <a:pt x="1839" y="402"/>
                  </a:cubicBezTo>
                  <a:cubicBezTo>
                    <a:pt x="1813" y="412"/>
                    <a:pt x="1779" y="430"/>
                    <a:pt x="1759" y="434"/>
                  </a:cubicBezTo>
                  <a:cubicBezTo>
                    <a:pt x="1738" y="438"/>
                    <a:pt x="1710" y="424"/>
                    <a:pt x="1713" y="407"/>
                  </a:cubicBezTo>
                  <a:cubicBezTo>
                    <a:pt x="1716" y="390"/>
                    <a:pt x="1713" y="388"/>
                    <a:pt x="1695" y="386"/>
                  </a:cubicBezTo>
                  <a:cubicBezTo>
                    <a:pt x="1677" y="384"/>
                    <a:pt x="1655" y="395"/>
                    <a:pt x="1632" y="345"/>
                  </a:cubicBezTo>
                  <a:cubicBezTo>
                    <a:pt x="1609" y="295"/>
                    <a:pt x="1295" y="100"/>
                    <a:pt x="1295" y="100"/>
                  </a:cubicBezTo>
                  <a:cubicBezTo>
                    <a:pt x="1041" y="0"/>
                    <a:pt x="1041" y="0"/>
                    <a:pt x="1041" y="0"/>
                  </a:cubicBezTo>
                  <a:cubicBezTo>
                    <a:pt x="676" y="141"/>
                    <a:pt x="676" y="141"/>
                    <a:pt x="676" y="141"/>
                  </a:cubicBezTo>
                  <a:cubicBezTo>
                    <a:pt x="252" y="164"/>
                    <a:pt x="252" y="164"/>
                    <a:pt x="252" y="164"/>
                  </a:cubicBezTo>
                  <a:cubicBezTo>
                    <a:pt x="0" y="303"/>
                    <a:pt x="0" y="303"/>
                    <a:pt x="0" y="303"/>
                  </a:cubicBezTo>
                  <a:cubicBezTo>
                    <a:pt x="119" y="623"/>
                    <a:pt x="119" y="623"/>
                    <a:pt x="119" y="623"/>
                  </a:cubicBezTo>
                  <a:cubicBezTo>
                    <a:pt x="297" y="1121"/>
                    <a:pt x="297" y="1121"/>
                    <a:pt x="297" y="1121"/>
                  </a:cubicBezTo>
                  <a:lnTo>
                    <a:pt x="397" y="1154"/>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Freeform 30"/>
            <p:cNvSpPr>
              <a:spLocks noChangeArrowheads="1"/>
            </p:cNvSpPr>
            <p:nvPr/>
          </p:nvSpPr>
          <p:spPr bwMode="auto">
            <a:xfrm>
              <a:off x="1884362" y="1438275"/>
              <a:ext cx="1492250" cy="1277937"/>
            </a:xfrm>
            <a:custGeom>
              <a:avLst/>
              <a:gdLst>
                <a:gd name="T0" fmla="*/ 727 w 2667"/>
                <a:gd name="T1" fmla="*/ 45 h 2283"/>
                <a:gd name="T2" fmla="*/ 820 w 2667"/>
                <a:gd name="T3" fmla="*/ 156 h 2283"/>
                <a:gd name="T4" fmla="*/ 810 w 2667"/>
                <a:gd name="T5" fmla="*/ 321 h 2283"/>
                <a:gd name="T6" fmla="*/ 842 w 2667"/>
                <a:gd name="T7" fmla="*/ 451 h 2283"/>
                <a:gd name="T8" fmla="*/ 936 w 2667"/>
                <a:gd name="T9" fmla="*/ 560 h 2283"/>
                <a:gd name="T10" fmla="*/ 1018 w 2667"/>
                <a:gd name="T11" fmla="*/ 508 h 2283"/>
                <a:gd name="T12" fmla="*/ 1170 w 2667"/>
                <a:gd name="T13" fmla="*/ 509 h 2283"/>
                <a:gd name="T14" fmla="*/ 1146 w 2667"/>
                <a:gd name="T15" fmla="*/ 626 h 2283"/>
                <a:gd name="T16" fmla="*/ 1204 w 2667"/>
                <a:gd name="T17" fmla="*/ 718 h 2283"/>
                <a:gd name="T18" fmla="*/ 1318 w 2667"/>
                <a:gd name="T19" fmla="*/ 779 h 2283"/>
                <a:gd name="T20" fmla="*/ 1410 w 2667"/>
                <a:gd name="T21" fmla="*/ 884 h 2283"/>
                <a:gd name="T22" fmla="*/ 1528 w 2667"/>
                <a:gd name="T23" fmla="*/ 909 h 2283"/>
                <a:gd name="T24" fmla="*/ 1632 w 2667"/>
                <a:gd name="T25" fmla="*/ 831 h 2283"/>
                <a:gd name="T26" fmla="*/ 1762 w 2667"/>
                <a:gd name="T27" fmla="*/ 805 h 2283"/>
                <a:gd name="T28" fmla="*/ 1872 w 2667"/>
                <a:gd name="T29" fmla="*/ 880 h 2283"/>
                <a:gd name="T30" fmla="*/ 1858 w 2667"/>
                <a:gd name="T31" fmla="*/ 969 h 2283"/>
                <a:gd name="T32" fmla="*/ 1779 w 2667"/>
                <a:gd name="T33" fmla="*/ 1034 h 2283"/>
                <a:gd name="T34" fmla="*/ 1787 w 2667"/>
                <a:gd name="T35" fmla="*/ 1149 h 2283"/>
                <a:gd name="T36" fmla="*/ 1887 w 2667"/>
                <a:gd name="T37" fmla="*/ 1224 h 2283"/>
                <a:gd name="T38" fmla="*/ 1959 w 2667"/>
                <a:gd name="T39" fmla="*/ 1270 h 2283"/>
                <a:gd name="T40" fmla="*/ 2046 w 2667"/>
                <a:gd name="T41" fmla="*/ 1350 h 2283"/>
                <a:gd name="T42" fmla="*/ 2112 w 2667"/>
                <a:gd name="T43" fmla="*/ 1471 h 2283"/>
                <a:gd name="T44" fmla="*/ 2074 w 2667"/>
                <a:gd name="T45" fmla="*/ 1560 h 2283"/>
                <a:gd name="T46" fmla="*/ 2197 w 2667"/>
                <a:gd name="T47" fmla="*/ 1654 h 2283"/>
                <a:gd name="T48" fmla="*/ 2284 w 2667"/>
                <a:gd name="T49" fmla="*/ 1607 h 2283"/>
                <a:gd name="T50" fmla="*/ 2368 w 2667"/>
                <a:gd name="T51" fmla="*/ 1501 h 2283"/>
                <a:gd name="T52" fmla="*/ 2298 w 2667"/>
                <a:gd name="T53" fmla="*/ 1453 h 2283"/>
                <a:gd name="T54" fmla="*/ 2309 w 2667"/>
                <a:gd name="T55" fmla="*/ 1372 h 2283"/>
                <a:gd name="T56" fmla="*/ 2339 w 2667"/>
                <a:gd name="T57" fmla="*/ 1282 h 2283"/>
                <a:gd name="T58" fmla="*/ 2405 w 2667"/>
                <a:gd name="T59" fmla="*/ 1315 h 2283"/>
                <a:gd name="T60" fmla="*/ 2551 w 2667"/>
                <a:gd name="T61" fmla="*/ 1390 h 2283"/>
                <a:gd name="T62" fmla="*/ 2634 w 2667"/>
                <a:gd name="T63" fmla="*/ 1427 h 2283"/>
                <a:gd name="T64" fmla="*/ 2637 w 2667"/>
                <a:gd name="T65" fmla="*/ 1538 h 2283"/>
                <a:gd name="T66" fmla="*/ 2649 w 2667"/>
                <a:gd name="T67" fmla="*/ 1622 h 2283"/>
                <a:gd name="T68" fmla="*/ 2547 w 2667"/>
                <a:gd name="T69" fmla="*/ 1687 h 2283"/>
                <a:gd name="T70" fmla="*/ 2514 w 2667"/>
                <a:gd name="T71" fmla="*/ 1747 h 2283"/>
                <a:gd name="T72" fmla="*/ 2387 w 2667"/>
                <a:gd name="T73" fmla="*/ 1756 h 2283"/>
                <a:gd name="T74" fmla="*/ 2289 w 2667"/>
                <a:gd name="T75" fmla="*/ 1781 h 2283"/>
                <a:gd name="T76" fmla="*/ 2264 w 2667"/>
                <a:gd name="T77" fmla="*/ 1873 h 2283"/>
                <a:gd name="T78" fmla="*/ 2280 w 2667"/>
                <a:gd name="T79" fmla="*/ 1957 h 2283"/>
                <a:gd name="T80" fmla="*/ 2283 w 2667"/>
                <a:gd name="T81" fmla="*/ 2062 h 2283"/>
                <a:gd name="T82" fmla="*/ 2192 w 2667"/>
                <a:gd name="T83" fmla="*/ 2055 h 2283"/>
                <a:gd name="T84" fmla="*/ 2152 w 2667"/>
                <a:gd name="T85" fmla="*/ 2211 h 2283"/>
                <a:gd name="T86" fmla="*/ 2050 w 2667"/>
                <a:gd name="T87" fmla="*/ 2280 h 2283"/>
                <a:gd name="T88" fmla="*/ 1906 w 2667"/>
                <a:gd name="T89" fmla="*/ 2158 h 2283"/>
                <a:gd name="T90" fmla="*/ 1766 w 2667"/>
                <a:gd name="T91" fmla="*/ 2094 h 2283"/>
                <a:gd name="T92" fmla="*/ 1679 w 2667"/>
                <a:gd name="T93" fmla="*/ 1922 h 2283"/>
                <a:gd name="T94" fmla="*/ 1520 w 2667"/>
                <a:gd name="T95" fmla="*/ 1977 h 2283"/>
                <a:gd name="T96" fmla="*/ 1416 w 2667"/>
                <a:gd name="T97" fmla="*/ 2049 h 2283"/>
                <a:gd name="T98" fmla="*/ 617 w 2667"/>
                <a:gd name="T99" fmla="*/ 1016 h 2283"/>
                <a:gd name="T100" fmla="*/ 0 w 2667"/>
                <a:gd name="T101" fmla="*/ 590 h 2283"/>
                <a:gd name="T102" fmla="*/ 539 w 2667"/>
                <a:gd name="T103" fmla="*/ 0 h 228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7"/>
                <a:gd name="T157" fmla="*/ 0 h 2283"/>
                <a:gd name="T158" fmla="*/ 2667 w 2667"/>
                <a:gd name="T159" fmla="*/ 2283 h 228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7" h="2283">
                  <a:moveTo>
                    <a:pt x="622" y="23"/>
                  </a:moveTo>
                  <a:cubicBezTo>
                    <a:pt x="630" y="30"/>
                    <a:pt x="646" y="32"/>
                    <a:pt x="681" y="32"/>
                  </a:cubicBezTo>
                  <a:cubicBezTo>
                    <a:pt x="737" y="34"/>
                    <a:pt x="706" y="35"/>
                    <a:pt x="727" y="45"/>
                  </a:cubicBezTo>
                  <a:cubicBezTo>
                    <a:pt x="747" y="55"/>
                    <a:pt x="759" y="63"/>
                    <a:pt x="793" y="54"/>
                  </a:cubicBezTo>
                  <a:cubicBezTo>
                    <a:pt x="793" y="54"/>
                    <a:pt x="808" y="76"/>
                    <a:pt x="809" y="88"/>
                  </a:cubicBezTo>
                  <a:cubicBezTo>
                    <a:pt x="810" y="100"/>
                    <a:pt x="819" y="137"/>
                    <a:pt x="820" y="156"/>
                  </a:cubicBezTo>
                  <a:cubicBezTo>
                    <a:pt x="821" y="174"/>
                    <a:pt x="823" y="188"/>
                    <a:pt x="820" y="203"/>
                  </a:cubicBezTo>
                  <a:cubicBezTo>
                    <a:pt x="816" y="218"/>
                    <a:pt x="812" y="230"/>
                    <a:pt x="808" y="246"/>
                  </a:cubicBezTo>
                  <a:cubicBezTo>
                    <a:pt x="804" y="262"/>
                    <a:pt x="807" y="310"/>
                    <a:pt x="810" y="321"/>
                  </a:cubicBezTo>
                  <a:cubicBezTo>
                    <a:pt x="814" y="332"/>
                    <a:pt x="822" y="335"/>
                    <a:pt x="827" y="352"/>
                  </a:cubicBezTo>
                  <a:cubicBezTo>
                    <a:pt x="832" y="370"/>
                    <a:pt x="834" y="396"/>
                    <a:pt x="834" y="411"/>
                  </a:cubicBezTo>
                  <a:cubicBezTo>
                    <a:pt x="834" y="426"/>
                    <a:pt x="831" y="440"/>
                    <a:pt x="842" y="451"/>
                  </a:cubicBezTo>
                  <a:cubicBezTo>
                    <a:pt x="853" y="462"/>
                    <a:pt x="870" y="484"/>
                    <a:pt x="873" y="497"/>
                  </a:cubicBezTo>
                  <a:cubicBezTo>
                    <a:pt x="876" y="509"/>
                    <a:pt x="881" y="542"/>
                    <a:pt x="895" y="549"/>
                  </a:cubicBezTo>
                  <a:cubicBezTo>
                    <a:pt x="908" y="557"/>
                    <a:pt x="924" y="565"/>
                    <a:pt x="936" y="560"/>
                  </a:cubicBezTo>
                  <a:cubicBezTo>
                    <a:pt x="947" y="555"/>
                    <a:pt x="956" y="559"/>
                    <a:pt x="963" y="541"/>
                  </a:cubicBezTo>
                  <a:cubicBezTo>
                    <a:pt x="971" y="524"/>
                    <a:pt x="981" y="534"/>
                    <a:pt x="994" y="528"/>
                  </a:cubicBezTo>
                  <a:cubicBezTo>
                    <a:pt x="1007" y="523"/>
                    <a:pt x="1013" y="518"/>
                    <a:pt x="1018" y="508"/>
                  </a:cubicBezTo>
                  <a:cubicBezTo>
                    <a:pt x="1024" y="499"/>
                    <a:pt x="1049" y="486"/>
                    <a:pt x="1061" y="487"/>
                  </a:cubicBezTo>
                  <a:cubicBezTo>
                    <a:pt x="1072" y="487"/>
                    <a:pt x="1093" y="490"/>
                    <a:pt x="1116" y="496"/>
                  </a:cubicBezTo>
                  <a:cubicBezTo>
                    <a:pt x="1139" y="501"/>
                    <a:pt x="1165" y="491"/>
                    <a:pt x="1170" y="509"/>
                  </a:cubicBezTo>
                  <a:cubicBezTo>
                    <a:pt x="1174" y="527"/>
                    <a:pt x="1179" y="546"/>
                    <a:pt x="1170" y="566"/>
                  </a:cubicBezTo>
                  <a:cubicBezTo>
                    <a:pt x="1161" y="586"/>
                    <a:pt x="1162" y="593"/>
                    <a:pt x="1161" y="609"/>
                  </a:cubicBezTo>
                  <a:cubicBezTo>
                    <a:pt x="1159" y="624"/>
                    <a:pt x="1161" y="626"/>
                    <a:pt x="1146" y="626"/>
                  </a:cubicBezTo>
                  <a:cubicBezTo>
                    <a:pt x="1131" y="625"/>
                    <a:pt x="1122" y="639"/>
                    <a:pt x="1124" y="648"/>
                  </a:cubicBezTo>
                  <a:cubicBezTo>
                    <a:pt x="1126" y="657"/>
                    <a:pt x="1122" y="666"/>
                    <a:pt x="1146" y="674"/>
                  </a:cubicBezTo>
                  <a:cubicBezTo>
                    <a:pt x="1170" y="683"/>
                    <a:pt x="1196" y="707"/>
                    <a:pt x="1204" y="718"/>
                  </a:cubicBezTo>
                  <a:cubicBezTo>
                    <a:pt x="1212" y="730"/>
                    <a:pt x="1219" y="756"/>
                    <a:pt x="1237" y="755"/>
                  </a:cubicBezTo>
                  <a:cubicBezTo>
                    <a:pt x="1255" y="754"/>
                    <a:pt x="1270" y="752"/>
                    <a:pt x="1286" y="755"/>
                  </a:cubicBezTo>
                  <a:cubicBezTo>
                    <a:pt x="1302" y="757"/>
                    <a:pt x="1323" y="761"/>
                    <a:pt x="1318" y="779"/>
                  </a:cubicBezTo>
                  <a:cubicBezTo>
                    <a:pt x="1314" y="797"/>
                    <a:pt x="1309" y="805"/>
                    <a:pt x="1312" y="823"/>
                  </a:cubicBezTo>
                  <a:cubicBezTo>
                    <a:pt x="1316" y="842"/>
                    <a:pt x="1331" y="871"/>
                    <a:pt x="1351" y="878"/>
                  </a:cubicBezTo>
                  <a:cubicBezTo>
                    <a:pt x="1371" y="885"/>
                    <a:pt x="1397" y="885"/>
                    <a:pt x="1410" y="884"/>
                  </a:cubicBezTo>
                  <a:cubicBezTo>
                    <a:pt x="1422" y="884"/>
                    <a:pt x="1430" y="901"/>
                    <a:pt x="1449" y="900"/>
                  </a:cubicBezTo>
                  <a:cubicBezTo>
                    <a:pt x="1468" y="899"/>
                    <a:pt x="1479" y="897"/>
                    <a:pt x="1491" y="903"/>
                  </a:cubicBezTo>
                  <a:cubicBezTo>
                    <a:pt x="1503" y="909"/>
                    <a:pt x="1520" y="914"/>
                    <a:pt x="1528" y="909"/>
                  </a:cubicBezTo>
                  <a:cubicBezTo>
                    <a:pt x="1537" y="903"/>
                    <a:pt x="1560" y="888"/>
                    <a:pt x="1565" y="879"/>
                  </a:cubicBezTo>
                  <a:cubicBezTo>
                    <a:pt x="1570" y="871"/>
                    <a:pt x="1596" y="847"/>
                    <a:pt x="1601" y="839"/>
                  </a:cubicBezTo>
                  <a:cubicBezTo>
                    <a:pt x="1605" y="832"/>
                    <a:pt x="1616" y="825"/>
                    <a:pt x="1632" y="831"/>
                  </a:cubicBezTo>
                  <a:cubicBezTo>
                    <a:pt x="1648" y="837"/>
                    <a:pt x="1661" y="836"/>
                    <a:pt x="1670" y="819"/>
                  </a:cubicBezTo>
                  <a:cubicBezTo>
                    <a:pt x="1680" y="802"/>
                    <a:pt x="1692" y="794"/>
                    <a:pt x="1712" y="795"/>
                  </a:cubicBezTo>
                  <a:cubicBezTo>
                    <a:pt x="1731" y="797"/>
                    <a:pt x="1746" y="805"/>
                    <a:pt x="1762" y="805"/>
                  </a:cubicBezTo>
                  <a:cubicBezTo>
                    <a:pt x="1777" y="805"/>
                    <a:pt x="1814" y="806"/>
                    <a:pt x="1821" y="812"/>
                  </a:cubicBezTo>
                  <a:cubicBezTo>
                    <a:pt x="1828" y="817"/>
                    <a:pt x="1849" y="828"/>
                    <a:pt x="1858" y="834"/>
                  </a:cubicBezTo>
                  <a:cubicBezTo>
                    <a:pt x="1867" y="840"/>
                    <a:pt x="1880" y="856"/>
                    <a:pt x="1872" y="880"/>
                  </a:cubicBezTo>
                  <a:cubicBezTo>
                    <a:pt x="1863" y="904"/>
                    <a:pt x="1865" y="900"/>
                    <a:pt x="1855" y="905"/>
                  </a:cubicBezTo>
                  <a:cubicBezTo>
                    <a:pt x="1845" y="911"/>
                    <a:pt x="1840" y="911"/>
                    <a:pt x="1850" y="927"/>
                  </a:cubicBezTo>
                  <a:cubicBezTo>
                    <a:pt x="1859" y="943"/>
                    <a:pt x="1862" y="957"/>
                    <a:pt x="1858" y="969"/>
                  </a:cubicBezTo>
                  <a:cubicBezTo>
                    <a:pt x="1854" y="981"/>
                    <a:pt x="1856" y="997"/>
                    <a:pt x="1835" y="1004"/>
                  </a:cubicBezTo>
                  <a:cubicBezTo>
                    <a:pt x="1814" y="1011"/>
                    <a:pt x="1807" y="1013"/>
                    <a:pt x="1796" y="1016"/>
                  </a:cubicBezTo>
                  <a:cubicBezTo>
                    <a:pt x="1785" y="1020"/>
                    <a:pt x="1772" y="1023"/>
                    <a:pt x="1779" y="1034"/>
                  </a:cubicBezTo>
                  <a:cubicBezTo>
                    <a:pt x="1786" y="1044"/>
                    <a:pt x="1787" y="1054"/>
                    <a:pt x="1782" y="1066"/>
                  </a:cubicBezTo>
                  <a:cubicBezTo>
                    <a:pt x="1777" y="1079"/>
                    <a:pt x="1769" y="1084"/>
                    <a:pt x="1772" y="1108"/>
                  </a:cubicBezTo>
                  <a:cubicBezTo>
                    <a:pt x="1775" y="1132"/>
                    <a:pt x="1773" y="1141"/>
                    <a:pt x="1787" y="1149"/>
                  </a:cubicBezTo>
                  <a:cubicBezTo>
                    <a:pt x="1801" y="1158"/>
                    <a:pt x="1831" y="1158"/>
                    <a:pt x="1830" y="1180"/>
                  </a:cubicBezTo>
                  <a:cubicBezTo>
                    <a:pt x="1830" y="1203"/>
                    <a:pt x="1836" y="1198"/>
                    <a:pt x="1852" y="1205"/>
                  </a:cubicBezTo>
                  <a:cubicBezTo>
                    <a:pt x="1869" y="1212"/>
                    <a:pt x="1874" y="1224"/>
                    <a:pt x="1887" y="1224"/>
                  </a:cubicBezTo>
                  <a:cubicBezTo>
                    <a:pt x="1900" y="1225"/>
                    <a:pt x="1922" y="1229"/>
                    <a:pt x="1932" y="1230"/>
                  </a:cubicBezTo>
                  <a:cubicBezTo>
                    <a:pt x="1942" y="1231"/>
                    <a:pt x="1953" y="1235"/>
                    <a:pt x="1946" y="1247"/>
                  </a:cubicBezTo>
                  <a:cubicBezTo>
                    <a:pt x="1938" y="1259"/>
                    <a:pt x="1947" y="1267"/>
                    <a:pt x="1959" y="1270"/>
                  </a:cubicBezTo>
                  <a:cubicBezTo>
                    <a:pt x="1972" y="1273"/>
                    <a:pt x="1989" y="1273"/>
                    <a:pt x="1995" y="1291"/>
                  </a:cubicBezTo>
                  <a:cubicBezTo>
                    <a:pt x="2001" y="1309"/>
                    <a:pt x="2003" y="1314"/>
                    <a:pt x="2015" y="1323"/>
                  </a:cubicBezTo>
                  <a:cubicBezTo>
                    <a:pt x="2026" y="1332"/>
                    <a:pt x="2042" y="1336"/>
                    <a:pt x="2046" y="1350"/>
                  </a:cubicBezTo>
                  <a:cubicBezTo>
                    <a:pt x="2050" y="1365"/>
                    <a:pt x="2055" y="1376"/>
                    <a:pt x="2053" y="1388"/>
                  </a:cubicBezTo>
                  <a:cubicBezTo>
                    <a:pt x="2052" y="1400"/>
                    <a:pt x="2065" y="1411"/>
                    <a:pt x="2075" y="1425"/>
                  </a:cubicBezTo>
                  <a:cubicBezTo>
                    <a:pt x="2085" y="1439"/>
                    <a:pt x="2104" y="1455"/>
                    <a:pt x="2112" y="1471"/>
                  </a:cubicBezTo>
                  <a:cubicBezTo>
                    <a:pt x="2119" y="1486"/>
                    <a:pt x="2117" y="1486"/>
                    <a:pt x="2112" y="1498"/>
                  </a:cubicBezTo>
                  <a:cubicBezTo>
                    <a:pt x="2106" y="1509"/>
                    <a:pt x="2104" y="1530"/>
                    <a:pt x="2092" y="1536"/>
                  </a:cubicBezTo>
                  <a:cubicBezTo>
                    <a:pt x="2079" y="1542"/>
                    <a:pt x="2068" y="1545"/>
                    <a:pt x="2074" y="1560"/>
                  </a:cubicBezTo>
                  <a:cubicBezTo>
                    <a:pt x="2079" y="1575"/>
                    <a:pt x="2080" y="1582"/>
                    <a:pt x="2093" y="1589"/>
                  </a:cubicBezTo>
                  <a:cubicBezTo>
                    <a:pt x="2105" y="1596"/>
                    <a:pt x="2136" y="1597"/>
                    <a:pt x="2145" y="1614"/>
                  </a:cubicBezTo>
                  <a:cubicBezTo>
                    <a:pt x="2155" y="1630"/>
                    <a:pt x="2174" y="1641"/>
                    <a:pt x="2197" y="1654"/>
                  </a:cubicBezTo>
                  <a:cubicBezTo>
                    <a:pt x="2220" y="1668"/>
                    <a:pt x="2240" y="1682"/>
                    <a:pt x="2249" y="1677"/>
                  </a:cubicBezTo>
                  <a:cubicBezTo>
                    <a:pt x="2258" y="1671"/>
                    <a:pt x="2278" y="1669"/>
                    <a:pt x="2272" y="1646"/>
                  </a:cubicBezTo>
                  <a:cubicBezTo>
                    <a:pt x="2267" y="1623"/>
                    <a:pt x="2257" y="1614"/>
                    <a:pt x="2284" y="1607"/>
                  </a:cubicBezTo>
                  <a:cubicBezTo>
                    <a:pt x="2311" y="1600"/>
                    <a:pt x="2337" y="1598"/>
                    <a:pt x="2336" y="1575"/>
                  </a:cubicBezTo>
                  <a:cubicBezTo>
                    <a:pt x="2335" y="1552"/>
                    <a:pt x="2343" y="1545"/>
                    <a:pt x="2350" y="1534"/>
                  </a:cubicBezTo>
                  <a:cubicBezTo>
                    <a:pt x="2356" y="1522"/>
                    <a:pt x="2376" y="1512"/>
                    <a:pt x="2368" y="1501"/>
                  </a:cubicBezTo>
                  <a:cubicBezTo>
                    <a:pt x="2361" y="1490"/>
                    <a:pt x="2335" y="1488"/>
                    <a:pt x="2323" y="1480"/>
                  </a:cubicBezTo>
                  <a:cubicBezTo>
                    <a:pt x="2311" y="1472"/>
                    <a:pt x="2307" y="1479"/>
                    <a:pt x="2296" y="1475"/>
                  </a:cubicBezTo>
                  <a:cubicBezTo>
                    <a:pt x="2286" y="1471"/>
                    <a:pt x="2288" y="1466"/>
                    <a:pt x="2298" y="1453"/>
                  </a:cubicBezTo>
                  <a:cubicBezTo>
                    <a:pt x="2308" y="1440"/>
                    <a:pt x="2301" y="1433"/>
                    <a:pt x="2295" y="1428"/>
                  </a:cubicBezTo>
                  <a:cubicBezTo>
                    <a:pt x="2290" y="1422"/>
                    <a:pt x="2290" y="1420"/>
                    <a:pt x="2294" y="1408"/>
                  </a:cubicBezTo>
                  <a:cubicBezTo>
                    <a:pt x="2299" y="1396"/>
                    <a:pt x="2290" y="1379"/>
                    <a:pt x="2309" y="1372"/>
                  </a:cubicBezTo>
                  <a:cubicBezTo>
                    <a:pt x="2327" y="1366"/>
                    <a:pt x="2326" y="1363"/>
                    <a:pt x="2316" y="1346"/>
                  </a:cubicBezTo>
                  <a:cubicBezTo>
                    <a:pt x="2306" y="1328"/>
                    <a:pt x="2311" y="1314"/>
                    <a:pt x="2313" y="1301"/>
                  </a:cubicBezTo>
                  <a:cubicBezTo>
                    <a:pt x="2314" y="1288"/>
                    <a:pt x="2322" y="1276"/>
                    <a:pt x="2339" y="1282"/>
                  </a:cubicBezTo>
                  <a:cubicBezTo>
                    <a:pt x="2356" y="1287"/>
                    <a:pt x="2362" y="1291"/>
                    <a:pt x="2373" y="1284"/>
                  </a:cubicBezTo>
                  <a:cubicBezTo>
                    <a:pt x="2385" y="1277"/>
                    <a:pt x="2392" y="1282"/>
                    <a:pt x="2400" y="1292"/>
                  </a:cubicBezTo>
                  <a:cubicBezTo>
                    <a:pt x="2409" y="1303"/>
                    <a:pt x="2398" y="1306"/>
                    <a:pt x="2405" y="1315"/>
                  </a:cubicBezTo>
                  <a:cubicBezTo>
                    <a:pt x="2412" y="1325"/>
                    <a:pt x="2422" y="1335"/>
                    <a:pt x="2445" y="1341"/>
                  </a:cubicBezTo>
                  <a:cubicBezTo>
                    <a:pt x="2467" y="1347"/>
                    <a:pt x="2473" y="1338"/>
                    <a:pt x="2495" y="1351"/>
                  </a:cubicBezTo>
                  <a:cubicBezTo>
                    <a:pt x="2516" y="1363"/>
                    <a:pt x="2536" y="1380"/>
                    <a:pt x="2551" y="1390"/>
                  </a:cubicBezTo>
                  <a:cubicBezTo>
                    <a:pt x="2566" y="1400"/>
                    <a:pt x="2566" y="1407"/>
                    <a:pt x="2580" y="1402"/>
                  </a:cubicBezTo>
                  <a:cubicBezTo>
                    <a:pt x="2594" y="1398"/>
                    <a:pt x="2599" y="1401"/>
                    <a:pt x="2608" y="1412"/>
                  </a:cubicBezTo>
                  <a:cubicBezTo>
                    <a:pt x="2617" y="1423"/>
                    <a:pt x="2619" y="1424"/>
                    <a:pt x="2634" y="1427"/>
                  </a:cubicBezTo>
                  <a:cubicBezTo>
                    <a:pt x="2649" y="1430"/>
                    <a:pt x="2667" y="1432"/>
                    <a:pt x="2660" y="1465"/>
                  </a:cubicBezTo>
                  <a:cubicBezTo>
                    <a:pt x="2652" y="1499"/>
                    <a:pt x="2663" y="1495"/>
                    <a:pt x="2659" y="1507"/>
                  </a:cubicBezTo>
                  <a:cubicBezTo>
                    <a:pt x="2655" y="1520"/>
                    <a:pt x="2645" y="1531"/>
                    <a:pt x="2637" y="1538"/>
                  </a:cubicBezTo>
                  <a:cubicBezTo>
                    <a:pt x="2630" y="1545"/>
                    <a:pt x="2631" y="1558"/>
                    <a:pt x="2634" y="1568"/>
                  </a:cubicBezTo>
                  <a:cubicBezTo>
                    <a:pt x="2636" y="1578"/>
                    <a:pt x="2631" y="1578"/>
                    <a:pt x="2636" y="1592"/>
                  </a:cubicBezTo>
                  <a:cubicBezTo>
                    <a:pt x="2642" y="1606"/>
                    <a:pt x="2646" y="1595"/>
                    <a:pt x="2649" y="1622"/>
                  </a:cubicBezTo>
                  <a:cubicBezTo>
                    <a:pt x="2653" y="1648"/>
                    <a:pt x="2653" y="1662"/>
                    <a:pt x="2640" y="1667"/>
                  </a:cubicBezTo>
                  <a:cubicBezTo>
                    <a:pt x="2628" y="1672"/>
                    <a:pt x="2610" y="1669"/>
                    <a:pt x="2595" y="1668"/>
                  </a:cubicBezTo>
                  <a:cubicBezTo>
                    <a:pt x="2579" y="1667"/>
                    <a:pt x="2557" y="1671"/>
                    <a:pt x="2547" y="1687"/>
                  </a:cubicBezTo>
                  <a:cubicBezTo>
                    <a:pt x="2536" y="1702"/>
                    <a:pt x="2515" y="1683"/>
                    <a:pt x="2506" y="1680"/>
                  </a:cubicBezTo>
                  <a:cubicBezTo>
                    <a:pt x="2496" y="1676"/>
                    <a:pt x="2489" y="1679"/>
                    <a:pt x="2500" y="1697"/>
                  </a:cubicBezTo>
                  <a:cubicBezTo>
                    <a:pt x="2512" y="1714"/>
                    <a:pt x="2523" y="1741"/>
                    <a:pt x="2514" y="1747"/>
                  </a:cubicBezTo>
                  <a:cubicBezTo>
                    <a:pt x="2504" y="1754"/>
                    <a:pt x="2489" y="1755"/>
                    <a:pt x="2475" y="1759"/>
                  </a:cubicBezTo>
                  <a:cubicBezTo>
                    <a:pt x="2460" y="1762"/>
                    <a:pt x="2443" y="1752"/>
                    <a:pt x="2426" y="1763"/>
                  </a:cubicBezTo>
                  <a:cubicBezTo>
                    <a:pt x="2409" y="1774"/>
                    <a:pt x="2391" y="1766"/>
                    <a:pt x="2387" y="1756"/>
                  </a:cubicBezTo>
                  <a:cubicBezTo>
                    <a:pt x="2383" y="1746"/>
                    <a:pt x="2373" y="1724"/>
                    <a:pt x="2356" y="1726"/>
                  </a:cubicBezTo>
                  <a:cubicBezTo>
                    <a:pt x="2339" y="1729"/>
                    <a:pt x="2312" y="1718"/>
                    <a:pt x="2302" y="1742"/>
                  </a:cubicBezTo>
                  <a:cubicBezTo>
                    <a:pt x="2292" y="1766"/>
                    <a:pt x="2299" y="1764"/>
                    <a:pt x="2289" y="1781"/>
                  </a:cubicBezTo>
                  <a:cubicBezTo>
                    <a:pt x="2280" y="1798"/>
                    <a:pt x="2282" y="1809"/>
                    <a:pt x="2273" y="1820"/>
                  </a:cubicBezTo>
                  <a:cubicBezTo>
                    <a:pt x="2265" y="1832"/>
                    <a:pt x="2256" y="1833"/>
                    <a:pt x="2254" y="1847"/>
                  </a:cubicBezTo>
                  <a:cubicBezTo>
                    <a:pt x="2253" y="1860"/>
                    <a:pt x="2247" y="1868"/>
                    <a:pt x="2264" y="1873"/>
                  </a:cubicBezTo>
                  <a:cubicBezTo>
                    <a:pt x="2281" y="1878"/>
                    <a:pt x="2304" y="1872"/>
                    <a:pt x="2307" y="1885"/>
                  </a:cubicBezTo>
                  <a:cubicBezTo>
                    <a:pt x="2311" y="1897"/>
                    <a:pt x="2297" y="1910"/>
                    <a:pt x="2288" y="1920"/>
                  </a:cubicBezTo>
                  <a:cubicBezTo>
                    <a:pt x="2280" y="1930"/>
                    <a:pt x="2283" y="1948"/>
                    <a:pt x="2280" y="1957"/>
                  </a:cubicBezTo>
                  <a:cubicBezTo>
                    <a:pt x="2276" y="1967"/>
                    <a:pt x="2279" y="1985"/>
                    <a:pt x="2283" y="2002"/>
                  </a:cubicBezTo>
                  <a:cubicBezTo>
                    <a:pt x="2287" y="2020"/>
                    <a:pt x="2294" y="2031"/>
                    <a:pt x="2295" y="2044"/>
                  </a:cubicBezTo>
                  <a:cubicBezTo>
                    <a:pt x="2296" y="2058"/>
                    <a:pt x="2293" y="2079"/>
                    <a:pt x="2283" y="2062"/>
                  </a:cubicBezTo>
                  <a:cubicBezTo>
                    <a:pt x="2273" y="2044"/>
                    <a:pt x="2271" y="2046"/>
                    <a:pt x="2263" y="2052"/>
                  </a:cubicBezTo>
                  <a:cubicBezTo>
                    <a:pt x="2255" y="2057"/>
                    <a:pt x="2225" y="2059"/>
                    <a:pt x="2220" y="2045"/>
                  </a:cubicBezTo>
                  <a:cubicBezTo>
                    <a:pt x="2215" y="2031"/>
                    <a:pt x="2195" y="2034"/>
                    <a:pt x="2192" y="2055"/>
                  </a:cubicBezTo>
                  <a:cubicBezTo>
                    <a:pt x="2189" y="2076"/>
                    <a:pt x="2182" y="2091"/>
                    <a:pt x="2178" y="2113"/>
                  </a:cubicBezTo>
                  <a:cubicBezTo>
                    <a:pt x="2173" y="2136"/>
                    <a:pt x="2174" y="2148"/>
                    <a:pt x="2168" y="2172"/>
                  </a:cubicBezTo>
                  <a:cubicBezTo>
                    <a:pt x="2163" y="2196"/>
                    <a:pt x="2165" y="2207"/>
                    <a:pt x="2152" y="2211"/>
                  </a:cubicBezTo>
                  <a:cubicBezTo>
                    <a:pt x="2139" y="2216"/>
                    <a:pt x="2119" y="2199"/>
                    <a:pt x="2110" y="2214"/>
                  </a:cubicBezTo>
                  <a:cubicBezTo>
                    <a:pt x="2101" y="2229"/>
                    <a:pt x="2112" y="2229"/>
                    <a:pt x="2099" y="2248"/>
                  </a:cubicBezTo>
                  <a:cubicBezTo>
                    <a:pt x="2085" y="2267"/>
                    <a:pt x="2066" y="2276"/>
                    <a:pt x="2050" y="2280"/>
                  </a:cubicBezTo>
                  <a:cubicBezTo>
                    <a:pt x="2033" y="2283"/>
                    <a:pt x="1996" y="2272"/>
                    <a:pt x="1977" y="2265"/>
                  </a:cubicBezTo>
                  <a:cubicBezTo>
                    <a:pt x="1958" y="2258"/>
                    <a:pt x="1925" y="2242"/>
                    <a:pt x="1917" y="2220"/>
                  </a:cubicBezTo>
                  <a:cubicBezTo>
                    <a:pt x="1909" y="2199"/>
                    <a:pt x="1920" y="2183"/>
                    <a:pt x="1906" y="2158"/>
                  </a:cubicBezTo>
                  <a:cubicBezTo>
                    <a:pt x="1891" y="2133"/>
                    <a:pt x="1887" y="2096"/>
                    <a:pt x="1868" y="2105"/>
                  </a:cubicBezTo>
                  <a:cubicBezTo>
                    <a:pt x="1850" y="2115"/>
                    <a:pt x="1843" y="2125"/>
                    <a:pt x="1818" y="2121"/>
                  </a:cubicBezTo>
                  <a:cubicBezTo>
                    <a:pt x="1793" y="2118"/>
                    <a:pt x="1778" y="2112"/>
                    <a:pt x="1766" y="2094"/>
                  </a:cubicBezTo>
                  <a:cubicBezTo>
                    <a:pt x="1753" y="2076"/>
                    <a:pt x="1740" y="2049"/>
                    <a:pt x="1714" y="2035"/>
                  </a:cubicBezTo>
                  <a:cubicBezTo>
                    <a:pt x="1688" y="2021"/>
                    <a:pt x="1674" y="2008"/>
                    <a:pt x="1683" y="1990"/>
                  </a:cubicBezTo>
                  <a:cubicBezTo>
                    <a:pt x="1692" y="1971"/>
                    <a:pt x="1689" y="1929"/>
                    <a:pt x="1679" y="1922"/>
                  </a:cubicBezTo>
                  <a:cubicBezTo>
                    <a:pt x="1669" y="1915"/>
                    <a:pt x="1642" y="1877"/>
                    <a:pt x="1618" y="1903"/>
                  </a:cubicBezTo>
                  <a:cubicBezTo>
                    <a:pt x="1594" y="1930"/>
                    <a:pt x="1602" y="1938"/>
                    <a:pt x="1573" y="1947"/>
                  </a:cubicBezTo>
                  <a:cubicBezTo>
                    <a:pt x="1544" y="1956"/>
                    <a:pt x="1521" y="1957"/>
                    <a:pt x="1520" y="1977"/>
                  </a:cubicBezTo>
                  <a:cubicBezTo>
                    <a:pt x="1519" y="1997"/>
                    <a:pt x="1528" y="2003"/>
                    <a:pt x="1528" y="2017"/>
                  </a:cubicBezTo>
                  <a:cubicBezTo>
                    <a:pt x="1529" y="2031"/>
                    <a:pt x="1540" y="2035"/>
                    <a:pt x="1533" y="2054"/>
                  </a:cubicBezTo>
                  <a:cubicBezTo>
                    <a:pt x="1525" y="2073"/>
                    <a:pt x="1416" y="2049"/>
                    <a:pt x="1416" y="2049"/>
                  </a:cubicBezTo>
                  <a:cubicBezTo>
                    <a:pt x="1236" y="1955"/>
                    <a:pt x="1236" y="1955"/>
                    <a:pt x="1236" y="1955"/>
                  </a:cubicBezTo>
                  <a:cubicBezTo>
                    <a:pt x="1314" y="1496"/>
                    <a:pt x="1314" y="1496"/>
                    <a:pt x="1314" y="1496"/>
                  </a:cubicBezTo>
                  <a:cubicBezTo>
                    <a:pt x="617" y="1016"/>
                    <a:pt x="617" y="1016"/>
                    <a:pt x="617" y="1016"/>
                  </a:cubicBezTo>
                  <a:cubicBezTo>
                    <a:pt x="287" y="897"/>
                    <a:pt x="287" y="897"/>
                    <a:pt x="287" y="897"/>
                  </a:cubicBezTo>
                  <a:cubicBezTo>
                    <a:pt x="66" y="801"/>
                    <a:pt x="66" y="801"/>
                    <a:pt x="66" y="801"/>
                  </a:cubicBezTo>
                  <a:cubicBezTo>
                    <a:pt x="0" y="590"/>
                    <a:pt x="0" y="590"/>
                    <a:pt x="0" y="590"/>
                  </a:cubicBezTo>
                  <a:cubicBezTo>
                    <a:pt x="148" y="133"/>
                    <a:pt x="148" y="133"/>
                    <a:pt x="148" y="133"/>
                  </a:cubicBezTo>
                  <a:cubicBezTo>
                    <a:pt x="385" y="77"/>
                    <a:pt x="385" y="77"/>
                    <a:pt x="385" y="77"/>
                  </a:cubicBezTo>
                  <a:cubicBezTo>
                    <a:pt x="539" y="0"/>
                    <a:pt x="539" y="0"/>
                    <a:pt x="539" y="0"/>
                  </a:cubicBezTo>
                  <a:cubicBezTo>
                    <a:pt x="616" y="18"/>
                    <a:pt x="616" y="18"/>
                    <a:pt x="616" y="18"/>
                  </a:cubicBezTo>
                  <a:lnTo>
                    <a:pt x="622" y="23"/>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Freeform 31"/>
            <p:cNvSpPr>
              <a:spLocks noChangeArrowheads="1"/>
            </p:cNvSpPr>
            <p:nvPr/>
          </p:nvSpPr>
          <p:spPr bwMode="auto">
            <a:xfrm>
              <a:off x="1408112" y="1824038"/>
              <a:ext cx="1409700" cy="1016000"/>
            </a:xfrm>
            <a:custGeom>
              <a:avLst/>
              <a:gdLst>
                <a:gd name="T0" fmla="*/ 1526 w 2519"/>
                <a:gd name="T1" fmla="*/ 1470 h 1814"/>
                <a:gd name="T2" fmla="*/ 1566 w 2519"/>
                <a:gd name="T3" fmla="*/ 1407 h 1814"/>
                <a:gd name="T4" fmla="*/ 1677 w 2519"/>
                <a:gd name="T5" fmla="*/ 1399 h 1814"/>
                <a:gd name="T6" fmla="*/ 1782 w 2519"/>
                <a:gd name="T7" fmla="*/ 1413 h 1814"/>
                <a:gd name="T8" fmla="*/ 1876 w 2519"/>
                <a:gd name="T9" fmla="*/ 1446 h 1814"/>
                <a:gd name="T10" fmla="*/ 1943 w 2519"/>
                <a:gd name="T11" fmla="*/ 1437 h 1814"/>
                <a:gd name="T12" fmla="*/ 2016 w 2519"/>
                <a:gd name="T13" fmla="*/ 1532 h 1814"/>
                <a:gd name="T14" fmla="*/ 2098 w 2519"/>
                <a:gd name="T15" fmla="*/ 1568 h 1814"/>
                <a:gd name="T16" fmla="*/ 2141 w 2519"/>
                <a:gd name="T17" fmla="*/ 1514 h 1814"/>
                <a:gd name="T18" fmla="*/ 2190 w 2519"/>
                <a:gd name="T19" fmla="*/ 1432 h 1814"/>
                <a:gd name="T20" fmla="*/ 2261 w 2519"/>
                <a:gd name="T21" fmla="*/ 1471 h 1814"/>
                <a:gd name="T22" fmla="*/ 2347 w 2519"/>
                <a:gd name="T23" fmla="*/ 1454 h 1814"/>
                <a:gd name="T24" fmla="*/ 2413 w 2519"/>
                <a:gd name="T25" fmla="*/ 1398 h 1814"/>
                <a:gd name="T26" fmla="*/ 2311 w 2519"/>
                <a:gd name="T27" fmla="*/ 1318 h 1814"/>
                <a:gd name="T28" fmla="*/ 2226 w 2519"/>
                <a:gd name="T29" fmla="*/ 1263 h 1814"/>
                <a:gd name="T30" fmla="*/ 2172 w 2519"/>
                <a:gd name="T31" fmla="*/ 1178 h 1814"/>
                <a:gd name="T32" fmla="*/ 2289 w 2519"/>
                <a:gd name="T33" fmla="*/ 1229 h 1814"/>
                <a:gd name="T34" fmla="*/ 2318 w 2519"/>
                <a:gd name="T35" fmla="*/ 1159 h 1814"/>
                <a:gd name="T36" fmla="*/ 2338 w 2519"/>
                <a:gd name="T37" fmla="*/ 1076 h 1814"/>
                <a:gd name="T38" fmla="*/ 2399 w 2519"/>
                <a:gd name="T39" fmla="*/ 1010 h 1814"/>
                <a:gd name="T40" fmla="*/ 2422 w 2519"/>
                <a:gd name="T41" fmla="*/ 970 h 1814"/>
                <a:gd name="T42" fmla="*/ 2437 w 2519"/>
                <a:gd name="T43" fmla="*/ 923 h 1814"/>
                <a:gd name="T44" fmla="*/ 2475 w 2519"/>
                <a:gd name="T45" fmla="*/ 928 h 1814"/>
                <a:gd name="T46" fmla="*/ 2511 w 2519"/>
                <a:gd name="T47" fmla="*/ 842 h 1814"/>
                <a:gd name="T48" fmla="*/ 2484 w 2519"/>
                <a:gd name="T49" fmla="*/ 748 h 1814"/>
                <a:gd name="T50" fmla="*/ 2453 w 2519"/>
                <a:gd name="T51" fmla="*/ 666 h 1814"/>
                <a:gd name="T52" fmla="*/ 2415 w 2519"/>
                <a:gd name="T53" fmla="*/ 578 h 1814"/>
                <a:gd name="T54" fmla="*/ 2371 w 2519"/>
                <a:gd name="T55" fmla="*/ 504 h 1814"/>
                <a:gd name="T56" fmla="*/ 2326 w 2519"/>
                <a:gd name="T57" fmla="*/ 441 h 1814"/>
                <a:gd name="T58" fmla="*/ 2237 w 2519"/>
                <a:gd name="T59" fmla="*/ 456 h 1814"/>
                <a:gd name="T60" fmla="*/ 2136 w 2519"/>
                <a:gd name="T61" fmla="*/ 360 h 1814"/>
                <a:gd name="T62" fmla="*/ 2011 w 2519"/>
                <a:gd name="T63" fmla="*/ 261 h 1814"/>
                <a:gd name="T64" fmla="*/ 1977 w 2519"/>
                <a:gd name="T65" fmla="*/ 197 h 1814"/>
                <a:gd name="T66" fmla="*/ 1880 w 2519"/>
                <a:gd name="T67" fmla="*/ 202 h 1814"/>
                <a:gd name="T68" fmla="*/ 1765 w 2519"/>
                <a:gd name="T69" fmla="*/ 131 h 1814"/>
                <a:gd name="T70" fmla="*/ 1653 w 2519"/>
                <a:gd name="T71" fmla="*/ 151 h 1814"/>
                <a:gd name="T72" fmla="*/ 1505 w 2519"/>
                <a:gd name="T73" fmla="*/ 137 h 1814"/>
                <a:gd name="T74" fmla="*/ 1386 w 2519"/>
                <a:gd name="T75" fmla="*/ 201 h 1814"/>
                <a:gd name="T76" fmla="*/ 1269 w 2519"/>
                <a:gd name="T77" fmla="*/ 129 h 1814"/>
                <a:gd name="T78" fmla="*/ 1147 w 2519"/>
                <a:gd name="T79" fmla="*/ 83 h 1814"/>
                <a:gd name="T80" fmla="*/ 1017 w 2519"/>
                <a:gd name="T81" fmla="*/ 52 h 1814"/>
                <a:gd name="T82" fmla="*/ 930 w 2519"/>
                <a:gd name="T83" fmla="*/ 2 h 1814"/>
                <a:gd name="T84" fmla="*/ 442 w 2519"/>
                <a:gd name="T85" fmla="*/ 67 h 1814"/>
                <a:gd name="T86" fmla="*/ 218 w 2519"/>
                <a:gd name="T87" fmla="*/ 279 h 1814"/>
                <a:gd name="T88" fmla="*/ 31 w 2519"/>
                <a:gd name="T89" fmla="*/ 807 h 1814"/>
                <a:gd name="T90" fmla="*/ 213 w 2519"/>
                <a:gd name="T91" fmla="*/ 1385 h 1814"/>
                <a:gd name="T92" fmla="*/ 1002 w 2519"/>
                <a:gd name="T93" fmla="*/ 1657 h 1814"/>
                <a:gd name="T94" fmla="*/ 1509 w 2519"/>
                <a:gd name="T95" fmla="*/ 1665 h 1814"/>
                <a:gd name="T96" fmla="*/ 1526 w 2519"/>
                <a:gd name="T97" fmla="*/ 1506 h 18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19"/>
                <a:gd name="T148" fmla="*/ 0 h 1814"/>
                <a:gd name="T149" fmla="*/ 2519 w 2519"/>
                <a:gd name="T150" fmla="*/ 1814 h 181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19" h="1814">
                  <a:moveTo>
                    <a:pt x="1526" y="1506"/>
                  </a:moveTo>
                  <a:cubicBezTo>
                    <a:pt x="1526" y="1506"/>
                    <a:pt x="1537" y="1487"/>
                    <a:pt x="1526" y="1470"/>
                  </a:cubicBezTo>
                  <a:cubicBezTo>
                    <a:pt x="1514" y="1453"/>
                    <a:pt x="1508" y="1425"/>
                    <a:pt x="1528" y="1418"/>
                  </a:cubicBezTo>
                  <a:cubicBezTo>
                    <a:pt x="1548" y="1411"/>
                    <a:pt x="1560" y="1415"/>
                    <a:pt x="1566" y="1407"/>
                  </a:cubicBezTo>
                  <a:cubicBezTo>
                    <a:pt x="1572" y="1398"/>
                    <a:pt x="1601" y="1389"/>
                    <a:pt x="1618" y="1402"/>
                  </a:cubicBezTo>
                  <a:cubicBezTo>
                    <a:pt x="1636" y="1415"/>
                    <a:pt x="1657" y="1404"/>
                    <a:pt x="1677" y="1399"/>
                  </a:cubicBezTo>
                  <a:cubicBezTo>
                    <a:pt x="1697" y="1394"/>
                    <a:pt x="1706" y="1410"/>
                    <a:pt x="1725" y="1404"/>
                  </a:cubicBezTo>
                  <a:cubicBezTo>
                    <a:pt x="1743" y="1397"/>
                    <a:pt x="1765" y="1396"/>
                    <a:pt x="1782" y="1413"/>
                  </a:cubicBezTo>
                  <a:cubicBezTo>
                    <a:pt x="1798" y="1429"/>
                    <a:pt x="1829" y="1433"/>
                    <a:pt x="1841" y="1446"/>
                  </a:cubicBezTo>
                  <a:cubicBezTo>
                    <a:pt x="1852" y="1459"/>
                    <a:pt x="1871" y="1457"/>
                    <a:pt x="1876" y="1446"/>
                  </a:cubicBezTo>
                  <a:cubicBezTo>
                    <a:pt x="1881" y="1434"/>
                    <a:pt x="1887" y="1416"/>
                    <a:pt x="1914" y="1416"/>
                  </a:cubicBezTo>
                  <a:cubicBezTo>
                    <a:pt x="1942" y="1416"/>
                    <a:pt x="1941" y="1417"/>
                    <a:pt x="1943" y="1437"/>
                  </a:cubicBezTo>
                  <a:cubicBezTo>
                    <a:pt x="1946" y="1457"/>
                    <a:pt x="1963" y="1466"/>
                    <a:pt x="1971" y="1486"/>
                  </a:cubicBezTo>
                  <a:cubicBezTo>
                    <a:pt x="1978" y="1505"/>
                    <a:pt x="2004" y="1518"/>
                    <a:pt x="2016" y="1532"/>
                  </a:cubicBezTo>
                  <a:cubicBezTo>
                    <a:pt x="2029" y="1545"/>
                    <a:pt x="2027" y="1567"/>
                    <a:pt x="2045" y="1571"/>
                  </a:cubicBezTo>
                  <a:cubicBezTo>
                    <a:pt x="2063" y="1574"/>
                    <a:pt x="2080" y="1562"/>
                    <a:pt x="2098" y="1568"/>
                  </a:cubicBezTo>
                  <a:cubicBezTo>
                    <a:pt x="2115" y="1574"/>
                    <a:pt x="2136" y="1568"/>
                    <a:pt x="2141" y="1554"/>
                  </a:cubicBezTo>
                  <a:cubicBezTo>
                    <a:pt x="2145" y="1539"/>
                    <a:pt x="2147" y="1523"/>
                    <a:pt x="2141" y="1514"/>
                  </a:cubicBezTo>
                  <a:cubicBezTo>
                    <a:pt x="2134" y="1504"/>
                    <a:pt x="2144" y="1485"/>
                    <a:pt x="2152" y="1471"/>
                  </a:cubicBezTo>
                  <a:cubicBezTo>
                    <a:pt x="2160" y="1458"/>
                    <a:pt x="2179" y="1445"/>
                    <a:pt x="2190" y="1432"/>
                  </a:cubicBezTo>
                  <a:cubicBezTo>
                    <a:pt x="2201" y="1418"/>
                    <a:pt x="2204" y="1416"/>
                    <a:pt x="2217" y="1429"/>
                  </a:cubicBezTo>
                  <a:cubicBezTo>
                    <a:pt x="2229" y="1441"/>
                    <a:pt x="2234" y="1454"/>
                    <a:pt x="2261" y="1471"/>
                  </a:cubicBezTo>
                  <a:cubicBezTo>
                    <a:pt x="2287" y="1487"/>
                    <a:pt x="2302" y="1485"/>
                    <a:pt x="2308" y="1468"/>
                  </a:cubicBezTo>
                  <a:cubicBezTo>
                    <a:pt x="2314" y="1451"/>
                    <a:pt x="2333" y="1449"/>
                    <a:pt x="2347" y="1454"/>
                  </a:cubicBezTo>
                  <a:cubicBezTo>
                    <a:pt x="2360" y="1459"/>
                    <a:pt x="2388" y="1479"/>
                    <a:pt x="2391" y="1455"/>
                  </a:cubicBezTo>
                  <a:cubicBezTo>
                    <a:pt x="2393" y="1430"/>
                    <a:pt x="2411" y="1413"/>
                    <a:pt x="2413" y="1398"/>
                  </a:cubicBezTo>
                  <a:cubicBezTo>
                    <a:pt x="2416" y="1383"/>
                    <a:pt x="2429" y="1361"/>
                    <a:pt x="2399" y="1350"/>
                  </a:cubicBezTo>
                  <a:cubicBezTo>
                    <a:pt x="2369" y="1339"/>
                    <a:pt x="2322" y="1348"/>
                    <a:pt x="2311" y="1318"/>
                  </a:cubicBezTo>
                  <a:cubicBezTo>
                    <a:pt x="2301" y="1288"/>
                    <a:pt x="2286" y="1283"/>
                    <a:pt x="2273" y="1276"/>
                  </a:cubicBezTo>
                  <a:cubicBezTo>
                    <a:pt x="2261" y="1270"/>
                    <a:pt x="2271" y="1268"/>
                    <a:pt x="2226" y="1263"/>
                  </a:cubicBezTo>
                  <a:cubicBezTo>
                    <a:pt x="2181" y="1258"/>
                    <a:pt x="2164" y="1251"/>
                    <a:pt x="2165" y="1229"/>
                  </a:cubicBezTo>
                  <a:cubicBezTo>
                    <a:pt x="2165" y="1207"/>
                    <a:pt x="2154" y="1162"/>
                    <a:pt x="2172" y="1178"/>
                  </a:cubicBezTo>
                  <a:cubicBezTo>
                    <a:pt x="2190" y="1193"/>
                    <a:pt x="2192" y="1207"/>
                    <a:pt x="2216" y="1216"/>
                  </a:cubicBezTo>
                  <a:cubicBezTo>
                    <a:pt x="2239" y="1224"/>
                    <a:pt x="2273" y="1232"/>
                    <a:pt x="2289" y="1229"/>
                  </a:cubicBezTo>
                  <a:cubicBezTo>
                    <a:pt x="2305" y="1226"/>
                    <a:pt x="2324" y="1211"/>
                    <a:pt x="2325" y="1200"/>
                  </a:cubicBezTo>
                  <a:cubicBezTo>
                    <a:pt x="2327" y="1189"/>
                    <a:pt x="2329" y="1176"/>
                    <a:pt x="2318" y="1159"/>
                  </a:cubicBezTo>
                  <a:cubicBezTo>
                    <a:pt x="2307" y="1142"/>
                    <a:pt x="2306" y="1120"/>
                    <a:pt x="2312" y="1103"/>
                  </a:cubicBezTo>
                  <a:cubicBezTo>
                    <a:pt x="2318" y="1087"/>
                    <a:pt x="2317" y="1076"/>
                    <a:pt x="2338" y="1076"/>
                  </a:cubicBezTo>
                  <a:cubicBezTo>
                    <a:pt x="2359" y="1077"/>
                    <a:pt x="2368" y="1065"/>
                    <a:pt x="2381" y="1055"/>
                  </a:cubicBezTo>
                  <a:cubicBezTo>
                    <a:pt x="2393" y="1045"/>
                    <a:pt x="2410" y="1031"/>
                    <a:pt x="2399" y="1010"/>
                  </a:cubicBezTo>
                  <a:cubicBezTo>
                    <a:pt x="2388" y="990"/>
                    <a:pt x="2390" y="987"/>
                    <a:pt x="2397" y="970"/>
                  </a:cubicBezTo>
                  <a:cubicBezTo>
                    <a:pt x="2405" y="953"/>
                    <a:pt x="2414" y="965"/>
                    <a:pt x="2422" y="970"/>
                  </a:cubicBezTo>
                  <a:cubicBezTo>
                    <a:pt x="2429" y="975"/>
                    <a:pt x="2441" y="968"/>
                    <a:pt x="2435" y="956"/>
                  </a:cubicBezTo>
                  <a:cubicBezTo>
                    <a:pt x="2430" y="943"/>
                    <a:pt x="2422" y="929"/>
                    <a:pt x="2437" y="923"/>
                  </a:cubicBezTo>
                  <a:cubicBezTo>
                    <a:pt x="2452" y="917"/>
                    <a:pt x="2450" y="929"/>
                    <a:pt x="2463" y="940"/>
                  </a:cubicBezTo>
                  <a:cubicBezTo>
                    <a:pt x="2476" y="951"/>
                    <a:pt x="2475" y="941"/>
                    <a:pt x="2475" y="928"/>
                  </a:cubicBezTo>
                  <a:cubicBezTo>
                    <a:pt x="2475" y="915"/>
                    <a:pt x="2486" y="912"/>
                    <a:pt x="2494" y="894"/>
                  </a:cubicBezTo>
                  <a:cubicBezTo>
                    <a:pt x="2502" y="875"/>
                    <a:pt x="2508" y="854"/>
                    <a:pt x="2511" y="842"/>
                  </a:cubicBezTo>
                  <a:cubicBezTo>
                    <a:pt x="2515" y="829"/>
                    <a:pt x="2519" y="796"/>
                    <a:pt x="2511" y="773"/>
                  </a:cubicBezTo>
                  <a:cubicBezTo>
                    <a:pt x="2503" y="751"/>
                    <a:pt x="2496" y="749"/>
                    <a:pt x="2484" y="748"/>
                  </a:cubicBezTo>
                  <a:cubicBezTo>
                    <a:pt x="2471" y="748"/>
                    <a:pt x="2469" y="732"/>
                    <a:pt x="2469" y="716"/>
                  </a:cubicBezTo>
                  <a:cubicBezTo>
                    <a:pt x="2469" y="700"/>
                    <a:pt x="2469" y="680"/>
                    <a:pt x="2453" y="666"/>
                  </a:cubicBezTo>
                  <a:cubicBezTo>
                    <a:pt x="2438" y="653"/>
                    <a:pt x="2423" y="634"/>
                    <a:pt x="2424" y="618"/>
                  </a:cubicBezTo>
                  <a:cubicBezTo>
                    <a:pt x="2425" y="601"/>
                    <a:pt x="2430" y="594"/>
                    <a:pt x="2415" y="578"/>
                  </a:cubicBezTo>
                  <a:cubicBezTo>
                    <a:pt x="2401" y="562"/>
                    <a:pt x="2397" y="549"/>
                    <a:pt x="2394" y="535"/>
                  </a:cubicBezTo>
                  <a:cubicBezTo>
                    <a:pt x="2390" y="520"/>
                    <a:pt x="2387" y="509"/>
                    <a:pt x="2371" y="504"/>
                  </a:cubicBezTo>
                  <a:cubicBezTo>
                    <a:pt x="2355" y="499"/>
                    <a:pt x="2351" y="491"/>
                    <a:pt x="2351" y="475"/>
                  </a:cubicBezTo>
                  <a:cubicBezTo>
                    <a:pt x="2352" y="458"/>
                    <a:pt x="2339" y="448"/>
                    <a:pt x="2326" y="441"/>
                  </a:cubicBezTo>
                  <a:cubicBezTo>
                    <a:pt x="2312" y="435"/>
                    <a:pt x="2288" y="417"/>
                    <a:pt x="2269" y="441"/>
                  </a:cubicBezTo>
                  <a:cubicBezTo>
                    <a:pt x="2250" y="465"/>
                    <a:pt x="2251" y="471"/>
                    <a:pt x="2237" y="456"/>
                  </a:cubicBezTo>
                  <a:cubicBezTo>
                    <a:pt x="2222" y="442"/>
                    <a:pt x="2171" y="410"/>
                    <a:pt x="2164" y="390"/>
                  </a:cubicBezTo>
                  <a:cubicBezTo>
                    <a:pt x="2158" y="370"/>
                    <a:pt x="2159" y="371"/>
                    <a:pt x="2136" y="360"/>
                  </a:cubicBezTo>
                  <a:cubicBezTo>
                    <a:pt x="2112" y="350"/>
                    <a:pt x="2064" y="334"/>
                    <a:pt x="2047" y="316"/>
                  </a:cubicBezTo>
                  <a:cubicBezTo>
                    <a:pt x="2030" y="298"/>
                    <a:pt x="2016" y="283"/>
                    <a:pt x="2011" y="261"/>
                  </a:cubicBezTo>
                  <a:cubicBezTo>
                    <a:pt x="2006" y="239"/>
                    <a:pt x="2009" y="217"/>
                    <a:pt x="2002" y="201"/>
                  </a:cubicBezTo>
                  <a:cubicBezTo>
                    <a:pt x="1996" y="185"/>
                    <a:pt x="1993" y="181"/>
                    <a:pt x="1977" y="197"/>
                  </a:cubicBezTo>
                  <a:cubicBezTo>
                    <a:pt x="1962" y="213"/>
                    <a:pt x="1949" y="228"/>
                    <a:pt x="1934" y="228"/>
                  </a:cubicBezTo>
                  <a:cubicBezTo>
                    <a:pt x="1920" y="227"/>
                    <a:pt x="1893" y="214"/>
                    <a:pt x="1880" y="202"/>
                  </a:cubicBezTo>
                  <a:cubicBezTo>
                    <a:pt x="1867" y="190"/>
                    <a:pt x="1836" y="178"/>
                    <a:pt x="1817" y="165"/>
                  </a:cubicBezTo>
                  <a:cubicBezTo>
                    <a:pt x="1797" y="152"/>
                    <a:pt x="1779" y="139"/>
                    <a:pt x="1765" y="131"/>
                  </a:cubicBezTo>
                  <a:cubicBezTo>
                    <a:pt x="1752" y="123"/>
                    <a:pt x="1730" y="114"/>
                    <a:pt x="1702" y="122"/>
                  </a:cubicBezTo>
                  <a:cubicBezTo>
                    <a:pt x="1673" y="130"/>
                    <a:pt x="1673" y="146"/>
                    <a:pt x="1653" y="151"/>
                  </a:cubicBezTo>
                  <a:cubicBezTo>
                    <a:pt x="1633" y="157"/>
                    <a:pt x="1608" y="151"/>
                    <a:pt x="1594" y="148"/>
                  </a:cubicBezTo>
                  <a:cubicBezTo>
                    <a:pt x="1579" y="146"/>
                    <a:pt x="1541" y="123"/>
                    <a:pt x="1505" y="137"/>
                  </a:cubicBezTo>
                  <a:cubicBezTo>
                    <a:pt x="1470" y="151"/>
                    <a:pt x="1461" y="169"/>
                    <a:pt x="1441" y="175"/>
                  </a:cubicBezTo>
                  <a:cubicBezTo>
                    <a:pt x="1421" y="182"/>
                    <a:pt x="1408" y="199"/>
                    <a:pt x="1386" y="201"/>
                  </a:cubicBezTo>
                  <a:cubicBezTo>
                    <a:pt x="1364" y="203"/>
                    <a:pt x="1355" y="204"/>
                    <a:pt x="1321" y="186"/>
                  </a:cubicBezTo>
                  <a:cubicBezTo>
                    <a:pt x="1288" y="169"/>
                    <a:pt x="1275" y="143"/>
                    <a:pt x="1269" y="129"/>
                  </a:cubicBezTo>
                  <a:cubicBezTo>
                    <a:pt x="1263" y="115"/>
                    <a:pt x="1251" y="114"/>
                    <a:pt x="1226" y="110"/>
                  </a:cubicBezTo>
                  <a:cubicBezTo>
                    <a:pt x="1201" y="107"/>
                    <a:pt x="1160" y="97"/>
                    <a:pt x="1147" y="83"/>
                  </a:cubicBezTo>
                  <a:cubicBezTo>
                    <a:pt x="1134" y="68"/>
                    <a:pt x="1115" y="66"/>
                    <a:pt x="1094" y="60"/>
                  </a:cubicBezTo>
                  <a:cubicBezTo>
                    <a:pt x="1072" y="53"/>
                    <a:pt x="1032" y="52"/>
                    <a:pt x="1017" y="52"/>
                  </a:cubicBezTo>
                  <a:cubicBezTo>
                    <a:pt x="1002" y="51"/>
                    <a:pt x="957" y="54"/>
                    <a:pt x="957" y="54"/>
                  </a:cubicBezTo>
                  <a:cubicBezTo>
                    <a:pt x="957" y="54"/>
                    <a:pt x="931" y="3"/>
                    <a:pt x="930" y="2"/>
                  </a:cubicBezTo>
                  <a:cubicBezTo>
                    <a:pt x="929" y="0"/>
                    <a:pt x="797" y="18"/>
                    <a:pt x="797" y="18"/>
                  </a:cubicBezTo>
                  <a:cubicBezTo>
                    <a:pt x="442" y="67"/>
                    <a:pt x="442" y="67"/>
                    <a:pt x="442" y="67"/>
                  </a:cubicBezTo>
                  <a:cubicBezTo>
                    <a:pt x="277" y="127"/>
                    <a:pt x="277" y="127"/>
                    <a:pt x="277" y="127"/>
                  </a:cubicBezTo>
                  <a:cubicBezTo>
                    <a:pt x="218" y="279"/>
                    <a:pt x="218" y="279"/>
                    <a:pt x="218" y="279"/>
                  </a:cubicBezTo>
                  <a:cubicBezTo>
                    <a:pt x="162" y="604"/>
                    <a:pt x="162" y="604"/>
                    <a:pt x="162" y="604"/>
                  </a:cubicBezTo>
                  <a:cubicBezTo>
                    <a:pt x="31" y="807"/>
                    <a:pt x="31" y="807"/>
                    <a:pt x="31" y="807"/>
                  </a:cubicBezTo>
                  <a:cubicBezTo>
                    <a:pt x="0" y="1107"/>
                    <a:pt x="0" y="1107"/>
                    <a:pt x="0" y="1107"/>
                  </a:cubicBezTo>
                  <a:cubicBezTo>
                    <a:pt x="213" y="1385"/>
                    <a:pt x="213" y="1385"/>
                    <a:pt x="213" y="1385"/>
                  </a:cubicBezTo>
                  <a:cubicBezTo>
                    <a:pt x="597" y="1529"/>
                    <a:pt x="597" y="1529"/>
                    <a:pt x="597" y="1529"/>
                  </a:cubicBezTo>
                  <a:cubicBezTo>
                    <a:pt x="1002" y="1657"/>
                    <a:pt x="1002" y="1657"/>
                    <a:pt x="1002" y="1657"/>
                  </a:cubicBezTo>
                  <a:cubicBezTo>
                    <a:pt x="1298" y="1814"/>
                    <a:pt x="1298" y="1814"/>
                    <a:pt x="1298" y="1814"/>
                  </a:cubicBezTo>
                  <a:cubicBezTo>
                    <a:pt x="1509" y="1665"/>
                    <a:pt x="1509" y="1665"/>
                    <a:pt x="1509" y="1665"/>
                  </a:cubicBezTo>
                  <a:cubicBezTo>
                    <a:pt x="1505" y="1534"/>
                    <a:pt x="1505" y="1534"/>
                    <a:pt x="1505" y="1534"/>
                  </a:cubicBezTo>
                  <a:lnTo>
                    <a:pt x="1526" y="1506"/>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6" name="Freeform 32"/>
            <p:cNvSpPr>
              <a:spLocks noChangeArrowheads="1"/>
            </p:cNvSpPr>
            <p:nvPr/>
          </p:nvSpPr>
          <p:spPr bwMode="auto">
            <a:xfrm>
              <a:off x="303212" y="1992313"/>
              <a:ext cx="2089150" cy="1258887"/>
            </a:xfrm>
            <a:custGeom>
              <a:avLst/>
              <a:gdLst>
                <a:gd name="T0" fmla="*/ 64 w 3735"/>
                <a:gd name="T1" fmla="*/ 263 h 2250"/>
                <a:gd name="T2" fmla="*/ 157 w 3735"/>
                <a:gd name="T3" fmla="*/ 524 h 2250"/>
                <a:gd name="T4" fmla="*/ 186 w 3735"/>
                <a:gd name="T5" fmla="*/ 740 h 2250"/>
                <a:gd name="T6" fmla="*/ 6 w 3735"/>
                <a:gd name="T7" fmla="*/ 808 h 2250"/>
                <a:gd name="T8" fmla="*/ 28 w 3735"/>
                <a:gd name="T9" fmla="*/ 1031 h 2250"/>
                <a:gd name="T10" fmla="*/ 170 w 3735"/>
                <a:gd name="T11" fmla="*/ 1169 h 2250"/>
                <a:gd name="T12" fmla="*/ 352 w 3735"/>
                <a:gd name="T13" fmla="*/ 1342 h 2250"/>
                <a:gd name="T14" fmla="*/ 591 w 3735"/>
                <a:gd name="T15" fmla="*/ 1423 h 2250"/>
                <a:gd name="T16" fmla="*/ 785 w 3735"/>
                <a:gd name="T17" fmla="*/ 1619 h 2250"/>
                <a:gd name="T18" fmla="*/ 953 w 3735"/>
                <a:gd name="T19" fmla="*/ 1777 h 2250"/>
                <a:gd name="T20" fmla="*/ 1065 w 3735"/>
                <a:gd name="T21" fmla="*/ 1856 h 2250"/>
                <a:gd name="T22" fmla="*/ 1192 w 3735"/>
                <a:gd name="T23" fmla="*/ 1972 h 2250"/>
                <a:gd name="T24" fmla="*/ 1319 w 3735"/>
                <a:gd name="T25" fmla="*/ 2005 h 2250"/>
                <a:gd name="T26" fmla="*/ 1594 w 3735"/>
                <a:gd name="T27" fmla="*/ 2072 h 2250"/>
                <a:gd name="T28" fmla="*/ 1739 w 3735"/>
                <a:gd name="T29" fmla="*/ 2182 h 2250"/>
                <a:gd name="T30" fmla="*/ 1921 w 3735"/>
                <a:gd name="T31" fmla="*/ 2076 h 2250"/>
                <a:gd name="T32" fmla="*/ 2187 w 3735"/>
                <a:gd name="T33" fmla="*/ 2150 h 2250"/>
                <a:gd name="T34" fmla="*/ 2391 w 3735"/>
                <a:gd name="T35" fmla="*/ 2214 h 2250"/>
                <a:gd name="T36" fmla="*/ 2579 w 3735"/>
                <a:gd name="T37" fmla="*/ 2122 h 2250"/>
                <a:gd name="T38" fmla="*/ 2796 w 3735"/>
                <a:gd name="T39" fmla="*/ 1996 h 2250"/>
                <a:gd name="T40" fmla="*/ 3016 w 3735"/>
                <a:gd name="T41" fmla="*/ 2033 h 2250"/>
                <a:gd name="T42" fmla="*/ 3177 w 3735"/>
                <a:gd name="T43" fmla="*/ 2001 h 2250"/>
                <a:gd name="T44" fmla="*/ 3202 w 3735"/>
                <a:gd name="T45" fmla="*/ 2068 h 2250"/>
                <a:gd name="T46" fmla="*/ 3192 w 3735"/>
                <a:gd name="T47" fmla="*/ 2201 h 2250"/>
                <a:gd name="T48" fmla="*/ 3376 w 3735"/>
                <a:gd name="T49" fmla="*/ 2223 h 2250"/>
                <a:gd name="T50" fmla="*/ 3529 w 3735"/>
                <a:gd name="T51" fmla="*/ 2235 h 2250"/>
                <a:gd name="T52" fmla="*/ 3595 w 3735"/>
                <a:gd name="T53" fmla="*/ 2205 h 2250"/>
                <a:gd name="T54" fmla="*/ 3636 w 3735"/>
                <a:gd name="T55" fmla="*/ 2080 h 2250"/>
                <a:gd name="T56" fmla="*/ 3692 w 3735"/>
                <a:gd name="T57" fmla="*/ 2008 h 2250"/>
                <a:gd name="T58" fmla="*/ 3719 w 3735"/>
                <a:gd name="T59" fmla="*/ 1830 h 2250"/>
                <a:gd name="T60" fmla="*/ 3686 w 3735"/>
                <a:gd name="T61" fmla="*/ 1600 h 2250"/>
                <a:gd name="T62" fmla="*/ 3681 w 3735"/>
                <a:gd name="T63" fmla="*/ 1453 h 2250"/>
                <a:gd name="T64" fmla="*/ 3608 w 3735"/>
                <a:gd name="T65" fmla="*/ 1369 h 2250"/>
                <a:gd name="T66" fmla="*/ 3523 w 3735"/>
                <a:gd name="T67" fmla="*/ 1229 h 2250"/>
                <a:gd name="T68" fmla="*/ 3414 w 3735"/>
                <a:gd name="T69" fmla="*/ 1239 h 2250"/>
                <a:gd name="T70" fmla="*/ 3357 w 3735"/>
                <a:gd name="T71" fmla="*/ 1393 h 2250"/>
                <a:gd name="T72" fmla="*/ 3235 w 3735"/>
                <a:gd name="T73" fmla="*/ 1428 h 2250"/>
                <a:gd name="T74" fmla="*/ 3094 w 3735"/>
                <a:gd name="T75" fmla="*/ 1384 h 2250"/>
                <a:gd name="T76" fmla="*/ 2990 w 3735"/>
                <a:gd name="T77" fmla="*/ 1258 h 2250"/>
                <a:gd name="T78" fmla="*/ 2848 w 3735"/>
                <a:gd name="T79" fmla="*/ 1219 h 2250"/>
                <a:gd name="T80" fmla="*/ 2659 w 3735"/>
                <a:gd name="T81" fmla="*/ 1192 h 2250"/>
                <a:gd name="T82" fmla="*/ 2514 w 3735"/>
                <a:gd name="T83" fmla="*/ 1155 h 2250"/>
                <a:gd name="T84" fmla="*/ 2251 w 3735"/>
                <a:gd name="T85" fmla="*/ 1041 h 2250"/>
                <a:gd name="T86" fmla="*/ 2126 w 3735"/>
                <a:gd name="T87" fmla="*/ 876 h 2250"/>
                <a:gd name="T88" fmla="*/ 2067 w 3735"/>
                <a:gd name="T89" fmla="*/ 701 h 2250"/>
                <a:gd name="T90" fmla="*/ 2121 w 3735"/>
                <a:gd name="T91" fmla="*/ 594 h 2250"/>
                <a:gd name="T92" fmla="*/ 2170 w 3735"/>
                <a:gd name="T93" fmla="*/ 434 h 2250"/>
                <a:gd name="T94" fmla="*/ 2169 w 3735"/>
                <a:gd name="T95" fmla="*/ 312 h 2250"/>
                <a:gd name="T96" fmla="*/ 460 w 3735"/>
                <a:gd name="T97" fmla="*/ 0 h 2250"/>
                <a:gd name="T98" fmla="*/ 44 w 3735"/>
                <a:gd name="T99" fmla="*/ 150 h 225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735"/>
                <a:gd name="T151" fmla="*/ 0 h 2250"/>
                <a:gd name="T152" fmla="*/ 3735 w 3735"/>
                <a:gd name="T153" fmla="*/ 2250 h 225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735" h="2250">
                  <a:moveTo>
                    <a:pt x="44" y="150"/>
                  </a:moveTo>
                  <a:cubicBezTo>
                    <a:pt x="47" y="155"/>
                    <a:pt x="47" y="162"/>
                    <a:pt x="42" y="173"/>
                  </a:cubicBezTo>
                  <a:cubicBezTo>
                    <a:pt x="20" y="215"/>
                    <a:pt x="61" y="225"/>
                    <a:pt x="64" y="263"/>
                  </a:cubicBezTo>
                  <a:cubicBezTo>
                    <a:pt x="67" y="301"/>
                    <a:pt x="80" y="317"/>
                    <a:pt x="119" y="341"/>
                  </a:cubicBezTo>
                  <a:cubicBezTo>
                    <a:pt x="157" y="364"/>
                    <a:pt x="213" y="390"/>
                    <a:pt x="172" y="435"/>
                  </a:cubicBezTo>
                  <a:cubicBezTo>
                    <a:pt x="131" y="480"/>
                    <a:pt x="136" y="480"/>
                    <a:pt x="157" y="524"/>
                  </a:cubicBezTo>
                  <a:cubicBezTo>
                    <a:pt x="177" y="567"/>
                    <a:pt x="143" y="562"/>
                    <a:pt x="124" y="574"/>
                  </a:cubicBezTo>
                  <a:cubicBezTo>
                    <a:pt x="105" y="587"/>
                    <a:pt x="120" y="617"/>
                    <a:pt x="138" y="634"/>
                  </a:cubicBezTo>
                  <a:cubicBezTo>
                    <a:pt x="155" y="652"/>
                    <a:pt x="177" y="686"/>
                    <a:pt x="186" y="740"/>
                  </a:cubicBezTo>
                  <a:cubicBezTo>
                    <a:pt x="195" y="793"/>
                    <a:pt x="217" y="807"/>
                    <a:pt x="176" y="816"/>
                  </a:cubicBezTo>
                  <a:cubicBezTo>
                    <a:pt x="135" y="826"/>
                    <a:pt x="113" y="865"/>
                    <a:pt x="68" y="816"/>
                  </a:cubicBezTo>
                  <a:cubicBezTo>
                    <a:pt x="23" y="767"/>
                    <a:pt x="9" y="764"/>
                    <a:pt x="6" y="808"/>
                  </a:cubicBezTo>
                  <a:cubicBezTo>
                    <a:pt x="4" y="852"/>
                    <a:pt x="0" y="843"/>
                    <a:pt x="17" y="878"/>
                  </a:cubicBezTo>
                  <a:cubicBezTo>
                    <a:pt x="35" y="912"/>
                    <a:pt x="39" y="913"/>
                    <a:pt x="30" y="955"/>
                  </a:cubicBezTo>
                  <a:cubicBezTo>
                    <a:pt x="20" y="998"/>
                    <a:pt x="23" y="1002"/>
                    <a:pt x="28" y="1031"/>
                  </a:cubicBezTo>
                  <a:cubicBezTo>
                    <a:pt x="34" y="1059"/>
                    <a:pt x="41" y="1074"/>
                    <a:pt x="56" y="1059"/>
                  </a:cubicBezTo>
                  <a:cubicBezTo>
                    <a:pt x="71" y="1044"/>
                    <a:pt x="78" y="1057"/>
                    <a:pt x="93" y="1085"/>
                  </a:cubicBezTo>
                  <a:cubicBezTo>
                    <a:pt x="108" y="1114"/>
                    <a:pt x="132" y="1165"/>
                    <a:pt x="170" y="1169"/>
                  </a:cubicBezTo>
                  <a:cubicBezTo>
                    <a:pt x="209" y="1173"/>
                    <a:pt x="221" y="1195"/>
                    <a:pt x="237" y="1222"/>
                  </a:cubicBezTo>
                  <a:cubicBezTo>
                    <a:pt x="254" y="1249"/>
                    <a:pt x="222" y="1262"/>
                    <a:pt x="258" y="1275"/>
                  </a:cubicBezTo>
                  <a:cubicBezTo>
                    <a:pt x="293" y="1289"/>
                    <a:pt x="313" y="1287"/>
                    <a:pt x="352" y="1342"/>
                  </a:cubicBezTo>
                  <a:cubicBezTo>
                    <a:pt x="392" y="1397"/>
                    <a:pt x="410" y="1421"/>
                    <a:pt x="426" y="1398"/>
                  </a:cubicBezTo>
                  <a:cubicBezTo>
                    <a:pt x="442" y="1375"/>
                    <a:pt x="456" y="1328"/>
                    <a:pt x="517" y="1361"/>
                  </a:cubicBezTo>
                  <a:cubicBezTo>
                    <a:pt x="579" y="1394"/>
                    <a:pt x="583" y="1391"/>
                    <a:pt x="591" y="1423"/>
                  </a:cubicBezTo>
                  <a:cubicBezTo>
                    <a:pt x="599" y="1454"/>
                    <a:pt x="645" y="1469"/>
                    <a:pt x="666" y="1502"/>
                  </a:cubicBezTo>
                  <a:cubicBezTo>
                    <a:pt x="688" y="1535"/>
                    <a:pt x="691" y="1548"/>
                    <a:pt x="726" y="1565"/>
                  </a:cubicBezTo>
                  <a:cubicBezTo>
                    <a:pt x="762" y="1581"/>
                    <a:pt x="765" y="1579"/>
                    <a:pt x="785" y="1619"/>
                  </a:cubicBezTo>
                  <a:cubicBezTo>
                    <a:pt x="806" y="1660"/>
                    <a:pt x="813" y="1680"/>
                    <a:pt x="833" y="1658"/>
                  </a:cubicBezTo>
                  <a:cubicBezTo>
                    <a:pt x="854" y="1636"/>
                    <a:pt x="921" y="1655"/>
                    <a:pt x="919" y="1691"/>
                  </a:cubicBezTo>
                  <a:cubicBezTo>
                    <a:pt x="918" y="1726"/>
                    <a:pt x="923" y="1751"/>
                    <a:pt x="953" y="1777"/>
                  </a:cubicBezTo>
                  <a:cubicBezTo>
                    <a:pt x="983" y="1803"/>
                    <a:pt x="982" y="1797"/>
                    <a:pt x="1007" y="1826"/>
                  </a:cubicBezTo>
                  <a:cubicBezTo>
                    <a:pt x="1031" y="1854"/>
                    <a:pt x="1034" y="1831"/>
                    <a:pt x="1048" y="1826"/>
                  </a:cubicBezTo>
                  <a:cubicBezTo>
                    <a:pt x="1061" y="1820"/>
                    <a:pt x="1072" y="1842"/>
                    <a:pt x="1065" y="1856"/>
                  </a:cubicBezTo>
                  <a:cubicBezTo>
                    <a:pt x="1059" y="1870"/>
                    <a:pt x="1054" y="1890"/>
                    <a:pt x="1089" y="1905"/>
                  </a:cubicBezTo>
                  <a:cubicBezTo>
                    <a:pt x="1123" y="1920"/>
                    <a:pt x="1150" y="1894"/>
                    <a:pt x="1164" y="1921"/>
                  </a:cubicBezTo>
                  <a:cubicBezTo>
                    <a:pt x="1177" y="1949"/>
                    <a:pt x="1187" y="1950"/>
                    <a:pt x="1192" y="1972"/>
                  </a:cubicBezTo>
                  <a:cubicBezTo>
                    <a:pt x="1198" y="1994"/>
                    <a:pt x="1216" y="2024"/>
                    <a:pt x="1225" y="1990"/>
                  </a:cubicBezTo>
                  <a:cubicBezTo>
                    <a:pt x="1235" y="1956"/>
                    <a:pt x="1242" y="1984"/>
                    <a:pt x="1259" y="2005"/>
                  </a:cubicBezTo>
                  <a:cubicBezTo>
                    <a:pt x="1277" y="2027"/>
                    <a:pt x="1313" y="2027"/>
                    <a:pt x="1319" y="2005"/>
                  </a:cubicBezTo>
                  <a:cubicBezTo>
                    <a:pt x="1326" y="1983"/>
                    <a:pt x="1360" y="1992"/>
                    <a:pt x="1386" y="2022"/>
                  </a:cubicBezTo>
                  <a:cubicBezTo>
                    <a:pt x="1412" y="2051"/>
                    <a:pt x="1414" y="2061"/>
                    <a:pt x="1486" y="2072"/>
                  </a:cubicBezTo>
                  <a:cubicBezTo>
                    <a:pt x="1559" y="2083"/>
                    <a:pt x="1552" y="2070"/>
                    <a:pt x="1594" y="2072"/>
                  </a:cubicBezTo>
                  <a:cubicBezTo>
                    <a:pt x="1636" y="2073"/>
                    <a:pt x="1668" y="2054"/>
                    <a:pt x="1695" y="2061"/>
                  </a:cubicBezTo>
                  <a:cubicBezTo>
                    <a:pt x="1723" y="2068"/>
                    <a:pt x="1755" y="2055"/>
                    <a:pt x="1753" y="2096"/>
                  </a:cubicBezTo>
                  <a:cubicBezTo>
                    <a:pt x="1750" y="2137"/>
                    <a:pt x="1748" y="2165"/>
                    <a:pt x="1739" y="2182"/>
                  </a:cubicBezTo>
                  <a:cubicBezTo>
                    <a:pt x="1729" y="2200"/>
                    <a:pt x="1726" y="2230"/>
                    <a:pt x="1753" y="2210"/>
                  </a:cubicBezTo>
                  <a:cubicBezTo>
                    <a:pt x="1780" y="2189"/>
                    <a:pt x="1825" y="2144"/>
                    <a:pt x="1839" y="2124"/>
                  </a:cubicBezTo>
                  <a:cubicBezTo>
                    <a:pt x="1852" y="2103"/>
                    <a:pt x="1874" y="2085"/>
                    <a:pt x="1921" y="2076"/>
                  </a:cubicBezTo>
                  <a:cubicBezTo>
                    <a:pt x="1967" y="2066"/>
                    <a:pt x="2000" y="2040"/>
                    <a:pt x="2037" y="2069"/>
                  </a:cubicBezTo>
                  <a:cubicBezTo>
                    <a:pt x="2074" y="2098"/>
                    <a:pt x="2046" y="2109"/>
                    <a:pt x="2091" y="2125"/>
                  </a:cubicBezTo>
                  <a:cubicBezTo>
                    <a:pt x="2136" y="2141"/>
                    <a:pt x="2157" y="2154"/>
                    <a:pt x="2187" y="2150"/>
                  </a:cubicBezTo>
                  <a:cubicBezTo>
                    <a:pt x="2217" y="2146"/>
                    <a:pt x="2225" y="2159"/>
                    <a:pt x="2247" y="2177"/>
                  </a:cubicBezTo>
                  <a:cubicBezTo>
                    <a:pt x="2269" y="2195"/>
                    <a:pt x="2283" y="2223"/>
                    <a:pt x="2313" y="2225"/>
                  </a:cubicBezTo>
                  <a:cubicBezTo>
                    <a:pt x="2343" y="2226"/>
                    <a:pt x="2356" y="2200"/>
                    <a:pt x="2391" y="2214"/>
                  </a:cubicBezTo>
                  <a:cubicBezTo>
                    <a:pt x="2425" y="2227"/>
                    <a:pt x="2451" y="2232"/>
                    <a:pt x="2463" y="2196"/>
                  </a:cubicBezTo>
                  <a:cubicBezTo>
                    <a:pt x="2475" y="2161"/>
                    <a:pt x="2500" y="2162"/>
                    <a:pt x="2533" y="2155"/>
                  </a:cubicBezTo>
                  <a:cubicBezTo>
                    <a:pt x="2565" y="2148"/>
                    <a:pt x="2572" y="2147"/>
                    <a:pt x="2579" y="2122"/>
                  </a:cubicBezTo>
                  <a:cubicBezTo>
                    <a:pt x="2586" y="2096"/>
                    <a:pt x="2581" y="2061"/>
                    <a:pt x="2647" y="2076"/>
                  </a:cubicBezTo>
                  <a:cubicBezTo>
                    <a:pt x="2714" y="2091"/>
                    <a:pt x="2700" y="2085"/>
                    <a:pt x="2723" y="2064"/>
                  </a:cubicBezTo>
                  <a:cubicBezTo>
                    <a:pt x="2747" y="2042"/>
                    <a:pt x="2777" y="2024"/>
                    <a:pt x="2796" y="1996"/>
                  </a:cubicBezTo>
                  <a:cubicBezTo>
                    <a:pt x="2815" y="1968"/>
                    <a:pt x="2861" y="1954"/>
                    <a:pt x="2885" y="1964"/>
                  </a:cubicBezTo>
                  <a:cubicBezTo>
                    <a:pt x="2908" y="1973"/>
                    <a:pt x="2896" y="1992"/>
                    <a:pt x="2934" y="2007"/>
                  </a:cubicBezTo>
                  <a:cubicBezTo>
                    <a:pt x="2973" y="2021"/>
                    <a:pt x="2992" y="2047"/>
                    <a:pt x="3016" y="2033"/>
                  </a:cubicBezTo>
                  <a:cubicBezTo>
                    <a:pt x="3040" y="2018"/>
                    <a:pt x="3037" y="2011"/>
                    <a:pt x="3070" y="1993"/>
                  </a:cubicBezTo>
                  <a:cubicBezTo>
                    <a:pt x="3104" y="1975"/>
                    <a:pt x="3106" y="1967"/>
                    <a:pt x="3141" y="1978"/>
                  </a:cubicBezTo>
                  <a:cubicBezTo>
                    <a:pt x="3176" y="1989"/>
                    <a:pt x="3176" y="1984"/>
                    <a:pt x="3177" y="2001"/>
                  </a:cubicBezTo>
                  <a:cubicBezTo>
                    <a:pt x="3178" y="2018"/>
                    <a:pt x="3162" y="2029"/>
                    <a:pt x="3151" y="2042"/>
                  </a:cubicBezTo>
                  <a:cubicBezTo>
                    <a:pt x="3140" y="2055"/>
                    <a:pt x="3122" y="2081"/>
                    <a:pt x="3153" y="2083"/>
                  </a:cubicBezTo>
                  <a:cubicBezTo>
                    <a:pt x="3184" y="2084"/>
                    <a:pt x="3184" y="2055"/>
                    <a:pt x="3202" y="2068"/>
                  </a:cubicBezTo>
                  <a:cubicBezTo>
                    <a:pt x="3221" y="2081"/>
                    <a:pt x="3229" y="2105"/>
                    <a:pt x="3218" y="2120"/>
                  </a:cubicBezTo>
                  <a:cubicBezTo>
                    <a:pt x="3207" y="2135"/>
                    <a:pt x="3182" y="2146"/>
                    <a:pt x="3177" y="2165"/>
                  </a:cubicBezTo>
                  <a:cubicBezTo>
                    <a:pt x="3172" y="2184"/>
                    <a:pt x="3161" y="2211"/>
                    <a:pt x="3192" y="2201"/>
                  </a:cubicBezTo>
                  <a:cubicBezTo>
                    <a:pt x="3223" y="2191"/>
                    <a:pt x="3247" y="2202"/>
                    <a:pt x="3264" y="2208"/>
                  </a:cubicBezTo>
                  <a:cubicBezTo>
                    <a:pt x="3281" y="2214"/>
                    <a:pt x="3331" y="2213"/>
                    <a:pt x="3343" y="2230"/>
                  </a:cubicBezTo>
                  <a:cubicBezTo>
                    <a:pt x="3355" y="2246"/>
                    <a:pt x="3364" y="2250"/>
                    <a:pt x="3376" y="2223"/>
                  </a:cubicBezTo>
                  <a:cubicBezTo>
                    <a:pt x="3387" y="2195"/>
                    <a:pt x="3383" y="2174"/>
                    <a:pt x="3414" y="2166"/>
                  </a:cubicBezTo>
                  <a:cubicBezTo>
                    <a:pt x="3445" y="2158"/>
                    <a:pt x="3471" y="2167"/>
                    <a:pt x="3487" y="2178"/>
                  </a:cubicBezTo>
                  <a:cubicBezTo>
                    <a:pt x="3503" y="2188"/>
                    <a:pt x="3527" y="2217"/>
                    <a:pt x="3529" y="2235"/>
                  </a:cubicBezTo>
                  <a:cubicBezTo>
                    <a:pt x="3529" y="2236"/>
                    <a:pt x="3529" y="2237"/>
                    <a:pt x="3529" y="2238"/>
                  </a:cubicBezTo>
                  <a:cubicBezTo>
                    <a:pt x="3529" y="2238"/>
                    <a:pt x="3545" y="2230"/>
                    <a:pt x="3551" y="2221"/>
                  </a:cubicBezTo>
                  <a:cubicBezTo>
                    <a:pt x="3556" y="2212"/>
                    <a:pt x="3566" y="2189"/>
                    <a:pt x="3595" y="2205"/>
                  </a:cubicBezTo>
                  <a:cubicBezTo>
                    <a:pt x="3623" y="2222"/>
                    <a:pt x="3633" y="2208"/>
                    <a:pt x="3637" y="2189"/>
                  </a:cubicBezTo>
                  <a:cubicBezTo>
                    <a:pt x="3642" y="2171"/>
                    <a:pt x="3635" y="2156"/>
                    <a:pt x="3629" y="2137"/>
                  </a:cubicBezTo>
                  <a:cubicBezTo>
                    <a:pt x="3624" y="2119"/>
                    <a:pt x="3635" y="2089"/>
                    <a:pt x="3636" y="2080"/>
                  </a:cubicBezTo>
                  <a:cubicBezTo>
                    <a:pt x="3638" y="2070"/>
                    <a:pt x="3642" y="2058"/>
                    <a:pt x="3656" y="2068"/>
                  </a:cubicBezTo>
                  <a:cubicBezTo>
                    <a:pt x="3669" y="2078"/>
                    <a:pt x="3675" y="2070"/>
                    <a:pt x="3675" y="2051"/>
                  </a:cubicBezTo>
                  <a:cubicBezTo>
                    <a:pt x="3675" y="2031"/>
                    <a:pt x="3665" y="2013"/>
                    <a:pt x="3692" y="2008"/>
                  </a:cubicBezTo>
                  <a:cubicBezTo>
                    <a:pt x="3719" y="2004"/>
                    <a:pt x="3728" y="2008"/>
                    <a:pt x="3727" y="1985"/>
                  </a:cubicBezTo>
                  <a:cubicBezTo>
                    <a:pt x="3726" y="1962"/>
                    <a:pt x="3712" y="1936"/>
                    <a:pt x="3715" y="1918"/>
                  </a:cubicBezTo>
                  <a:cubicBezTo>
                    <a:pt x="3717" y="1901"/>
                    <a:pt x="3715" y="1847"/>
                    <a:pt x="3719" y="1830"/>
                  </a:cubicBezTo>
                  <a:cubicBezTo>
                    <a:pt x="3724" y="1812"/>
                    <a:pt x="3720" y="1800"/>
                    <a:pt x="3718" y="1760"/>
                  </a:cubicBezTo>
                  <a:cubicBezTo>
                    <a:pt x="3716" y="1721"/>
                    <a:pt x="3715" y="1689"/>
                    <a:pt x="3709" y="1670"/>
                  </a:cubicBezTo>
                  <a:cubicBezTo>
                    <a:pt x="3704" y="1651"/>
                    <a:pt x="3694" y="1622"/>
                    <a:pt x="3686" y="1600"/>
                  </a:cubicBezTo>
                  <a:cubicBezTo>
                    <a:pt x="3678" y="1577"/>
                    <a:pt x="3664" y="1570"/>
                    <a:pt x="3683" y="1560"/>
                  </a:cubicBezTo>
                  <a:cubicBezTo>
                    <a:pt x="3702" y="1550"/>
                    <a:pt x="3735" y="1538"/>
                    <a:pt x="3727" y="1520"/>
                  </a:cubicBezTo>
                  <a:cubicBezTo>
                    <a:pt x="3720" y="1502"/>
                    <a:pt x="3689" y="1471"/>
                    <a:pt x="3681" y="1453"/>
                  </a:cubicBezTo>
                  <a:cubicBezTo>
                    <a:pt x="3674" y="1436"/>
                    <a:pt x="3656" y="1421"/>
                    <a:pt x="3633" y="1420"/>
                  </a:cubicBezTo>
                  <a:cubicBezTo>
                    <a:pt x="3611" y="1418"/>
                    <a:pt x="3596" y="1414"/>
                    <a:pt x="3590" y="1398"/>
                  </a:cubicBezTo>
                  <a:cubicBezTo>
                    <a:pt x="3583" y="1382"/>
                    <a:pt x="3591" y="1384"/>
                    <a:pt x="3608" y="1369"/>
                  </a:cubicBezTo>
                  <a:cubicBezTo>
                    <a:pt x="3626" y="1354"/>
                    <a:pt x="3615" y="1351"/>
                    <a:pt x="3609" y="1331"/>
                  </a:cubicBezTo>
                  <a:cubicBezTo>
                    <a:pt x="3604" y="1312"/>
                    <a:pt x="3593" y="1302"/>
                    <a:pt x="3574" y="1282"/>
                  </a:cubicBezTo>
                  <a:cubicBezTo>
                    <a:pt x="3555" y="1261"/>
                    <a:pt x="3535" y="1243"/>
                    <a:pt x="3523" y="1229"/>
                  </a:cubicBezTo>
                  <a:cubicBezTo>
                    <a:pt x="3511" y="1214"/>
                    <a:pt x="3502" y="1193"/>
                    <a:pt x="3476" y="1207"/>
                  </a:cubicBezTo>
                  <a:cubicBezTo>
                    <a:pt x="3450" y="1220"/>
                    <a:pt x="3434" y="1211"/>
                    <a:pt x="3428" y="1214"/>
                  </a:cubicBezTo>
                  <a:cubicBezTo>
                    <a:pt x="3422" y="1217"/>
                    <a:pt x="3405" y="1230"/>
                    <a:pt x="3414" y="1239"/>
                  </a:cubicBezTo>
                  <a:cubicBezTo>
                    <a:pt x="3424" y="1248"/>
                    <a:pt x="3439" y="1269"/>
                    <a:pt x="3427" y="1286"/>
                  </a:cubicBezTo>
                  <a:cubicBezTo>
                    <a:pt x="3414" y="1304"/>
                    <a:pt x="3403" y="1314"/>
                    <a:pt x="3400" y="1341"/>
                  </a:cubicBezTo>
                  <a:cubicBezTo>
                    <a:pt x="3398" y="1368"/>
                    <a:pt x="3373" y="1382"/>
                    <a:pt x="3357" y="1393"/>
                  </a:cubicBezTo>
                  <a:cubicBezTo>
                    <a:pt x="3342" y="1404"/>
                    <a:pt x="3351" y="1430"/>
                    <a:pt x="3336" y="1438"/>
                  </a:cubicBezTo>
                  <a:cubicBezTo>
                    <a:pt x="3322" y="1446"/>
                    <a:pt x="3332" y="1451"/>
                    <a:pt x="3304" y="1442"/>
                  </a:cubicBezTo>
                  <a:cubicBezTo>
                    <a:pt x="3276" y="1432"/>
                    <a:pt x="3255" y="1416"/>
                    <a:pt x="3235" y="1428"/>
                  </a:cubicBezTo>
                  <a:cubicBezTo>
                    <a:pt x="3216" y="1440"/>
                    <a:pt x="3194" y="1460"/>
                    <a:pt x="3167" y="1443"/>
                  </a:cubicBezTo>
                  <a:cubicBezTo>
                    <a:pt x="3141" y="1425"/>
                    <a:pt x="3121" y="1416"/>
                    <a:pt x="3108" y="1413"/>
                  </a:cubicBezTo>
                  <a:cubicBezTo>
                    <a:pt x="3096" y="1409"/>
                    <a:pt x="3089" y="1402"/>
                    <a:pt x="3094" y="1384"/>
                  </a:cubicBezTo>
                  <a:cubicBezTo>
                    <a:pt x="3099" y="1365"/>
                    <a:pt x="3105" y="1356"/>
                    <a:pt x="3083" y="1344"/>
                  </a:cubicBezTo>
                  <a:cubicBezTo>
                    <a:pt x="3061" y="1333"/>
                    <a:pt x="3040" y="1314"/>
                    <a:pt x="3014" y="1293"/>
                  </a:cubicBezTo>
                  <a:cubicBezTo>
                    <a:pt x="2989" y="1273"/>
                    <a:pt x="3002" y="1275"/>
                    <a:pt x="2990" y="1258"/>
                  </a:cubicBezTo>
                  <a:cubicBezTo>
                    <a:pt x="2978" y="1241"/>
                    <a:pt x="2962" y="1234"/>
                    <a:pt x="2942" y="1230"/>
                  </a:cubicBezTo>
                  <a:cubicBezTo>
                    <a:pt x="2922" y="1225"/>
                    <a:pt x="2903" y="1223"/>
                    <a:pt x="2882" y="1230"/>
                  </a:cubicBezTo>
                  <a:cubicBezTo>
                    <a:pt x="2860" y="1236"/>
                    <a:pt x="2857" y="1225"/>
                    <a:pt x="2848" y="1219"/>
                  </a:cubicBezTo>
                  <a:cubicBezTo>
                    <a:pt x="2839" y="1213"/>
                    <a:pt x="2818" y="1215"/>
                    <a:pt x="2803" y="1214"/>
                  </a:cubicBezTo>
                  <a:cubicBezTo>
                    <a:pt x="2788" y="1214"/>
                    <a:pt x="2732" y="1220"/>
                    <a:pt x="2714" y="1207"/>
                  </a:cubicBezTo>
                  <a:cubicBezTo>
                    <a:pt x="2695" y="1193"/>
                    <a:pt x="2683" y="1192"/>
                    <a:pt x="2659" y="1192"/>
                  </a:cubicBezTo>
                  <a:cubicBezTo>
                    <a:pt x="2636" y="1192"/>
                    <a:pt x="2627" y="1194"/>
                    <a:pt x="2620" y="1177"/>
                  </a:cubicBezTo>
                  <a:cubicBezTo>
                    <a:pt x="2612" y="1160"/>
                    <a:pt x="2598" y="1156"/>
                    <a:pt x="2582" y="1166"/>
                  </a:cubicBezTo>
                  <a:cubicBezTo>
                    <a:pt x="2565" y="1176"/>
                    <a:pt x="2530" y="1174"/>
                    <a:pt x="2514" y="1155"/>
                  </a:cubicBezTo>
                  <a:cubicBezTo>
                    <a:pt x="2498" y="1136"/>
                    <a:pt x="2452" y="1104"/>
                    <a:pt x="2426" y="1094"/>
                  </a:cubicBezTo>
                  <a:cubicBezTo>
                    <a:pt x="2401" y="1084"/>
                    <a:pt x="2351" y="1065"/>
                    <a:pt x="2324" y="1056"/>
                  </a:cubicBezTo>
                  <a:cubicBezTo>
                    <a:pt x="2297" y="1048"/>
                    <a:pt x="2292" y="1034"/>
                    <a:pt x="2251" y="1041"/>
                  </a:cubicBezTo>
                  <a:cubicBezTo>
                    <a:pt x="2211" y="1048"/>
                    <a:pt x="2203" y="1048"/>
                    <a:pt x="2195" y="1029"/>
                  </a:cubicBezTo>
                  <a:cubicBezTo>
                    <a:pt x="2187" y="1010"/>
                    <a:pt x="2174" y="964"/>
                    <a:pt x="2164" y="946"/>
                  </a:cubicBezTo>
                  <a:cubicBezTo>
                    <a:pt x="2153" y="927"/>
                    <a:pt x="2130" y="900"/>
                    <a:pt x="2126" y="876"/>
                  </a:cubicBezTo>
                  <a:cubicBezTo>
                    <a:pt x="2123" y="852"/>
                    <a:pt x="2115" y="828"/>
                    <a:pt x="2096" y="812"/>
                  </a:cubicBezTo>
                  <a:cubicBezTo>
                    <a:pt x="2076" y="796"/>
                    <a:pt x="2068" y="785"/>
                    <a:pt x="2068" y="759"/>
                  </a:cubicBezTo>
                  <a:cubicBezTo>
                    <a:pt x="2067" y="734"/>
                    <a:pt x="2076" y="722"/>
                    <a:pt x="2067" y="701"/>
                  </a:cubicBezTo>
                  <a:cubicBezTo>
                    <a:pt x="2059" y="680"/>
                    <a:pt x="2059" y="658"/>
                    <a:pt x="2071" y="662"/>
                  </a:cubicBezTo>
                  <a:cubicBezTo>
                    <a:pt x="2084" y="667"/>
                    <a:pt x="2122" y="669"/>
                    <a:pt x="2125" y="647"/>
                  </a:cubicBezTo>
                  <a:cubicBezTo>
                    <a:pt x="2129" y="624"/>
                    <a:pt x="2124" y="612"/>
                    <a:pt x="2121" y="594"/>
                  </a:cubicBezTo>
                  <a:cubicBezTo>
                    <a:pt x="2118" y="576"/>
                    <a:pt x="2122" y="569"/>
                    <a:pt x="2135" y="537"/>
                  </a:cubicBezTo>
                  <a:cubicBezTo>
                    <a:pt x="2148" y="505"/>
                    <a:pt x="2168" y="485"/>
                    <a:pt x="2175" y="471"/>
                  </a:cubicBezTo>
                  <a:cubicBezTo>
                    <a:pt x="2183" y="458"/>
                    <a:pt x="2187" y="451"/>
                    <a:pt x="2170" y="434"/>
                  </a:cubicBezTo>
                  <a:cubicBezTo>
                    <a:pt x="2153" y="417"/>
                    <a:pt x="2116" y="415"/>
                    <a:pt x="2121" y="396"/>
                  </a:cubicBezTo>
                  <a:cubicBezTo>
                    <a:pt x="2126" y="377"/>
                    <a:pt x="2138" y="380"/>
                    <a:pt x="2155" y="374"/>
                  </a:cubicBezTo>
                  <a:cubicBezTo>
                    <a:pt x="2173" y="368"/>
                    <a:pt x="2192" y="333"/>
                    <a:pt x="2169" y="312"/>
                  </a:cubicBezTo>
                  <a:cubicBezTo>
                    <a:pt x="2145" y="290"/>
                    <a:pt x="1743" y="150"/>
                    <a:pt x="1743" y="150"/>
                  </a:cubicBezTo>
                  <a:cubicBezTo>
                    <a:pt x="1169" y="228"/>
                    <a:pt x="1169" y="228"/>
                    <a:pt x="1169" y="228"/>
                  </a:cubicBezTo>
                  <a:cubicBezTo>
                    <a:pt x="460" y="0"/>
                    <a:pt x="460" y="0"/>
                    <a:pt x="460" y="0"/>
                  </a:cubicBezTo>
                  <a:cubicBezTo>
                    <a:pt x="75" y="78"/>
                    <a:pt x="75" y="78"/>
                    <a:pt x="75" y="78"/>
                  </a:cubicBezTo>
                  <a:cubicBezTo>
                    <a:pt x="34" y="144"/>
                    <a:pt x="34" y="144"/>
                    <a:pt x="34" y="144"/>
                  </a:cubicBezTo>
                  <a:lnTo>
                    <a:pt x="44" y="150"/>
                  </a:ln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Freeform 33"/>
            <p:cNvSpPr>
              <a:spLocks noChangeArrowheads="1"/>
            </p:cNvSpPr>
            <p:nvPr/>
          </p:nvSpPr>
          <p:spPr bwMode="auto">
            <a:xfrm>
              <a:off x="0" y="573088"/>
              <a:ext cx="2230438" cy="1635125"/>
            </a:xfrm>
            <a:custGeom>
              <a:avLst/>
              <a:gdLst>
                <a:gd name="T0" fmla="*/ 3901 w 3988"/>
                <a:gd name="T1" fmla="*/ 1398 h 2922"/>
                <a:gd name="T2" fmla="*/ 3821 w 3988"/>
                <a:gd name="T3" fmla="*/ 1213 h 2922"/>
                <a:gd name="T4" fmla="*/ 3559 w 3988"/>
                <a:gd name="T5" fmla="*/ 1048 h 2922"/>
                <a:gd name="T6" fmla="*/ 3173 w 3988"/>
                <a:gd name="T7" fmla="*/ 949 h 2922"/>
                <a:gd name="T8" fmla="*/ 3196 w 3988"/>
                <a:gd name="T9" fmla="*/ 744 h 2922"/>
                <a:gd name="T10" fmla="*/ 3158 w 3988"/>
                <a:gd name="T11" fmla="*/ 505 h 2922"/>
                <a:gd name="T12" fmla="*/ 3043 w 3988"/>
                <a:gd name="T13" fmla="*/ 340 h 2922"/>
                <a:gd name="T14" fmla="*/ 2813 w 3988"/>
                <a:gd name="T15" fmla="*/ 146 h 2922"/>
                <a:gd name="T16" fmla="*/ 2691 w 3988"/>
                <a:gd name="T17" fmla="*/ 18 h 2922"/>
                <a:gd name="T18" fmla="*/ 2496 w 3988"/>
                <a:gd name="T19" fmla="*/ 143 h 2922"/>
                <a:gd name="T20" fmla="*/ 2411 w 3988"/>
                <a:gd name="T21" fmla="*/ 408 h 2922"/>
                <a:gd name="T22" fmla="*/ 2236 w 3988"/>
                <a:gd name="T23" fmla="*/ 409 h 2922"/>
                <a:gd name="T24" fmla="*/ 1991 w 3988"/>
                <a:gd name="T25" fmla="*/ 423 h 2922"/>
                <a:gd name="T26" fmla="*/ 1892 w 3988"/>
                <a:gd name="T27" fmla="*/ 684 h 2922"/>
                <a:gd name="T28" fmla="*/ 1745 w 3988"/>
                <a:gd name="T29" fmla="*/ 704 h 2922"/>
                <a:gd name="T30" fmla="*/ 1483 w 3988"/>
                <a:gd name="T31" fmla="*/ 737 h 2922"/>
                <a:gd name="T32" fmla="*/ 1525 w 3988"/>
                <a:gd name="T33" fmla="*/ 925 h 2922"/>
                <a:gd name="T34" fmla="*/ 1488 w 3988"/>
                <a:gd name="T35" fmla="*/ 1163 h 2922"/>
                <a:gd name="T36" fmla="*/ 1354 w 3988"/>
                <a:gd name="T37" fmla="*/ 1330 h 2922"/>
                <a:gd name="T38" fmla="*/ 1068 w 3988"/>
                <a:gd name="T39" fmla="*/ 1438 h 2922"/>
                <a:gd name="T40" fmla="*/ 725 w 3988"/>
                <a:gd name="T41" fmla="*/ 1500 h 2922"/>
                <a:gd name="T42" fmla="*/ 510 w 3988"/>
                <a:gd name="T43" fmla="*/ 1488 h 2922"/>
                <a:gd name="T44" fmla="*/ 350 w 3988"/>
                <a:gd name="T45" fmla="*/ 1540 h 2922"/>
                <a:gd name="T46" fmla="*/ 114 w 3988"/>
                <a:gd name="T47" fmla="*/ 1607 h 2922"/>
                <a:gd name="T48" fmla="*/ 4 w 3988"/>
                <a:gd name="T49" fmla="*/ 1693 h 2922"/>
                <a:gd name="T50" fmla="*/ 76 w 3988"/>
                <a:gd name="T51" fmla="*/ 1877 h 2922"/>
                <a:gd name="T52" fmla="*/ 171 w 3988"/>
                <a:gd name="T53" fmla="*/ 2086 h 2922"/>
                <a:gd name="T54" fmla="*/ 130 w 3988"/>
                <a:gd name="T55" fmla="*/ 2251 h 2922"/>
                <a:gd name="T56" fmla="*/ 279 w 3988"/>
                <a:gd name="T57" fmla="*/ 2457 h 2922"/>
                <a:gd name="T58" fmla="*/ 576 w 3988"/>
                <a:gd name="T59" fmla="*/ 2679 h 2922"/>
                <a:gd name="T60" fmla="*/ 945 w 3988"/>
                <a:gd name="T61" fmla="*/ 2675 h 2922"/>
                <a:gd name="T62" fmla="*/ 1219 w 3988"/>
                <a:gd name="T63" fmla="*/ 2835 h 2922"/>
                <a:gd name="T64" fmla="*/ 1471 w 3988"/>
                <a:gd name="T65" fmla="*/ 2807 h 2922"/>
                <a:gd name="T66" fmla="*/ 1713 w 3988"/>
                <a:gd name="T67" fmla="*/ 2912 h 2922"/>
                <a:gd name="T68" fmla="*/ 1876 w 3988"/>
                <a:gd name="T69" fmla="*/ 2866 h 2922"/>
                <a:gd name="T70" fmla="*/ 2154 w 3988"/>
                <a:gd name="T71" fmla="*/ 2799 h 2922"/>
                <a:gd name="T72" fmla="*/ 2494 w 3988"/>
                <a:gd name="T73" fmla="*/ 2799 h 2922"/>
                <a:gd name="T74" fmla="*/ 2756 w 3988"/>
                <a:gd name="T75" fmla="*/ 2874 h 2922"/>
                <a:gd name="T76" fmla="*/ 2937 w 3988"/>
                <a:gd name="T77" fmla="*/ 2845 h 2922"/>
                <a:gd name="T78" fmla="*/ 2972 w 3988"/>
                <a:gd name="T79" fmla="*/ 2668 h 2922"/>
                <a:gd name="T80" fmla="*/ 2842 w 3988"/>
                <a:gd name="T81" fmla="*/ 2518 h 2922"/>
                <a:gd name="T82" fmla="*/ 2941 w 3988"/>
                <a:gd name="T83" fmla="*/ 2354 h 2922"/>
                <a:gd name="T84" fmla="*/ 3212 w 3988"/>
                <a:gd name="T85" fmla="*/ 2328 h 2922"/>
                <a:gd name="T86" fmla="*/ 3447 w 3988"/>
                <a:gd name="T87" fmla="*/ 2274 h 2922"/>
                <a:gd name="T88" fmla="*/ 3499 w 3988"/>
                <a:gd name="T89" fmla="*/ 2164 h 2922"/>
                <a:gd name="T90" fmla="*/ 3540 w 3988"/>
                <a:gd name="T91" fmla="*/ 1915 h 2922"/>
                <a:gd name="T92" fmla="*/ 3819 w 3988"/>
                <a:gd name="T93" fmla="*/ 1741 h 2922"/>
                <a:gd name="T94" fmla="*/ 3971 w 3988"/>
                <a:gd name="T95" fmla="*/ 1587 h 292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988"/>
                <a:gd name="T145" fmla="*/ 0 h 2922"/>
                <a:gd name="T146" fmla="*/ 3988 w 3988"/>
                <a:gd name="T147" fmla="*/ 2922 h 292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988" h="2922">
                  <a:moveTo>
                    <a:pt x="3985" y="1564"/>
                  </a:moveTo>
                  <a:cubicBezTo>
                    <a:pt x="3981" y="1558"/>
                    <a:pt x="3983" y="1557"/>
                    <a:pt x="3981" y="1546"/>
                  </a:cubicBezTo>
                  <a:cubicBezTo>
                    <a:pt x="3975" y="1516"/>
                    <a:pt x="3943" y="1471"/>
                    <a:pt x="3929" y="1460"/>
                  </a:cubicBezTo>
                  <a:cubicBezTo>
                    <a:pt x="3916" y="1448"/>
                    <a:pt x="3908" y="1414"/>
                    <a:pt x="3901" y="1398"/>
                  </a:cubicBezTo>
                  <a:cubicBezTo>
                    <a:pt x="3894" y="1382"/>
                    <a:pt x="3890" y="1357"/>
                    <a:pt x="3881" y="1327"/>
                  </a:cubicBezTo>
                  <a:cubicBezTo>
                    <a:pt x="3872" y="1298"/>
                    <a:pt x="3884" y="1293"/>
                    <a:pt x="3850" y="1274"/>
                  </a:cubicBezTo>
                  <a:cubicBezTo>
                    <a:pt x="3816" y="1255"/>
                    <a:pt x="3832" y="1257"/>
                    <a:pt x="3843" y="1239"/>
                  </a:cubicBezTo>
                  <a:cubicBezTo>
                    <a:pt x="3854" y="1221"/>
                    <a:pt x="3847" y="1213"/>
                    <a:pt x="3821" y="1213"/>
                  </a:cubicBezTo>
                  <a:cubicBezTo>
                    <a:pt x="3795" y="1213"/>
                    <a:pt x="3754" y="1212"/>
                    <a:pt x="3725" y="1178"/>
                  </a:cubicBezTo>
                  <a:cubicBezTo>
                    <a:pt x="3695" y="1144"/>
                    <a:pt x="3687" y="1150"/>
                    <a:pt x="3670" y="1134"/>
                  </a:cubicBezTo>
                  <a:cubicBezTo>
                    <a:pt x="3654" y="1117"/>
                    <a:pt x="3626" y="1118"/>
                    <a:pt x="3609" y="1091"/>
                  </a:cubicBezTo>
                  <a:cubicBezTo>
                    <a:pt x="3591" y="1064"/>
                    <a:pt x="3588" y="1051"/>
                    <a:pt x="3559" y="1048"/>
                  </a:cubicBezTo>
                  <a:cubicBezTo>
                    <a:pt x="3530" y="1044"/>
                    <a:pt x="3444" y="1026"/>
                    <a:pt x="3419" y="1019"/>
                  </a:cubicBezTo>
                  <a:cubicBezTo>
                    <a:pt x="3393" y="1012"/>
                    <a:pt x="3338" y="1010"/>
                    <a:pt x="3306" y="1001"/>
                  </a:cubicBezTo>
                  <a:cubicBezTo>
                    <a:pt x="3273" y="993"/>
                    <a:pt x="3253" y="979"/>
                    <a:pt x="3239" y="969"/>
                  </a:cubicBezTo>
                  <a:cubicBezTo>
                    <a:pt x="3225" y="958"/>
                    <a:pt x="3192" y="955"/>
                    <a:pt x="3173" y="949"/>
                  </a:cubicBezTo>
                  <a:cubicBezTo>
                    <a:pt x="3154" y="943"/>
                    <a:pt x="3128" y="919"/>
                    <a:pt x="3124" y="896"/>
                  </a:cubicBezTo>
                  <a:cubicBezTo>
                    <a:pt x="3120" y="873"/>
                    <a:pt x="3136" y="851"/>
                    <a:pt x="3145" y="834"/>
                  </a:cubicBezTo>
                  <a:cubicBezTo>
                    <a:pt x="3154" y="817"/>
                    <a:pt x="3178" y="794"/>
                    <a:pt x="3184" y="785"/>
                  </a:cubicBezTo>
                  <a:cubicBezTo>
                    <a:pt x="3189" y="777"/>
                    <a:pt x="3206" y="770"/>
                    <a:pt x="3196" y="744"/>
                  </a:cubicBezTo>
                  <a:cubicBezTo>
                    <a:pt x="3187" y="719"/>
                    <a:pt x="3173" y="697"/>
                    <a:pt x="3190" y="684"/>
                  </a:cubicBezTo>
                  <a:cubicBezTo>
                    <a:pt x="3207" y="672"/>
                    <a:pt x="3223" y="650"/>
                    <a:pt x="3215" y="625"/>
                  </a:cubicBezTo>
                  <a:cubicBezTo>
                    <a:pt x="3208" y="599"/>
                    <a:pt x="3202" y="582"/>
                    <a:pt x="3187" y="563"/>
                  </a:cubicBezTo>
                  <a:cubicBezTo>
                    <a:pt x="3172" y="544"/>
                    <a:pt x="3168" y="531"/>
                    <a:pt x="3158" y="505"/>
                  </a:cubicBezTo>
                  <a:cubicBezTo>
                    <a:pt x="3148" y="478"/>
                    <a:pt x="3151" y="453"/>
                    <a:pt x="3148" y="440"/>
                  </a:cubicBezTo>
                  <a:cubicBezTo>
                    <a:pt x="3146" y="426"/>
                    <a:pt x="3120" y="384"/>
                    <a:pt x="3107" y="369"/>
                  </a:cubicBezTo>
                  <a:cubicBezTo>
                    <a:pt x="3093" y="353"/>
                    <a:pt x="3096" y="342"/>
                    <a:pt x="3079" y="356"/>
                  </a:cubicBezTo>
                  <a:cubicBezTo>
                    <a:pt x="3063" y="369"/>
                    <a:pt x="3056" y="362"/>
                    <a:pt x="3043" y="340"/>
                  </a:cubicBezTo>
                  <a:cubicBezTo>
                    <a:pt x="3029" y="317"/>
                    <a:pt x="3008" y="298"/>
                    <a:pt x="2982" y="309"/>
                  </a:cubicBezTo>
                  <a:cubicBezTo>
                    <a:pt x="2956" y="321"/>
                    <a:pt x="2918" y="322"/>
                    <a:pt x="2898" y="290"/>
                  </a:cubicBezTo>
                  <a:cubicBezTo>
                    <a:pt x="2879" y="258"/>
                    <a:pt x="2872" y="239"/>
                    <a:pt x="2867" y="210"/>
                  </a:cubicBezTo>
                  <a:cubicBezTo>
                    <a:pt x="2862" y="181"/>
                    <a:pt x="2821" y="163"/>
                    <a:pt x="2813" y="146"/>
                  </a:cubicBezTo>
                  <a:cubicBezTo>
                    <a:pt x="2806" y="129"/>
                    <a:pt x="2781" y="86"/>
                    <a:pt x="2786" y="76"/>
                  </a:cubicBezTo>
                  <a:cubicBezTo>
                    <a:pt x="2791" y="66"/>
                    <a:pt x="2792" y="50"/>
                    <a:pt x="2782" y="41"/>
                  </a:cubicBezTo>
                  <a:cubicBezTo>
                    <a:pt x="2771" y="32"/>
                    <a:pt x="2755" y="33"/>
                    <a:pt x="2730" y="35"/>
                  </a:cubicBezTo>
                  <a:cubicBezTo>
                    <a:pt x="2706" y="37"/>
                    <a:pt x="2702" y="37"/>
                    <a:pt x="2691" y="18"/>
                  </a:cubicBezTo>
                  <a:cubicBezTo>
                    <a:pt x="2681" y="0"/>
                    <a:pt x="2669" y="4"/>
                    <a:pt x="2648" y="12"/>
                  </a:cubicBezTo>
                  <a:cubicBezTo>
                    <a:pt x="2628" y="20"/>
                    <a:pt x="2618" y="28"/>
                    <a:pt x="2619" y="50"/>
                  </a:cubicBezTo>
                  <a:cubicBezTo>
                    <a:pt x="2620" y="71"/>
                    <a:pt x="2625" y="106"/>
                    <a:pt x="2584" y="126"/>
                  </a:cubicBezTo>
                  <a:cubicBezTo>
                    <a:pt x="2543" y="146"/>
                    <a:pt x="2523" y="144"/>
                    <a:pt x="2496" y="143"/>
                  </a:cubicBezTo>
                  <a:cubicBezTo>
                    <a:pt x="2469" y="142"/>
                    <a:pt x="2450" y="166"/>
                    <a:pt x="2437" y="188"/>
                  </a:cubicBezTo>
                  <a:cubicBezTo>
                    <a:pt x="2425" y="209"/>
                    <a:pt x="2420" y="248"/>
                    <a:pt x="2420" y="277"/>
                  </a:cubicBezTo>
                  <a:cubicBezTo>
                    <a:pt x="2420" y="306"/>
                    <a:pt x="2417" y="343"/>
                    <a:pt x="2421" y="358"/>
                  </a:cubicBezTo>
                  <a:cubicBezTo>
                    <a:pt x="2425" y="374"/>
                    <a:pt x="2420" y="399"/>
                    <a:pt x="2411" y="408"/>
                  </a:cubicBezTo>
                  <a:cubicBezTo>
                    <a:pt x="2401" y="416"/>
                    <a:pt x="2375" y="427"/>
                    <a:pt x="2358" y="431"/>
                  </a:cubicBezTo>
                  <a:cubicBezTo>
                    <a:pt x="2341" y="434"/>
                    <a:pt x="2329" y="439"/>
                    <a:pt x="2316" y="446"/>
                  </a:cubicBezTo>
                  <a:cubicBezTo>
                    <a:pt x="2303" y="453"/>
                    <a:pt x="2282" y="444"/>
                    <a:pt x="2276" y="424"/>
                  </a:cubicBezTo>
                  <a:cubicBezTo>
                    <a:pt x="2270" y="404"/>
                    <a:pt x="2268" y="408"/>
                    <a:pt x="2236" y="409"/>
                  </a:cubicBezTo>
                  <a:cubicBezTo>
                    <a:pt x="2204" y="410"/>
                    <a:pt x="2163" y="401"/>
                    <a:pt x="2138" y="380"/>
                  </a:cubicBezTo>
                  <a:cubicBezTo>
                    <a:pt x="2114" y="358"/>
                    <a:pt x="2084" y="349"/>
                    <a:pt x="2068" y="336"/>
                  </a:cubicBezTo>
                  <a:cubicBezTo>
                    <a:pt x="2053" y="322"/>
                    <a:pt x="2032" y="326"/>
                    <a:pt x="2027" y="354"/>
                  </a:cubicBezTo>
                  <a:cubicBezTo>
                    <a:pt x="2022" y="383"/>
                    <a:pt x="2023" y="385"/>
                    <a:pt x="1991" y="423"/>
                  </a:cubicBezTo>
                  <a:cubicBezTo>
                    <a:pt x="1959" y="461"/>
                    <a:pt x="1941" y="498"/>
                    <a:pt x="1935" y="516"/>
                  </a:cubicBezTo>
                  <a:cubicBezTo>
                    <a:pt x="1928" y="534"/>
                    <a:pt x="1915" y="547"/>
                    <a:pt x="1916" y="576"/>
                  </a:cubicBezTo>
                  <a:cubicBezTo>
                    <a:pt x="1917" y="604"/>
                    <a:pt x="1912" y="602"/>
                    <a:pt x="1894" y="626"/>
                  </a:cubicBezTo>
                  <a:cubicBezTo>
                    <a:pt x="1875" y="650"/>
                    <a:pt x="1866" y="668"/>
                    <a:pt x="1892" y="684"/>
                  </a:cubicBezTo>
                  <a:cubicBezTo>
                    <a:pt x="1919" y="699"/>
                    <a:pt x="1916" y="703"/>
                    <a:pt x="1906" y="724"/>
                  </a:cubicBezTo>
                  <a:cubicBezTo>
                    <a:pt x="1896" y="746"/>
                    <a:pt x="1897" y="762"/>
                    <a:pt x="1870" y="748"/>
                  </a:cubicBezTo>
                  <a:cubicBezTo>
                    <a:pt x="1844" y="735"/>
                    <a:pt x="1813" y="740"/>
                    <a:pt x="1801" y="714"/>
                  </a:cubicBezTo>
                  <a:cubicBezTo>
                    <a:pt x="1790" y="689"/>
                    <a:pt x="1769" y="696"/>
                    <a:pt x="1745" y="704"/>
                  </a:cubicBezTo>
                  <a:cubicBezTo>
                    <a:pt x="1722" y="712"/>
                    <a:pt x="1693" y="714"/>
                    <a:pt x="1671" y="714"/>
                  </a:cubicBezTo>
                  <a:cubicBezTo>
                    <a:pt x="1649" y="713"/>
                    <a:pt x="1620" y="703"/>
                    <a:pt x="1588" y="706"/>
                  </a:cubicBezTo>
                  <a:cubicBezTo>
                    <a:pt x="1557" y="709"/>
                    <a:pt x="1542" y="718"/>
                    <a:pt x="1522" y="715"/>
                  </a:cubicBezTo>
                  <a:cubicBezTo>
                    <a:pt x="1502" y="712"/>
                    <a:pt x="1475" y="716"/>
                    <a:pt x="1483" y="737"/>
                  </a:cubicBezTo>
                  <a:cubicBezTo>
                    <a:pt x="1491" y="757"/>
                    <a:pt x="1483" y="762"/>
                    <a:pt x="1511" y="760"/>
                  </a:cubicBezTo>
                  <a:cubicBezTo>
                    <a:pt x="1539" y="758"/>
                    <a:pt x="1555" y="768"/>
                    <a:pt x="1551" y="780"/>
                  </a:cubicBezTo>
                  <a:cubicBezTo>
                    <a:pt x="1547" y="791"/>
                    <a:pt x="1538" y="813"/>
                    <a:pt x="1534" y="836"/>
                  </a:cubicBezTo>
                  <a:cubicBezTo>
                    <a:pt x="1529" y="859"/>
                    <a:pt x="1523" y="896"/>
                    <a:pt x="1525" y="925"/>
                  </a:cubicBezTo>
                  <a:cubicBezTo>
                    <a:pt x="1528" y="955"/>
                    <a:pt x="1539" y="991"/>
                    <a:pt x="1547" y="1010"/>
                  </a:cubicBezTo>
                  <a:cubicBezTo>
                    <a:pt x="1555" y="1029"/>
                    <a:pt x="1565" y="1089"/>
                    <a:pt x="1553" y="1099"/>
                  </a:cubicBezTo>
                  <a:cubicBezTo>
                    <a:pt x="1540" y="1109"/>
                    <a:pt x="1511" y="1112"/>
                    <a:pt x="1504" y="1128"/>
                  </a:cubicBezTo>
                  <a:cubicBezTo>
                    <a:pt x="1497" y="1145"/>
                    <a:pt x="1514" y="1156"/>
                    <a:pt x="1488" y="1163"/>
                  </a:cubicBezTo>
                  <a:cubicBezTo>
                    <a:pt x="1463" y="1171"/>
                    <a:pt x="1448" y="1183"/>
                    <a:pt x="1447" y="1208"/>
                  </a:cubicBezTo>
                  <a:cubicBezTo>
                    <a:pt x="1447" y="1233"/>
                    <a:pt x="1449" y="1268"/>
                    <a:pt x="1443" y="1288"/>
                  </a:cubicBezTo>
                  <a:cubicBezTo>
                    <a:pt x="1437" y="1308"/>
                    <a:pt x="1441" y="1317"/>
                    <a:pt x="1419" y="1317"/>
                  </a:cubicBezTo>
                  <a:cubicBezTo>
                    <a:pt x="1398" y="1317"/>
                    <a:pt x="1378" y="1304"/>
                    <a:pt x="1354" y="1330"/>
                  </a:cubicBezTo>
                  <a:cubicBezTo>
                    <a:pt x="1330" y="1357"/>
                    <a:pt x="1321" y="1363"/>
                    <a:pt x="1290" y="1355"/>
                  </a:cubicBezTo>
                  <a:cubicBezTo>
                    <a:pt x="1260" y="1347"/>
                    <a:pt x="1253" y="1343"/>
                    <a:pt x="1213" y="1360"/>
                  </a:cubicBezTo>
                  <a:cubicBezTo>
                    <a:pt x="1174" y="1377"/>
                    <a:pt x="1127" y="1399"/>
                    <a:pt x="1108" y="1404"/>
                  </a:cubicBezTo>
                  <a:cubicBezTo>
                    <a:pt x="1089" y="1410"/>
                    <a:pt x="1087" y="1414"/>
                    <a:pt x="1068" y="1438"/>
                  </a:cubicBezTo>
                  <a:cubicBezTo>
                    <a:pt x="1049" y="1463"/>
                    <a:pt x="1042" y="1469"/>
                    <a:pt x="1005" y="1468"/>
                  </a:cubicBezTo>
                  <a:cubicBezTo>
                    <a:pt x="969" y="1468"/>
                    <a:pt x="908" y="1460"/>
                    <a:pt x="874" y="1458"/>
                  </a:cubicBezTo>
                  <a:cubicBezTo>
                    <a:pt x="840" y="1457"/>
                    <a:pt x="775" y="1437"/>
                    <a:pt x="756" y="1459"/>
                  </a:cubicBezTo>
                  <a:cubicBezTo>
                    <a:pt x="737" y="1481"/>
                    <a:pt x="728" y="1479"/>
                    <a:pt x="725" y="1500"/>
                  </a:cubicBezTo>
                  <a:cubicBezTo>
                    <a:pt x="723" y="1520"/>
                    <a:pt x="731" y="1533"/>
                    <a:pt x="706" y="1548"/>
                  </a:cubicBezTo>
                  <a:cubicBezTo>
                    <a:pt x="680" y="1562"/>
                    <a:pt x="643" y="1565"/>
                    <a:pt x="617" y="1565"/>
                  </a:cubicBezTo>
                  <a:cubicBezTo>
                    <a:pt x="590" y="1564"/>
                    <a:pt x="551" y="1569"/>
                    <a:pt x="539" y="1547"/>
                  </a:cubicBezTo>
                  <a:cubicBezTo>
                    <a:pt x="527" y="1525"/>
                    <a:pt x="532" y="1488"/>
                    <a:pt x="510" y="1488"/>
                  </a:cubicBezTo>
                  <a:cubicBezTo>
                    <a:pt x="487" y="1487"/>
                    <a:pt x="482" y="1508"/>
                    <a:pt x="454" y="1516"/>
                  </a:cubicBezTo>
                  <a:cubicBezTo>
                    <a:pt x="426" y="1523"/>
                    <a:pt x="400" y="1526"/>
                    <a:pt x="387" y="1511"/>
                  </a:cubicBezTo>
                  <a:cubicBezTo>
                    <a:pt x="373" y="1496"/>
                    <a:pt x="365" y="1508"/>
                    <a:pt x="371" y="1522"/>
                  </a:cubicBezTo>
                  <a:cubicBezTo>
                    <a:pt x="377" y="1535"/>
                    <a:pt x="364" y="1543"/>
                    <a:pt x="350" y="1540"/>
                  </a:cubicBezTo>
                  <a:cubicBezTo>
                    <a:pt x="335" y="1537"/>
                    <a:pt x="297" y="1539"/>
                    <a:pt x="279" y="1555"/>
                  </a:cubicBezTo>
                  <a:cubicBezTo>
                    <a:pt x="262" y="1572"/>
                    <a:pt x="229" y="1572"/>
                    <a:pt x="211" y="1564"/>
                  </a:cubicBezTo>
                  <a:cubicBezTo>
                    <a:pt x="193" y="1556"/>
                    <a:pt x="169" y="1549"/>
                    <a:pt x="150" y="1573"/>
                  </a:cubicBezTo>
                  <a:cubicBezTo>
                    <a:pt x="131" y="1597"/>
                    <a:pt x="133" y="1610"/>
                    <a:pt x="114" y="1607"/>
                  </a:cubicBezTo>
                  <a:cubicBezTo>
                    <a:pt x="95" y="1604"/>
                    <a:pt x="87" y="1617"/>
                    <a:pt x="87" y="1634"/>
                  </a:cubicBezTo>
                  <a:cubicBezTo>
                    <a:pt x="87" y="1651"/>
                    <a:pt x="92" y="1670"/>
                    <a:pt x="69" y="1677"/>
                  </a:cubicBezTo>
                  <a:cubicBezTo>
                    <a:pt x="46" y="1684"/>
                    <a:pt x="22" y="1671"/>
                    <a:pt x="12" y="1678"/>
                  </a:cubicBezTo>
                  <a:cubicBezTo>
                    <a:pt x="1" y="1685"/>
                    <a:pt x="4" y="1688"/>
                    <a:pt x="4" y="1693"/>
                  </a:cubicBezTo>
                  <a:cubicBezTo>
                    <a:pt x="4" y="1693"/>
                    <a:pt x="4" y="1722"/>
                    <a:pt x="11" y="1737"/>
                  </a:cubicBezTo>
                  <a:cubicBezTo>
                    <a:pt x="18" y="1753"/>
                    <a:pt x="22" y="1782"/>
                    <a:pt x="11" y="1799"/>
                  </a:cubicBezTo>
                  <a:cubicBezTo>
                    <a:pt x="0" y="1815"/>
                    <a:pt x="15" y="1872"/>
                    <a:pt x="29" y="1882"/>
                  </a:cubicBezTo>
                  <a:cubicBezTo>
                    <a:pt x="42" y="1891"/>
                    <a:pt x="76" y="1884"/>
                    <a:pt x="76" y="1877"/>
                  </a:cubicBezTo>
                  <a:cubicBezTo>
                    <a:pt x="76" y="1869"/>
                    <a:pt x="116" y="1877"/>
                    <a:pt x="128" y="1886"/>
                  </a:cubicBezTo>
                  <a:cubicBezTo>
                    <a:pt x="140" y="1895"/>
                    <a:pt x="184" y="1913"/>
                    <a:pt x="177" y="1942"/>
                  </a:cubicBezTo>
                  <a:cubicBezTo>
                    <a:pt x="170" y="1971"/>
                    <a:pt x="166" y="1983"/>
                    <a:pt x="171" y="2018"/>
                  </a:cubicBezTo>
                  <a:cubicBezTo>
                    <a:pt x="176" y="2053"/>
                    <a:pt x="182" y="2078"/>
                    <a:pt x="171" y="2086"/>
                  </a:cubicBezTo>
                  <a:cubicBezTo>
                    <a:pt x="160" y="2093"/>
                    <a:pt x="145" y="2109"/>
                    <a:pt x="165" y="2133"/>
                  </a:cubicBezTo>
                  <a:cubicBezTo>
                    <a:pt x="184" y="2156"/>
                    <a:pt x="186" y="2181"/>
                    <a:pt x="159" y="2184"/>
                  </a:cubicBezTo>
                  <a:cubicBezTo>
                    <a:pt x="131" y="2187"/>
                    <a:pt x="70" y="2170"/>
                    <a:pt x="76" y="2200"/>
                  </a:cubicBezTo>
                  <a:cubicBezTo>
                    <a:pt x="82" y="2231"/>
                    <a:pt x="98" y="2243"/>
                    <a:pt x="130" y="2251"/>
                  </a:cubicBezTo>
                  <a:cubicBezTo>
                    <a:pt x="162" y="2258"/>
                    <a:pt x="198" y="2261"/>
                    <a:pt x="210" y="2293"/>
                  </a:cubicBezTo>
                  <a:cubicBezTo>
                    <a:pt x="222" y="2324"/>
                    <a:pt x="219" y="2318"/>
                    <a:pt x="236" y="2334"/>
                  </a:cubicBezTo>
                  <a:cubicBezTo>
                    <a:pt x="252" y="2349"/>
                    <a:pt x="254" y="2357"/>
                    <a:pt x="264" y="2379"/>
                  </a:cubicBezTo>
                  <a:cubicBezTo>
                    <a:pt x="275" y="2400"/>
                    <a:pt x="272" y="2425"/>
                    <a:pt x="279" y="2457"/>
                  </a:cubicBezTo>
                  <a:cubicBezTo>
                    <a:pt x="285" y="2488"/>
                    <a:pt x="266" y="2532"/>
                    <a:pt x="310" y="2551"/>
                  </a:cubicBezTo>
                  <a:cubicBezTo>
                    <a:pt x="354" y="2569"/>
                    <a:pt x="358" y="2573"/>
                    <a:pt x="382" y="2601"/>
                  </a:cubicBezTo>
                  <a:cubicBezTo>
                    <a:pt x="407" y="2629"/>
                    <a:pt x="463" y="2652"/>
                    <a:pt x="501" y="2666"/>
                  </a:cubicBezTo>
                  <a:cubicBezTo>
                    <a:pt x="529" y="2676"/>
                    <a:pt x="565" y="2664"/>
                    <a:pt x="576" y="2679"/>
                  </a:cubicBezTo>
                  <a:cubicBezTo>
                    <a:pt x="576" y="2679"/>
                    <a:pt x="592" y="2691"/>
                    <a:pt x="622" y="2671"/>
                  </a:cubicBezTo>
                  <a:cubicBezTo>
                    <a:pt x="653" y="2651"/>
                    <a:pt x="704" y="2630"/>
                    <a:pt x="731" y="2626"/>
                  </a:cubicBezTo>
                  <a:cubicBezTo>
                    <a:pt x="758" y="2622"/>
                    <a:pt x="838" y="2603"/>
                    <a:pt x="872" y="2641"/>
                  </a:cubicBezTo>
                  <a:cubicBezTo>
                    <a:pt x="906" y="2678"/>
                    <a:pt x="920" y="2678"/>
                    <a:pt x="945" y="2675"/>
                  </a:cubicBezTo>
                  <a:cubicBezTo>
                    <a:pt x="970" y="2673"/>
                    <a:pt x="980" y="2686"/>
                    <a:pt x="996" y="2707"/>
                  </a:cubicBezTo>
                  <a:cubicBezTo>
                    <a:pt x="1012" y="2727"/>
                    <a:pt x="1027" y="2765"/>
                    <a:pt x="1056" y="2779"/>
                  </a:cubicBezTo>
                  <a:cubicBezTo>
                    <a:pt x="1085" y="2794"/>
                    <a:pt x="1119" y="2821"/>
                    <a:pt x="1146" y="2814"/>
                  </a:cubicBezTo>
                  <a:cubicBezTo>
                    <a:pt x="1173" y="2807"/>
                    <a:pt x="1183" y="2814"/>
                    <a:pt x="1219" y="2835"/>
                  </a:cubicBezTo>
                  <a:cubicBezTo>
                    <a:pt x="1254" y="2855"/>
                    <a:pt x="1271" y="2871"/>
                    <a:pt x="1293" y="2859"/>
                  </a:cubicBezTo>
                  <a:cubicBezTo>
                    <a:pt x="1315" y="2848"/>
                    <a:pt x="1313" y="2822"/>
                    <a:pt x="1355" y="2811"/>
                  </a:cubicBezTo>
                  <a:cubicBezTo>
                    <a:pt x="1397" y="2799"/>
                    <a:pt x="1409" y="2785"/>
                    <a:pt x="1428" y="2805"/>
                  </a:cubicBezTo>
                  <a:cubicBezTo>
                    <a:pt x="1448" y="2824"/>
                    <a:pt x="1438" y="2809"/>
                    <a:pt x="1471" y="2807"/>
                  </a:cubicBezTo>
                  <a:cubicBezTo>
                    <a:pt x="1504" y="2805"/>
                    <a:pt x="1501" y="2807"/>
                    <a:pt x="1531" y="2820"/>
                  </a:cubicBezTo>
                  <a:cubicBezTo>
                    <a:pt x="1561" y="2833"/>
                    <a:pt x="1589" y="2831"/>
                    <a:pt x="1601" y="2852"/>
                  </a:cubicBezTo>
                  <a:cubicBezTo>
                    <a:pt x="1612" y="2874"/>
                    <a:pt x="1608" y="2892"/>
                    <a:pt x="1648" y="2889"/>
                  </a:cubicBezTo>
                  <a:cubicBezTo>
                    <a:pt x="1689" y="2886"/>
                    <a:pt x="1703" y="2902"/>
                    <a:pt x="1713" y="2912"/>
                  </a:cubicBezTo>
                  <a:cubicBezTo>
                    <a:pt x="1722" y="2922"/>
                    <a:pt x="1728" y="2920"/>
                    <a:pt x="1741" y="2909"/>
                  </a:cubicBezTo>
                  <a:cubicBezTo>
                    <a:pt x="1755" y="2898"/>
                    <a:pt x="1777" y="2901"/>
                    <a:pt x="1793" y="2897"/>
                  </a:cubicBezTo>
                  <a:cubicBezTo>
                    <a:pt x="1810" y="2893"/>
                    <a:pt x="1821" y="2885"/>
                    <a:pt x="1844" y="2881"/>
                  </a:cubicBezTo>
                  <a:cubicBezTo>
                    <a:pt x="1867" y="2878"/>
                    <a:pt x="1847" y="2871"/>
                    <a:pt x="1876" y="2866"/>
                  </a:cubicBezTo>
                  <a:cubicBezTo>
                    <a:pt x="1904" y="2862"/>
                    <a:pt x="1910" y="2863"/>
                    <a:pt x="1947" y="2872"/>
                  </a:cubicBezTo>
                  <a:cubicBezTo>
                    <a:pt x="1985" y="2881"/>
                    <a:pt x="1979" y="2876"/>
                    <a:pt x="1994" y="2862"/>
                  </a:cubicBezTo>
                  <a:cubicBezTo>
                    <a:pt x="2009" y="2848"/>
                    <a:pt x="2039" y="2826"/>
                    <a:pt x="2064" y="2817"/>
                  </a:cubicBezTo>
                  <a:cubicBezTo>
                    <a:pt x="2089" y="2808"/>
                    <a:pt x="2123" y="2800"/>
                    <a:pt x="2154" y="2799"/>
                  </a:cubicBezTo>
                  <a:cubicBezTo>
                    <a:pt x="2186" y="2799"/>
                    <a:pt x="2213" y="2809"/>
                    <a:pt x="2233" y="2805"/>
                  </a:cubicBezTo>
                  <a:cubicBezTo>
                    <a:pt x="2253" y="2801"/>
                    <a:pt x="2272" y="2802"/>
                    <a:pt x="2287" y="2785"/>
                  </a:cubicBezTo>
                  <a:cubicBezTo>
                    <a:pt x="2302" y="2769"/>
                    <a:pt x="2322" y="2775"/>
                    <a:pt x="2352" y="2777"/>
                  </a:cubicBezTo>
                  <a:cubicBezTo>
                    <a:pt x="2382" y="2779"/>
                    <a:pt x="2462" y="2780"/>
                    <a:pt x="2494" y="2799"/>
                  </a:cubicBezTo>
                  <a:cubicBezTo>
                    <a:pt x="2525" y="2819"/>
                    <a:pt x="2561" y="2836"/>
                    <a:pt x="2581" y="2851"/>
                  </a:cubicBezTo>
                  <a:cubicBezTo>
                    <a:pt x="2600" y="2865"/>
                    <a:pt x="2622" y="2873"/>
                    <a:pt x="2636" y="2871"/>
                  </a:cubicBezTo>
                  <a:cubicBezTo>
                    <a:pt x="2651" y="2868"/>
                    <a:pt x="2710" y="2878"/>
                    <a:pt x="2717" y="2869"/>
                  </a:cubicBezTo>
                  <a:cubicBezTo>
                    <a:pt x="2724" y="2860"/>
                    <a:pt x="2737" y="2853"/>
                    <a:pt x="2756" y="2874"/>
                  </a:cubicBezTo>
                  <a:cubicBezTo>
                    <a:pt x="2776" y="2895"/>
                    <a:pt x="2789" y="2899"/>
                    <a:pt x="2818" y="2897"/>
                  </a:cubicBezTo>
                  <a:cubicBezTo>
                    <a:pt x="2848" y="2894"/>
                    <a:pt x="2852" y="2887"/>
                    <a:pt x="2875" y="2879"/>
                  </a:cubicBezTo>
                  <a:cubicBezTo>
                    <a:pt x="2899" y="2872"/>
                    <a:pt x="2919" y="2875"/>
                    <a:pt x="2927" y="2869"/>
                  </a:cubicBezTo>
                  <a:cubicBezTo>
                    <a:pt x="2936" y="2863"/>
                    <a:pt x="2955" y="2851"/>
                    <a:pt x="2937" y="2845"/>
                  </a:cubicBezTo>
                  <a:cubicBezTo>
                    <a:pt x="2918" y="2840"/>
                    <a:pt x="2875" y="2841"/>
                    <a:pt x="2876" y="2819"/>
                  </a:cubicBezTo>
                  <a:cubicBezTo>
                    <a:pt x="2877" y="2798"/>
                    <a:pt x="2869" y="2781"/>
                    <a:pt x="2892" y="2763"/>
                  </a:cubicBezTo>
                  <a:cubicBezTo>
                    <a:pt x="2916" y="2745"/>
                    <a:pt x="2950" y="2747"/>
                    <a:pt x="2955" y="2723"/>
                  </a:cubicBezTo>
                  <a:cubicBezTo>
                    <a:pt x="2961" y="2699"/>
                    <a:pt x="2962" y="2678"/>
                    <a:pt x="2972" y="2668"/>
                  </a:cubicBezTo>
                  <a:cubicBezTo>
                    <a:pt x="2981" y="2657"/>
                    <a:pt x="2994" y="2646"/>
                    <a:pt x="2967" y="2637"/>
                  </a:cubicBezTo>
                  <a:cubicBezTo>
                    <a:pt x="2941" y="2628"/>
                    <a:pt x="2927" y="2623"/>
                    <a:pt x="2914" y="2608"/>
                  </a:cubicBezTo>
                  <a:cubicBezTo>
                    <a:pt x="2901" y="2592"/>
                    <a:pt x="2885" y="2575"/>
                    <a:pt x="2865" y="2559"/>
                  </a:cubicBezTo>
                  <a:cubicBezTo>
                    <a:pt x="2846" y="2543"/>
                    <a:pt x="2842" y="2541"/>
                    <a:pt x="2842" y="2518"/>
                  </a:cubicBezTo>
                  <a:cubicBezTo>
                    <a:pt x="2843" y="2494"/>
                    <a:pt x="2856" y="2474"/>
                    <a:pt x="2843" y="2451"/>
                  </a:cubicBezTo>
                  <a:cubicBezTo>
                    <a:pt x="2831" y="2428"/>
                    <a:pt x="2820" y="2407"/>
                    <a:pt x="2835" y="2395"/>
                  </a:cubicBezTo>
                  <a:cubicBezTo>
                    <a:pt x="2849" y="2383"/>
                    <a:pt x="2876" y="2393"/>
                    <a:pt x="2894" y="2381"/>
                  </a:cubicBezTo>
                  <a:cubicBezTo>
                    <a:pt x="2913" y="2370"/>
                    <a:pt x="2923" y="2359"/>
                    <a:pt x="2941" y="2354"/>
                  </a:cubicBezTo>
                  <a:cubicBezTo>
                    <a:pt x="2959" y="2348"/>
                    <a:pt x="2985" y="2350"/>
                    <a:pt x="3003" y="2358"/>
                  </a:cubicBezTo>
                  <a:cubicBezTo>
                    <a:pt x="3022" y="2366"/>
                    <a:pt x="3040" y="2366"/>
                    <a:pt x="3059" y="2360"/>
                  </a:cubicBezTo>
                  <a:cubicBezTo>
                    <a:pt x="3078" y="2354"/>
                    <a:pt x="3099" y="2350"/>
                    <a:pt x="3124" y="2347"/>
                  </a:cubicBezTo>
                  <a:cubicBezTo>
                    <a:pt x="3150" y="2345"/>
                    <a:pt x="3183" y="2337"/>
                    <a:pt x="3212" y="2328"/>
                  </a:cubicBezTo>
                  <a:cubicBezTo>
                    <a:pt x="3242" y="2319"/>
                    <a:pt x="3274" y="2304"/>
                    <a:pt x="3302" y="2302"/>
                  </a:cubicBezTo>
                  <a:cubicBezTo>
                    <a:pt x="3330" y="2300"/>
                    <a:pt x="3366" y="2293"/>
                    <a:pt x="3382" y="2299"/>
                  </a:cubicBezTo>
                  <a:cubicBezTo>
                    <a:pt x="3399" y="2304"/>
                    <a:pt x="3412" y="2305"/>
                    <a:pt x="3411" y="2291"/>
                  </a:cubicBezTo>
                  <a:cubicBezTo>
                    <a:pt x="3409" y="2276"/>
                    <a:pt x="3433" y="2268"/>
                    <a:pt x="3447" y="2274"/>
                  </a:cubicBezTo>
                  <a:cubicBezTo>
                    <a:pt x="3460" y="2280"/>
                    <a:pt x="3460" y="2294"/>
                    <a:pt x="3476" y="2289"/>
                  </a:cubicBezTo>
                  <a:cubicBezTo>
                    <a:pt x="3492" y="2283"/>
                    <a:pt x="3502" y="2286"/>
                    <a:pt x="3490" y="2272"/>
                  </a:cubicBezTo>
                  <a:cubicBezTo>
                    <a:pt x="3478" y="2257"/>
                    <a:pt x="3460" y="2255"/>
                    <a:pt x="3476" y="2237"/>
                  </a:cubicBezTo>
                  <a:cubicBezTo>
                    <a:pt x="3491" y="2219"/>
                    <a:pt x="3504" y="2192"/>
                    <a:pt x="3499" y="2164"/>
                  </a:cubicBezTo>
                  <a:cubicBezTo>
                    <a:pt x="3493" y="2136"/>
                    <a:pt x="3493" y="2113"/>
                    <a:pt x="3480" y="2090"/>
                  </a:cubicBezTo>
                  <a:cubicBezTo>
                    <a:pt x="3468" y="2067"/>
                    <a:pt x="3470" y="2035"/>
                    <a:pt x="3469" y="2023"/>
                  </a:cubicBezTo>
                  <a:cubicBezTo>
                    <a:pt x="3468" y="2010"/>
                    <a:pt x="3460" y="1955"/>
                    <a:pt x="3479" y="1941"/>
                  </a:cubicBezTo>
                  <a:cubicBezTo>
                    <a:pt x="3497" y="1927"/>
                    <a:pt x="3523" y="1918"/>
                    <a:pt x="3540" y="1915"/>
                  </a:cubicBezTo>
                  <a:cubicBezTo>
                    <a:pt x="3557" y="1912"/>
                    <a:pt x="3579" y="1913"/>
                    <a:pt x="3588" y="1891"/>
                  </a:cubicBezTo>
                  <a:cubicBezTo>
                    <a:pt x="3598" y="1868"/>
                    <a:pt x="3624" y="1845"/>
                    <a:pt x="3639" y="1830"/>
                  </a:cubicBezTo>
                  <a:cubicBezTo>
                    <a:pt x="3655" y="1815"/>
                    <a:pt x="3702" y="1791"/>
                    <a:pt x="3720" y="1781"/>
                  </a:cubicBezTo>
                  <a:cubicBezTo>
                    <a:pt x="3737" y="1772"/>
                    <a:pt x="3791" y="1750"/>
                    <a:pt x="3819" y="1741"/>
                  </a:cubicBezTo>
                  <a:cubicBezTo>
                    <a:pt x="3847" y="1733"/>
                    <a:pt x="3855" y="1728"/>
                    <a:pt x="3887" y="1731"/>
                  </a:cubicBezTo>
                  <a:cubicBezTo>
                    <a:pt x="3919" y="1733"/>
                    <a:pt x="3939" y="1716"/>
                    <a:pt x="3947" y="1700"/>
                  </a:cubicBezTo>
                  <a:cubicBezTo>
                    <a:pt x="3955" y="1683"/>
                    <a:pt x="3962" y="1660"/>
                    <a:pt x="3957" y="1640"/>
                  </a:cubicBezTo>
                  <a:cubicBezTo>
                    <a:pt x="3952" y="1620"/>
                    <a:pt x="3963" y="1601"/>
                    <a:pt x="3971" y="1587"/>
                  </a:cubicBezTo>
                  <a:cubicBezTo>
                    <a:pt x="3979" y="1572"/>
                    <a:pt x="3988" y="1569"/>
                    <a:pt x="3985" y="1564"/>
                  </a:cubicBez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8" name="Freeform 34"/>
            <p:cNvSpPr>
              <a:spLocks noChangeArrowheads="1"/>
            </p:cNvSpPr>
            <p:nvPr/>
          </p:nvSpPr>
          <p:spPr bwMode="auto">
            <a:xfrm>
              <a:off x="4694237" y="3448050"/>
              <a:ext cx="206375" cy="430212"/>
            </a:xfrm>
            <a:custGeom>
              <a:avLst/>
              <a:gdLst>
                <a:gd name="T0" fmla="*/ 45 w 368"/>
                <a:gd name="T1" fmla="*/ 355 h 770"/>
                <a:gd name="T2" fmla="*/ 84 w 368"/>
                <a:gd name="T3" fmla="*/ 247 h 770"/>
                <a:gd name="T4" fmla="*/ 125 w 368"/>
                <a:gd name="T5" fmla="*/ 173 h 770"/>
                <a:gd name="T6" fmla="*/ 145 w 368"/>
                <a:gd name="T7" fmla="*/ 128 h 770"/>
                <a:gd name="T8" fmla="*/ 176 w 368"/>
                <a:gd name="T9" fmla="*/ 76 h 770"/>
                <a:gd name="T10" fmla="*/ 239 w 368"/>
                <a:gd name="T11" fmla="*/ 26 h 770"/>
                <a:gd name="T12" fmla="*/ 279 w 368"/>
                <a:gd name="T13" fmla="*/ 18 h 770"/>
                <a:gd name="T14" fmla="*/ 317 w 368"/>
                <a:gd name="T15" fmla="*/ 30 h 770"/>
                <a:gd name="T16" fmla="*/ 349 w 368"/>
                <a:gd name="T17" fmla="*/ 60 h 770"/>
                <a:gd name="T18" fmla="*/ 329 w 368"/>
                <a:gd name="T19" fmla="*/ 105 h 770"/>
                <a:gd name="T20" fmla="*/ 355 w 368"/>
                <a:gd name="T21" fmla="*/ 171 h 770"/>
                <a:gd name="T22" fmla="*/ 319 w 368"/>
                <a:gd name="T23" fmla="*/ 254 h 770"/>
                <a:gd name="T24" fmla="*/ 310 w 368"/>
                <a:gd name="T25" fmla="*/ 305 h 770"/>
                <a:gd name="T26" fmla="*/ 305 w 368"/>
                <a:gd name="T27" fmla="*/ 405 h 770"/>
                <a:gd name="T28" fmla="*/ 296 w 368"/>
                <a:gd name="T29" fmla="*/ 463 h 770"/>
                <a:gd name="T30" fmla="*/ 273 w 368"/>
                <a:gd name="T31" fmla="*/ 533 h 770"/>
                <a:gd name="T32" fmla="*/ 246 w 368"/>
                <a:gd name="T33" fmla="*/ 592 h 770"/>
                <a:gd name="T34" fmla="*/ 225 w 368"/>
                <a:gd name="T35" fmla="*/ 660 h 770"/>
                <a:gd name="T36" fmla="*/ 234 w 368"/>
                <a:gd name="T37" fmla="*/ 738 h 770"/>
                <a:gd name="T38" fmla="*/ 221 w 368"/>
                <a:gd name="T39" fmla="*/ 769 h 770"/>
                <a:gd name="T40" fmla="*/ 185 w 368"/>
                <a:gd name="T41" fmla="*/ 725 h 770"/>
                <a:gd name="T42" fmla="*/ 135 w 368"/>
                <a:gd name="T43" fmla="*/ 667 h 770"/>
                <a:gd name="T44" fmla="*/ 127 w 368"/>
                <a:gd name="T45" fmla="*/ 628 h 770"/>
                <a:gd name="T46" fmla="*/ 115 w 368"/>
                <a:gd name="T47" fmla="*/ 628 h 770"/>
                <a:gd name="T48" fmla="*/ 83 w 368"/>
                <a:gd name="T49" fmla="*/ 627 h 770"/>
                <a:gd name="T50" fmla="*/ 30 w 368"/>
                <a:gd name="T51" fmla="*/ 546 h 770"/>
                <a:gd name="T52" fmla="*/ 24 w 368"/>
                <a:gd name="T53" fmla="*/ 500 h 770"/>
                <a:gd name="T54" fmla="*/ 25 w 368"/>
                <a:gd name="T55" fmla="*/ 435 h 770"/>
                <a:gd name="T56" fmla="*/ 26 w 368"/>
                <a:gd name="T57" fmla="*/ 387 h 770"/>
                <a:gd name="T58" fmla="*/ 45 w 368"/>
                <a:gd name="T59" fmla="*/ 355 h 77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8"/>
                <a:gd name="T91" fmla="*/ 0 h 770"/>
                <a:gd name="T92" fmla="*/ 368 w 368"/>
                <a:gd name="T93" fmla="*/ 770 h 77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8" h="770">
                  <a:moveTo>
                    <a:pt x="45" y="355"/>
                  </a:moveTo>
                  <a:cubicBezTo>
                    <a:pt x="45" y="355"/>
                    <a:pt x="73" y="273"/>
                    <a:pt x="84" y="247"/>
                  </a:cubicBezTo>
                  <a:cubicBezTo>
                    <a:pt x="95" y="221"/>
                    <a:pt x="113" y="185"/>
                    <a:pt x="125" y="173"/>
                  </a:cubicBezTo>
                  <a:cubicBezTo>
                    <a:pt x="138" y="162"/>
                    <a:pt x="145" y="155"/>
                    <a:pt x="145" y="128"/>
                  </a:cubicBezTo>
                  <a:cubicBezTo>
                    <a:pt x="145" y="102"/>
                    <a:pt x="158" y="88"/>
                    <a:pt x="176" y="76"/>
                  </a:cubicBezTo>
                  <a:cubicBezTo>
                    <a:pt x="195" y="64"/>
                    <a:pt x="229" y="51"/>
                    <a:pt x="239" y="26"/>
                  </a:cubicBezTo>
                  <a:cubicBezTo>
                    <a:pt x="249" y="0"/>
                    <a:pt x="275" y="2"/>
                    <a:pt x="279" y="18"/>
                  </a:cubicBezTo>
                  <a:cubicBezTo>
                    <a:pt x="283" y="33"/>
                    <a:pt x="294" y="27"/>
                    <a:pt x="317" y="30"/>
                  </a:cubicBezTo>
                  <a:cubicBezTo>
                    <a:pt x="339" y="33"/>
                    <a:pt x="368" y="41"/>
                    <a:pt x="349" y="60"/>
                  </a:cubicBezTo>
                  <a:cubicBezTo>
                    <a:pt x="329" y="78"/>
                    <a:pt x="322" y="78"/>
                    <a:pt x="329" y="105"/>
                  </a:cubicBezTo>
                  <a:cubicBezTo>
                    <a:pt x="336" y="131"/>
                    <a:pt x="366" y="154"/>
                    <a:pt x="355" y="171"/>
                  </a:cubicBezTo>
                  <a:cubicBezTo>
                    <a:pt x="344" y="189"/>
                    <a:pt x="334" y="237"/>
                    <a:pt x="319" y="254"/>
                  </a:cubicBezTo>
                  <a:cubicBezTo>
                    <a:pt x="304" y="272"/>
                    <a:pt x="312" y="277"/>
                    <a:pt x="310" y="305"/>
                  </a:cubicBezTo>
                  <a:cubicBezTo>
                    <a:pt x="308" y="334"/>
                    <a:pt x="299" y="383"/>
                    <a:pt x="305" y="405"/>
                  </a:cubicBezTo>
                  <a:cubicBezTo>
                    <a:pt x="310" y="426"/>
                    <a:pt x="298" y="439"/>
                    <a:pt x="296" y="463"/>
                  </a:cubicBezTo>
                  <a:cubicBezTo>
                    <a:pt x="294" y="488"/>
                    <a:pt x="283" y="515"/>
                    <a:pt x="273" y="533"/>
                  </a:cubicBezTo>
                  <a:cubicBezTo>
                    <a:pt x="263" y="551"/>
                    <a:pt x="269" y="571"/>
                    <a:pt x="246" y="592"/>
                  </a:cubicBezTo>
                  <a:cubicBezTo>
                    <a:pt x="224" y="614"/>
                    <a:pt x="219" y="641"/>
                    <a:pt x="225" y="660"/>
                  </a:cubicBezTo>
                  <a:cubicBezTo>
                    <a:pt x="230" y="680"/>
                    <a:pt x="237" y="714"/>
                    <a:pt x="234" y="738"/>
                  </a:cubicBezTo>
                  <a:cubicBezTo>
                    <a:pt x="231" y="761"/>
                    <a:pt x="245" y="770"/>
                    <a:pt x="221" y="769"/>
                  </a:cubicBezTo>
                  <a:cubicBezTo>
                    <a:pt x="196" y="768"/>
                    <a:pt x="187" y="754"/>
                    <a:pt x="185" y="725"/>
                  </a:cubicBezTo>
                  <a:cubicBezTo>
                    <a:pt x="183" y="695"/>
                    <a:pt x="155" y="676"/>
                    <a:pt x="135" y="667"/>
                  </a:cubicBezTo>
                  <a:cubicBezTo>
                    <a:pt x="116" y="658"/>
                    <a:pt x="123" y="651"/>
                    <a:pt x="127" y="628"/>
                  </a:cubicBezTo>
                  <a:cubicBezTo>
                    <a:pt x="131" y="606"/>
                    <a:pt x="119" y="612"/>
                    <a:pt x="115" y="628"/>
                  </a:cubicBezTo>
                  <a:cubicBezTo>
                    <a:pt x="111" y="645"/>
                    <a:pt x="101" y="654"/>
                    <a:pt x="83" y="627"/>
                  </a:cubicBezTo>
                  <a:cubicBezTo>
                    <a:pt x="66" y="601"/>
                    <a:pt x="60" y="552"/>
                    <a:pt x="30" y="546"/>
                  </a:cubicBezTo>
                  <a:cubicBezTo>
                    <a:pt x="0" y="540"/>
                    <a:pt x="14" y="516"/>
                    <a:pt x="24" y="500"/>
                  </a:cubicBezTo>
                  <a:cubicBezTo>
                    <a:pt x="34" y="485"/>
                    <a:pt x="31" y="447"/>
                    <a:pt x="25" y="435"/>
                  </a:cubicBezTo>
                  <a:cubicBezTo>
                    <a:pt x="19" y="422"/>
                    <a:pt x="20" y="397"/>
                    <a:pt x="26" y="387"/>
                  </a:cubicBezTo>
                  <a:cubicBezTo>
                    <a:pt x="32" y="378"/>
                    <a:pt x="45" y="355"/>
                    <a:pt x="45" y="355"/>
                  </a:cubicBez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Freeform 35"/>
            <p:cNvSpPr>
              <a:spLocks noChangeArrowheads="1"/>
            </p:cNvSpPr>
            <p:nvPr/>
          </p:nvSpPr>
          <p:spPr bwMode="auto">
            <a:xfrm>
              <a:off x="3986212" y="1612900"/>
              <a:ext cx="187325" cy="192087"/>
            </a:xfrm>
            <a:custGeom>
              <a:avLst/>
              <a:gdLst>
                <a:gd name="T0" fmla="*/ 314 w 333"/>
                <a:gd name="T1" fmla="*/ 55 h 343"/>
                <a:gd name="T2" fmla="*/ 188 w 333"/>
                <a:gd name="T3" fmla="*/ 26 h 343"/>
                <a:gd name="T4" fmla="*/ 132 w 333"/>
                <a:gd name="T5" fmla="*/ 41 h 343"/>
                <a:gd name="T6" fmla="*/ 131 w 333"/>
                <a:gd name="T7" fmla="*/ 69 h 343"/>
                <a:gd name="T8" fmla="*/ 95 w 333"/>
                <a:gd name="T9" fmla="*/ 99 h 343"/>
                <a:gd name="T10" fmla="*/ 103 w 333"/>
                <a:gd name="T11" fmla="*/ 150 h 343"/>
                <a:gd name="T12" fmla="*/ 96 w 333"/>
                <a:gd name="T13" fmla="*/ 163 h 343"/>
                <a:gd name="T14" fmla="*/ 65 w 333"/>
                <a:gd name="T15" fmla="*/ 157 h 343"/>
                <a:gd name="T16" fmla="*/ 38 w 333"/>
                <a:gd name="T17" fmla="*/ 203 h 343"/>
                <a:gd name="T18" fmla="*/ 4 w 333"/>
                <a:gd name="T19" fmla="*/ 261 h 343"/>
                <a:gd name="T20" fmla="*/ 30 w 333"/>
                <a:gd name="T21" fmla="*/ 332 h 343"/>
                <a:gd name="T22" fmla="*/ 92 w 333"/>
                <a:gd name="T23" fmla="*/ 332 h 343"/>
                <a:gd name="T24" fmla="*/ 134 w 333"/>
                <a:gd name="T25" fmla="*/ 302 h 343"/>
                <a:gd name="T26" fmla="*/ 159 w 333"/>
                <a:gd name="T27" fmla="*/ 326 h 343"/>
                <a:gd name="T28" fmla="*/ 201 w 333"/>
                <a:gd name="T29" fmla="*/ 302 h 343"/>
                <a:gd name="T30" fmla="*/ 251 w 333"/>
                <a:gd name="T31" fmla="*/ 284 h 343"/>
                <a:gd name="T32" fmla="*/ 236 w 333"/>
                <a:gd name="T33" fmla="*/ 241 h 343"/>
                <a:gd name="T34" fmla="*/ 244 w 333"/>
                <a:gd name="T35" fmla="*/ 206 h 343"/>
                <a:gd name="T36" fmla="*/ 301 w 333"/>
                <a:gd name="T37" fmla="*/ 168 h 343"/>
                <a:gd name="T38" fmla="*/ 286 w 333"/>
                <a:gd name="T39" fmla="*/ 104 h 343"/>
                <a:gd name="T40" fmla="*/ 314 w 333"/>
                <a:gd name="T41" fmla="*/ 55 h 3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33"/>
                <a:gd name="T64" fmla="*/ 0 h 343"/>
                <a:gd name="T65" fmla="*/ 333 w 333"/>
                <a:gd name="T66" fmla="*/ 343 h 3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33" h="343">
                  <a:moveTo>
                    <a:pt x="314" y="55"/>
                  </a:moveTo>
                  <a:cubicBezTo>
                    <a:pt x="314" y="55"/>
                    <a:pt x="208" y="51"/>
                    <a:pt x="188" y="26"/>
                  </a:cubicBezTo>
                  <a:cubicBezTo>
                    <a:pt x="169" y="0"/>
                    <a:pt x="125" y="20"/>
                    <a:pt x="132" y="41"/>
                  </a:cubicBezTo>
                  <a:cubicBezTo>
                    <a:pt x="139" y="62"/>
                    <a:pt x="149" y="72"/>
                    <a:pt x="131" y="69"/>
                  </a:cubicBezTo>
                  <a:cubicBezTo>
                    <a:pt x="113" y="66"/>
                    <a:pt x="96" y="79"/>
                    <a:pt x="95" y="99"/>
                  </a:cubicBezTo>
                  <a:cubicBezTo>
                    <a:pt x="94" y="118"/>
                    <a:pt x="83" y="125"/>
                    <a:pt x="103" y="150"/>
                  </a:cubicBezTo>
                  <a:cubicBezTo>
                    <a:pt x="124" y="174"/>
                    <a:pt x="123" y="183"/>
                    <a:pt x="96" y="163"/>
                  </a:cubicBezTo>
                  <a:cubicBezTo>
                    <a:pt x="69" y="144"/>
                    <a:pt x="63" y="136"/>
                    <a:pt x="65" y="157"/>
                  </a:cubicBezTo>
                  <a:cubicBezTo>
                    <a:pt x="67" y="178"/>
                    <a:pt x="47" y="195"/>
                    <a:pt x="38" y="203"/>
                  </a:cubicBezTo>
                  <a:cubicBezTo>
                    <a:pt x="28" y="211"/>
                    <a:pt x="0" y="223"/>
                    <a:pt x="4" y="261"/>
                  </a:cubicBezTo>
                  <a:cubicBezTo>
                    <a:pt x="8" y="300"/>
                    <a:pt x="3" y="331"/>
                    <a:pt x="30" y="332"/>
                  </a:cubicBezTo>
                  <a:cubicBezTo>
                    <a:pt x="58" y="333"/>
                    <a:pt x="83" y="343"/>
                    <a:pt x="92" y="332"/>
                  </a:cubicBezTo>
                  <a:cubicBezTo>
                    <a:pt x="101" y="321"/>
                    <a:pt x="127" y="285"/>
                    <a:pt x="134" y="302"/>
                  </a:cubicBezTo>
                  <a:cubicBezTo>
                    <a:pt x="141" y="320"/>
                    <a:pt x="134" y="338"/>
                    <a:pt x="159" y="326"/>
                  </a:cubicBezTo>
                  <a:cubicBezTo>
                    <a:pt x="184" y="315"/>
                    <a:pt x="183" y="299"/>
                    <a:pt x="201" y="302"/>
                  </a:cubicBezTo>
                  <a:cubicBezTo>
                    <a:pt x="218" y="306"/>
                    <a:pt x="251" y="301"/>
                    <a:pt x="251" y="284"/>
                  </a:cubicBezTo>
                  <a:cubicBezTo>
                    <a:pt x="251" y="267"/>
                    <a:pt x="251" y="250"/>
                    <a:pt x="236" y="241"/>
                  </a:cubicBezTo>
                  <a:cubicBezTo>
                    <a:pt x="222" y="232"/>
                    <a:pt x="217" y="215"/>
                    <a:pt x="244" y="206"/>
                  </a:cubicBezTo>
                  <a:cubicBezTo>
                    <a:pt x="270" y="197"/>
                    <a:pt x="299" y="187"/>
                    <a:pt x="301" y="168"/>
                  </a:cubicBezTo>
                  <a:cubicBezTo>
                    <a:pt x="303" y="150"/>
                    <a:pt x="273" y="120"/>
                    <a:pt x="286" y="104"/>
                  </a:cubicBezTo>
                  <a:cubicBezTo>
                    <a:pt x="298" y="87"/>
                    <a:pt x="333" y="70"/>
                    <a:pt x="314" y="55"/>
                  </a:cubicBezTo>
                  <a:close/>
                </a:path>
              </a:pathLst>
            </a:custGeom>
            <a:grpFill/>
            <a:ln w="6350" cap="flat" cmpd="sng">
              <a:solidFill>
                <a:srgbClr val="FCFCFC"/>
              </a:solidFill>
              <a:miter lim="800000"/>
              <a:headEnd/>
              <a:tailEnd/>
            </a:ln>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0" name="Oval 36"/>
            <p:cNvSpPr>
              <a:spLocks noChangeArrowheads="1"/>
            </p:cNvSpPr>
            <p:nvPr/>
          </p:nvSpPr>
          <p:spPr bwMode="auto">
            <a:xfrm>
              <a:off x="2884487" y="2273300"/>
              <a:ext cx="28575"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1" name="Oval 37"/>
            <p:cNvSpPr>
              <a:spLocks noChangeArrowheads="1"/>
            </p:cNvSpPr>
            <p:nvPr/>
          </p:nvSpPr>
          <p:spPr bwMode="auto">
            <a:xfrm>
              <a:off x="1423987" y="1219200"/>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2" name="Oval 38"/>
            <p:cNvSpPr>
              <a:spLocks noChangeArrowheads="1"/>
            </p:cNvSpPr>
            <p:nvPr/>
          </p:nvSpPr>
          <p:spPr bwMode="auto">
            <a:xfrm>
              <a:off x="1516062" y="2979738"/>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Oval 39"/>
            <p:cNvSpPr>
              <a:spLocks noChangeArrowheads="1"/>
            </p:cNvSpPr>
            <p:nvPr/>
          </p:nvSpPr>
          <p:spPr bwMode="auto">
            <a:xfrm>
              <a:off x="2690812" y="2206625"/>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 name="Oval 40"/>
            <p:cNvSpPr>
              <a:spLocks noChangeArrowheads="1"/>
            </p:cNvSpPr>
            <p:nvPr/>
          </p:nvSpPr>
          <p:spPr bwMode="auto">
            <a:xfrm>
              <a:off x="3611562" y="1674813"/>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5" name="Oval 41"/>
            <p:cNvSpPr>
              <a:spLocks noChangeArrowheads="1"/>
            </p:cNvSpPr>
            <p:nvPr/>
          </p:nvSpPr>
          <p:spPr bwMode="auto">
            <a:xfrm>
              <a:off x="3390900" y="2474913"/>
              <a:ext cx="33338" cy="333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6" name="Oval 42"/>
            <p:cNvSpPr>
              <a:spLocks noChangeArrowheads="1"/>
            </p:cNvSpPr>
            <p:nvPr/>
          </p:nvSpPr>
          <p:spPr bwMode="auto">
            <a:xfrm>
              <a:off x="2900362" y="2932113"/>
              <a:ext cx="39688" cy="381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 name="Oval 43"/>
            <p:cNvSpPr>
              <a:spLocks noChangeArrowheads="1"/>
            </p:cNvSpPr>
            <p:nvPr/>
          </p:nvSpPr>
          <p:spPr bwMode="auto">
            <a:xfrm>
              <a:off x="3149600" y="3046413"/>
              <a:ext cx="58738" cy="6032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8" name="Oval 44"/>
            <p:cNvSpPr>
              <a:spLocks noChangeArrowheads="1"/>
            </p:cNvSpPr>
            <p:nvPr/>
          </p:nvSpPr>
          <p:spPr bwMode="auto">
            <a:xfrm>
              <a:off x="2751137" y="3609975"/>
              <a:ext cx="38100" cy="381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9" name="Oval 45"/>
            <p:cNvSpPr>
              <a:spLocks noChangeArrowheads="1"/>
            </p:cNvSpPr>
            <p:nvPr/>
          </p:nvSpPr>
          <p:spPr bwMode="auto">
            <a:xfrm>
              <a:off x="3176587" y="3419475"/>
              <a:ext cx="38100" cy="381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0" name="Oval 46"/>
            <p:cNvSpPr>
              <a:spLocks noChangeArrowheads="1"/>
            </p:cNvSpPr>
            <p:nvPr/>
          </p:nvSpPr>
          <p:spPr bwMode="auto">
            <a:xfrm>
              <a:off x="3381375" y="3878263"/>
              <a:ext cx="28575" cy="285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1" name="Oval 47"/>
            <p:cNvSpPr>
              <a:spLocks noChangeArrowheads="1"/>
            </p:cNvSpPr>
            <p:nvPr/>
          </p:nvSpPr>
          <p:spPr bwMode="auto">
            <a:xfrm>
              <a:off x="3932237" y="3802063"/>
              <a:ext cx="46038" cy="460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2" name="Oval 48"/>
            <p:cNvSpPr>
              <a:spLocks noChangeArrowheads="1"/>
            </p:cNvSpPr>
            <p:nvPr/>
          </p:nvSpPr>
          <p:spPr bwMode="auto">
            <a:xfrm>
              <a:off x="3859212" y="3203575"/>
              <a:ext cx="25400"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3" name="Oval 49"/>
            <p:cNvSpPr>
              <a:spLocks noChangeArrowheads="1"/>
            </p:cNvSpPr>
            <p:nvPr/>
          </p:nvSpPr>
          <p:spPr bwMode="auto">
            <a:xfrm>
              <a:off x="4165600" y="3113088"/>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4" name="Oval 50"/>
            <p:cNvSpPr>
              <a:spLocks noChangeArrowheads="1"/>
            </p:cNvSpPr>
            <p:nvPr/>
          </p:nvSpPr>
          <p:spPr bwMode="auto">
            <a:xfrm>
              <a:off x="3967162" y="2878138"/>
              <a:ext cx="41275" cy="41275"/>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5" name="Oval 51"/>
            <p:cNvSpPr>
              <a:spLocks noChangeArrowheads="1"/>
            </p:cNvSpPr>
            <p:nvPr/>
          </p:nvSpPr>
          <p:spPr bwMode="auto">
            <a:xfrm>
              <a:off x="4567237" y="3378200"/>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6" name="Oval 52"/>
            <p:cNvSpPr>
              <a:spLocks noChangeArrowheads="1"/>
            </p:cNvSpPr>
            <p:nvPr/>
          </p:nvSpPr>
          <p:spPr bwMode="auto">
            <a:xfrm>
              <a:off x="4818062" y="3468688"/>
              <a:ext cx="36513" cy="36512"/>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7" name="Oval 53"/>
            <p:cNvSpPr>
              <a:spLocks noChangeArrowheads="1"/>
            </p:cNvSpPr>
            <p:nvPr/>
          </p:nvSpPr>
          <p:spPr bwMode="auto">
            <a:xfrm>
              <a:off x="4565650" y="2871788"/>
              <a:ext cx="23813" cy="23812"/>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8" name="Oval 54"/>
            <p:cNvSpPr>
              <a:spLocks noChangeArrowheads="1"/>
            </p:cNvSpPr>
            <p:nvPr/>
          </p:nvSpPr>
          <p:spPr bwMode="auto">
            <a:xfrm>
              <a:off x="4684712" y="2720975"/>
              <a:ext cx="57150" cy="5715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9" name="Oval 55"/>
            <p:cNvSpPr>
              <a:spLocks noChangeArrowheads="1"/>
            </p:cNvSpPr>
            <p:nvPr/>
          </p:nvSpPr>
          <p:spPr bwMode="auto">
            <a:xfrm>
              <a:off x="4265612" y="2706688"/>
              <a:ext cx="19050" cy="1905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0" name="Oval 56"/>
            <p:cNvSpPr>
              <a:spLocks noChangeArrowheads="1"/>
            </p:cNvSpPr>
            <p:nvPr/>
          </p:nvSpPr>
          <p:spPr bwMode="auto">
            <a:xfrm>
              <a:off x="4414837" y="2660650"/>
              <a:ext cx="26988" cy="254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1" name="Oval 57"/>
            <p:cNvSpPr>
              <a:spLocks noChangeArrowheads="1"/>
            </p:cNvSpPr>
            <p:nvPr/>
          </p:nvSpPr>
          <p:spPr bwMode="auto">
            <a:xfrm>
              <a:off x="3857625" y="2398713"/>
              <a:ext cx="26988" cy="254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2" name="Oval 58"/>
            <p:cNvSpPr>
              <a:spLocks noChangeArrowheads="1"/>
            </p:cNvSpPr>
            <p:nvPr/>
          </p:nvSpPr>
          <p:spPr bwMode="auto">
            <a:xfrm>
              <a:off x="4167187" y="2124075"/>
              <a:ext cx="26988"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3" name="Oval 59"/>
            <p:cNvSpPr>
              <a:spLocks noChangeArrowheads="1"/>
            </p:cNvSpPr>
            <p:nvPr/>
          </p:nvSpPr>
          <p:spPr bwMode="auto">
            <a:xfrm>
              <a:off x="3724275" y="2017713"/>
              <a:ext cx="25400" cy="2698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4" name="Oval 60"/>
            <p:cNvSpPr>
              <a:spLocks noChangeArrowheads="1"/>
            </p:cNvSpPr>
            <p:nvPr/>
          </p:nvSpPr>
          <p:spPr bwMode="auto">
            <a:xfrm>
              <a:off x="3903662" y="1992313"/>
              <a:ext cx="26988" cy="2540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5" name="Oval 61"/>
            <p:cNvSpPr>
              <a:spLocks noChangeArrowheads="1"/>
            </p:cNvSpPr>
            <p:nvPr/>
          </p:nvSpPr>
          <p:spPr bwMode="auto">
            <a:xfrm>
              <a:off x="4144962" y="1812925"/>
              <a:ext cx="36513" cy="36512"/>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6" name="Oval 62"/>
            <p:cNvSpPr>
              <a:spLocks noChangeArrowheads="1"/>
            </p:cNvSpPr>
            <p:nvPr/>
          </p:nvSpPr>
          <p:spPr bwMode="auto">
            <a:xfrm>
              <a:off x="4681537" y="1403350"/>
              <a:ext cx="33338" cy="33337"/>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7" name="Oval 63"/>
            <p:cNvSpPr>
              <a:spLocks noChangeArrowheads="1"/>
            </p:cNvSpPr>
            <p:nvPr/>
          </p:nvSpPr>
          <p:spPr bwMode="auto">
            <a:xfrm>
              <a:off x="4802187" y="1117600"/>
              <a:ext cx="30163" cy="3175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8" name="Oval 64"/>
            <p:cNvSpPr>
              <a:spLocks noChangeArrowheads="1"/>
            </p:cNvSpPr>
            <p:nvPr/>
          </p:nvSpPr>
          <p:spPr bwMode="auto">
            <a:xfrm>
              <a:off x="4872037" y="873125"/>
              <a:ext cx="31750" cy="31750"/>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9" name="Oval 65"/>
            <p:cNvSpPr>
              <a:spLocks noChangeArrowheads="1"/>
            </p:cNvSpPr>
            <p:nvPr/>
          </p:nvSpPr>
          <p:spPr bwMode="auto">
            <a:xfrm>
              <a:off x="3128962" y="1984375"/>
              <a:ext cx="19050" cy="17462"/>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0" name="Rectangle 66"/>
            <p:cNvSpPr>
              <a:spLocks noChangeArrowheads="1"/>
            </p:cNvSpPr>
            <p:nvPr/>
          </p:nvSpPr>
          <p:spPr bwMode="auto">
            <a:xfrm>
              <a:off x="4043362" y="1709738"/>
              <a:ext cx="65088" cy="65087"/>
            </a:xfrm>
            <a:prstGeom prst="rect">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71" name="矩形 72"/>
          <p:cNvSpPr>
            <a:spLocks noChangeArrowheads="1"/>
          </p:cNvSpPr>
          <p:nvPr/>
        </p:nvSpPr>
        <p:spPr bwMode="auto">
          <a:xfrm>
            <a:off x="6883400" y="4189413"/>
            <a:ext cx="513715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0">
              <a:lnSpc>
                <a:spcPct val="100000"/>
              </a:lnSpc>
            </a:pPr>
            <a:r>
              <a:rPr lang="zh-CN" altLang="en-US" sz="1600"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p>
          <a:p>
            <a:pPr indent="0">
              <a:lnSpc>
                <a:spcPct val="100000"/>
              </a:lnSpc>
            </a:pPr>
            <a:r>
              <a:rPr lang="zh-CN" altLang="en-US" sz="1600"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p>
          <a:p>
            <a:r>
              <a:rPr lang="zh-CN" altLang="en-US" sz="1600"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endParaRPr lang="en-US" altLang="zh-CN" sz="1600" dirty="0" smtClean="0">
              <a:solidFill>
                <a:srgbClr val="002060"/>
              </a:solidFill>
              <a:latin typeface="微软雅黑" panose="020B0503020204020204" pitchFamily="34" charset="-122"/>
              <a:ea typeface="微软雅黑" panose="020B0503020204020204" pitchFamily="34" charset="-122"/>
            </a:endParaRPr>
          </a:p>
          <a:p>
            <a:pPr indent="0">
              <a:lnSpc>
                <a:spcPct val="100000"/>
              </a:lnSpc>
            </a:pPr>
            <a:r>
              <a:rPr lang="zh-CN" altLang="en-US" sz="1600" dirty="0" smtClean="0">
                <a:solidFill>
                  <a:srgbClr val="002060"/>
                </a:solidFill>
                <a:latin typeface="微软雅黑" panose="020B0503020204020204" pitchFamily="34" charset="-122"/>
                <a:ea typeface="微软雅黑" panose="020B0503020204020204" pitchFamily="34" charset="-122"/>
              </a:rPr>
              <a:t>请输入您想要的文字请输入您想要的文字</a:t>
            </a:r>
            <a:endParaRPr lang="en-US" altLang="zh-CN" sz="1600" dirty="0" smtClean="0">
              <a:solidFill>
                <a:srgbClr val="002060"/>
              </a:solidFill>
              <a:latin typeface="微软雅黑" panose="020B0503020204020204" pitchFamily="34" charset="-122"/>
              <a:ea typeface="微软雅黑" panose="020B0503020204020204" pitchFamily="34" charset="-122"/>
            </a:endParaRPr>
          </a:p>
        </p:txBody>
      </p:sp>
      <p:sp>
        <p:nvSpPr>
          <p:cNvPr id="72" name="TextBox 692"/>
          <p:cNvSpPr>
            <a:spLocks noChangeArrowheads="1"/>
          </p:cNvSpPr>
          <p:nvPr/>
        </p:nvSpPr>
        <p:spPr bwMode="auto">
          <a:xfrm>
            <a:off x="6902450" y="3740150"/>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r>
              <a:rPr lang="zh-CN" altLang="en-US" sz="2400" b="1">
                <a:solidFill>
                  <a:srgbClr val="002060"/>
                </a:solidFill>
                <a:latin typeface="微软雅黑" panose="020B0503020204020204" pitchFamily="34" charset="-122"/>
                <a:ea typeface="微软雅黑" panose="020B0503020204020204" pitchFamily="34" charset="-122"/>
                <a:sym typeface="Arial" panose="020B0604020202020204" pitchFamily="34" charset="0"/>
              </a:rPr>
              <a:t>添加标题</a:t>
            </a:r>
          </a:p>
        </p:txBody>
      </p:sp>
      <p:sp>
        <p:nvSpPr>
          <p:cNvPr id="73" name="文本框 76"/>
          <p:cNvSpPr>
            <a:spLocks noChangeArrowheads="1"/>
          </p:cNvSpPr>
          <p:nvPr/>
        </p:nvSpPr>
        <p:spPr bwMode="auto">
          <a:xfrm>
            <a:off x="6456363" y="890588"/>
            <a:ext cx="57356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世界地图、中国地图中的每一个国家与省份均可自由编辑换色</a:t>
            </a:r>
          </a:p>
        </p:txBody>
      </p:sp>
    </p:spTree>
    <p:extLst>
      <p:ext uri="{BB962C8B-B14F-4D97-AF65-F5344CB8AC3E}">
        <p14:creationId xmlns:p14="http://schemas.microsoft.com/office/powerpoint/2010/main" val="270443367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1"/>
                                        </p:tgtEl>
                                        <p:attrNameLst>
                                          <p:attrName>style.visibility</p:attrName>
                                        </p:attrNameLst>
                                      </p:cBhvr>
                                      <p:to>
                                        <p:strVal val="visible"/>
                                      </p:to>
                                    </p:set>
                                    <p:animEffect transition="in" filter="fade">
                                      <p:cBhvr>
                                        <p:cTn id="25" dur="500"/>
                                        <p:tgtEl>
                                          <p:spTgt spid="71"/>
                                        </p:tgtEl>
                                      </p:cBhvr>
                                    </p:animEffect>
                                    <p:anim calcmode="lin" valueType="num">
                                      <p:cBhvr>
                                        <p:cTn id="26" dur="500" fill="hold"/>
                                        <p:tgtEl>
                                          <p:spTgt spid="71"/>
                                        </p:tgtEl>
                                        <p:attrNameLst>
                                          <p:attrName>ppt_x</p:attrName>
                                        </p:attrNameLst>
                                      </p:cBhvr>
                                      <p:tavLst>
                                        <p:tav tm="0">
                                          <p:val>
                                            <p:strVal val="#ppt_x"/>
                                          </p:val>
                                        </p:tav>
                                        <p:tav tm="100000">
                                          <p:val>
                                            <p:strVal val="#ppt_x"/>
                                          </p:val>
                                        </p:tav>
                                      </p:tavLst>
                                    </p:anim>
                                    <p:anim calcmode="lin" valueType="num">
                                      <p:cBhvr>
                                        <p:cTn id="27" dur="500" fill="hold"/>
                                        <p:tgtEl>
                                          <p:spTgt spid="71"/>
                                        </p:tgtEl>
                                        <p:attrNameLst>
                                          <p:attrName>ppt_y</p:attrName>
                                        </p:attrNameLst>
                                      </p:cBhvr>
                                      <p:tavLst>
                                        <p:tav tm="0">
                                          <p:val>
                                            <p:strVal val="#ppt_y+.1"/>
                                          </p:val>
                                        </p:tav>
                                        <p:tav tm="100000">
                                          <p:val>
                                            <p:strVal val="#ppt_y"/>
                                          </p:val>
                                        </p:tav>
                                      </p:tavLst>
                                    </p:anim>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fade">
                                      <p:cBhvr>
                                        <p:cTn id="31" dur="500"/>
                                        <p:tgtEl>
                                          <p:spTgt spid="72"/>
                                        </p:tgtEl>
                                      </p:cBhvr>
                                    </p:animEffect>
                                    <p:anim calcmode="lin" valueType="num">
                                      <p:cBhvr>
                                        <p:cTn id="32" dur="500" fill="hold"/>
                                        <p:tgtEl>
                                          <p:spTgt spid="72"/>
                                        </p:tgtEl>
                                        <p:attrNameLst>
                                          <p:attrName>ppt_x</p:attrName>
                                        </p:attrNameLst>
                                      </p:cBhvr>
                                      <p:tavLst>
                                        <p:tav tm="0">
                                          <p:val>
                                            <p:strVal val="#ppt_x"/>
                                          </p:val>
                                        </p:tav>
                                        <p:tav tm="100000">
                                          <p:val>
                                            <p:strVal val="#ppt_x"/>
                                          </p:val>
                                        </p:tav>
                                      </p:tavLst>
                                    </p:anim>
                                    <p:anim calcmode="lin" valueType="num">
                                      <p:cBhvr>
                                        <p:cTn id="33" dur="500" fill="hold"/>
                                        <p:tgtEl>
                                          <p:spTgt spid="72"/>
                                        </p:tgtEl>
                                        <p:attrNameLst>
                                          <p:attrName>ppt_y</p:attrName>
                                        </p:attrNameLst>
                                      </p:cBhvr>
                                      <p:tavLst>
                                        <p:tav tm="0">
                                          <p:val>
                                            <p:strVal val="#ppt_y+.1"/>
                                          </p:val>
                                        </p:tav>
                                        <p:tav tm="100000">
                                          <p:val>
                                            <p:strVal val="#ppt_y"/>
                                          </p:val>
                                        </p:tav>
                                      </p:tavLst>
                                    </p:anim>
                                  </p:childTnLst>
                                </p:cTn>
                              </p:par>
                            </p:childTnLst>
                          </p:cTn>
                        </p:par>
                        <p:par>
                          <p:cTn id="34" fill="hold">
                            <p:stCondLst>
                              <p:cond delay="2250"/>
                            </p:stCondLst>
                            <p:childTnLst>
                              <p:par>
                                <p:cTn id="35" presetID="42" presetClass="entr" presetSubtype="0" fill="hold" grpId="0" nodeType="after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anim calcmode="lin" valueType="num">
                                      <p:cBhvr>
                                        <p:cTn id="38" dur="500" fill="hold"/>
                                        <p:tgtEl>
                                          <p:spTgt spid="73"/>
                                        </p:tgtEl>
                                        <p:attrNameLst>
                                          <p:attrName>ppt_x</p:attrName>
                                        </p:attrNameLst>
                                      </p:cBhvr>
                                      <p:tavLst>
                                        <p:tav tm="0">
                                          <p:val>
                                            <p:strVal val="#ppt_x"/>
                                          </p:val>
                                        </p:tav>
                                        <p:tav tm="100000">
                                          <p:val>
                                            <p:strVal val="#ppt_x"/>
                                          </p:val>
                                        </p:tav>
                                      </p:tavLst>
                                    </p:anim>
                                    <p:anim calcmode="lin" valueType="num">
                                      <p:cBhvr>
                                        <p:cTn id="39"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71" grpId="0"/>
      <p:bldP spid="72" grpId="0"/>
      <p:bldP spid="7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507079" y="1380235"/>
            <a:ext cx="9273932" cy="4569680"/>
            <a:chOff x="714375" y="785813"/>
            <a:chExt cx="7767638" cy="3827463"/>
          </a:xfrm>
          <a:solidFill>
            <a:srgbClr val="0070C0"/>
          </a:solidFill>
        </p:grpSpPr>
        <p:sp>
          <p:nvSpPr>
            <p:cNvPr id="6"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8"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9"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0"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1"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2"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3"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4"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5"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6"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7"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8"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9"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0"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1"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2"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3"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1"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2"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3"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4"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5"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6"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7"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8"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49"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0"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1"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2"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3"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4"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5"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6"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7"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8"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59"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0"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1"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2"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3"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4"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5"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6"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7"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8"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69"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0"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1"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2"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3"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4"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5"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6"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7"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8"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79"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0"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1"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2"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3"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4"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5"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6"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7"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8"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89"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0"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1"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2"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3"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4"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5"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6"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7"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8"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9"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0"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1"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2"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3"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4"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5"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6"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7"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8"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09"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0"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1"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2"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3"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4"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5"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6"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7"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8"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19"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0"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1"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2"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3"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4"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5"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6"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7"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8"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29"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0"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1"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2"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3"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4"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5"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6"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7"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8"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39"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0"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1"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2"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3"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4"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5"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6"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7"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FF6201"/>
            </a:solid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8"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49"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0"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1"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2"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3"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4"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5"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6"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7"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8"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59"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0"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1"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2"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3"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4"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5"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6"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7"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8"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69"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0"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1"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2"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3"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4"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5"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6"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7"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8"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79"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80"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solidFill>
                  <a:srgbClr val="002060"/>
                </a:solidFill>
                <a:latin typeface="微软雅黑" panose="020B0503020204020204" pitchFamily="34" charset="-122"/>
                <a:ea typeface="微软雅黑" panose="020B0503020204020204" pitchFamily="34" charset="-122"/>
              </a:endParaRPr>
            </a:p>
          </p:txBody>
        </p:sp>
      </p:grpSp>
      <p:sp>
        <p:nvSpPr>
          <p:cNvPr id="181" name="文本框 180"/>
          <p:cNvSpPr txBox="1"/>
          <p:nvPr/>
        </p:nvSpPr>
        <p:spPr>
          <a:xfrm>
            <a:off x="9470174" y="5086713"/>
            <a:ext cx="2514497" cy="369332"/>
          </a:xfrm>
          <a:prstGeom prst="rect">
            <a:avLst/>
          </a:prstGeom>
          <a:noFill/>
        </p:spPr>
        <p:txBody>
          <a:bodyPr wrap="square" rtlCol="0">
            <a:spAutoFit/>
          </a:bodyPr>
          <a:lstStyle/>
          <a:p>
            <a:r>
              <a:rPr lang="zh-CN" altLang="en-US" dirty="0">
                <a:solidFill>
                  <a:srgbClr val="002060"/>
                </a:solidFill>
                <a:latin typeface="微软雅黑" panose="020B0503020204020204" pitchFamily="34" charset="-122"/>
                <a:ea typeface="微软雅黑" panose="020B0503020204020204" pitchFamily="34" charset="-122"/>
              </a:rPr>
              <a:t>请</a:t>
            </a:r>
            <a:r>
              <a:rPr lang="zh-CN" altLang="en-US" dirty="0" smtClean="0">
                <a:solidFill>
                  <a:srgbClr val="002060"/>
                </a:solidFill>
                <a:latin typeface="微软雅黑" panose="020B0503020204020204" pitchFamily="34" charset="-122"/>
                <a:ea typeface="微软雅黑" panose="020B0503020204020204" pitchFamily="34" charset="-122"/>
              </a:rPr>
              <a:t>输入您想要的文字</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182" name="文本框 181"/>
          <p:cNvSpPr txBox="1"/>
          <p:nvPr/>
        </p:nvSpPr>
        <p:spPr>
          <a:xfrm>
            <a:off x="9470174" y="5407403"/>
            <a:ext cx="2514497" cy="369332"/>
          </a:xfrm>
          <a:prstGeom prst="rect">
            <a:avLst/>
          </a:prstGeom>
          <a:noFill/>
        </p:spPr>
        <p:txBody>
          <a:bodyPr wrap="square" rtlCol="0">
            <a:spAutoFit/>
          </a:bodyPr>
          <a:lstStyle/>
          <a:p>
            <a:r>
              <a:rPr lang="zh-CN" altLang="en-US" dirty="0">
                <a:solidFill>
                  <a:srgbClr val="002060"/>
                </a:solidFill>
                <a:latin typeface="微软雅黑" panose="020B0503020204020204" pitchFamily="34" charset="-122"/>
                <a:ea typeface="微软雅黑" panose="020B0503020204020204" pitchFamily="34" charset="-122"/>
              </a:rPr>
              <a:t>请输入您想要的文字</a:t>
            </a:r>
          </a:p>
        </p:txBody>
      </p:sp>
      <p:sp>
        <p:nvSpPr>
          <p:cNvPr id="183" name="文本框 182"/>
          <p:cNvSpPr txBox="1"/>
          <p:nvPr/>
        </p:nvSpPr>
        <p:spPr>
          <a:xfrm>
            <a:off x="9470174" y="6073053"/>
            <a:ext cx="2514497" cy="369332"/>
          </a:xfrm>
          <a:prstGeom prst="rect">
            <a:avLst/>
          </a:prstGeom>
          <a:noFill/>
        </p:spPr>
        <p:txBody>
          <a:bodyPr wrap="square" rtlCol="0">
            <a:spAutoFit/>
          </a:bodyPr>
          <a:lstStyle/>
          <a:p>
            <a:r>
              <a:rPr lang="zh-CN" altLang="en-US" dirty="0">
                <a:solidFill>
                  <a:srgbClr val="002060"/>
                </a:solidFill>
                <a:latin typeface="微软雅黑" panose="020B0503020204020204" pitchFamily="34" charset="-122"/>
                <a:ea typeface="微软雅黑" panose="020B0503020204020204" pitchFamily="34" charset="-122"/>
              </a:rPr>
              <a:t>请输入您想要的文字</a:t>
            </a:r>
          </a:p>
        </p:txBody>
      </p:sp>
    </p:spTree>
    <p:extLst>
      <p:ext uri="{BB962C8B-B14F-4D97-AF65-F5344CB8AC3E}">
        <p14:creationId xmlns:p14="http://schemas.microsoft.com/office/powerpoint/2010/main" val="395147740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16" presetClass="entr" presetSubtype="2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181"/>
                                        </p:tgtEl>
                                        <p:attrNameLst>
                                          <p:attrName>style.visibility</p:attrName>
                                        </p:attrNameLst>
                                      </p:cBhvr>
                                      <p:to>
                                        <p:strVal val="visible"/>
                                      </p:to>
                                    </p:set>
                                    <p:animEffect transition="in" filter="randombar(horizontal)">
                                      <p:cBhvr>
                                        <p:cTn id="23" dur="500"/>
                                        <p:tgtEl>
                                          <p:spTgt spid="181"/>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182"/>
                                        </p:tgtEl>
                                        <p:attrNameLst>
                                          <p:attrName>style.visibility</p:attrName>
                                        </p:attrNameLst>
                                      </p:cBhvr>
                                      <p:to>
                                        <p:strVal val="visible"/>
                                      </p:to>
                                    </p:set>
                                    <p:animEffect transition="in" filter="randombar(horizontal)">
                                      <p:cBhvr>
                                        <p:cTn id="27" dur="500"/>
                                        <p:tgtEl>
                                          <p:spTgt spid="182"/>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183"/>
                                        </p:tgtEl>
                                        <p:attrNameLst>
                                          <p:attrName>style.visibility</p:attrName>
                                        </p:attrNameLst>
                                      </p:cBhvr>
                                      <p:to>
                                        <p:strVal val="visible"/>
                                      </p:to>
                                    </p:set>
                                    <p:animEffect transition="in" filter="randombar(horizontal)">
                                      <p:cBhvr>
                                        <p:cTn id="3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81" grpId="0"/>
      <p:bldP spid="182" grpId="0"/>
      <p:bldP spid="1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5" name="矩形 4"/>
          <p:cNvSpPr/>
          <p:nvPr/>
        </p:nvSpPr>
        <p:spPr>
          <a:xfrm>
            <a:off x="7199476" y="3242836"/>
            <a:ext cx="3553405" cy="1785104"/>
          </a:xfrm>
          <a:prstGeom prst="rect">
            <a:avLst/>
          </a:prstGeom>
        </p:spPr>
        <p:txBody>
          <a:bodyPr wrap="square">
            <a:spAutoFit/>
          </a:bodyPr>
          <a:lstStyle/>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a:t>
            </a:r>
          </a:p>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a:t>
            </a:r>
          </a:p>
          <a:p>
            <a:endParaRPr lang="zh-CN" altLang="en-US" sz="1600" dirty="0" smtClean="0">
              <a:solidFill>
                <a:srgbClr val="002060"/>
              </a:solidFill>
              <a:latin typeface="微软雅黑" panose="020B0503020204020204" pitchFamily="34" charset="-122"/>
              <a:ea typeface="微软雅黑" panose="020B0503020204020204" pitchFamily="34" charset="-122"/>
            </a:endParaRPr>
          </a:p>
          <a:p>
            <a:endParaRPr lang="zh-CN" altLang="en-US" sz="1600" dirty="0" smtClean="0">
              <a:solidFill>
                <a:srgbClr val="002060"/>
              </a:solidFill>
              <a:latin typeface="微软雅黑" panose="020B0503020204020204" pitchFamily="34" charset="-122"/>
              <a:ea typeface="微软雅黑" panose="020B0503020204020204" pitchFamily="34" charset="-122"/>
            </a:endParaRPr>
          </a:p>
          <a:p>
            <a:endParaRPr lang="zh-CN" altLang="en-US" sz="1400" dirty="0" smtClean="0">
              <a:solidFill>
                <a:srgbClr val="002060"/>
              </a:solidFill>
              <a:latin typeface="微软雅黑" panose="020B0503020204020204" pitchFamily="34" charset="-122"/>
              <a:ea typeface="微软雅黑" panose="020B0503020204020204" pitchFamily="34" charset="-122"/>
            </a:endParaRPr>
          </a:p>
        </p:txBody>
      </p:sp>
      <p:sp>
        <p:nvSpPr>
          <p:cNvPr id="6" name="矩形 5"/>
          <p:cNvSpPr/>
          <p:nvPr/>
        </p:nvSpPr>
        <p:spPr>
          <a:xfrm>
            <a:off x="7209596" y="4661606"/>
            <a:ext cx="3543285" cy="1077218"/>
          </a:xfrm>
          <a:prstGeom prst="rect">
            <a:avLst/>
          </a:prstGeom>
        </p:spPr>
        <p:txBody>
          <a:bodyPr wrap="square">
            <a:spAutoFit/>
          </a:bodyPr>
          <a:lstStyle/>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a:t>
            </a:r>
          </a:p>
          <a:p>
            <a:r>
              <a:rPr lang="zh-CN" altLang="en-US" sz="1600" dirty="0" smtClean="0">
                <a:solidFill>
                  <a:srgbClr val="002060"/>
                </a:solidFill>
                <a:latin typeface="微软雅黑" panose="020B0503020204020204" pitchFamily="34" charset="-122"/>
                <a:ea typeface="微软雅黑" panose="020B0503020204020204" pitchFamily="34" charset="-122"/>
              </a:rPr>
              <a:t>在此添加文字内容在此添加文字内容</a:t>
            </a:r>
          </a:p>
        </p:txBody>
      </p:sp>
      <p:sp>
        <p:nvSpPr>
          <p:cNvPr id="7" name="矩形 6"/>
          <p:cNvSpPr/>
          <p:nvPr/>
        </p:nvSpPr>
        <p:spPr>
          <a:xfrm>
            <a:off x="7164591" y="2506744"/>
            <a:ext cx="3195355" cy="523220"/>
          </a:xfrm>
          <a:prstGeom prst="rect">
            <a:avLst/>
          </a:prstGeom>
        </p:spPr>
        <p:txBody>
          <a:bodyPr wrap="square">
            <a:spAutoFit/>
          </a:bodyPr>
          <a:lstStyle/>
          <a:p>
            <a:r>
              <a:rPr lang="zh-CN" altLang="en-US" sz="2800" b="1" dirty="0" smtClean="0">
                <a:solidFill>
                  <a:srgbClr val="002060"/>
                </a:solidFill>
                <a:latin typeface="微软雅黑" panose="020B0503020204020204" pitchFamily="34" charset="-122"/>
                <a:ea typeface="微软雅黑" panose="020B0503020204020204" pitchFamily="34" charset="-122"/>
              </a:rPr>
              <a:t>添加小标题</a:t>
            </a:r>
          </a:p>
        </p:txBody>
      </p:sp>
      <p:grpSp>
        <p:nvGrpSpPr>
          <p:cNvPr id="8" name="组合 7"/>
          <p:cNvGrpSpPr/>
          <p:nvPr/>
        </p:nvGrpSpPr>
        <p:grpSpPr>
          <a:xfrm>
            <a:off x="1516093" y="1824300"/>
            <a:ext cx="4683627" cy="3419322"/>
            <a:chOff x="1173163" y="1347788"/>
            <a:chExt cx="3522663" cy="2571750"/>
          </a:xfrm>
          <a:solidFill>
            <a:schemeClr val="bg1"/>
          </a:solidFill>
        </p:grpSpPr>
        <p:grpSp>
          <p:nvGrpSpPr>
            <p:cNvPr id="9" name="组合 8"/>
            <p:cNvGrpSpPr/>
            <p:nvPr/>
          </p:nvGrpSpPr>
          <p:grpSpPr>
            <a:xfrm>
              <a:off x="1173163" y="1347788"/>
              <a:ext cx="1693863" cy="1250950"/>
              <a:chOff x="1173163" y="1347788"/>
              <a:chExt cx="1693863" cy="1250950"/>
            </a:xfrm>
            <a:grpFill/>
          </p:grpSpPr>
          <p:sp>
            <p:nvSpPr>
              <p:cNvPr id="19"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454690" y="1642604"/>
                <a:ext cx="777050" cy="762321"/>
                <a:chOff x="2539987" y="959963"/>
                <a:chExt cx="777050" cy="762321"/>
              </a:xfrm>
              <a:grpFill/>
            </p:grpSpPr>
            <p:sp>
              <p:nvSpPr>
                <p:cNvPr id="21"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01</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22"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23" name="直接连接符 22"/>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0" name="组合 9"/>
            <p:cNvGrpSpPr/>
            <p:nvPr/>
          </p:nvGrpSpPr>
          <p:grpSpPr>
            <a:xfrm>
              <a:off x="3001963" y="2667000"/>
              <a:ext cx="1693863" cy="1252538"/>
              <a:chOff x="3001963" y="2667000"/>
              <a:chExt cx="1693863" cy="1252538"/>
            </a:xfrm>
            <a:grpFill/>
          </p:grpSpPr>
          <p:sp>
            <p:nvSpPr>
              <p:cNvPr id="11"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626895" y="2861242"/>
                <a:ext cx="777050" cy="762322"/>
                <a:chOff x="2539987" y="959963"/>
                <a:chExt cx="777050" cy="762322"/>
              </a:xfrm>
              <a:grpFill/>
            </p:grpSpPr>
            <p:sp>
              <p:nvSpPr>
                <p:cNvPr id="16"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04</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17"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18" name="直接连接符 17"/>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24" name="组合 23"/>
          <p:cNvGrpSpPr/>
          <p:nvPr/>
        </p:nvGrpSpPr>
        <p:grpSpPr>
          <a:xfrm>
            <a:off x="1580989" y="1805938"/>
            <a:ext cx="4683627" cy="3419322"/>
            <a:chOff x="1173163" y="1347788"/>
            <a:chExt cx="3522663" cy="2571750"/>
          </a:xfrm>
          <a:solidFill>
            <a:srgbClr val="FFC000"/>
          </a:solidFill>
        </p:grpSpPr>
        <p:grpSp>
          <p:nvGrpSpPr>
            <p:cNvPr id="25" name="组合 24"/>
            <p:cNvGrpSpPr/>
            <p:nvPr/>
          </p:nvGrpSpPr>
          <p:grpSpPr>
            <a:xfrm>
              <a:off x="1173163" y="2667000"/>
              <a:ext cx="1693863" cy="1252538"/>
              <a:chOff x="1173163" y="2667000"/>
              <a:chExt cx="1693863" cy="1252538"/>
            </a:xfrm>
            <a:grpFill/>
          </p:grpSpPr>
          <p:sp>
            <p:nvSpPr>
              <p:cNvPr id="32"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FF6201"/>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454690" y="2861242"/>
                <a:ext cx="777050" cy="762322"/>
                <a:chOff x="2539987" y="959963"/>
                <a:chExt cx="777050" cy="762322"/>
              </a:xfrm>
              <a:grpFill/>
            </p:grpSpPr>
            <p:sp>
              <p:nvSpPr>
                <p:cNvPr id="34"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06</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35"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36" name="直接连接符 35"/>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6" name="组合 25"/>
            <p:cNvGrpSpPr/>
            <p:nvPr/>
          </p:nvGrpSpPr>
          <p:grpSpPr>
            <a:xfrm>
              <a:off x="3001963" y="1347788"/>
              <a:ext cx="1693863" cy="1250950"/>
              <a:chOff x="3001963" y="1347788"/>
              <a:chExt cx="1693863" cy="1250950"/>
            </a:xfrm>
            <a:grpFill/>
          </p:grpSpPr>
          <p:sp>
            <p:nvSpPr>
              <p:cNvPr id="27"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FF6201"/>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3626895" y="1620246"/>
                <a:ext cx="777050" cy="762321"/>
                <a:chOff x="2539987" y="959963"/>
                <a:chExt cx="777050" cy="762321"/>
              </a:xfrm>
              <a:grpFill/>
            </p:grpSpPr>
            <p:sp>
              <p:nvSpPr>
                <p:cNvPr id="29"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03</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30"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31" name="直接连接符 30"/>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37" name="组合 36"/>
          <p:cNvGrpSpPr/>
          <p:nvPr/>
        </p:nvGrpSpPr>
        <p:grpSpPr>
          <a:xfrm>
            <a:off x="3122157" y="1088410"/>
            <a:ext cx="1530253" cy="4905252"/>
            <a:chOff x="2359026" y="771525"/>
            <a:chExt cx="1150938" cy="3689351"/>
          </a:xfrm>
          <a:solidFill>
            <a:schemeClr val="bg1"/>
          </a:solidFill>
        </p:grpSpPr>
        <p:grpSp>
          <p:nvGrpSpPr>
            <p:cNvPr id="38" name="组合 37"/>
            <p:cNvGrpSpPr/>
            <p:nvPr/>
          </p:nvGrpSpPr>
          <p:grpSpPr>
            <a:xfrm>
              <a:off x="2359026" y="771525"/>
              <a:ext cx="1150938" cy="1760538"/>
              <a:chOff x="2359026" y="771525"/>
              <a:chExt cx="1150938" cy="1760538"/>
            </a:xfrm>
            <a:grpFill/>
          </p:grpSpPr>
          <p:sp>
            <p:nvSpPr>
              <p:cNvPr id="45"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2539987" y="959963"/>
                <a:ext cx="777050" cy="762321"/>
                <a:chOff x="2539987" y="959963"/>
                <a:chExt cx="777050" cy="762321"/>
              </a:xfrm>
              <a:grpFill/>
            </p:grpSpPr>
            <p:sp>
              <p:nvSpPr>
                <p:cNvPr id="47"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02</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48"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49" name="直接连接符 48"/>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9" name="组合 38"/>
            <p:cNvGrpSpPr/>
            <p:nvPr/>
          </p:nvGrpSpPr>
          <p:grpSpPr>
            <a:xfrm>
              <a:off x="2359026" y="2700338"/>
              <a:ext cx="1150938" cy="1760538"/>
              <a:chOff x="2359026" y="2700338"/>
              <a:chExt cx="1150938" cy="1760538"/>
            </a:xfrm>
            <a:grpFill/>
          </p:grpSpPr>
          <p:sp>
            <p:nvSpPr>
              <p:cNvPr id="40"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539987" y="3515601"/>
                <a:ext cx="777050" cy="762321"/>
                <a:chOff x="2539987" y="959963"/>
                <a:chExt cx="777050" cy="762321"/>
              </a:xfrm>
              <a:grpFill/>
            </p:grpSpPr>
            <p:sp>
              <p:nvSpPr>
                <p:cNvPr id="42"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solidFill>
                        <a:srgbClr val="002060"/>
                      </a:solidFill>
                      <a:latin typeface="微软雅黑" panose="020B0503020204020204" pitchFamily="34" charset="-122"/>
                      <a:ea typeface="微软雅黑" panose="020B0503020204020204" pitchFamily="34" charset="-122"/>
                    </a:rPr>
                    <a:t>05</a:t>
                  </a:r>
                  <a:endParaRPr lang="zh-CN" altLang="en-US" sz="1600" spc="300" dirty="0" smtClean="0">
                    <a:solidFill>
                      <a:srgbClr val="002060"/>
                    </a:solidFill>
                    <a:latin typeface="微软雅黑" panose="020B0503020204020204" pitchFamily="34" charset="-122"/>
                    <a:ea typeface="微软雅黑" panose="020B0503020204020204" pitchFamily="34" charset="-122"/>
                  </a:endParaRPr>
                </a:p>
              </p:txBody>
            </p:sp>
            <p:sp>
              <p:nvSpPr>
                <p:cNvPr id="43"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单击添加标题</a:t>
                  </a:r>
                </a:p>
              </p:txBody>
            </p:sp>
            <p:cxnSp>
              <p:nvCxnSpPr>
                <p:cNvPr id="44" name="直接连接符 43"/>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121263377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4000">
                                      <p:stCondLst>
                                        <p:cond delay="750"/>
                                      </p:stCondLst>
                                      <p:childTnLst>
                                        <p:animScale p14:bounceEnd="64000">
                                          <p:cBhvr>
                                            <p:cTn id="22" dur="500" fill="hold"/>
                                            <p:tgtEl>
                                              <p:spTgt spid="8"/>
                                            </p:tgtEl>
                                          </p:cBhvr>
                                          <p:by x="105000" y="105000"/>
                                        </p:animScale>
                                      </p:childTnLst>
                                    </p:cTn>
                                  </p:par>
                                  <p:par>
                                    <p:cTn id="23" presetID="23" presetClass="entr" presetSubtype="16" fill="hold" nodeType="withEffect">
                                      <p:stCondLst>
                                        <p:cond delay="15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fltVal val="0"/>
                                              </p:val>
                                            </p:tav>
                                            <p:tav tm="100000">
                                              <p:val>
                                                <p:strVal val="#ppt_w"/>
                                              </p:val>
                                            </p:tav>
                                          </p:tavLst>
                                        </p:anim>
                                        <p:anim calcmode="lin" valueType="num">
                                          <p:cBhvr>
                                            <p:cTn id="26" dur="750" fill="hold"/>
                                            <p:tgtEl>
                                              <p:spTgt spid="3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14:presetBounceEnd="62000">
                                      <p:stCondLst>
                                        <p:cond delay="900"/>
                                      </p:stCondLst>
                                      <p:childTnLst>
                                        <p:animScale p14:bounceEnd="62000">
                                          <p:cBhvr>
                                            <p:cTn id="28" dur="500" fill="hold"/>
                                            <p:tgtEl>
                                              <p:spTgt spid="37"/>
                                            </p:tgtEl>
                                          </p:cBhvr>
                                          <p:by x="105000" y="105000"/>
                                        </p:animScale>
                                      </p:childTnLst>
                                    </p:cTn>
                                  </p:par>
                                  <p:par>
                                    <p:cTn id="29" presetID="23" presetClass="entr" presetSubtype="16" fill="hold" nodeType="withEffect">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14:presetBounceEnd="62000">
                                      <p:stCondLst>
                                        <p:cond delay="1050"/>
                                      </p:stCondLst>
                                      <p:childTnLst>
                                        <p:animScale p14:bounceEnd="62000">
                                          <p:cBhvr>
                                            <p:cTn id="34" dur="500" fill="hold"/>
                                            <p:tgtEl>
                                              <p:spTgt spid="24"/>
                                            </p:tgtEl>
                                          </p:cBhvr>
                                          <p:by x="105000" y="105000"/>
                                        </p:animScale>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47" presetClass="entr" presetSubtype="0" fill="hold" grpId="0" nodeType="withEffect">
                                      <p:stCondLst>
                                        <p:cond delay="50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750"/>
                                            <p:tgtEl>
                                              <p:spTgt spid="5"/>
                                            </p:tgtEl>
                                          </p:cBhvr>
                                        </p:animEffect>
                                        <p:anim calcmode="lin" valueType="num">
                                          <p:cBhvr>
                                            <p:cTn id="43" dur="750" fill="hold"/>
                                            <p:tgtEl>
                                              <p:spTgt spid="5"/>
                                            </p:tgtEl>
                                            <p:attrNameLst>
                                              <p:attrName>ppt_x</p:attrName>
                                            </p:attrNameLst>
                                          </p:cBhvr>
                                          <p:tavLst>
                                            <p:tav tm="0">
                                              <p:val>
                                                <p:strVal val="#ppt_x"/>
                                              </p:val>
                                            </p:tav>
                                            <p:tav tm="100000">
                                              <p:val>
                                                <p:strVal val="#ppt_x"/>
                                              </p:val>
                                            </p:tav>
                                          </p:tavLst>
                                        </p:anim>
                                        <p:anim calcmode="lin" valueType="num">
                                          <p:cBhvr>
                                            <p:cTn id="44" dur="750" fill="hold"/>
                                            <p:tgtEl>
                                              <p:spTgt spid="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25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anim calcmode="lin" valueType="num">
                                          <p:cBhvr>
                                            <p:cTn id="48" dur="750" fill="hold"/>
                                            <p:tgtEl>
                                              <p:spTgt spid="6"/>
                                            </p:tgtEl>
                                            <p:attrNameLst>
                                              <p:attrName>ppt_x</p:attrName>
                                            </p:attrNameLst>
                                          </p:cBhvr>
                                          <p:tavLst>
                                            <p:tav tm="0">
                                              <p:val>
                                                <p:strVal val="#ppt_x"/>
                                              </p:val>
                                            </p:tav>
                                            <p:tav tm="100000">
                                              <p:val>
                                                <p:strVal val="#ppt_x"/>
                                              </p:val>
                                            </p:tav>
                                          </p:tavLst>
                                        </p:anim>
                                        <p:anim calcmode="lin" valueType="num">
                                          <p:cBhvr>
                                            <p:cTn id="49"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750" fill="hold"/>
                                            <p:tgtEl>
                                              <p:spTgt spid="8"/>
                                            </p:tgtEl>
                                            <p:attrNameLst>
                                              <p:attrName>ppt_w</p:attrName>
                                            </p:attrNameLst>
                                          </p:cBhvr>
                                          <p:tavLst>
                                            <p:tav tm="0">
                                              <p:val>
                                                <p:fltVal val="0"/>
                                              </p:val>
                                            </p:tav>
                                            <p:tav tm="100000">
                                              <p:val>
                                                <p:strVal val="#ppt_w"/>
                                              </p:val>
                                            </p:tav>
                                          </p:tavLst>
                                        </p:anim>
                                        <p:anim calcmode="lin" valueType="num">
                                          <p:cBhvr>
                                            <p:cTn id="20" dur="750" fill="hold"/>
                                            <p:tgtEl>
                                              <p:spTgt spid="8"/>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750"/>
                                      </p:stCondLst>
                                      <p:childTnLst>
                                        <p:animScale>
                                          <p:cBhvr>
                                            <p:cTn id="22" dur="500" fill="hold"/>
                                            <p:tgtEl>
                                              <p:spTgt spid="8"/>
                                            </p:tgtEl>
                                          </p:cBhvr>
                                          <p:by x="105000" y="105000"/>
                                        </p:animScale>
                                      </p:childTnLst>
                                    </p:cTn>
                                  </p:par>
                                  <p:par>
                                    <p:cTn id="23" presetID="23" presetClass="entr" presetSubtype="16" fill="hold" nodeType="withEffect">
                                      <p:stCondLst>
                                        <p:cond delay="150"/>
                                      </p:stCondLst>
                                      <p:childTnLst>
                                        <p:set>
                                          <p:cBhvr>
                                            <p:cTn id="24" dur="1" fill="hold">
                                              <p:stCondLst>
                                                <p:cond delay="0"/>
                                              </p:stCondLst>
                                            </p:cTn>
                                            <p:tgtEl>
                                              <p:spTgt spid="37"/>
                                            </p:tgtEl>
                                            <p:attrNameLst>
                                              <p:attrName>style.visibility</p:attrName>
                                            </p:attrNameLst>
                                          </p:cBhvr>
                                          <p:to>
                                            <p:strVal val="visible"/>
                                          </p:to>
                                        </p:set>
                                        <p:anim calcmode="lin" valueType="num">
                                          <p:cBhvr>
                                            <p:cTn id="25" dur="750" fill="hold"/>
                                            <p:tgtEl>
                                              <p:spTgt spid="37"/>
                                            </p:tgtEl>
                                            <p:attrNameLst>
                                              <p:attrName>ppt_w</p:attrName>
                                            </p:attrNameLst>
                                          </p:cBhvr>
                                          <p:tavLst>
                                            <p:tav tm="0">
                                              <p:val>
                                                <p:fltVal val="0"/>
                                              </p:val>
                                            </p:tav>
                                            <p:tav tm="100000">
                                              <p:val>
                                                <p:strVal val="#ppt_w"/>
                                              </p:val>
                                            </p:tav>
                                          </p:tavLst>
                                        </p:anim>
                                        <p:anim calcmode="lin" valueType="num">
                                          <p:cBhvr>
                                            <p:cTn id="26" dur="750" fill="hold"/>
                                            <p:tgtEl>
                                              <p:spTgt spid="37"/>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900"/>
                                      </p:stCondLst>
                                      <p:childTnLst>
                                        <p:animScale>
                                          <p:cBhvr>
                                            <p:cTn id="28" dur="500" fill="hold"/>
                                            <p:tgtEl>
                                              <p:spTgt spid="37"/>
                                            </p:tgtEl>
                                          </p:cBhvr>
                                          <p:by x="105000" y="105000"/>
                                        </p:animScale>
                                      </p:childTnLst>
                                    </p:cTn>
                                  </p:par>
                                  <p:par>
                                    <p:cTn id="29" presetID="23" presetClass="entr" presetSubtype="16" fill="hold" nodeType="withEffect">
                                      <p:stCondLst>
                                        <p:cond delay="3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750" fill="hold"/>
                                            <p:tgtEl>
                                              <p:spTgt spid="24"/>
                                            </p:tgtEl>
                                            <p:attrNameLst>
                                              <p:attrName>ppt_w</p:attrName>
                                            </p:attrNameLst>
                                          </p:cBhvr>
                                          <p:tavLst>
                                            <p:tav tm="0">
                                              <p:val>
                                                <p:fltVal val="0"/>
                                              </p:val>
                                            </p:tav>
                                            <p:tav tm="100000">
                                              <p:val>
                                                <p:strVal val="#ppt_w"/>
                                              </p:val>
                                            </p:tav>
                                          </p:tavLst>
                                        </p:anim>
                                        <p:anim calcmode="lin" valueType="num">
                                          <p:cBhvr>
                                            <p:cTn id="32" dur="750" fill="hold"/>
                                            <p:tgtEl>
                                              <p:spTgt spid="24"/>
                                            </p:tgtEl>
                                            <p:attrNameLst>
                                              <p:attrName>ppt_h</p:attrName>
                                            </p:attrNameLst>
                                          </p:cBhvr>
                                          <p:tavLst>
                                            <p:tav tm="0">
                                              <p:val>
                                                <p:fltVal val="0"/>
                                              </p:val>
                                            </p:tav>
                                            <p:tav tm="100000">
                                              <p:val>
                                                <p:strVal val="#ppt_h"/>
                                              </p:val>
                                            </p:tav>
                                          </p:tavLst>
                                        </p:anim>
                                      </p:childTnLst>
                                    </p:cTn>
                                  </p:par>
                                  <p:par>
                                    <p:cTn id="33" presetID="6" presetClass="emph" presetSubtype="0" autoRev="1" fill="hold" nodeType="withEffect">
                                      <p:stCondLst>
                                        <p:cond delay="1050"/>
                                      </p:stCondLst>
                                      <p:childTnLst>
                                        <p:animScale>
                                          <p:cBhvr>
                                            <p:cTn id="34" dur="500" fill="hold"/>
                                            <p:tgtEl>
                                              <p:spTgt spid="24"/>
                                            </p:tgtEl>
                                          </p:cBhvr>
                                          <p:by x="105000" y="105000"/>
                                        </p:animScale>
                                      </p:childTnLst>
                                    </p:cTn>
                                  </p:par>
                                  <p:par>
                                    <p:cTn id="35" presetID="53" presetClass="entr" presetSubtype="16"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47" presetClass="entr" presetSubtype="0" fill="hold" grpId="0" nodeType="withEffect">
                                      <p:stCondLst>
                                        <p:cond delay="50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750"/>
                                            <p:tgtEl>
                                              <p:spTgt spid="5"/>
                                            </p:tgtEl>
                                          </p:cBhvr>
                                        </p:animEffect>
                                        <p:anim calcmode="lin" valueType="num">
                                          <p:cBhvr>
                                            <p:cTn id="43" dur="750" fill="hold"/>
                                            <p:tgtEl>
                                              <p:spTgt spid="5"/>
                                            </p:tgtEl>
                                            <p:attrNameLst>
                                              <p:attrName>ppt_x</p:attrName>
                                            </p:attrNameLst>
                                          </p:cBhvr>
                                          <p:tavLst>
                                            <p:tav tm="0">
                                              <p:val>
                                                <p:strVal val="#ppt_x"/>
                                              </p:val>
                                            </p:tav>
                                            <p:tav tm="100000">
                                              <p:val>
                                                <p:strVal val="#ppt_x"/>
                                              </p:val>
                                            </p:tav>
                                          </p:tavLst>
                                        </p:anim>
                                        <p:anim calcmode="lin" valueType="num">
                                          <p:cBhvr>
                                            <p:cTn id="44" dur="750" fill="hold"/>
                                            <p:tgtEl>
                                              <p:spTgt spid="5"/>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25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anim calcmode="lin" valueType="num">
                                          <p:cBhvr>
                                            <p:cTn id="48" dur="750" fill="hold"/>
                                            <p:tgtEl>
                                              <p:spTgt spid="6"/>
                                            </p:tgtEl>
                                            <p:attrNameLst>
                                              <p:attrName>ppt_x</p:attrName>
                                            </p:attrNameLst>
                                          </p:cBhvr>
                                          <p:tavLst>
                                            <p:tav tm="0">
                                              <p:val>
                                                <p:strVal val="#ppt_x"/>
                                              </p:val>
                                            </p:tav>
                                            <p:tav tm="100000">
                                              <p:val>
                                                <p:strVal val="#ppt_x"/>
                                              </p:val>
                                            </p:tav>
                                          </p:tavLst>
                                        </p:anim>
                                        <p:anim calcmode="lin" valueType="num">
                                          <p:cBhvr>
                                            <p:cTn id="49"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5" grpId="0"/>
          <p:bldP spid="6"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1648986" y="1808101"/>
            <a:ext cx="2728184" cy="755592"/>
            <a:chOff x="784024" y="974724"/>
            <a:chExt cx="2728184" cy="755592"/>
          </a:xfrm>
        </p:grpSpPr>
        <p:sp>
          <p:nvSpPr>
            <p:cNvPr id="6" name="Freeform 24"/>
            <p:cNvSpPr>
              <a:spLocks/>
            </p:cNvSpPr>
            <p:nvPr/>
          </p:nvSpPr>
          <p:spPr bwMode="auto">
            <a:xfrm>
              <a:off x="1360008" y="1329295"/>
              <a:ext cx="2152200" cy="311217"/>
            </a:xfrm>
            <a:custGeom>
              <a:avLst/>
              <a:gdLst>
                <a:gd name="T0" fmla="*/ 97 w 97"/>
                <a:gd name="T1" fmla="*/ 14 h 14"/>
                <a:gd name="T2" fmla="*/ 58 w 97"/>
                <a:gd name="T3" fmla="*/ 14 h 14"/>
                <a:gd name="T4" fmla="*/ 43 w 97"/>
                <a:gd name="T5" fmla="*/ 8 h 14"/>
                <a:gd name="T6" fmla="*/ 28 w 97"/>
                <a:gd name="T7" fmla="*/ 4 h 14"/>
                <a:gd name="T8" fmla="*/ 0 w 97"/>
                <a:gd name="T9" fmla="*/ 4 h 14"/>
                <a:gd name="T10" fmla="*/ 0 w 97"/>
                <a:gd name="T11" fmla="*/ 0 h 14"/>
                <a:gd name="T12" fmla="*/ 28 w 97"/>
                <a:gd name="T13" fmla="*/ 0 h 14"/>
                <a:gd name="T14" fmla="*/ 45 w 97"/>
                <a:gd name="T15" fmla="*/ 5 h 14"/>
                <a:gd name="T16" fmla="*/ 58 w 97"/>
                <a:gd name="T17" fmla="*/ 10 h 14"/>
                <a:gd name="T18" fmla="*/ 97 w 97"/>
                <a:gd name="T19" fmla="*/ 10 h 14"/>
                <a:gd name="T20" fmla="*/ 97 w 97"/>
                <a:gd name="T21"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4">
                  <a:moveTo>
                    <a:pt x="97" y="14"/>
                  </a:moveTo>
                  <a:cubicBezTo>
                    <a:pt x="58" y="14"/>
                    <a:pt x="58" y="14"/>
                    <a:pt x="58" y="14"/>
                  </a:cubicBezTo>
                  <a:cubicBezTo>
                    <a:pt x="52" y="14"/>
                    <a:pt x="47" y="12"/>
                    <a:pt x="43" y="8"/>
                  </a:cubicBezTo>
                  <a:cubicBezTo>
                    <a:pt x="39" y="5"/>
                    <a:pt x="33" y="4"/>
                    <a:pt x="28" y="4"/>
                  </a:cubicBezTo>
                  <a:cubicBezTo>
                    <a:pt x="0" y="4"/>
                    <a:pt x="0" y="4"/>
                    <a:pt x="0" y="4"/>
                  </a:cubicBezTo>
                  <a:cubicBezTo>
                    <a:pt x="0" y="0"/>
                    <a:pt x="0" y="0"/>
                    <a:pt x="0" y="0"/>
                  </a:cubicBezTo>
                  <a:cubicBezTo>
                    <a:pt x="28" y="0"/>
                    <a:pt x="28" y="0"/>
                    <a:pt x="28" y="0"/>
                  </a:cubicBezTo>
                  <a:cubicBezTo>
                    <a:pt x="34" y="0"/>
                    <a:pt x="40" y="1"/>
                    <a:pt x="45" y="5"/>
                  </a:cubicBezTo>
                  <a:cubicBezTo>
                    <a:pt x="49" y="8"/>
                    <a:pt x="53" y="10"/>
                    <a:pt x="58" y="10"/>
                  </a:cubicBezTo>
                  <a:cubicBezTo>
                    <a:pt x="97" y="10"/>
                    <a:pt x="97" y="10"/>
                    <a:pt x="97" y="10"/>
                  </a:cubicBezTo>
                  <a:lnTo>
                    <a:pt x="97" y="14"/>
                  </a:ln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784024" y="974724"/>
              <a:ext cx="754044" cy="755592"/>
              <a:chOff x="784024" y="974724"/>
              <a:chExt cx="754044" cy="755592"/>
            </a:xfrm>
          </p:grpSpPr>
          <p:sp>
            <p:nvSpPr>
              <p:cNvPr id="8" name="Oval 25"/>
              <p:cNvSpPr>
                <a:spLocks noChangeArrowheads="1"/>
              </p:cNvSpPr>
              <p:nvPr/>
            </p:nvSpPr>
            <p:spPr bwMode="auto">
              <a:xfrm>
                <a:off x="805701" y="996401"/>
                <a:ext cx="710690" cy="710690"/>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84024" y="974724"/>
                <a:ext cx="754044" cy="755592"/>
                <a:chOff x="784024" y="974724"/>
                <a:chExt cx="754044" cy="755592"/>
              </a:xfrm>
            </p:grpSpPr>
            <p:sp>
              <p:nvSpPr>
                <p:cNvPr id="10" name="Freeform 26"/>
                <p:cNvSpPr>
                  <a:spLocks noEditPoints="1"/>
                </p:cNvSpPr>
                <p:nvPr/>
              </p:nvSpPr>
              <p:spPr bwMode="auto">
                <a:xfrm>
                  <a:off x="784024" y="974724"/>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2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8"/>
                        <a:pt x="7" y="0"/>
                        <a:pt x="17" y="0"/>
                      </a:cubicBezTo>
                      <a:cubicBezTo>
                        <a:pt x="26" y="0"/>
                        <a:pt x="34" y="8"/>
                        <a:pt x="34" y="17"/>
                      </a:cubicBezTo>
                      <a:cubicBezTo>
                        <a:pt x="34" y="26"/>
                        <a:pt x="26" y="34"/>
                        <a:pt x="17" y="34"/>
                      </a:cubicBezTo>
                      <a:close/>
                      <a:moveTo>
                        <a:pt x="17" y="2"/>
                      </a:moveTo>
                      <a:cubicBezTo>
                        <a:pt x="8" y="2"/>
                        <a:pt x="1" y="8"/>
                        <a:pt x="1" y="17"/>
                      </a:cubicBezTo>
                      <a:cubicBezTo>
                        <a:pt x="1" y="26"/>
                        <a:pt x="8" y="32"/>
                        <a:pt x="17" y="32"/>
                      </a:cubicBezTo>
                      <a:cubicBezTo>
                        <a:pt x="25" y="32"/>
                        <a:pt x="32" y="26"/>
                        <a:pt x="32" y="17"/>
                      </a:cubicBezTo>
                      <a:cubicBezTo>
                        <a:pt x="32" y="8"/>
                        <a:pt x="25" y="2"/>
                        <a:pt x="17" y="2"/>
                      </a:cubicBez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1" name="TextBox 2190"/>
                <p:cNvSpPr txBox="1"/>
                <p:nvPr/>
              </p:nvSpPr>
              <p:spPr>
                <a:xfrm>
                  <a:off x="805701" y="1171634"/>
                  <a:ext cx="710690" cy="369332"/>
                </a:xfrm>
                <a:prstGeom prst="rect">
                  <a:avLst/>
                </a:prstGeom>
                <a:noFill/>
              </p:spPr>
              <p:txBody>
                <a:bodyPr wrap="square" rtlCol="0">
                  <a:spAutoFit/>
                </a:bodyPr>
                <a:lstStyle/>
                <a:p>
                  <a:pPr algn="ctr"/>
                  <a:r>
                    <a:rPr lang="en-US" altLang="zh-CN" b="1" dirty="0">
                      <a:solidFill>
                        <a:srgbClr val="002060"/>
                      </a:solidFill>
                      <a:latin typeface="微软雅黑" panose="020B0503020204020204" pitchFamily="34" charset="-122"/>
                      <a:ea typeface="微软雅黑" panose="020B0503020204020204" pitchFamily="34" charset="-122"/>
                    </a:rPr>
                    <a:t>25%</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grpSp>
      </p:grpSp>
      <p:grpSp>
        <p:nvGrpSpPr>
          <p:cNvPr id="12" name="组合 11"/>
          <p:cNvGrpSpPr/>
          <p:nvPr/>
        </p:nvGrpSpPr>
        <p:grpSpPr>
          <a:xfrm>
            <a:off x="1648986" y="2563693"/>
            <a:ext cx="2683281" cy="955329"/>
            <a:chOff x="784024" y="1730316"/>
            <a:chExt cx="2683281" cy="955329"/>
          </a:xfrm>
        </p:grpSpPr>
        <p:sp>
          <p:nvSpPr>
            <p:cNvPr id="16" name="Freeform 18"/>
            <p:cNvSpPr>
              <a:spLocks/>
            </p:cNvSpPr>
            <p:nvPr/>
          </p:nvSpPr>
          <p:spPr bwMode="auto">
            <a:xfrm>
              <a:off x="1360008" y="1730316"/>
              <a:ext cx="2107297" cy="599209"/>
            </a:xfrm>
            <a:custGeom>
              <a:avLst/>
              <a:gdLst>
                <a:gd name="T0" fmla="*/ 26 w 95"/>
                <a:gd name="T1" fmla="*/ 27 h 27"/>
                <a:gd name="T2" fmla="*/ 25 w 95"/>
                <a:gd name="T3" fmla="*/ 27 h 27"/>
                <a:gd name="T4" fmla="*/ 0 w 95"/>
                <a:gd name="T5" fmla="*/ 27 h 27"/>
                <a:gd name="T6" fmla="*/ 0 w 95"/>
                <a:gd name="T7" fmla="*/ 23 h 27"/>
                <a:gd name="T8" fmla="*/ 25 w 95"/>
                <a:gd name="T9" fmla="*/ 23 h 27"/>
                <a:gd name="T10" fmla="*/ 38 w 95"/>
                <a:gd name="T11" fmla="*/ 13 h 27"/>
                <a:gd name="T12" fmla="*/ 55 w 95"/>
                <a:gd name="T13" fmla="*/ 1 h 27"/>
                <a:gd name="T14" fmla="*/ 95 w 95"/>
                <a:gd name="T15" fmla="*/ 1 h 27"/>
                <a:gd name="T16" fmla="*/ 95 w 95"/>
                <a:gd name="T17" fmla="*/ 5 h 27"/>
                <a:gd name="T18" fmla="*/ 55 w 95"/>
                <a:gd name="T19" fmla="*/ 5 h 27"/>
                <a:gd name="T20" fmla="*/ 42 w 95"/>
                <a:gd name="T21" fmla="*/ 15 h 27"/>
                <a:gd name="T22" fmla="*/ 26 w 95"/>
                <a:gd name="T2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27">
                  <a:moveTo>
                    <a:pt x="26" y="27"/>
                  </a:moveTo>
                  <a:cubicBezTo>
                    <a:pt x="25" y="27"/>
                    <a:pt x="25" y="27"/>
                    <a:pt x="25" y="27"/>
                  </a:cubicBezTo>
                  <a:cubicBezTo>
                    <a:pt x="0" y="27"/>
                    <a:pt x="0" y="27"/>
                    <a:pt x="0" y="27"/>
                  </a:cubicBezTo>
                  <a:cubicBezTo>
                    <a:pt x="0" y="23"/>
                    <a:pt x="0" y="23"/>
                    <a:pt x="0" y="23"/>
                  </a:cubicBezTo>
                  <a:cubicBezTo>
                    <a:pt x="25" y="23"/>
                    <a:pt x="25" y="23"/>
                    <a:pt x="25" y="23"/>
                  </a:cubicBezTo>
                  <a:cubicBezTo>
                    <a:pt x="26" y="23"/>
                    <a:pt x="34" y="24"/>
                    <a:pt x="38" y="13"/>
                  </a:cubicBezTo>
                  <a:cubicBezTo>
                    <a:pt x="44" y="0"/>
                    <a:pt x="55" y="1"/>
                    <a:pt x="55" y="1"/>
                  </a:cubicBezTo>
                  <a:cubicBezTo>
                    <a:pt x="95" y="1"/>
                    <a:pt x="95" y="1"/>
                    <a:pt x="95" y="1"/>
                  </a:cubicBezTo>
                  <a:cubicBezTo>
                    <a:pt x="95" y="5"/>
                    <a:pt x="95" y="5"/>
                    <a:pt x="95" y="5"/>
                  </a:cubicBezTo>
                  <a:cubicBezTo>
                    <a:pt x="55" y="5"/>
                    <a:pt x="55" y="5"/>
                    <a:pt x="55" y="5"/>
                  </a:cubicBezTo>
                  <a:cubicBezTo>
                    <a:pt x="55" y="5"/>
                    <a:pt x="46" y="4"/>
                    <a:pt x="42" y="15"/>
                  </a:cubicBezTo>
                  <a:cubicBezTo>
                    <a:pt x="37" y="26"/>
                    <a:pt x="28" y="27"/>
                    <a:pt x="26" y="27"/>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805701" y="1930052"/>
              <a:ext cx="710690" cy="733916"/>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8" name="Freeform 20"/>
            <p:cNvSpPr>
              <a:spLocks noEditPoints="1"/>
            </p:cNvSpPr>
            <p:nvPr/>
          </p:nvSpPr>
          <p:spPr bwMode="auto">
            <a:xfrm>
              <a:off x="784024" y="1908376"/>
              <a:ext cx="754044" cy="777269"/>
            </a:xfrm>
            <a:custGeom>
              <a:avLst/>
              <a:gdLst>
                <a:gd name="T0" fmla="*/ 17 w 34"/>
                <a:gd name="T1" fmla="*/ 35 h 35"/>
                <a:gd name="T2" fmla="*/ 0 w 34"/>
                <a:gd name="T3" fmla="*/ 17 h 35"/>
                <a:gd name="T4" fmla="*/ 17 w 34"/>
                <a:gd name="T5" fmla="*/ 0 h 35"/>
                <a:gd name="T6" fmla="*/ 34 w 34"/>
                <a:gd name="T7" fmla="*/ 17 h 35"/>
                <a:gd name="T8" fmla="*/ 17 w 34"/>
                <a:gd name="T9" fmla="*/ 35 h 35"/>
                <a:gd name="T10" fmla="*/ 17 w 34"/>
                <a:gd name="T11" fmla="*/ 2 h 35"/>
                <a:gd name="T12" fmla="*/ 1 w 34"/>
                <a:gd name="T13" fmla="*/ 17 h 35"/>
                <a:gd name="T14" fmla="*/ 17 w 34"/>
                <a:gd name="T15" fmla="*/ 33 h 35"/>
                <a:gd name="T16" fmla="*/ 32 w 34"/>
                <a:gd name="T17" fmla="*/ 17 h 35"/>
                <a:gd name="T18" fmla="*/ 17 w 34"/>
                <a:gd name="T1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5">
                  <a:moveTo>
                    <a:pt x="17" y="35"/>
                  </a:moveTo>
                  <a:cubicBezTo>
                    <a:pt x="7" y="35"/>
                    <a:pt x="0" y="27"/>
                    <a:pt x="0" y="17"/>
                  </a:cubicBezTo>
                  <a:cubicBezTo>
                    <a:pt x="0" y="8"/>
                    <a:pt x="7" y="0"/>
                    <a:pt x="17" y="0"/>
                  </a:cubicBezTo>
                  <a:cubicBezTo>
                    <a:pt x="26" y="0"/>
                    <a:pt x="34" y="8"/>
                    <a:pt x="34" y="17"/>
                  </a:cubicBezTo>
                  <a:cubicBezTo>
                    <a:pt x="34" y="27"/>
                    <a:pt x="26" y="35"/>
                    <a:pt x="17" y="35"/>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9" name="TextBox 194"/>
            <p:cNvSpPr txBox="1"/>
            <p:nvPr/>
          </p:nvSpPr>
          <p:spPr>
            <a:xfrm>
              <a:off x="805701" y="2129789"/>
              <a:ext cx="710690" cy="369332"/>
            </a:xfrm>
            <a:prstGeom prst="rect">
              <a:avLst/>
            </a:prstGeom>
            <a:noFill/>
          </p:spPr>
          <p:txBody>
            <a:bodyPr wrap="square" rtlCol="0">
              <a:spAutoFit/>
            </a:bodyPr>
            <a:lstStyle/>
            <a:p>
              <a:pPr algn="ctr"/>
              <a:r>
                <a:rPr lang="en-US" altLang="zh-CN" b="1" dirty="0">
                  <a:solidFill>
                    <a:srgbClr val="002060"/>
                  </a:solidFill>
                  <a:latin typeface="微软雅黑" panose="020B0503020204020204" pitchFamily="34" charset="-122"/>
                  <a:ea typeface="微软雅黑" panose="020B0503020204020204" pitchFamily="34" charset="-122"/>
                </a:rPr>
                <a:t>25%</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48986" y="2758681"/>
            <a:ext cx="2706507" cy="1693993"/>
            <a:chOff x="784024" y="1925304"/>
            <a:chExt cx="2706507" cy="1693993"/>
          </a:xfrm>
        </p:grpSpPr>
        <p:sp>
          <p:nvSpPr>
            <p:cNvPr id="21" name="Freeform 12"/>
            <p:cNvSpPr>
              <a:spLocks/>
            </p:cNvSpPr>
            <p:nvPr/>
          </p:nvSpPr>
          <p:spPr bwMode="auto">
            <a:xfrm>
              <a:off x="1360008" y="1925304"/>
              <a:ext cx="2130523" cy="1361097"/>
            </a:xfrm>
            <a:custGeom>
              <a:avLst/>
              <a:gdLst>
                <a:gd name="T0" fmla="*/ 24 w 96"/>
                <a:gd name="T1" fmla="*/ 61 h 61"/>
                <a:gd name="T2" fmla="*/ 23 w 96"/>
                <a:gd name="T3" fmla="*/ 61 h 61"/>
                <a:gd name="T4" fmla="*/ 0 w 96"/>
                <a:gd name="T5" fmla="*/ 61 h 61"/>
                <a:gd name="T6" fmla="*/ 0 w 96"/>
                <a:gd name="T7" fmla="*/ 57 h 61"/>
                <a:gd name="T8" fmla="*/ 23 w 96"/>
                <a:gd name="T9" fmla="*/ 57 h 61"/>
                <a:gd name="T10" fmla="*/ 33 w 96"/>
                <a:gd name="T11" fmla="*/ 55 h 61"/>
                <a:gd name="T12" fmla="*/ 41 w 96"/>
                <a:gd name="T13" fmla="*/ 39 h 61"/>
                <a:gd name="T14" fmla="*/ 44 w 96"/>
                <a:gd name="T15" fmla="*/ 24 h 61"/>
                <a:gd name="T16" fmla="*/ 47 w 96"/>
                <a:gd name="T17" fmla="*/ 12 h 61"/>
                <a:gd name="T18" fmla="*/ 55 w 96"/>
                <a:gd name="T19" fmla="*/ 3 h 61"/>
                <a:gd name="T20" fmla="*/ 66 w 96"/>
                <a:gd name="T21" fmla="*/ 0 h 61"/>
                <a:gd name="T22" fmla="*/ 96 w 96"/>
                <a:gd name="T23" fmla="*/ 0 h 61"/>
                <a:gd name="T24" fmla="*/ 96 w 96"/>
                <a:gd name="T25" fmla="*/ 4 h 61"/>
                <a:gd name="T26" fmla="*/ 66 w 96"/>
                <a:gd name="T27" fmla="*/ 4 h 61"/>
                <a:gd name="T28" fmla="*/ 57 w 96"/>
                <a:gd name="T29" fmla="*/ 6 h 61"/>
                <a:gd name="T30" fmla="*/ 50 w 96"/>
                <a:gd name="T31" fmla="*/ 13 h 61"/>
                <a:gd name="T32" fmla="*/ 48 w 96"/>
                <a:gd name="T33" fmla="*/ 24 h 61"/>
                <a:gd name="T34" fmla="*/ 45 w 96"/>
                <a:gd name="T35" fmla="*/ 40 h 61"/>
                <a:gd name="T36" fmla="*/ 35 w 96"/>
                <a:gd name="T37" fmla="*/ 58 h 61"/>
                <a:gd name="T38" fmla="*/ 24 w 96"/>
                <a:gd name="T39" fmla="*/ 61 h 61"/>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00 h 10000"/>
                <a:gd name="connsiteX1" fmla="*/ 2396 w 10000"/>
                <a:gd name="connsiteY1" fmla="*/ 10000 h 10000"/>
                <a:gd name="connsiteX2" fmla="*/ 0 w 10000"/>
                <a:gd name="connsiteY2" fmla="*/ 10000 h 10000"/>
                <a:gd name="connsiteX3" fmla="*/ 0 w 10000"/>
                <a:gd name="connsiteY3" fmla="*/ 9344 h 10000"/>
                <a:gd name="connsiteX4" fmla="*/ 2396 w 10000"/>
                <a:gd name="connsiteY4" fmla="*/ 9344 h 10000"/>
                <a:gd name="connsiteX5" fmla="*/ 3438 w 10000"/>
                <a:gd name="connsiteY5" fmla="*/ 9016 h 10000"/>
                <a:gd name="connsiteX6" fmla="*/ 4271 w 10000"/>
                <a:gd name="connsiteY6" fmla="*/ 6393 h 10000"/>
                <a:gd name="connsiteX7" fmla="*/ 4583 w 10000"/>
                <a:gd name="connsiteY7" fmla="*/ 3934 h 10000"/>
                <a:gd name="connsiteX8" fmla="*/ 4896 w 10000"/>
                <a:gd name="connsiteY8" fmla="*/ 1967 h 10000"/>
                <a:gd name="connsiteX9" fmla="*/ 5729 w 10000"/>
                <a:gd name="connsiteY9" fmla="*/ 492 h 10000"/>
                <a:gd name="connsiteX10" fmla="*/ 6875 w 10000"/>
                <a:gd name="connsiteY10" fmla="*/ 0 h 10000"/>
                <a:gd name="connsiteX11" fmla="*/ 10000 w 10000"/>
                <a:gd name="connsiteY11" fmla="*/ 0 h 10000"/>
                <a:gd name="connsiteX12" fmla="*/ 10000 w 10000"/>
                <a:gd name="connsiteY12" fmla="*/ 656 h 10000"/>
                <a:gd name="connsiteX13" fmla="*/ 6875 w 10000"/>
                <a:gd name="connsiteY13" fmla="*/ 656 h 10000"/>
                <a:gd name="connsiteX14" fmla="*/ 5938 w 10000"/>
                <a:gd name="connsiteY14" fmla="*/ 984 h 10000"/>
                <a:gd name="connsiteX15" fmla="*/ 5208 w 10000"/>
                <a:gd name="connsiteY15" fmla="*/ 2131 h 10000"/>
                <a:gd name="connsiteX16" fmla="*/ 5000 w 10000"/>
                <a:gd name="connsiteY16" fmla="*/ 3934 h 10000"/>
                <a:gd name="connsiteX17" fmla="*/ 4688 w 10000"/>
                <a:gd name="connsiteY17" fmla="*/ 6557 h 10000"/>
                <a:gd name="connsiteX18" fmla="*/ 3646 w 10000"/>
                <a:gd name="connsiteY18" fmla="*/ 9508 h 10000"/>
                <a:gd name="connsiteX19" fmla="*/ 2500 w 10000"/>
                <a:gd name="connsiteY19" fmla="*/ 10000 h 10000"/>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8 w 10000"/>
                <a:gd name="connsiteY15" fmla="*/ 2166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208 w 10000"/>
                <a:gd name="connsiteY16" fmla="*/ 2166 h 10035"/>
                <a:gd name="connsiteX17" fmla="*/ 5000 w 10000"/>
                <a:gd name="connsiteY17" fmla="*/ 3969 h 10035"/>
                <a:gd name="connsiteX18" fmla="*/ 4688 w 10000"/>
                <a:gd name="connsiteY18" fmla="*/ 6592 h 10035"/>
                <a:gd name="connsiteX19" fmla="*/ 3646 w 10000"/>
                <a:gd name="connsiteY19" fmla="*/ 9543 h 10035"/>
                <a:gd name="connsiteX20" fmla="*/ 2500 w 10000"/>
                <a:gd name="connsiteY20"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07 w 10000"/>
                <a:gd name="connsiteY15" fmla="*/ 2080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29 w 10000"/>
                <a:gd name="connsiteY15" fmla="*/ 2133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 name="connsiteX0" fmla="*/ 2500 w 10000"/>
                <a:gd name="connsiteY0" fmla="*/ 10035 h 10035"/>
                <a:gd name="connsiteX1" fmla="*/ 2396 w 10000"/>
                <a:gd name="connsiteY1" fmla="*/ 10035 h 10035"/>
                <a:gd name="connsiteX2" fmla="*/ 0 w 10000"/>
                <a:gd name="connsiteY2" fmla="*/ 10035 h 10035"/>
                <a:gd name="connsiteX3" fmla="*/ 0 w 10000"/>
                <a:gd name="connsiteY3" fmla="*/ 9379 h 10035"/>
                <a:gd name="connsiteX4" fmla="*/ 2396 w 10000"/>
                <a:gd name="connsiteY4" fmla="*/ 9379 h 10035"/>
                <a:gd name="connsiteX5" fmla="*/ 3438 w 10000"/>
                <a:gd name="connsiteY5" fmla="*/ 9051 h 10035"/>
                <a:gd name="connsiteX6" fmla="*/ 4271 w 10000"/>
                <a:gd name="connsiteY6" fmla="*/ 6428 h 10035"/>
                <a:gd name="connsiteX7" fmla="*/ 4583 w 10000"/>
                <a:gd name="connsiteY7" fmla="*/ 3969 h 10035"/>
                <a:gd name="connsiteX8" fmla="*/ 4896 w 10000"/>
                <a:gd name="connsiteY8" fmla="*/ 2002 h 10035"/>
                <a:gd name="connsiteX9" fmla="*/ 5651 w 10000"/>
                <a:gd name="connsiteY9" fmla="*/ 509 h 10035"/>
                <a:gd name="connsiteX10" fmla="*/ 6875 w 10000"/>
                <a:gd name="connsiteY10" fmla="*/ 35 h 10035"/>
                <a:gd name="connsiteX11" fmla="*/ 10000 w 10000"/>
                <a:gd name="connsiteY11" fmla="*/ 35 h 10035"/>
                <a:gd name="connsiteX12" fmla="*/ 10000 w 10000"/>
                <a:gd name="connsiteY12" fmla="*/ 691 h 10035"/>
                <a:gd name="connsiteX13" fmla="*/ 6875 w 10000"/>
                <a:gd name="connsiteY13" fmla="*/ 691 h 10035"/>
                <a:gd name="connsiteX14" fmla="*/ 5938 w 10000"/>
                <a:gd name="connsiteY14" fmla="*/ 1019 h 10035"/>
                <a:gd name="connsiteX15" fmla="*/ 5274 w 10000"/>
                <a:gd name="connsiteY15" fmla="*/ 2115 h 10035"/>
                <a:gd name="connsiteX16" fmla="*/ 5000 w 10000"/>
                <a:gd name="connsiteY16" fmla="*/ 3969 h 10035"/>
                <a:gd name="connsiteX17" fmla="*/ 4688 w 10000"/>
                <a:gd name="connsiteY17" fmla="*/ 6592 h 10035"/>
                <a:gd name="connsiteX18" fmla="*/ 3646 w 10000"/>
                <a:gd name="connsiteY18" fmla="*/ 9543 h 10035"/>
                <a:gd name="connsiteX19" fmla="*/ 2500 w 10000"/>
                <a:gd name="connsiteY19" fmla="*/ 10035 h 10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000" h="10035">
                  <a:moveTo>
                    <a:pt x="2500" y="10035"/>
                  </a:moveTo>
                  <a:lnTo>
                    <a:pt x="2396" y="10035"/>
                  </a:lnTo>
                  <a:lnTo>
                    <a:pt x="0" y="10035"/>
                  </a:lnTo>
                  <a:lnTo>
                    <a:pt x="0" y="9379"/>
                  </a:lnTo>
                  <a:lnTo>
                    <a:pt x="2396" y="9379"/>
                  </a:lnTo>
                  <a:cubicBezTo>
                    <a:pt x="2708" y="9379"/>
                    <a:pt x="3125" y="9379"/>
                    <a:pt x="3438" y="9051"/>
                  </a:cubicBezTo>
                  <a:cubicBezTo>
                    <a:pt x="3958" y="8396"/>
                    <a:pt x="4063" y="7412"/>
                    <a:pt x="4271" y="6428"/>
                  </a:cubicBezTo>
                  <a:lnTo>
                    <a:pt x="4583" y="3969"/>
                  </a:lnTo>
                  <a:cubicBezTo>
                    <a:pt x="4687" y="3231"/>
                    <a:pt x="4763" y="2526"/>
                    <a:pt x="4896" y="2002"/>
                  </a:cubicBezTo>
                  <a:cubicBezTo>
                    <a:pt x="5029" y="1478"/>
                    <a:pt x="5349" y="791"/>
                    <a:pt x="5651" y="509"/>
                  </a:cubicBezTo>
                  <a:cubicBezTo>
                    <a:pt x="5953" y="227"/>
                    <a:pt x="6150" y="114"/>
                    <a:pt x="6875" y="35"/>
                  </a:cubicBezTo>
                  <a:cubicBezTo>
                    <a:pt x="7600" y="-44"/>
                    <a:pt x="8958" y="35"/>
                    <a:pt x="10000" y="35"/>
                  </a:cubicBezTo>
                  <a:lnTo>
                    <a:pt x="10000" y="691"/>
                  </a:lnTo>
                  <a:lnTo>
                    <a:pt x="6875" y="691"/>
                  </a:lnTo>
                  <a:cubicBezTo>
                    <a:pt x="6198" y="746"/>
                    <a:pt x="6205" y="782"/>
                    <a:pt x="5938" y="1019"/>
                  </a:cubicBezTo>
                  <a:cubicBezTo>
                    <a:pt x="5671" y="1256"/>
                    <a:pt x="5373" y="1817"/>
                    <a:pt x="5274" y="2115"/>
                  </a:cubicBezTo>
                  <a:cubicBezTo>
                    <a:pt x="5175" y="2413"/>
                    <a:pt x="5087" y="3217"/>
                    <a:pt x="5000" y="3969"/>
                  </a:cubicBezTo>
                  <a:cubicBezTo>
                    <a:pt x="4896" y="4789"/>
                    <a:pt x="4792" y="5773"/>
                    <a:pt x="4688" y="6592"/>
                  </a:cubicBezTo>
                  <a:cubicBezTo>
                    <a:pt x="4479" y="7740"/>
                    <a:pt x="4271" y="8887"/>
                    <a:pt x="3646" y="9543"/>
                  </a:cubicBezTo>
                  <a:cubicBezTo>
                    <a:pt x="3333" y="10035"/>
                    <a:pt x="2917" y="10035"/>
                    <a:pt x="2500" y="10035"/>
                  </a:cubicBez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2" name="Oval 13"/>
            <p:cNvSpPr>
              <a:spLocks noChangeArrowheads="1"/>
            </p:cNvSpPr>
            <p:nvPr/>
          </p:nvSpPr>
          <p:spPr bwMode="auto">
            <a:xfrm>
              <a:off x="805701" y="2885382"/>
              <a:ext cx="710690" cy="712239"/>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3" name="Freeform 14"/>
            <p:cNvSpPr>
              <a:spLocks noEditPoints="1"/>
            </p:cNvSpPr>
            <p:nvPr/>
          </p:nvSpPr>
          <p:spPr bwMode="auto">
            <a:xfrm>
              <a:off x="784024" y="2863705"/>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1 h 34"/>
                <a:gd name="T12" fmla="*/ 1 w 34"/>
                <a:gd name="T13" fmla="*/ 17 h 34"/>
                <a:gd name="T14" fmla="*/ 17 w 34"/>
                <a:gd name="T15" fmla="*/ 32 h 34"/>
                <a:gd name="T16" fmla="*/ 32 w 34"/>
                <a:gd name="T17" fmla="*/ 17 h 34"/>
                <a:gd name="T18" fmla="*/ 17 w 34"/>
                <a:gd name="T19"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6"/>
                    <a:pt x="0" y="17"/>
                  </a:cubicBezTo>
                  <a:cubicBezTo>
                    <a:pt x="0" y="7"/>
                    <a:pt x="7" y="0"/>
                    <a:pt x="17" y="0"/>
                  </a:cubicBezTo>
                  <a:cubicBezTo>
                    <a:pt x="26" y="0"/>
                    <a:pt x="34" y="7"/>
                    <a:pt x="34" y="17"/>
                  </a:cubicBezTo>
                  <a:cubicBezTo>
                    <a:pt x="34" y="26"/>
                    <a:pt x="26" y="34"/>
                    <a:pt x="17" y="34"/>
                  </a:cubicBezTo>
                  <a:close/>
                  <a:moveTo>
                    <a:pt x="17" y="1"/>
                  </a:moveTo>
                  <a:cubicBezTo>
                    <a:pt x="8" y="1"/>
                    <a:pt x="1" y="8"/>
                    <a:pt x="1" y="17"/>
                  </a:cubicBezTo>
                  <a:cubicBezTo>
                    <a:pt x="1" y="25"/>
                    <a:pt x="8" y="32"/>
                    <a:pt x="17" y="32"/>
                  </a:cubicBezTo>
                  <a:cubicBezTo>
                    <a:pt x="25" y="32"/>
                    <a:pt x="32" y="25"/>
                    <a:pt x="32" y="17"/>
                  </a:cubicBezTo>
                  <a:cubicBezTo>
                    <a:pt x="32" y="8"/>
                    <a:pt x="25" y="1"/>
                    <a:pt x="17" y="1"/>
                  </a:cubicBezTo>
                  <a:close/>
                </a:path>
              </a:pathLst>
            </a:custGeom>
            <a:solidFill>
              <a:srgbClr val="EFB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4" name="TextBox 195"/>
            <p:cNvSpPr txBox="1"/>
            <p:nvPr/>
          </p:nvSpPr>
          <p:spPr>
            <a:xfrm>
              <a:off x="805701" y="3061390"/>
              <a:ext cx="710690" cy="369332"/>
            </a:xfrm>
            <a:prstGeom prst="rect">
              <a:avLst/>
            </a:prstGeom>
            <a:noFill/>
          </p:spPr>
          <p:txBody>
            <a:bodyPr wrap="square" rtlCol="0">
              <a:spAutoFit/>
            </a:bodyPr>
            <a:lstStyle/>
            <a:p>
              <a:pPr algn="ctr"/>
              <a:r>
                <a:rPr lang="en-US" altLang="zh-CN" b="1" dirty="0">
                  <a:solidFill>
                    <a:srgbClr val="002060"/>
                  </a:solidFill>
                  <a:latin typeface="微软雅黑" panose="020B0503020204020204" pitchFamily="34" charset="-122"/>
                  <a:ea typeface="微软雅黑" panose="020B0503020204020204" pitchFamily="34" charset="-122"/>
                </a:rPr>
                <a:t>25%</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648986" y="2983651"/>
            <a:ext cx="2773086" cy="2402675"/>
            <a:chOff x="784024" y="2150274"/>
            <a:chExt cx="2773086" cy="2402675"/>
          </a:xfrm>
        </p:grpSpPr>
        <p:sp>
          <p:nvSpPr>
            <p:cNvPr id="26" name="Freeform 6"/>
            <p:cNvSpPr>
              <a:spLocks/>
            </p:cNvSpPr>
            <p:nvPr/>
          </p:nvSpPr>
          <p:spPr bwMode="auto">
            <a:xfrm>
              <a:off x="1404910" y="2150274"/>
              <a:ext cx="2152200" cy="2069781"/>
            </a:xfrm>
            <a:custGeom>
              <a:avLst/>
              <a:gdLst>
                <a:gd name="T0" fmla="*/ 31 w 97"/>
                <a:gd name="T1" fmla="*/ 94 h 94"/>
                <a:gd name="T2" fmla="*/ 0 w 97"/>
                <a:gd name="T3" fmla="*/ 94 h 94"/>
                <a:gd name="T4" fmla="*/ 0 w 97"/>
                <a:gd name="T5" fmla="*/ 90 h 94"/>
                <a:gd name="T6" fmla="*/ 31 w 97"/>
                <a:gd name="T7" fmla="*/ 90 h 94"/>
                <a:gd name="T8" fmla="*/ 40 w 97"/>
                <a:gd name="T9" fmla="*/ 88 h 94"/>
                <a:gd name="T10" fmla="*/ 43 w 97"/>
                <a:gd name="T11" fmla="*/ 85 h 94"/>
                <a:gd name="T12" fmla="*/ 49 w 97"/>
                <a:gd name="T13" fmla="*/ 68 h 94"/>
                <a:gd name="T14" fmla="*/ 53 w 97"/>
                <a:gd name="T15" fmla="*/ 41 h 94"/>
                <a:gd name="T16" fmla="*/ 59 w 97"/>
                <a:gd name="T17" fmla="*/ 12 h 94"/>
                <a:gd name="T18" fmla="*/ 63 w 97"/>
                <a:gd name="T19" fmla="*/ 5 h 94"/>
                <a:gd name="T20" fmla="*/ 68 w 97"/>
                <a:gd name="T21" fmla="*/ 2 h 94"/>
                <a:gd name="T22" fmla="*/ 76 w 97"/>
                <a:gd name="T23" fmla="*/ 1 h 94"/>
                <a:gd name="T24" fmla="*/ 78 w 97"/>
                <a:gd name="T25" fmla="*/ 1 h 94"/>
                <a:gd name="T26" fmla="*/ 97 w 97"/>
                <a:gd name="T27" fmla="*/ 1 h 94"/>
                <a:gd name="T28" fmla="*/ 97 w 97"/>
                <a:gd name="T29" fmla="*/ 5 h 94"/>
                <a:gd name="T30" fmla="*/ 76 w 97"/>
                <a:gd name="T31" fmla="*/ 5 h 94"/>
                <a:gd name="T32" fmla="*/ 69 w 97"/>
                <a:gd name="T33" fmla="*/ 5 h 94"/>
                <a:gd name="T34" fmla="*/ 66 w 97"/>
                <a:gd name="T35" fmla="*/ 8 h 94"/>
                <a:gd name="T36" fmla="*/ 63 w 97"/>
                <a:gd name="T37" fmla="*/ 13 h 94"/>
                <a:gd name="T38" fmla="*/ 57 w 97"/>
                <a:gd name="T39" fmla="*/ 42 h 94"/>
                <a:gd name="T40" fmla="*/ 53 w 97"/>
                <a:gd name="T41" fmla="*/ 69 h 94"/>
                <a:gd name="T42" fmla="*/ 46 w 97"/>
                <a:gd name="T43" fmla="*/ 87 h 94"/>
                <a:gd name="T44" fmla="*/ 42 w 97"/>
                <a:gd name="T45" fmla="*/ 91 h 94"/>
                <a:gd name="T46" fmla="*/ 31 w 97"/>
                <a:gd name="T47" fmla="*/ 94 h 94"/>
                <a:gd name="connsiteX0" fmla="*/ 3196 w 10000"/>
                <a:gd name="connsiteY0" fmla="*/ 9902 h 9902"/>
                <a:gd name="connsiteX1" fmla="*/ 0 w 10000"/>
                <a:gd name="connsiteY1" fmla="*/ 9902 h 9902"/>
                <a:gd name="connsiteX2" fmla="*/ 0 w 10000"/>
                <a:gd name="connsiteY2" fmla="*/ 9476 h 9902"/>
                <a:gd name="connsiteX3" fmla="*/ 3196 w 10000"/>
                <a:gd name="connsiteY3" fmla="*/ 9476 h 9902"/>
                <a:gd name="connsiteX4" fmla="*/ 4124 w 10000"/>
                <a:gd name="connsiteY4" fmla="*/ 9264 h 9902"/>
                <a:gd name="connsiteX5" fmla="*/ 4433 w 10000"/>
                <a:gd name="connsiteY5" fmla="*/ 8945 h 9902"/>
                <a:gd name="connsiteX6" fmla="*/ 5052 w 10000"/>
                <a:gd name="connsiteY6" fmla="*/ 7136 h 9902"/>
                <a:gd name="connsiteX7" fmla="*/ 5464 w 10000"/>
                <a:gd name="connsiteY7" fmla="*/ 4264 h 9902"/>
                <a:gd name="connsiteX8" fmla="*/ 6082 w 10000"/>
                <a:gd name="connsiteY8" fmla="*/ 1179 h 9902"/>
                <a:gd name="connsiteX9" fmla="*/ 6495 w 10000"/>
                <a:gd name="connsiteY9" fmla="*/ 434 h 9902"/>
                <a:gd name="connsiteX10" fmla="*/ 7010 w 10000"/>
                <a:gd name="connsiteY10" fmla="*/ 115 h 9902"/>
                <a:gd name="connsiteX11" fmla="*/ 8041 w 10000"/>
                <a:gd name="connsiteY11" fmla="*/ 8 h 9902"/>
                <a:gd name="connsiteX12" fmla="*/ 10000 w 10000"/>
                <a:gd name="connsiteY12" fmla="*/ 8 h 9902"/>
                <a:gd name="connsiteX13" fmla="*/ 10000 w 10000"/>
                <a:gd name="connsiteY13" fmla="*/ 434 h 9902"/>
                <a:gd name="connsiteX14" fmla="*/ 7835 w 10000"/>
                <a:gd name="connsiteY14" fmla="*/ 434 h 9902"/>
                <a:gd name="connsiteX15" fmla="*/ 7113 w 10000"/>
                <a:gd name="connsiteY15" fmla="*/ 434 h 9902"/>
                <a:gd name="connsiteX16" fmla="*/ 6804 w 10000"/>
                <a:gd name="connsiteY16" fmla="*/ 753 h 9902"/>
                <a:gd name="connsiteX17" fmla="*/ 6495 w 10000"/>
                <a:gd name="connsiteY17" fmla="*/ 1285 h 9902"/>
                <a:gd name="connsiteX18" fmla="*/ 5876 w 10000"/>
                <a:gd name="connsiteY18" fmla="*/ 4370 h 9902"/>
                <a:gd name="connsiteX19" fmla="*/ 5464 w 10000"/>
                <a:gd name="connsiteY19" fmla="*/ 7242 h 9902"/>
                <a:gd name="connsiteX20" fmla="*/ 4742 w 10000"/>
                <a:gd name="connsiteY20" fmla="*/ 9157 h 9902"/>
                <a:gd name="connsiteX21" fmla="*/ 4330 w 10000"/>
                <a:gd name="connsiteY21" fmla="*/ 9583 h 9902"/>
                <a:gd name="connsiteX22" fmla="*/ 3196 w 10000"/>
                <a:gd name="connsiteY22" fmla="*/ 9902 h 9902"/>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7113 w 10000"/>
                <a:gd name="connsiteY15" fmla="*/ 438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36 w 10000"/>
                <a:gd name="connsiteY15" fmla="*/ 542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91 w 10000"/>
                <a:gd name="connsiteY15" fmla="*/ 554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91 w 10000"/>
                <a:gd name="connsiteY15" fmla="*/ 554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 name="connsiteX0" fmla="*/ 3196 w 10000"/>
                <a:gd name="connsiteY0" fmla="*/ 10000 h 10000"/>
                <a:gd name="connsiteX1" fmla="*/ 0 w 10000"/>
                <a:gd name="connsiteY1" fmla="*/ 10000 h 10000"/>
                <a:gd name="connsiteX2" fmla="*/ 0 w 10000"/>
                <a:gd name="connsiteY2" fmla="*/ 9570 h 10000"/>
                <a:gd name="connsiteX3" fmla="*/ 3196 w 10000"/>
                <a:gd name="connsiteY3" fmla="*/ 9570 h 10000"/>
                <a:gd name="connsiteX4" fmla="*/ 4124 w 10000"/>
                <a:gd name="connsiteY4" fmla="*/ 9356 h 10000"/>
                <a:gd name="connsiteX5" fmla="*/ 4433 w 10000"/>
                <a:gd name="connsiteY5" fmla="*/ 9034 h 10000"/>
                <a:gd name="connsiteX6" fmla="*/ 5052 w 10000"/>
                <a:gd name="connsiteY6" fmla="*/ 7207 h 10000"/>
                <a:gd name="connsiteX7" fmla="*/ 5464 w 10000"/>
                <a:gd name="connsiteY7" fmla="*/ 4306 h 10000"/>
                <a:gd name="connsiteX8" fmla="*/ 6082 w 10000"/>
                <a:gd name="connsiteY8" fmla="*/ 1191 h 10000"/>
                <a:gd name="connsiteX9" fmla="*/ 6495 w 10000"/>
                <a:gd name="connsiteY9" fmla="*/ 438 h 10000"/>
                <a:gd name="connsiteX10" fmla="*/ 7010 w 10000"/>
                <a:gd name="connsiteY10" fmla="*/ 116 h 10000"/>
                <a:gd name="connsiteX11" fmla="*/ 8041 w 10000"/>
                <a:gd name="connsiteY11" fmla="*/ 8 h 10000"/>
                <a:gd name="connsiteX12" fmla="*/ 10000 w 10000"/>
                <a:gd name="connsiteY12" fmla="*/ 8 h 10000"/>
                <a:gd name="connsiteX13" fmla="*/ 10000 w 10000"/>
                <a:gd name="connsiteY13" fmla="*/ 438 h 10000"/>
                <a:gd name="connsiteX14" fmla="*/ 7835 w 10000"/>
                <a:gd name="connsiteY14" fmla="*/ 438 h 10000"/>
                <a:gd name="connsiteX15" fmla="*/ 6947 w 10000"/>
                <a:gd name="connsiteY15" fmla="*/ 623 h 10000"/>
                <a:gd name="connsiteX16" fmla="*/ 6495 w 10000"/>
                <a:gd name="connsiteY16" fmla="*/ 1298 h 10000"/>
                <a:gd name="connsiteX17" fmla="*/ 5876 w 10000"/>
                <a:gd name="connsiteY17" fmla="*/ 4413 h 10000"/>
                <a:gd name="connsiteX18" fmla="*/ 5464 w 10000"/>
                <a:gd name="connsiteY18" fmla="*/ 7314 h 10000"/>
                <a:gd name="connsiteX19" fmla="*/ 4742 w 10000"/>
                <a:gd name="connsiteY19" fmla="*/ 9248 h 10000"/>
                <a:gd name="connsiteX20" fmla="*/ 4330 w 10000"/>
                <a:gd name="connsiteY20" fmla="*/ 9678 h 10000"/>
                <a:gd name="connsiteX21" fmla="*/ 3196 w 10000"/>
                <a:gd name="connsiteY21"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000" h="10000">
                  <a:moveTo>
                    <a:pt x="3196" y="10000"/>
                  </a:moveTo>
                  <a:lnTo>
                    <a:pt x="0" y="10000"/>
                  </a:lnTo>
                  <a:lnTo>
                    <a:pt x="0" y="9570"/>
                  </a:lnTo>
                  <a:lnTo>
                    <a:pt x="3196" y="9570"/>
                  </a:lnTo>
                  <a:cubicBezTo>
                    <a:pt x="3608" y="9570"/>
                    <a:pt x="3918" y="9570"/>
                    <a:pt x="4124" y="9356"/>
                  </a:cubicBezTo>
                  <a:lnTo>
                    <a:pt x="4433" y="9034"/>
                  </a:lnTo>
                  <a:cubicBezTo>
                    <a:pt x="4742" y="8496"/>
                    <a:pt x="4948" y="7744"/>
                    <a:pt x="5052" y="7207"/>
                  </a:cubicBezTo>
                  <a:cubicBezTo>
                    <a:pt x="5258" y="6454"/>
                    <a:pt x="5361" y="5488"/>
                    <a:pt x="5464" y="4306"/>
                  </a:cubicBezTo>
                  <a:cubicBezTo>
                    <a:pt x="5567" y="3447"/>
                    <a:pt x="5670" y="2264"/>
                    <a:pt x="6082" y="1191"/>
                  </a:cubicBezTo>
                  <a:cubicBezTo>
                    <a:pt x="6186" y="868"/>
                    <a:pt x="6289" y="653"/>
                    <a:pt x="6495" y="438"/>
                  </a:cubicBezTo>
                  <a:cubicBezTo>
                    <a:pt x="6598" y="331"/>
                    <a:pt x="6804" y="223"/>
                    <a:pt x="7010" y="116"/>
                  </a:cubicBezTo>
                  <a:cubicBezTo>
                    <a:pt x="7268" y="44"/>
                    <a:pt x="7543" y="26"/>
                    <a:pt x="8041" y="8"/>
                  </a:cubicBezTo>
                  <a:cubicBezTo>
                    <a:pt x="8539" y="-10"/>
                    <a:pt x="10000" y="8"/>
                    <a:pt x="10000" y="8"/>
                  </a:cubicBezTo>
                  <a:lnTo>
                    <a:pt x="10000" y="438"/>
                  </a:lnTo>
                  <a:cubicBezTo>
                    <a:pt x="9278" y="438"/>
                    <a:pt x="8344" y="407"/>
                    <a:pt x="7835" y="438"/>
                  </a:cubicBezTo>
                  <a:cubicBezTo>
                    <a:pt x="7326" y="469"/>
                    <a:pt x="7130" y="474"/>
                    <a:pt x="6947" y="623"/>
                  </a:cubicBezTo>
                  <a:cubicBezTo>
                    <a:pt x="6764" y="772"/>
                    <a:pt x="6646" y="965"/>
                    <a:pt x="6495" y="1298"/>
                  </a:cubicBezTo>
                  <a:cubicBezTo>
                    <a:pt x="6082" y="2372"/>
                    <a:pt x="5979" y="3554"/>
                    <a:pt x="5876" y="4413"/>
                  </a:cubicBezTo>
                  <a:cubicBezTo>
                    <a:pt x="5773" y="5595"/>
                    <a:pt x="5670" y="6454"/>
                    <a:pt x="5464" y="7314"/>
                  </a:cubicBezTo>
                  <a:cubicBezTo>
                    <a:pt x="5361" y="7851"/>
                    <a:pt x="5155" y="8603"/>
                    <a:pt x="4742" y="9248"/>
                  </a:cubicBezTo>
                  <a:cubicBezTo>
                    <a:pt x="4639" y="9463"/>
                    <a:pt x="4536" y="9570"/>
                    <a:pt x="4330" y="9678"/>
                  </a:cubicBezTo>
                  <a:cubicBezTo>
                    <a:pt x="4021" y="10000"/>
                    <a:pt x="3608" y="10000"/>
                    <a:pt x="3196" y="10000"/>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7" name="Oval 7"/>
            <p:cNvSpPr>
              <a:spLocks noChangeArrowheads="1"/>
            </p:cNvSpPr>
            <p:nvPr/>
          </p:nvSpPr>
          <p:spPr bwMode="auto">
            <a:xfrm>
              <a:off x="805701" y="3819033"/>
              <a:ext cx="710690" cy="733916"/>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8" name="Freeform 8"/>
            <p:cNvSpPr>
              <a:spLocks noEditPoints="1"/>
            </p:cNvSpPr>
            <p:nvPr/>
          </p:nvSpPr>
          <p:spPr bwMode="auto">
            <a:xfrm>
              <a:off x="784024" y="3797357"/>
              <a:ext cx="754044" cy="755592"/>
            </a:xfrm>
            <a:custGeom>
              <a:avLst/>
              <a:gdLst>
                <a:gd name="T0" fmla="*/ 17 w 34"/>
                <a:gd name="T1" fmla="*/ 34 h 34"/>
                <a:gd name="T2" fmla="*/ 0 w 34"/>
                <a:gd name="T3" fmla="*/ 17 h 34"/>
                <a:gd name="T4" fmla="*/ 17 w 34"/>
                <a:gd name="T5" fmla="*/ 0 h 34"/>
                <a:gd name="T6" fmla="*/ 34 w 34"/>
                <a:gd name="T7" fmla="*/ 17 h 34"/>
                <a:gd name="T8" fmla="*/ 17 w 34"/>
                <a:gd name="T9" fmla="*/ 34 h 34"/>
                <a:gd name="T10" fmla="*/ 17 w 34"/>
                <a:gd name="T11" fmla="*/ 2 h 34"/>
                <a:gd name="T12" fmla="*/ 1 w 34"/>
                <a:gd name="T13" fmla="*/ 17 h 34"/>
                <a:gd name="T14" fmla="*/ 17 w 34"/>
                <a:gd name="T15" fmla="*/ 33 h 34"/>
                <a:gd name="T16" fmla="*/ 32 w 34"/>
                <a:gd name="T17" fmla="*/ 17 h 34"/>
                <a:gd name="T18" fmla="*/ 17 w 34"/>
                <a:gd name="T1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34"/>
                  </a:moveTo>
                  <a:cubicBezTo>
                    <a:pt x="7" y="34"/>
                    <a:pt x="0" y="27"/>
                    <a:pt x="0" y="17"/>
                  </a:cubicBezTo>
                  <a:cubicBezTo>
                    <a:pt x="0" y="8"/>
                    <a:pt x="7" y="0"/>
                    <a:pt x="17" y="0"/>
                  </a:cubicBezTo>
                  <a:cubicBezTo>
                    <a:pt x="26" y="0"/>
                    <a:pt x="34" y="8"/>
                    <a:pt x="34" y="17"/>
                  </a:cubicBezTo>
                  <a:cubicBezTo>
                    <a:pt x="34" y="27"/>
                    <a:pt x="26" y="34"/>
                    <a:pt x="17" y="34"/>
                  </a:cubicBezTo>
                  <a:close/>
                  <a:moveTo>
                    <a:pt x="17" y="2"/>
                  </a:moveTo>
                  <a:cubicBezTo>
                    <a:pt x="8" y="2"/>
                    <a:pt x="1" y="9"/>
                    <a:pt x="1" y="17"/>
                  </a:cubicBezTo>
                  <a:cubicBezTo>
                    <a:pt x="1" y="26"/>
                    <a:pt x="8" y="33"/>
                    <a:pt x="17" y="33"/>
                  </a:cubicBezTo>
                  <a:cubicBezTo>
                    <a:pt x="25" y="33"/>
                    <a:pt x="32" y="26"/>
                    <a:pt x="32" y="17"/>
                  </a:cubicBezTo>
                  <a:cubicBezTo>
                    <a:pt x="32" y="9"/>
                    <a:pt x="25" y="2"/>
                    <a:pt x="17" y="2"/>
                  </a:cubicBezTo>
                  <a:close/>
                </a:path>
              </a:pathLst>
            </a:custGeom>
            <a:solidFill>
              <a:srgbClr val="FF7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9" name="TextBox 196"/>
            <p:cNvSpPr txBox="1"/>
            <p:nvPr/>
          </p:nvSpPr>
          <p:spPr>
            <a:xfrm>
              <a:off x="805701" y="4016191"/>
              <a:ext cx="710690" cy="369332"/>
            </a:xfrm>
            <a:prstGeom prst="rect">
              <a:avLst/>
            </a:prstGeom>
            <a:noFill/>
          </p:spPr>
          <p:txBody>
            <a:bodyPr wrap="square" rtlCol="0">
              <a:spAutoFit/>
            </a:bodyPr>
            <a:lstStyle/>
            <a:p>
              <a:pPr algn="ctr"/>
              <a:r>
                <a:rPr lang="en-US" altLang="zh-CN" b="1" dirty="0">
                  <a:solidFill>
                    <a:srgbClr val="002060"/>
                  </a:solidFill>
                  <a:latin typeface="微软雅黑" panose="020B0503020204020204" pitchFamily="34" charset="-122"/>
                  <a:ea typeface="微软雅黑" panose="020B0503020204020204" pitchFamily="34" charset="-122"/>
                </a:rPr>
                <a:t>25%</a:t>
              </a:r>
              <a:endParaRPr lang="zh-CN" altLang="en-US" b="1" dirty="0">
                <a:solidFill>
                  <a:srgbClr val="002060"/>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199110" y="1896356"/>
            <a:ext cx="1597892" cy="1600989"/>
            <a:chOff x="3334148" y="1062979"/>
            <a:chExt cx="1597892" cy="1600989"/>
          </a:xfrm>
          <a:solidFill>
            <a:srgbClr val="0070C0"/>
          </a:solidFill>
        </p:grpSpPr>
        <p:sp>
          <p:nvSpPr>
            <p:cNvPr id="31" name="Freeform 30"/>
            <p:cNvSpPr>
              <a:spLocks noEditPoints="1"/>
            </p:cNvSpPr>
            <p:nvPr/>
          </p:nvSpPr>
          <p:spPr bwMode="auto">
            <a:xfrm>
              <a:off x="3334148" y="1062979"/>
              <a:ext cx="1597892" cy="1600989"/>
            </a:xfrm>
            <a:custGeom>
              <a:avLst/>
              <a:gdLst>
                <a:gd name="T0" fmla="*/ 72 w 72"/>
                <a:gd name="T1" fmla="*/ 37 h 72"/>
                <a:gd name="T2" fmla="*/ 67 w 72"/>
                <a:gd name="T3" fmla="*/ 29 h 72"/>
                <a:gd name="T4" fmla="*/ 69 w 72"/>
                <a:gd name="T5" fmla="*/ 23 h 72"/>
                <a:gd name="T6" fmla="*/ 61 w 72"/>
                <a:gd name="T7" fmla="*/ 17 h 72"/>
                <a:gd name="T8" fmla="*/ 62 w 72"/>
                <a:gd name="T9" fmla="*/ 11 h 72"/>
                <a:gd name="T10" fmla="*/ 52 w 72"/>
                <a:gd name="T11" fmla="*/ 9 h 72"/>
                <a:gd name="T12" fmla="*/ 50 w 72"/>
                <a:gd name="T13" fmla="*/ 3 h 72"/>
                <a:gd name="T14" fmla="*/ 40 w 72"/>
                <a:gd name="T15" fmla="*/ 5 h 72"/>
                <a:gd name="T16" fmla="*/ 36 w 72"/>
                <a:gd name="T17" fmla="*/ 0 h 72"/>
                <a:gd name="T18" fmla="*/ 28 w 72"/>
                <a:gd name="T19" fmla="*/ 6 h 72"/>
                <a:gd name="T20" fmla="*/ 23 w 72"/>
                <a:gd name="T21" fmla="*/ 3 h 72"/>
                <a:gd name="T22" fmla="*/ 17 w 72"/>
                <a:gd name="T23" fmla="*/ 11 h 72"/>
                <a:gd name="T24" fmla="*/ 11 w 72"/>
                <a:gd name="T25" fmla="*/ 11 h 72"/>
                <a:gd name="T26" fmla="*/ 9 w 72"/>
                <a:gd name="T27" fmla="*/ 20 h 72"/>
                <a:gd name="T28" fmla="*/ 3 w 72"/>
                <a:gd name="T29" fmla="*/ 22 h 72"/>
                <a:gd name="T30" fmla="*/ 4 w 72"/>
                <a:gd name="T31" fmla="*/ 32 h 72"/>
                <a:gd name="T32" fmla="*/ 0 w 72"/>
                <a:gd name="T33" fmla="*/ 36 h 72"/>
                <a:gd name="T34" fmla="*/ 5 w 72"/>
                <a:gd name="T35" fmla="*/ 44 h 72"/>
                <a:gd name="T36" fmla="*/ 2 w 72"/>
                <a:gd name="T37" fmla="*/ 49 h 72"/>
                <a:gd name="T38" fmla="*/ 10 w 72"/>
                <a:gd name="T39" fmla="*/ 56 h 72"/>
                <a:gd name="T40" fmla="*/ 10 w 72"/>
                <a:gd name="T41" fmla="*/ 62 h 72"/>
                <a:gd name="T42" fmla="*/ 19 w 72"/>
                <a:gd name="T43" fmla="*/ 64 h 72"/>
                <a:gd name="T44" fmla="*/ 21 w 72"/>
                <a:gd name="T45" fmla="*/ 69 h 72"/>
                <a:gd name="T46" fmla="*/ 31 w 72"/>
                <a:gd name="T47" fmla="*/ 68 h 72"/>
                <a:gd name="T48" fmla="*/ 35 w 72"/>
                <a:gd name="T49" fmla="*/ 72 h 72"/>
                <a:gd name="T50" fmla="*/ 43 w 72"/>
                <a:gd name="T51" fmla="*/ 67 h 72"/>
                <a:gd name="T52" fmla="*/ 49 w 72"/>
                <a:gd name="T53" fmla="*/ 70 h 72"/>
                <a:gd name="T54" fmla="*/ 55 w 72"/>
                <a:gd name="T55" fmla="*/ 62 h 72"/>
                <a:gd name="T56" fmla="*/ 61 w 72"/>
                <a:gd name="T57" fmla="*/ 62 h 72"/>
                <a:gd name="T58" fmla="*/ 63 w 72"/>
                <a:gd name="T59" fmla="*/ 53 h 72"/>
                <a:gd name="T60" fmla="*/ 69 w 72"/>
                <a:gd name="T61" fmla="*/ 51 h 72"/>
                <a:gd name="T62" fmla="*/ 67 w 72"/>
                <a:gd name="T63" fmla="*/ 41 h 72"/>
                <a:gd name="T64" fmla="*/ 44 w 72"/>
                <a:gd name="T65" fmla="*/ 62 h 72"/>
                <a:gd name="T66" fmla="*/ 28 w 72"/>
                <a:gd name="T67" fmla="*/ 11 h 72"/>
                <a:gd name="T68" fmla="*/ 44 w 72"/>
                <a:gd name="T69" fmla="*/ 6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72">
                  <a:moveTo>
                    <a:pt x="72" y="41"/>
                  </a:moveTo>
                  <a:cubicBezTo>
                    <a:pt x="72" y="37"/>
                    <a:pt x="72" y="37"/>
                    <a:pt x="72" y="37"/>
                  </a:cubicBezTo>
                  <a:cubicBezTo>
                    <a:pt x="68" y="37"/>
                    <a:pt x="68" y="37"/>
                    <a:pt x="68" y="37"/>
                  </a:cubicBezTo>
                  <a:cubicBezTo>
                    <a:pt x="68" y="34"/>
                    <a:pt x="67" y="31"/>
                    <a:pt x="67" y="29"/>
                  </a:cubicBezTo>
                  <a:cubicBezTo>
                    <a:pt x="71" y="27"/>
                    <a:pt x="71" y="27"/>
                    <a:pt x="71" y="27"/>
                  </a:cubicBezTo>
                  <a:cubicBezTo>
                    <a:pt x="69" y="23"/>
                    <a:pt x="69" y="23"/>
                    <a:pt x="69" y="23"/>
                  </a:cubicBezTo>
                  <a:cubicBezTo>
                    <a:pt x="65" y="25"/>
                    <a:pt x="65" y="25"/>
                    <a:pt x="65" y="25"/>
                  </a:cubicBezTo>
                  <a:cubicBezTo>
                    <a:pt x="64" y="22"/>
                    <a:pt x="63" y="19"/>
                    <a:pt x="61" y="17"/>
                  </a:cubicBezTo>
                  <a:cubicBezTo>
                    <a:pt x="64" y="14"/>
                    <a:pt x="64" y="14"/>
                    <a:pt x="64" y="14"/>
                  </a:cubicBezTo>
                  <a:cubicBezTo>
                    <a:pt x="62" y="11"/>
                    <a:pt x="62" y="11"/>
                    <a:pt x="62" y="11"/>
                  </a:cubicBezTo>
                  <a:cubicBezTo>
                    <a:pt x="58" y="14"/>
                    <a:pt x="58" y="14"/>
                    <a:pt x="58" y="14"/>
                  </a:cubicBezTo>
                  <a:cubicBezTo>
                    <a:pt x="57" y="12"/>
                    <a:pt x="54" y="11"/>
                    <a:pt x="52" y="9"/>
                  </a:cubicBezTo>
                  <a:cubicBezTo>
                    <a:pt x="54" y="5"/>
                    <a:pt x="54" y="5"/>
                    <a:pt x="54" y="5"/>
                  </a:cubicBezTo>
                  <a:cubicBezTo>
                    <a:pt x="50" y="3"/>
                    <a:pt x="50" y="3"/>
                    <a:pt x="50" y="3"/>
                  </a:cubicBezTo>
                  <a:cubicBezTo>
                    <a:pt x="48" y="7"/>
                    <a:pt x="48" y="7"/>
                    <a:pt x="48" y="7"/>
                  </a:cubicBezTo>
                  <a:cubicBezTo>
                    <a:pt x="46" y="6"/>
                    <a:pt x="43" y="5"/>
                    <a:pt x="40" y="5"/>
                  </a:cubicBezTo>
                  <a:cubicBezTo>
                    <a:pt x="40" y="1"/>
                    <a:pt x="40" y="1"/>
                    <a:pt x="40" y="1"/>
                  </a:cubicBezTo>
                  <a:cubicBezTo>
                    <a:pt x="36" y="0"/>
                    <a:pt x="36" y="0"/>
                    <a:pt x="36" y="0"/>
                  </a:cubicBezTo>
                  <a:cubicBezTo>
                    <a:pt x="36" y="5"/>
                    <a:pt x="36" y="5"/>
                    <a:pt x="36" y="5"/>
                  </a:cubicBezTo>
                  <a:cubicBezTo>
                    <a:pt x="33" y="5"/>
                    <a:pt x="31" y="5"/>
                    <a:pt x="28" y="6"/>
                  </a:cubicBezTo>
                  <a:cubicBezTo>
                    <a:pt x="27" y="1"/>
                    <a:pt x="27" y="1"/>
                    <a:pt x="27" y="1"/>
                  </a:cubicBezTo>
                  <a:cubicBezTo>
                    <a:pt x="23" y="3"/>
                    <a:pt x="23" y="3"/>
                    <a:pt x="23" y="3"/>
                  </a:cubicBezTo>
                  <a:cubicBezTo>
                    <a:pt x="24" y="7"/>
                    <a:pt x="24" y="7"/>
                    <a:pt x="24" y="7"/>
                  </a:cubicBezTo>
                  <a:cubicBezTo>
                    <a:pt x="21" y="8"/>
                    <a:pt x="19" y="9"/>
                    <a:pt x="17" y="11"/>
                  </a:cubicBezTo>
                  <a:cubicBezTo>
                    <a:pt x="14" y="8"/>
                    <a:pt x="14" y="8"/>
                    <a:pt x="14" y="8"/>
                  </a:cubicBezTo>
                  <a:cubicBezTo>
                    <a:pt x="11" y="11"/>
                    <a:pt x="11" y="11"/>
                    <a:pt x="11" y="11"/>
                  </a:cubicBezTo>
                  <a:cubicBezTo>
                    <a:pt x="13" y="14"/>
                    <a:pt x="13" y="14"/>
                    <a:pt x="13" y="14"/>
                  </a:cubicBezTo>
                  <a:cubicBezTo>
                    <a:pt x="12" y="16"/>
                    <a:pt x="10" y="18"/>
                    <a:pt x="9" y="20"/>
                  </a:cubicBezTo>
                  <a:cubicBezTo>
                    <a:pt x="5" y="18"/>
                    <a:pt x="5" y="18"/>
                    <a:pt x="5" y="18"/>
                  </a:cubicBezTo>
                  <a:cubicBezTo>
                    <a:pt x="3" y="22"/>
                    <a:pt x="3" y="22"/>
                    <a:pt x="3" y="22"/>
                  </a:cubicBezTo>
                  <a:cubicBezTo>
                    <a:pt x="7" y="24"/>
                    <a:pt x="7" y="24"/>
                    <a:pt x="7" y="24"/>
                  </a:cubicBezTo>
                  <a:cubicBezTo>
                    <a:pt x="5" y="26"/>
                    <a:pt x="5" y="29"/>
                    <a:pt x="4" y="32"/>
                  </a:cubicBezTo>
                  <a:cubicBezTo>
                    <a:pt x="0" y="32"/>
                    <a:pt x="0" y="32"/>
                    <a:pt x="0" y="32"/>
                  </a:cubicBezTo>
                  <a:cubicBezTo>
                    <a:pt x="0" y="36"/>
                    <a:pt x="0" y="36"/>
                    <a:pt x="0" y="36"/>
                  </a:cubicBezTo>
                  <a:cubicBezTo>
                    <a:pt x="4" y="36"/>
                    <a:pt x="4" y="36"/>
                    <a:pt x="4" y="36"/>
                  </a:cubicBezTo>
                  <a:cubicBezTo>
                    <a:pt x="4" y="39"/>
                    <a:pt x="4" y="41"/>
                    <a:pt x="5" y="44"/>
                  </a:cubicBezTo>
                  <a:cubicBezTo>
                    <a:pt x="1" y="45"/>
                    <a:pt x="1" y="45"/>
                    <a:pt x="1" y="45"/>
                  </a:cubicBezTo>
                  <a:cubicBezTo>
                    <a:pt x="2" y="49"/>
                    <a:pt x="2" y="49"/>
                    <a:pt x="2" y="49"/>
                  </a:cubicBezTo>
                  <a:cubicBezTo>
                    <a:pt x="6" y="48"/>
                    <a:pt x="6" y="48"/>
                    <a:pt x="6" y="48"/>
                  </a:cubicBezTo>
                  <a:cubicBezTo>
                    <a:pt x="7" y="51"/>
                    <a:pt x="9" y="53"/>
                    <a:pt x="10" y="56"/>
                  </a:cubicBezTo>
                  <a:cubicBezTo>
                    <a:pt x="7" y="58"/>
                    <a:pt x="7" y="58"/>
                    <a:pt x="7" y="58"/>
                  </a:cubicBezTo>
                  <a:cubicBezTo>
                    <a:pt x="10" y="62"/>
                    <a:pt x="10" y="62"/>
                    <a:pt x="10" y="62"/>
                  </a:cubicBezTo>
                  <a:cubicBezTo>
                    <a:pt x="13" y="59"/>
                    <a:pt x="13" y="59"/>
                    <a:pt x="13" y="59"/>
                  </a:cubicBezTo>
                  <a:cubicBezTo>
                    <a:pt x="15" y="61"/>
                    <a:pt x="17" y="62"/>
                    <a:pt x="19" y="64"/>
                  </a:cubicBezTo>
                  <a:cubicBezTo>
                    <a:pt x="17" y="68"/>
                    <a:pt x="17" y="68"/>
                    <a:pt x="17" y="68"/>
                  </a:cubicBezTo>
                  <a:cubicBezTo>
                    <a:pt x="21" y="69"/>
                    <a:pt x="21" y="69"/>
                    <a:pt x="21" y="69"/>
                  </a:cubicBezTo>
                  <a:cubicBezTo>
                    <a:pt x="23" y="66"/>
                    <a:pt x="23" y="66"/>
                    <a:pt x="23" y="66"/>
                  </a:cubicBezTo>
                  <a:cubicBezTo>
                    <a:pt x="26" y="67"/>
                    <a:pt x="29" y="68"/>
                    <a:pt x="31" y="68"/>
                  </a:cubicBezTo>
                  <a:cubicBezTo>
                    <a:pt x="31" y="72"/>
                    <a:pt x="31" y="72"/>
                    <a:pt x="31" y="72"/>
                  </a:cubicBezTo>
                  <a:cubicBezTo>
                    <a:pt x="35" y="72"/>
                    <a:pt x="35" y="72"/>
                    <a:pt x="35" y="72"/>
                  </a:cubicBezTo>
                  <a:cubicBezTo>
                    <a:pt x="36" y="68"/>
                    <a:pt x="36" y="68"/>
                    <a:pt x="36" y="68"/>
                  </a:cubicBezTo>
                  <a:cubicBezTo>
                    <a:pt x="38" y="68"/>
                    <a:pt x="41" y="68"/>
                    <a:pt x="43" y="67"/>
                  </a:cubicBezTo>
                  <a:cubicBezTo>
                    <a:pt x="45" y="71"/>
                    <a:pt x="45" y="71"/>
                    <a:pt x="45" y="71"/>
                  </a:cubicBezTo>
                  <a:cubicBezTo>
                    <a:pt x="49" y="70"/>
                    <a:pt x="49" y="70"/>
                    <a:pt x="49" y="70"/>
                  </a:cubicBezTo>
                  <a:cubicBezTo>
                    <a:pt x="48" y="66"/>
                    <a:pt x="48" y="66"/>
                    <a:pt x="48" y="66"/>
                  </a:cubicBezTo>
                  <a:cubicBezTo>
                    <a:pt x="50" y="65"/>
                    <a:pt x="53" y="63"/>
                    <a:pt x="55" y="62"/>
                  </a:cubicBezTo>
                  <a:cubicBezTo>
                    <a:pt x="58" y="65"/>
                    <a:pt x="58" y="65"/>
                    <a:pt x="58" y="65"/>
                  </a:cubicBezTo>
                  <a:cubicBezTo>
                    <a:pt x="61" y="62"/>
                    <a:pt x="61" y="62"/>
                    <a:pt x="61" y="62"/>
                  </a:cubicBezTo>
                  <a:cubicBezTo>
                    <a:pt x="58" y="59"/>
                    <a:pt x="58" y="59"/>
                    <a:pt x="58" y="59"/>
                  </a:cubicBezTo>
                  <a:cubicBezTo>
                    <a:pt x="60" y="57"/>
                    <a:pt x="62" y="55"/>
                    <a:pt x="63" y="53"/>
                  </a:cubicBezTo>
                  <a:cubicBezTo>
                    <a:pt x="67" y="55"/>
                    <a:pt x="67" y="55"/>
                    <a:pt x="67" y="55"/>
                  </a:cubicBezTo>
                  <a:cubicBezTo>
                    <a:pt x="69" y="51"/>
                    <a:pt x="69" y="51"/>
                    <a:pt x="69" y="51"/>
                  </a:cubicBezTo>
                  <a:cubicBezTo>
                    <a:pt x="65" y="49"/>
                    <a:pt x="65" y="49"/>
                    <a:pt x="65" y="49"/>
                  </a:cubicBezTo>
                  <a:cubicBezTo>
                    <a:pt x="66" y="46"/>
                    <a:pt x="67" y="44"/>
                    <a:pt x="67" y="41"/>
                  </a:cubicBezTo>
                  <a:lnTo>
                    <a:pt x="72" y="41"/>
                  </a:lnTo>
                  <a:close/>
                  <a:moveTo>
                    <a:pt x="44" y="62"/>
                  </a:moveTo>
                  <a:cubicBezTo>
                    <a:pt x="30" y="66"/>
                    <a:pt x="15" y="58"/>
                    <a:pt x="11" y="44"/>
                  </a:cubicBezTo>
                  <a:cubicBezTo>
                    <a:pt x="6" y="31"/>
                    <a:pt x="14" y="16"/>
                    <a:pt x="28" y="11"/>
                  </a:cubicBezTo>
                  <a:cubicBezTo>
                    <a:pt x="42" y="7"/>
                    <a:pt x="57" y="14"/>
                    <a:pt x="61" y="28"/>
                  </a:cubicBezTo>
                  <a:cubicBezTo>
                    <a:pt x="65" y="42"/>
                    <a:pt x="58" y="57"/>
                    <a:pt x="44"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32" name="Freeform 31"/>
            <p:cNvSpPr>
              <a:spLocks/>
            </p:cNvSpPr>
            <p:nvPr/>
          </p:nvSpPr>
          <p:spPr bwMode="auto">
            <a:xfrm>
              <a:off x="3578786" y="1329295"/>
              <a:ext cx="1086938" cy="1090035"/>
            </a:xfrm>
            <a:custGeom>
              <a:avLst/>
              <a:gdLst>
                <a:gd name="T0" fmla="*/ 45 w 49"/>
                <a:gd name="T1" fmla="*/ 18 h 49"/>
                <a:gd name="T2" fmla="*/ 31 w 49"/>
                <a:gd name="T3" fmla="*/ 45 h 49"/>
                <a:gd name="T4" fmla="*/ 4 w 49"/>
                <a:gd name="T5" fmla="*/ 31 h 49"/>
                <a:gd name="T6" fmla="*/ 18 w 49"/>
                <a:gd name="T7" fmla="*/ 4 h 49"/>
                <a:gd name="T8" fmla="*/ 45 w 49"/>
                <a:gd name="T9" fmla="*/ 18 h 49"/>
              </a:gdLst>
              <a:ahLst/>
              <a:cxnLst>
                <a:cxn ang="0">
                  <a:pos x="T0" y="T1"/>
                </a:cxn>
                <a:cxn ang="0">
                  <a:pos x="T2" y="T3"/>
                </a:cxn>
                <a:cxn ang="0">
                  <a:pos x="T4" y="T5"/>
                </a:cxn>
                <a:cxn ang="0">
                  <a:pos x="T6" y="T7"/>
                </a:cxn>
                <a:cxn ang="0">
                  <a:pos x="T8" y="T9"/>
                </a:cxn>
              </a:cxnLst>
              <a:rect l="0" t="0" r="r" b="b"/>
              <a:pathLst>
                <a:path w="49" h="49">
                  <a:moveTo>
                    <a:pt x="45" y="18"/>
                  </a:moveTo>
                  <a:cubicBezTo>
                    <a:pt x="49" y="29"/>
                    <a:pt x="43" y="41"/>
                    <a:pt x="31" y="45"/>
                  </a:cubicBezTo>
                  <a:cubicBezTo>
                    <a:pt x="20" y="49"/>
                    <a:pt x="8" y="42"/>
                    <a:pt x="4" y="31"/>
                  </a:cubicBezTo>
                  <a:cubicBezTo>
                    <a:pt x="0" y="20"/>
                    <a:pt x="7" y="7"/>
                    <a:pt x="18" y="4"/>
                  </a:cubicBezTo>
                  <a:cubicBezTo>
                    <a:pt x="30" y="0"/>
                    <a:pt x="42" y="6"/>
                    <a:pt x="45"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
        <p:nvSpPr>
          <p:cNvPr id="33" name="矩形 32"/>
          <p:cNvSpPr/>
          <p:nvPr/>
        </p:nvSpPr>
        <p:spPr>
          <a:xfrm>
            <a:off x="6341292" y="3273467"/>
            <a:ext cx="3553405" cy="1785104"/>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34" name="矩形 33"/>
          <p:cNvSpPr/>
          <p:nvPr/>
        </p:nvSpPr>
        <p:spPr>
          <a:xfrm>
            <a:off x="6351412" y="4692237"/>
            <a:ext cx="3543285" cy="1077218"/>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p:txBody>
      </p:sp>
      <p:sp>
        <p:nvSpPr>
          <p:cNvPr id="35" name="矩形 34"/>
          <p:cNvSpPr/>
          <p:nvPr/>
        </p:nvSpPr>
        <p:spPr>
          <a:xfrm>
            <a:off x="6306407" y="2537375"/>
            <a:ext cx="3195355" cy="523220"/>
          </a:xfrm>
          <a:prstGeom prst="rect">
            <a:avLst/>
          </a:prstGeom>
        </p:spPr>
        <p:txBody>
          <a:bodyPr wrap="square">
            <a:spAutoFit/>
          </a:bodyPr>
          <a:lstStyle/>
          <a:p>
            <a:r>
              <a:rPr lang="zh-CN" altLang="en-US" sz="2800" b="1" dirty="0">
                <a:solidFill>
                  <a:srgbClr val="002060"/>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319359200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31"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750" fill="hold"/>
                                        <p:tgtEl>
                                          <p:spTgt spid="30"/>
                                        </p:tgtEl>
                                        <p:attrNameLst>
                                          <p:attrName>ppt_w</p:attrName>
                                        </p:attrNameLst>
                                      </p:cBhvr>
                                      <p:tavLst>
                                        <p:tav tm="0">
                                          <p:val>
                                            <p:fltVal val="0"/>
                                          </p:val>
                                        </p:tav>
                                        <p:tav tm="100000">
                                          <p:val>
                                            <p:strVal val="#ppt_w"/>
                                          </p:val>
                                        </p:tav>
                                      </p:tavLst>
                                    </p:anim>
                                    <p:anim calcmode="lin" valueType="num">
                                      <p:cBhvr>
                                        <p:cTn id="20" dur="750" fill="hold"/>
                                        <p:tgtEl>
                                          <p:spTgt spid="30"/>
                                        </p:tgtEl>
                                        <p:attrNameLst>
                                          <p:attrName>ppt_h</p:attrName>
                                        </p:attrNameLst>
                                      </p:cBhvr>
                                      <p:tavLst>
                                        <p:tav tm="0">
                                          <p:val>
                                            <p:fltVal val="0"/>
                                          </p:val>
                                        </p:tav>
                                        <p:tav tm="100000">
                                          <p:val>
                                            <p:strVal val="#ppt_h"/>
                                          </p:val>
                                        </p:tav>
                                      </p:tavLst>
                                    </p:anim>
                                    <p:anim calcmode="lin" valueType="num">
                                      <p:cBhvr>
                                        <p:cTn id="21" dur="750" fill="hold"/>
                                        <p:tgtEl>
                                          <p:spTgt spid="30"/>
                                        </p:tgtEl>
                                        <p:attrNameLst>
                                          <p:attrName>style.rotation</p:attrName>
                                        </p:attrNameLst>
                                      </p:cBhvr>
                                      <p:tavLst>
                                        <p:tav tm="0">
                                          <p:val>
                                            <p:fltVal val="90"/>
                                          </p:val>
                                        </p:tav>
                                        <p:tav tm="100000">
                                          <p:val>
                                            <p:fltVal val="0"/>
                                          </p:val>
                                        </p:tav>
                                      </p:tavLst>
                                    </p:anim>
                                    <p:animEffect transition="in" filter="fade">
                                      <p:cBhvr>
                                        <p:cTn id="22" dur="750"/>
                                        <p:tgtEl>
                                          <p:spTgt spid="30"/>
                                        </p:tgtEl>
                                      </p:cBhvr>
                                    </p:animEffect>
                                  </p:childTnLst>
                                </p:cTn>
                              </p:par>
                              <p:par>
                                <p:cTn id="23" presetID="8" presetClass="emph" presetSubtype="0" fill="hold" nodeType="withEffect">
                                  <p:stCondLst>
                                    <p:cond delay="750"/>
                                  </p:stCondLst>
                                  <p:childTnLst>
                                    <p:animRot by="-21600000">
                                      <p:cBhvr>
                                        <p:cTn id="24" dur="2000" fill="hold"/>
                                        <p:tgtEl>
                                          <p:spTgt spid="30"/>
                                        </p:tgtEl>
                                        <p:attrNameLst>
                                          <p:attrName>r</p:attrName>
                                        </p:attrNameLst>
                                      </p:cBhvr>
                                    </p:animRot>
                                  </p:childTnLst>
                                </p:cTn>
                              </p:par>
                              <p:par>
                                <p:cTn id="25" presetID="22" presetClass="entr" presetSubtype="2" fill="hold" nodeType="withEffect">
                                  <p:stCondLst>
                                    <p:cond delay="750"/>
                                  </p:stCondLst>
                                  <p:childTnLst>
                                    <p:set>
                                      <p:cBhvr>
                                        <p:cTn id="26" dur="1" fill="hold">
                                          <p:stCondLst>
                                            <p:cond delay="0"/>
                                          </p:stCondLst>
                                        </p:cTn>
                                        <p:tgtEl>
                                          <p:spTgt spid="5"/>
                                        </p:tgtEl>
                                        <p:attrNameLst>
                                          <p:attrName>style.visibility</p:attrName>
                                        </p:attrNameLst>
                                      </p:cBhvr>
                                      <p:to>
                                        <p:strVal val="visible"/>
                                      </p:to>
                                    </p:set>
                                    <p:animEffect transition="in" filter="wipe(right)">
                                      <p:cBhvr>
                                        <p:cTn id="27" dur="500"/>
                                        <p:tgtEl>
                                          <p:spTgt spid="5"/>
                                        </p:tgtEl>
                                      </p:cBhvr>
                                    </p:animEffect>
                                  </p:childTnLst>
                                </p:cTn>
                              </p:par>
                              <p:par>
                                <p:cTn id="28" presetID="22" presetClass="entr" presetSubtype="2" fill="hold" nodeType="withEffect">
                                  <p:stCondLst>
                                    <p:cond delay="100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par>
                                <p:cTn id="31" presetID="22" presetClass="entr" presetSubtype="2" fill="hold" nodeType="withEffect">
                                  <p:stCondLst>
                                    <p:cond delay="125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2" fill="hold" nodeType="withEffect">
                                  <p:stCondLst>
                                    <p:cond delay="1500"/>
                                  </p:stCondLst>
                                  <p:childTnLst>
                                    <p:set>
                                      <p:cBhvr>
                                        <p:cTn id="35" dur="1" fill="hold">
                                          <p:stCondLst>
                                            <p:cond delay="0"/>
                                          </p:stCondLst>
                                        </p:cTn>
                                        <p:tgtEl>
                                          <p:spTgt spid="25"/>
                                        </p:tgtEl>
                                        <p:attrNameLst>
                                          <p:attrName>style.visibility</p:attrName>
                                        </p:attrNameLst>
                                      </p:cBhvr>
                                      <p:to>
                                        <p:strVal val="visible"/>
                                      </p:to>
                                    </p:set>
                                    <p:animEffect transition="in" filter="wipe(right)">
                                      <p:cBhvr>
                                        <p:cTn id="36" dur="500"/>
                                        <p:tgtEl>
                                          <p:spTgt spid="25"/>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47" presetClass="entr" presetSubtype="0" fill="hold" grpId="0" nodeType="withEffect">
                                  <p:stCondLst>
                                    <p:cond delay="5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750"/>
                                        <p:tgtEl>
                                          <p:spTgt spid="33"/>
                                        </p:tgtEl>
                                      </p:cBhvr>
                                    </p:animEffect>
                                    <p:anim calcmode="lin" valueType="num">
                                      <p:cBhvr>
                                        <p:cTn id="45" dur="750" fill="hold"/>
                                        <p:tgtEl>
                                          <p:spTgt spid="33"/>
                                        </p:tgtEl>
                                        <p:attrNameLst>
                                          <p:attrName>ppt_x</p:attrName>
                                        </p:attrNameLst>
                                      </p:cBhvr>
                                      <p:tavLst>
                                        <p:tav tm="0">
                                          <p:val>
                                            <p:strVal val="#ppt_x"/>
                                          </p:val>
                                        </p:tav>
                                        <p:tav tm="100000">
                                          <p:val>
                                            <p:strVal val="#ppt_x"/>
                                          </p:val>
                                        </p:tav>
                                      </p:tavLst>
                                    </p:anim>
                                    <p:anim calcmode="lin" valueType="num">
                                      <p:cBhvr>
                                        <p:cTn id="46" dur="750" fill="hold"/>
                                        <p:tgtEl>
                                          <p:spTgt spid="3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125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750"/>
                                        <p:tgtEl>
                                          <p:spTgt spid="34"/>
                                        </p:tgtEl>
                                      </p:cBhvr>
                                    </p:animEffect>
                                    <p:anim calcmode="lin" valueType="num">
                                      <p:cBhvr>
                                        <p:cTn id="50" dur="750" fill="hold"/>
                                        <p:tgtEl>
                                          <p:spTgt spid="34"/>
                                        </p:tgtEl>
                                        <p:attrNameLst>
                                          <p:attrName>ppt_x</p:attrName>
                                        </p:attrNameLst>
                                      </p:cBhvr>
                                      <p:tavLst>
                                        <p:tav tm="0">
                                          <p:val>
                                            <p:strVal val="#ppt_x"/>
                                          </p:val>
                                        </p:tav>
                                        <p:tav tm="100000">
                                          <p:val>
                                            <p:strVal val="#ppt_x"/>
                                          </p:val>
                                        </p:tav>
                                      </p:tavLst>
                                    </p:anim>
                                    <p:anim calcmode="lin" valueType="num">
                                      <p:cBhvr>
                                        <p:cTn id="51"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3" grpId="0"/>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5" name="任意多边形 4"/>
          <p:cNvSpPr/>
          <p:nvPr/>
        </p:nvSpPr>
        <p:spPr>
          <a:xfrm>
            <a:off x="843644" y="1943100"/>
            <a:ext cx="1763485" cy="1665514"/>
          </a:xfrm>
          <a:custGeom>
            <a:avLst/>
            <a:gdLst>
              <a:gd name="connsiteX0" fmla="*/ 832757 w 1763485"/>
              <a:gd name="connsiteY0" fmla="*/ 0 h 1665514"/>
              <a:gd name="connsiteX1" fmla="*/ 0 w 1763485"/>
              <a:gd name="connsiteY1" fmla="*/ 767443 h 1665514"/>
              <a:gd name="connsiteX2" fmla="*/ 996042 w 1763485"/>
              <a:gd name="connsiteY2" fmla="*/ 1665514 h 1665514"/>
              <a:gd name="connsiteX3" fmla="*/ 1763485 w 1763485"/>
              <a:gd name="connsiteY3" fmla="*/ 751114 h 1665514"/>
              <a:gd name="connsiteX4" fmla="*/ 832757 w 1763485"/>
              <a:gd name="connsiteY4" fmla="*/ 0 h 1665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3485" h="1665514">
                <a:moveTo>
                  <a:pt x="832757" y="0"/>
                </a:moveTo>
                <a:lnTo>
                  <a:pt x="0" y="767443"/>
                </a:lnTo>
                <a:lnTo>
                  <a:pt x="996042" y="1665514"/>
                </a:lnTo>
                <a:lnTo>
                  <a:pt x="1763485" y="751114"/>
                </a:lnTo>
                <a:lnTo>
                  <a:pt x="83275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542315" y="1845129"/>
            <a:ext cx="1616529" cy="1567543"/>
          </a:xfrm>
          <a:custGeom>
            <a:avLst/>
            <a:gdLst>
              <a:gd name="connsiteX0" fmla="*/ 555171 w 1616529"/>
              <a:gd name="connsiteY0" fmla="*/ 0 h 1567543"/>
              <a:gd name="connsiteX1" fmla="*/ 0 w 1616529"/>
              <a:gd name="connsiteY1" fmla="*/ 898071 h 1567543"/>
              <a:gd name="connsiteX2" fmla="*/ 359229 w 1616529"/>
              <a:gd name="connsiteY2" fmla="*/ 1567543 h 1567543"/>
              <a:gd name="connsiteX3" fmla="*/ 1616529 w 1616529"/>
              <a:gd name="connsiteY3" fmla="*/ 1273628 h 1567543"/>
              <a:gd name="connsiteX4" fmla="*/ 1583871 w 1616529"/>
              <a:gd name="connsiteY4" fmla="*/ 408214 h 1567543"/>
              <a:gd name="connsiteX5" fmla="*/ 555171 w 1616529"/>
              <a:gd name="connsiteY5" fmla="*/ 0 h 1567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16529" h="1567543">
                <a:moveTo>
                  <a:pt x="555171" y="0"/>
                </a:moveTo>
                <a:lnTo>
                  <a:pt x="0" y="898071"/>
                </a:lnTo>
                <a:lnTo>
                  <a:pt x="359229" y="1567543"/>
                </a:lnTo>
                <a:lnTo>
                  <a:pt x="1616529" y="1273628"/>
                </a:lnTo>
                <a:lnTo>
                  <a:pt x="1583871" y="408214"/>
                </a:lnTo>
                <a:lnTo>
                  <a:pt x="555171"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11132" y="3926670"/>
            <a:ext cx="2204357" cy="1926771"/>
          </a:xfrm>
          <a:custGeom>
            <a:avLst/>
            <a:gdLst>
              <a:gd name="connsiteX0" fmla="*/ 1094014 w 2204357"/>
              <a:gd name="connsiteY0" fmla="*/ 0 h 1926771"/>
              <a:gd name="connsiteX1" fmla="*/ 0 w 2204357"/>
              <a:gd name="connsiteY1" fmla="*/ 979714 h 1926771"/>
              <a:gd name="connsiteX2" fmla="*/ 1143000 w 2204357"/>
              <a:gd name="connsiteY2" fmla="*/ 1926771 h 1926771"/>
              <a:gd name="connsiteX3" fmla="*/ 2204357 w 2204357"/>
              <a:gd name="connsiteY3" fmla="*/ 1061357 h 1926771"/>
              <a:gd name="connsiteX4" fmla="*/ 1094014 w 2204357"/>
              <a:gd name="connsiteY4" fmla="*/ 0 h 1926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4357" h="1926771">
                <a:moveTo>
                  <a:pt x="1094014" y="0"/>
                </a:moveTo>
                <a:lnTo>
                  <a:pt x="0" y="979714"/>
                </a:lnTo>
                <a:lnTo>
                  <a:pt x="1143000" y="1926771"/>
                </a:lnTo>
                <a:lnTo>
                  <a:pt x="2204357" y="1061357"/>
                </a:lnTo>
                <a:lnTo>
                  <a:pt x="1094014" y="0"/>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6260818" y="4155270"/>
            <a:ext cx="2090057" cy="1583871"/>
          </a:xfrm>
          <a:custGeom>
            <a:avLst/>
            <a:gdLst>
              <a:gd name="connsiteX0" fmla="*/ 604157 w 2090057"/>
              <a:gd name="connsiteY0" fmla="*/ 0 h 1583871"/>
              <a:gd name="connsiteX1" fmla="*/ 1959428 w 2090057"/>
              <a:gd name="connsiteY1" fmla="*/ 261257 h 1583871"/>
              <a:gd name="connsiteX2" fmla="*/ 2090057 w 2090057"/>
              <a:gd name="connsiteY2" fmla="*/ 979714 h 1583871"/>
              <a:gd name="connsiteX3" fmla="*/ 1077686 w 2090057"/>
              <a:gd name="connsiteY3" fmla="*/ 1583871 h 1583871"/>
              <a:gd name="connsiteX4" fmla="*/ 0 w 2090057"/>
              <a:gd name="connsiteY4" fmla="*/ 653143 h 1583871"/>
              <a:gd name="connsiteX5" fmla="*/ 604157 w 2090057"/>
              <a:gd name="connsiteY5" fmla="*/ 0 h 158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90057" h="1583871">
                <a:moveTo>
                  <a:pt x="604157" y="0"/>
                </a:moveTo>
                <a:lnTo>
                  <a:pt x="1959428" y="261257"/>
                </a:lnTo>
                <a:lnTo>
                  <a:pt x="2090057" y="979714"/>
                </a:lnTo>
                <a:lnTo>
                  <a:pt x="1077686" y="1583871"/>
                </a:lnTo>
                <a:lnTo>
                  <a:pt x="0" y="653143"/>
                </a:lnTo>
                <a:lnTo>
                  <a:pt x="604157"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953900" y="1761024"/>
            <a:ext cx="2339102" cy="461665"/>
          </a:xfrm>
          <a:prstGeom prst="rect">
            <a:avLst/>
          </a:prstGeom>
        </p:spPr>
        <p:txBody>
          <a:bodyPr wrap="non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请在此</a:t>
            </a:r>
            <a:r>
              <a:rPr lang="zh-CN" altLang="en-US" sz="2400" b="1" dirty="0" smtClean="0">
                <a:solidFill>
                  <a:srgbClr val="0070C0"/>
                </a:solidFill>
                <a:latin typeface="微软雅黑" panose="020B0503020204020204" pitchFamily="34" charset="-122"/>
                <a:ea typeface="微软雅黑" panose="020B0503020204020204" pitchFamily="34" charset="-122"/>
              </a:rPr>
              <a:t>输入标题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0" name="矩形 9"/>
          <p:cNvSpPr/>
          <p:nvPr/>
        </p:nvSpPr>
        <p:spPr>
          <a:xfrm>
            <a:off x="2953900" y="2222290"/>
            <a:ext cx="2339102" cy="1569660"/>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请在此</a:t>
            </a:r>
            <a:r>
              <a:rPr lang="zh-CN" altLang="en-US" sz="1600" dirty="0" smtClean="0">
                <a:solidFill>
                  <a:srgbClr val="002060"/>
                </a:solidFill>
                <a:latin typeface="微软雅黑" panose="020B0503020204020204" pitchFamily="34" charset="-122"/>
                <a:ea typeface="微软雅黑" panose="020B0503020204020204" pitchFamily="34" charset="-122"/>
              </a:rPr>
              <a:t>输入标题请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a:t>
            </a:r>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en-US" altLang="zh-CN" sz="1600" dirty="0" smtClean="0">
              <a:solidFill>
                <a:srgbClr val="002060"/>
              </a:solidFill>
              <a:latin typeface="微软雅黑" panose="020B0503020204020204" pitchFamily="34" charset="-122"/>
              <a:ea typeface="微软雅黑" panose="020B0503020204020204" pitchFamily="34" charset="-122"/>
            </a:endParaRPr>
          </a:p>
          <a:p>
            <a:endParaRPr lang="zh-CN" altLang="en-US" sz="1600" dirty="0">
              <a:solidFill>
                <a:srgbClr val="002060"/>
              </a:solidFill>
              <a:latin typeface="微软雅黑" panose="020B0503020204020204" pitchFamily="34" charset="-122"/>
              <a:ea typeface="微软雅黑" panose="020B0503020204020204" pitchFamily="34" charset="-122"/>
            </a:endParaRPr>
          </a:p>
        </p:txBody>
      </p:sp>
      <p:sp>
        <p:nvSpPr>
          <p:cNvPr id="11" name="矩形 10"/>
          <p:cNvSpPr/>
          <p:nvPr/>
        </p:nvSpPr>
        <p:spPr>
          <a:xfrm>
            <a:off x="8559575" y="1793853"/>
            <a:ext cx="2339102" cy="461665"/>
          </a:xfrm>
          <a:prstGeom prst="rect">
            <a:avLst/>
          </a:prstGeom>
        </p:spPr>
        <p:txBody>
          <a:bodyPr wrap="non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请在此</a:t>
            </a:r>
            <a:r>
              <a:rPr lang="zh-CN" altLang="en-US" sz="2400" b="1" dirty="0" smtClean="0">
                <a:solidFill>
                  <a:srgbClr val="0070C0"/>
                </a:solidFill>
                <a:latin typeface="微软雅黑" panose="020B0503020204020204" pitchFamily="34" charset="-122"/>
                <a:ea typeface="微软雅黑" panose="020B0503020204020204" pitchFamily="34" charset="-122"/>
              </a:rPr>
              <a:t>输入标题</a:t>
            </a:r>
            <a:endParaRPr lang="zh-CN" altLang="en-US" sz="2400" b="1" dirty="0">
              <a:solidFill>
                <a:srgbClr val="0070C0"/>
              </a:solidFill>
              <a:latin typeface="微软雅黑" panose="020B0503020204020204" pitchFamily="34" charset="-122"/>
              <a:ea typeface="微软雅黑" panose="020B0503020204020204" pitchFamily="34" charset="-122"/>
            </a:endParaRPr>
          </a:p>
        </p:txBody>
      </p:sp>
      <p:sp>
        <p:nvSpPr>
          <p:cNvPr id="12" name="矩形 11"/>
          <p:cNvSpPr/>
          <p:nvPr/>
        </p:nvSpPr>
        <p:spPr>
          <a:xfrm>
            <a:off x="2988031" y="4017460"/>
            <a:ext cx="2339102" cy="461665"/>
          </a:xfrm>
          <a:prstGeom prst="rect">
            <a:avLst/>
          </a:prstGeom>
        </p:spPr>
        <p:txBody>
          <a:bodyPr wrap="none">
            <a:spAutoFit/>
          </a:bodyPr>
          <a:lstStyle/>
          <a:p>
            <a:r>
              <a:rPr lang="zh-CN" altLang="en-US" sz="2400" b="1" dirty="0">
                <a:solidFill>
                  <a:srgbClr val="FFC000"/>
                </a:solidFill>
                <a:latin typeface="微软雅黑" panose="020B0503020204020204" pitchFamily="34" charset="-122"/>
                <a:ea typeface="微软雅黑" panose="020B0503020204020204" pitchFamily="34" charset="-122"/>
              </a:rPr>
              <a:t>请在此输入标题</a:t>
            </a:r>
          </a:p>
        </p:txBody>
      </p:sp>
      <p:sp>
        <p:nvSpPr>
          <p:cNvPr id="16" name="矩形 15"/>
          <p:cNvSpPr/>
          <p:nvPr/>
        </p:nvSpPr>
        <p:spPr>
          <a:xfrm>
            <a:off x="8520678" y="4044273"/>
            <a:ext cx="2339102" cy="461665"/>
          </a:xfrm>
          <a:prstGeom prst="rect">
            <a:avLst/>
          </a:prstGeom>
        </p:spPr>
        <p:txBody>
          <a:bodyPr wrap="none">
            <a:spAutoFit/>
          </a:bodyPr>
          <a:lstStyle/>
          <a:p>
            <a:r>
              <a:rPr lang="zh-CN" altLang="en-US" sz="2400" b="1" dirty="0">
                <a:solidFill>
                  <a:srgbClr val="0070C0"/>
                </a:solidFill>
                <a:latin typeface="微软雅黑" panose="020B0503020204020204" pitchFamily="34" charset="-122"/>
                <a:ea typeface="微软雅黑" panose="020B0503020204020204" pitchFamily="34" charset="-122"/>
              </a:rPr>
              <a:t>请在此输入标题</a:t>
            </a:r>
          </a:p>
        </p:txBody>
      </p:sp>
      <p:sp>
        <p:nvSpPr>
          <p:cNvPr id="17" name="文本框 16"/>
          <p:cNvSpPr txBox="1"/>
          <p:nvPr/>
        </p:nvSpPr>
        <p:spPr>
          <a:xfrm>
            <a:off x="1310932" y="2172025"/>
            <a:ext cx="1338828" cy="1107996"/>
          </a:xfrm>
          <a:prstGeom prst="rect">
            <a:avLst/>
          </a:prstGeom>
          <a:noFill/>
        </p:spPr>
        <p:txBody>
          <a:bodyPr wrap="square" rtlCol="0">
            <a:spAutoFit/>
          </a:bodyPr>
          <a:lstStyle>
            <a:defPPr>
              <a:defRPr lang="zh-CN"/>
            </a:defPPr>
            <a:lvl1pPr>
              <a:defRPr sz="6600">
                <a:solidFill>
                  <a:srgbClr val="EE4155"/>
                </a:solidFill>
                <a:latin typeface="Adamas" pitchFamily="50" charset="0"/>
              </a:defRPr>
            </a:lvl1pPr>
          </a:lstStyle>
          <a:p>
            <a:r>
              <a:rPr lang="en-US" altLang="zh-CN" dirty="0">
                <a:solidFill>
                  <a:schemeClr val="tx1"/>
                </a:solidFill>
                <a:latin typeface="微软雅黑" panose="020B0503020204020204" pitchFamily="34" charset="-122"/>
                <a:ea typeface="微软雅黑" panose="020B0503020204020204" pitchFamily="34" charset="-122"/>
              </a:rPr>
              <a:t>A</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993941" y="2163185"/>
            <a:ext cx="1338828" cy="1107996"/>
          </a:xfrm>
          <a:prstGeom prst="rect">
            <a:avLst/>
          </a:prstGeom>
          <a:noFill/>
        </p:spPr>
        <p:txBody>
          <a:bodyPr wrap="square" rtlCol="0">
            <a:spAutoFit/>
          </a:bodyPr>
          <a:lstStyle/>
          <a:p>
            <a:r>
              <a:rPr lang="en-US" altLang="zh-CN" sz="6600" dirty="0" smtClean="0">
                <a:latin typeface="微软雅黑" panose="020B0503020204020204" pitchFamily="34" charset="-122"/>
                <a:ea typeface="微软雅黑" panose="020B0503020204020204" pitchFamily="34" charset="-122"/>
              </a:rPr>
              <a:t>B</a:t>
            </a:r>
            <a:endParaRPr lang="zh-CN" altLang="en-US" sz="6600"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1290692" y="4386792"/>
            <a:ext cx="1338828" cy="1107996"/>
          </a:xfrm>
          <a:prstGeom prst="rect">
            <a:avLst/>
          </a:prstGeom>
          <a:noFill/>
        </p:spPr>
        <p:txBody>
          <a:bodyPr wrap="square" rtlCol="0">
            <a:spAutoFit/>
          </a:bodyPr>
          <a:lstStyle/>
          <a:p>
            <a:r>
              <a:rPr lang="en-US" altLang="zh-CN" sz="6600" dirty="0" smtClean="0">
                <a:latin typeface="微软雅黑" panose="020B0503020204020204" pitchFamily="34" charset="-122"/>
                <a:ea typeface="微软雅黑" panose="020B0503020204020204" pitchFamily="34" charset="-122"/>
              </a:rPr>
              <a:t>C</a:t>
            </a:r>
            <a:endParaRPr lang="zh-CN" altLang="en-US" sz="66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7031890" y="4386792"/>
            <a:ext cx="1338828" cy="1107996"/>
          </a:xfrm>
          <a:prstGeom prst="rect">
            <a:avLst/>
          </a:prstGeom>
          <a:noFill/>
        </p:spPr>
        <p:txBody>
          <a:bodyPr wrap="square" rtlCol="0">
            <a:spAutoFit/>
          </a:bodyPr>
          <a:lstStyle/>
          <a:p>
            <a:r>
              <a:rPr lang="en-US" altLang="zh-CN" sz="6600" dirty="0" smtClean="0">
                <a:latin typeface="微软雅黑" panose="020B0503020204020204" pitchFamily="34" charset="-122"/>
                <a:ea typeface="微软雅黑" panose="020B0503020204020204" pitchFamily="34" charset="-122"/>
              </a:rPr>
              <a:t>D</a:t>
            </a:r>
            <a:endParaRPr lang="zh-CN" altLang="en-US" sz="6600" dirty="0">
              <a:latin typeface="微软雅黑" panose="020B0503020204020204" pitchFamily="34" charset="-122"/>
              <a:ea typeface="微软雅黑" panose="020B0503020204020204" pitchFamily="34" charset="-122"/>
            </a:endParaRPr>
          </a:p>
        </p:txBody>
      </p:sp>
      <p:sp>
        <p:nvSpPr>
          <p:cNvPr id="21" name="矩形 20"/>
          <p:cNvSpPr/>
          <p:nvPr/>
        </p:nvSpPr>
        <p:spPr>
          <a:xfrm>
            <a:off x="8610470" y="2258434"/>
            <a:ext cx="2339102" cy="1569660"/>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请在此</a:t>
            </a:r>
            <a:r>
              <a:rPr lang="zh-CN" altLang="en-US" sz="1600" dirty="0" smtClean="0">
                <a:solidFill>
                  <a:srgbClr val="002060"/>
                </a:solidFill>
                <a:latin typeface="微软雅黑" panose="020B0503020204020204" pitchFamily="34" charset="-122"/>
                <a:ea typeface="微软雅黑" panose="020B0503020204020204" pitchFamily="34" charset="-122"/>
              </a:rPr>
              <a:t>输入标题请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a:t>
            </a:r>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en-US" altLang="zh-CN" sz="1600" dirty="0" smtClean="0">
              <a:solidFill>
                <a:srgbClr val="002060"/>
              </a:solidFill>
              <a:latin typeface="微软雅黑" panose="020B0503020204020204" pitchFamily="34" charset="-122"/>
              <a:ea typeface="微软雅黑" panose="020B0503020204020204" pitchFamily="34" charset="-122"/>
            </a:endParaRPr>
          </a:p>
          <a:p>
            <a:endParaRPr lang="zh-CN" altLang="en-US" sz="16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2988031" y="4506545"/>
            <a:ext cx="2339102" cy="1569660"/>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请在此</a:t>
            </a:r>
            <a:r>
              <a:rPr lang="zh-CN" altLang="en-US" sz="1600" dirty="0" smtClean="0">
                <a:solidFill>
                  <a:srgbClr val="002060"/>
                </a:solidFill>
                <a:latin typeface="微软雅黑" panose="020B0503020204020204" pitchFamily="34" charset="-122"/>
                <a:ea typeface="微软雅黑" panose="020B0503020204020204" pitchFamily="34" charset="-122"/>
              </a:rPr>
              <a:t>输入标题请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a:t>
            </a:r>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en-US" altLang="zh-CN" sz="1600" dirty="0" smtClean="0">
              <a:solidFill>
                <a:srgbClr val="002060"/>
              </a:solidFill>
              <a:latin typeface="微软雅黑" panose="020B0503020204020204" pitchFamily="34" charset="-122"/>
              <a:ea typeface="微软雅黑" panose="020B0503020204020204" pitchFamily="34" charset="-122"/>
            </a:endParaRPr>
          </a:p>
          <a:p>
            <a:endParaRPr lang="zh-CN" altLang="en-US" sz="1600" dirty="0">
              <a:solidFill>
                <a:srgbClr val="002060"/>
              </a:solidFill>
              <a:latin typeface="微软雅黑" panose="020B0503020204020204" pitchFamily="34" charset="-122"/>
              <a:ea typeface="微软雅黑" panose="020B0503020204020204" pitchFamily="34" charset="-122"/>
            </a:endParaRPr>
          </a:p>
        </p:txBody>
      </p:sp>
      <p:sp>
        <p:nvSpPr>
          <p:cNvPr id="23" name="矩形 22"/>
          <p:cNvSpPr/>
          <p:nvPr/>
        </p:nvSpPr>
        <p:spPr>
          <a:xfrm>
            <a:off x="8559575" y="4541903"/>
            <a:ext cx="2339102" cy="1569660"/>
          </a:xfrm>
          <a:prstGeom prst="rect">
            <a:avLst/>
          </a:prstGeom>
        </p:spPr>
        <p:txBody>
          <a:bodyPr wrap="square">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请在此</a:t>
            </a:r>
            <a:r>
              <a:rPr lang="zh-CN" altLang="en-US" sz="1600" dirty="0" smtClean="0">
                <a:solidFill>
                  <a:srgbClr val="002060"/>
                </a:solidFill>
                <a:latin typeface="微软雅黑" panose="020B0503020204020204" pitchFamily="34" charset="-122"/>
                <a:ea typeface="微软雅黑" panose="020B0503020204020204" pitchFamily="34" charset="-122"/>
              </a:rPr>
              <a:t>输入标题请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标题请</a:t>
            </a:r>
            <a:r>
              <a:rPr lang="zh-CN" altLang="en-US" sz="1600" dirty="0">
                <a:solidFill>
                  <a:srgbClr val="002060"/>
                </a:solidFill>
                <a:latin typeface="微软雅黑" panose="020B0503020204020204" pitchFamily="34" charset="-122"/>
                <a:ea typeface="微软雅黑" panose="020B0503020204020204" pitchFamily="34" charset="-122"/>
              </a:rPr>
              <a:t>在此输入</a:t>
            </a:r>
            <a:r>
              <a:rPr lang="zh-CN" altLang="en-US" sz="1600" dirty="0" smtClean="0">
                <a:solidFill>
                  <a:srgbClr val="002060"/>
                </a:solidFill>
                <a:latin typeface="微软雅黑" panose="020B0503020204020204" pitchFamily="34" charset="-122"/>
                <a:ea typeface="微软雅黑" panose="020B0503020204020204" pitchFamily="34" charset="-122"/>
              </a:rPr>
              <a:t>标题</a:t>
            </a:r>
            <a:endParaRPr lang="zh-CN" altLang="en-US" sz="1600" dirty="0">
              <a:solidFill>
                <a:srgbClr val="002060"/>
              </a:solidFill>
              <a:latin typeface="微软雅黑" panose="020B0503020204020204" pitchFamily="34" charset="-122"/>
              <a:ea typeface="微软雅黑" panose="020B0503020204020204" pitchFamily="34" charset="-122"/>
            </a:endParaRPr>
          </a:p>
          <a:p>
            <a:endParaRPr lang="en-US" altLang="zh-CN" sz="1600" dirty="0" smtClean="0">
              <a:solidFill>
                <a:srgbClr val="002060"/>
              </a:solidFill>
              <a:latin typeface="微软雅黑" panose="020B0503020204020204" pitchFamily="34" charset="-122"/>
              <a:ea typeface="微软雅黑" panose="020B0503020204020204" pitchFamily="34" charset="-122"/>
            </a:endParaRPr>
          </a:p>
          <a:p>
            <a:endParaRPr lang="zh-CN" altLang="en-US" sz="160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947899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5796273" y="1806144"/>
            <a:ext cx="3126932" cy="584775"/>
            <a:chOff x="5796273" y="1806144"/>
            <a:chExt cx="3126932" cy="584775"/>
          </a:xfrm>
        </p:grpSpPr>
        <p:grpSp>
          <p:nvGrpSpPr>
            <p:cNvPr id="13" name="组合 12"/>
            <p:cNvGrpSpPr/>
            <p:nvPr/>
          </p:nvGrpSpPr>
          <p:grpSpPr>
            <a:xfrm>
              <a:off x="5796273" y="1987158"/>
              <a:ext cx="253528" cy="253528"/>
              <a:chOff x="3203848" y="843558"/>
              <a:chExt cx="288032" cy="288032"/>
            </a:xfrm>
            <a:solidFill>
              <a:srgbClr val="002060"/>
            </a:solidFill>
          </p:grpSpPr>
          <p:sp>
            <p:nvSpPr>
              <p:cNvPr id="14" name="椭圆 13"/>
              <p:cNvSpPr/>
              <p:nvPr/>
            </p:nvSpPr>
            <p:spPr>
              <a:xfrm>
                <a:off x="3203848" y="843558"/>
                <a:ext cx="288032" cy="288032"/>
              </a:xfrm>
              <a:prstGeom prst="ellipse">
                <a:avLst/>
              </a:prstGeom>
              <a:gr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十字形 14"/>
              <p:cNvSpPr/>
              <p:nvPr/>
            </p:nvSpPr>
            <p:spPr>
              <a:xfrm>
                <a:off x="3257854" y="897564"/>
                <a:ext cx="180020" cy="180020"/>
              </a:xfrm>
              <a:prstGeom prst="plus">
                <a:avLst>
                  <a:gd name="adj" fmla="val 34921"/>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2" name="TextBox 24"/>
            <p:cNvSpPr txBox="1"/>
            <p:nvPr/>
          </p:nvSpPr>
          <p:spPr>
            <a:xfrm>
              <a:off x="6276327" y="1806144"/>
              <a:ext cx="2646878" cy="584775"/>
            </a:xfrm>
            <a:prstGeom prst="rect">
              <a:avLst/>
            </a:prstGeom>
            <a:noFill/>
          </p:spPr>
          <p:txBody>
            <a:bodyPr wrap="non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在此添加标题</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796273" y="2752341"/>
            <a:ext cx="3126932" cy="584775"/>
            <a:chOff x="5796273" y="2752341"/>
            <a:chExt cx="3126932" cy="584775"/>
          </a:xfrm>
        </p:grpSpPr>
        <p:grpSp>
          <p:nvGrpSpPr>
            <p:cNvPr id="16" name="组合 15"/>
            <p:cNvGrpSpPr/>
            <p:nvPr/>
          </p:nvGrpSpPr>
          <p:grpSpPr>
            <a:xfrm>
              <a:off x="5796273" y="2933354"/>
              <a:ext cx="253528" cy="253528"/>
              <a:chOff x="3203848" y="843558"/>
              <a:chExt cx="288032" cy="288032"/>
            </a:xfrm>
            <a:solidFill>
              <a:srgbClr val="002060"/>
            </a:solidFill>
          </p:grpSpPr>
          <p:sp>
            <p:nvSpPr>
              <p:cNvPr id="17" name="椭圆 16"/>
              <p:cNvSpPr/>
              <p:nvPr/>
            </p:nvSpPr>
            <p:spPr>
              <a:xfrm>
                <a:off x="3203848" y="843558"/>
                <a:ext cx="288032" cy="288032"/>
              </a:xfrm>
              <a:prstGeom prst="ellipse">
                <a:avLst/>
              </a:prstGeom>
              <a:gr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十字形 17"/>
              <p:cNvSpPr/>
              <p:nvPr/>
            </p:nvSpPr>
            <p:spPr>
              <a:xfrm>
                <a:off x="3257854" y="897564"/>
                <a:ext cx="180020" cy="180020"/>
              </a:xfrm>
              <a:prstGeom prst="plus">
                <a:avLst>
                  <a:gd name="adj" fmla="val 34921"/>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3" name="TextBox 26"/>
            <p:cNvSpPr txBox="1"/>
            <p:nvPr/>
          </p:nvSpPr>
          <p:spPr>
            <a:xfrm>
              <a:off x="6276327" y="2752341"/>
              <a:ext cx="2646878" cy="584775"/>
            </a:xfrm>
            <a:prstGeom prst="rect">
              <a:avLst/>
            </a:prstGeom>
            <a:noFill/>
          </p:spPr>
          <p:txBody>
            <a:bodyPr wrap="non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在此添加标题</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796273" y="3686813"/>
            <a:ext cx="3126932" cy="584775"/>
            <a:chOff x="5796273" y="3686813"/>
            <a:chExt cx="3126932" cy="584775"/>
          </a:xfrm>
        </p:grpSpPr>
        <p:grpSp>
          <p:nvGrpSpPr>
            <p:cNvPr id="19" name="组合 18"/>
            <p:cNvGrpSpPr/>
            <p:nvPr/>
          </p:nvGrpSpPr>
          <p:grpSpPr>
            <a:xfrm>
              <a:off x="5796273" y="3867827"/>
              <a:ext cx="253528" cy="253528"/>
              <a:chOff x="3203848" y="843558"/>
              <a:chExt cx="288032" cy="288032"/>
            </a:xfrm>
            <a:solidFill>
              <a:srgbClr val="002060"/>
            </a:solidFill>
          </p:grpSpPr>
          <p:sp>
            <p:nvSpPr>
              <p:cNvPr id="20" name="椭圆 19"/>
              <p:cNvSpPr/>
              <p:nvPr/>
            </p:nvSpPr>
            <p:spPr>
              <a:xfrm>
                <a:off x="3203848" y="843558"/>
                <a:ext cx="288032" cy="288032"/>
              </a:xfrm>
              <a:prstGeom prst="ellipse">
                <a:avLst/>
              </a:prstGeom>
              <a:gr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1" name="十字形 20"/>
              <p:cNvSpPr/>
              <p:nvPr/>
            </p:nvSpPr>
            <p:spPr>
              <a:xfrm>
                <a:off x="3257854" y="897564"/>
                <a:ext cx="180020" cy="180020"/>
              </a:xfrm>
              <a:prstGeom prst="plus">
                <a:avLst>
                  <a:gd name="adj" fmla="val 34921"/>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4" name="TextBox 27"/>
            <p:cNvSpPr txBox="1"/>
            <p:nvPr/>
          </p:nvSpPr>
          <p:spPr>
            <a:xfrm>
              <a:off x="6276327" y="3686813"/>
              <a:ext cx="2646878" cy="584775"/>
            </a:xfrm>
            <a:prstGeom prst="rect">
              <a:avLst/>
            </a:prstGeom>
            <a:noFill/>
          </p:spPr>
          <p:txBody>
            <a:bodyPr wrap="non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在此添加标题</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2417412" y="2050382"/>
            <a:ext cx="2688299" cy="2688299"/>
            <a:chOff x="2238640" y="2006789"/>
            <a:chExt cx="2688299" cy="2688299"/>
          </a:xfrm>
        </p:grpSpPr>
        <p:sp>
          <p:nvSpPr>
            <p:cNvPr id="26" name="椭圆 25"/>
            <p:cNvSpPr/>
            <p:nvPr/>
          </p:nvSpPr>
          <p:spPr>
            <a:xfrm>
              <a:off x="2238640" y="2006789"/>
              <a:ext cx="2688299" cy="2688299"/>
            </a:xfrm>
            <a:prstGeom prst="ellipse">
              <a:avLst/>
            </a:prstGeom>
            <a:solidFill>
              <a:sysClr val="window" lastClr="FFFFFF">
                <a:lumMod val="95000"/>
              </a:sys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椭圆 26"/>
            <p:cNvSpPr/>
            <p:nvPr/>
          </p:nvSpPr>
          <p:spPr>
            <a:xfrm>
              <a:off x="2286789" y="2054939"/>
              <a:ext cx="2592000" cy="2592000"/>
            </a:xfrm>
            <a:prstGeom prst="ellipse">
              <a:avLst/>
            </a:prstGeom>
            <a:solidFill>
              <a:srgbClr val="062D6D">
                <a:alpha val="51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椭圆 27"/>
            <p:cNvSpPr/>
            <p:nvPr/>
          </p:nvSpPr>
          <p:spPr>
            <a:xfrm>
              <a:off x="2368963" y="2137113"/>
              <a:ext cx="2427652" cy="2427649"/>
            </a:xfrm>
            <a:prstGeom prst="ellipse">
              <a:avLst/>
            </a:prstGeom>
            <a:solidFill>
              <a:sysClr val="window" lastClr="FFFFFF">
                <a:alpha val="80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TextBox 10"/>
            <p:cNvSpPr txBox="1"/>
            <p:nvPr/>
          </p:nvSpPr>
          <p:spPr>
            <a:xfrm rot="20700000">
              <a:off x="2669720" y="2812329"/>
              <a:ext cx="1826141" cy="1077218"/>
            </a:xfrm>
            <a:prstGeom prst="rect">
              <a:avLst/>
            </a:prstGeom>
            <a:noFill/>
          </p:spPr>
          <p:txBody>
            <a:bodyPr wrap="none"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6400" b="1" i="0" u="none" strike="noStrike" kern="0" cap="none" spc="0" normalizeH="0" baseline="0" noProof="0" dirty="0">
                  <a:ln>
                    <a:noFill/>
                  </a:ln>
                  <a:solidFill>
                    <a:srgbClr val="002060"/>
                  </a:solidFill>
                  <a:effectLst>
                    <a:innerShdw blurRad="63500" dist="50800" dir="13500000">
                      <a:prstClr val="black">
                        <a:alpha val="50000"/>
                      </a:prstClr>
                    </a:innerShdw>
                  </a:effectLst>
                  <a:uLnTx/>
                  <a:uFillTx/>
                  <a:latin typeface="微软雅黑" panose="020B0503020204020204" pitchFamily="34" charset="-122"/>
                  <a:ea typeface="微软雅黑" panose="020B0503020204020204" pitchFamily="34" charset="-122"/>
                </a:rPr>
                <a:t>目录</a:t>
              </a:r>
            </a:p>
          </p:txBody>
        </p:sp>
      </p:grpSp>
      <p:grpSp>
        <p:nvGrpSpPr>
          <p:cNvPr id="37" name="组合 36"/>
          <p:cNvGrpSpPr/>
          <p:nvPr/>
        </p:nvGrpSpPr>
        <p:grpSpPr>
          <a:xfrm>
            <a:off x="5796273" y="4621285"/>
            <a:ext cx="3126932" cy="584775"/>
            <a:chOff x="5796273" y="4621285"/>
            <a:chExt cx="3126932" cy="584775"/>
          </a:xfrm>
        </p:grpSpPr>
        <p:grpSp>
          <p:nvGrpSpPr>
            <p:cNvPr id="30" name="组合 29"/>
            <p:cNvGrpSpPr/>
            <p:nvPr/>
          </p:nvGrpSpPr>
          <p:grpSpPr>
            <a:xfrm>
              <a:off x="5796273" y="4802299"/>
              <a:ext cx="253528" cy="253528"/>
              <a:chOff x="3203848" y="843558"/>
              <a:chExt cx="288032" cy="288032"/>
            </a:xfrm>
            <a:solidFill>
              <a:srgbClr val="002060"/>
            </a:solidFill>
          </p:grpSpPr>
          <p:sp>
            <p:nvSpPr>
              <p:cNvPr id="31" name="椭圆 30"/>
              <p:cNvSpPr/>
              <p:nvPr/>
            </p:nvSpPr>
            <p:spPr>
              <a:xfrm>
                <a:off x="3203848" y="843558"/>
                <a:ext cx="288032" cy="288032"/>
              </a:xfrm>
              <a:prstGeom prst="ellipse">
                <a:avLst/>
              </a:prstGeom>
              <a:grp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十字形 31"/>
              <p:cNvSpPr/>
              <p:nvPr/>
            </p:nvSpPr>
            <p:spPr>
              <a:xfrm>
                <a:off x="3257854" y="897564"/>
                <a:ext cx="180020" cy="180020"/>
              </a:xfrm>
              <a:prstGeom prst="plus">
                <a:avLst>
                  <a:gd name="adj" fmla="val 34921"/>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33" name="TextBox 27"/>
            <p:cNvSpPr txBox="1"/>
            <p:nvPr/>
          </p:nvSpPr>
          <p:spPr>
            <a:xfrm>
              <a:off x="6276327" y="4621285"/>
              <a:ext cx="2646878" cy="584775"/>
            </a:xfrm>
            <a:prstGeom prst="rect">
              <a:avLst/>
            </a:prstGeom>
            <a:noFill/>
          </p:spPr>
          <p:txBody>
            <a:bodyPr wrap="none" rtlCol="0">
              <a:spAutoFit/>
            </a:bodyPr>
            <a:lstStyle/>
            <a:p>
              <a:r>
                <a:rPr lang="zh-CN" altLang="en-US" sz="3200" b="1" dirty="0" smtClean="0">
                  <a:solidFill>
                    <a:srgbClr val="002060"/>
                  </a:solidFill>
                  <a:latin typeface="微软雅黑" panose="020B0503020204020204" pitchFamily="34" charset="-122"/>
                  <a:ea typeface="微软雅黑" panose="020B0503020204020204" pitchFamily="34" charset="-122"/>
                </a:rPr>
                <a:t>在此添加标题</a:t>
              </a:r>
              <a:endParaRPr lang="zh-CN" altLang="en-US" sz="3200" b="1" dirty="0">
                <a:solidFill>
                  <a:srgbClr val="00206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1115044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strVal val="4*#ppt_w"/>
                                          </p:val>
                                        </p:tav>
                                        <p:tav tm="100000">
                                          <p:val>
                                            <p:strVal val="#ppt_w"/>
                                          </p:val>
                                        </p:tav>
                                      </p:tavLst>
                                    </p:anim>
                                    <p:anim calcmode="lin" valueType="num">
                                      <p:cBhvr>
                                        <p:cTn id="8" dur="500" fill="hold"/>
                                        <p:tgtEl>
                                          <p:spTgt spid="25"/>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ppt_y</p:attrName>
                                        </p:attrNameLst>
                                      </p:cBhvr>
                                      <p:tavLst>
                                        <p:tav tm="0">
                                          <p:val>
                                            <p:strVal val="#ppt_y+#ppt_h*1.125000"/>
                                          </p:val>
                                        </p:tav>
                                        <p:tav tm="100000">
                                          <p:val>
                                            <p:strVal val="#ppt_y"/>
                                          </p:val>
                                        </p:tav>
                                      </p:tavLst>
                                    </p:anim>
                                    <p:animEffect transition="in" filter="wipe(up)">
                                      <p:cBhvr>
                                        <p:cTn id="13" dur="500"/>
                                        <p:tgtEl>
                                          <p:spTgt spid="34"/>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ppt_y</p:attrName>
                                        </p:attrNameLst>
                                      </p:cBhvr>
                                      <p:tavLst>
                                        <p:tav tm="0">
                                          <p:val>
                                            <p:strVal val="#ppt_y+#ppt_h*1.125000"/>
                                          </p:val>
                                        </p:tav>
                                        <p:tav tm="100000">
                                          <p:val>
                                            <p:strVal val="#ppt_y"/>
                                          </p:val>
                                        </p:tav>
                                      </p:tavLst>
                                    </p:anim>
                                    <p:animEffect transition="in" filter="wipe(up)">
                                      <p:cBhvr>
                                        <p:cTn id="18" dur="500"/>
                                        <p:tgtEl>
                                          <p:spTgt spid="3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p:tgtEl>
                                          <p:spTgt spid="36"/>
                                        </p:tgtEl>
                                        <p:attrNameLst>
                                          <p:attrName>ppt_y</p:attrName>
                                        </p:attrNameLst>
                                      </p:cBhvr>
                                      <p:tavLst>
                                        <p:tav tm="0">
                                          <p:val>
                                            <p:strVal val="#ppt_y+#ppt_h*1.125000"/>
                                          </p:val>
                                        </p:tav>
                                        <p:tav tm="100000">
                                          <p:val>
                                            <p:strVal val="#ppt_y"/>
                                          </p:val>
                                        </p:tav>
                                      </p:tavLst>
                                    </p:anim>
                                    <p:animEffect transition="in" filter="wipe(up)">
                                      <p:cBhvr>
                                        <p:cTn id="23" dur="500"/>
                                        <p:tgtEl>
                                          <p:spTgt spid="36"/>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p:tgtEl>
                                          <p:spTgt spid="37"/>
                                        </p:tgtEl>
                                        <p:attrNameLst>
                                          <p:attrName>ppt_y</p:attrName>
                                        </p:attrNameLst>
                                      </p:cBhvr>
                                      <p:tavLst>
                                        <p:tav tm="0">
                                          <p:val>
                                            <p:strVal val="#ppt_y+#ppt_h*1.125000"/>
                                          </p:val>
                                        </p:tav>
                                        <p:tav tm="100000">
                                          <p:val>
                                            <p:strVal val="#ppt_y"/>
                                          </p:val>
                                        </p:tav>
                                      </p:tavLst>
                                    </p:anim>
                                    <p:animEffect transition="in" filter="wipe(up)">
                                      <p:cBhvr>
                                        <p:cTn id="2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8" name="文本框 7"/>
          <p:cNvSpPr txBox="1">
            <a:spLocks/>
          </p:cNvSpPr>
          <p:nvPr/>
        </p:nvSpPr>
        <p:spPr>
          <a:xfrm>
            <a:off x="5588168" y="1441328"/>
            <a:ext cx="3876675" cy="70788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4000" dirty="0" smtClean="0">
                <a:solidFill>
                  <a:srgbClr val="002060"/>
                </a:solidFill>
                <a:latin typeface="微软雅黑" panose="020B0503020204020204" pitchFamily="34" charset="-122"/>
                <a:ea typeface="微软雅黑" panose="020B0503020204020204" pitchFamily="34" charset="-122"/>
              </a:rPr>
              <a:t>点击添加标题</a:t>
            </a:r>
            <a:endParaRPr lang="zh-CN" altLang="en-US" sz="4000" dirty="0">
              <a:solidFill>
                <a:srgbClr val="002060"/>
              </a:solidFill>
              <a:latin typeface="微软雅黑" panose="020B0503020204020204" pitchFamily="34" charset="-122"/>
              <a:ea typeface="微软雅黑" panose="020B0503020204020204" pitchFamily="34" charset="-122"/>
            </a:endParaRPr>
          </a:p>
        </p:txBody>
      </p:sp>
      <p:sp>
        <p:nvSpPr>
          <p:cNvPr id="9" name="文本框 8"/>
          <p:cNvSpPr txBox="1">
            <a:spLocks/>
          </p:cNvSpPr>
          <p:nvPr/>
        </p:nvSpPr>
        <p:spPr>
          <a:xfrm>
            <a:off x="5588168" y="2369081"/>
            <a:ext cx="6257925" cy="189282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nSpc>
                <a:spcPct val="130000"/>
              </a:lnSpc>
            </a:pPr>
            <a:r>
              <a:rPr lang="zh-CN" altLang="en-US" sz="1800" spc="-150" dirty="0">
                <a:solidFill>
                  <a:srgbClr val="002060"/>
                </a:solidFill>
                <a:latin typeface="微软雅黑" pitchFamily="34" charset="-122"/>
                <a:ea typeface="微软雅黑" pitchFamily="34" charset="-122"/>
              </a:rPr>
              <a:t>请输入您想要的</a:t>
            </a:r>
            <a:r>
              <a:rPr lang="zh-CN" altLang="en-US" sz="1800" spc="-150" dirty="0" smtClean="0">
                <a:solidFill>
                  <a:srgbClr val="002060"/>
                </a:solidFill>
                <a:latin typeface="微软雅黑" pitchFamily="34" charset="-122"/>
                <a:ea typeface="微软雅黑" pitchFamily="34" charset="-122"/>
              </a:rPr>
              <a:t>文字请</a:t>
            </a:r>
            <a:r>
              <a:rPr lang="zh-CN" altLang="en-US" sz="1800" spc="-150" dirty="0">
                <a:solidFill>
                  <a:srgbClr val="002060"/>
                </a:solidFill>
                <a:latin typeface="微软雅黑" pitchFamily="34" charset="-122"/>
                <a:ea typeface="微软雅黑" pitchFamily="34" charset="-122"/>
              </a:rPr>
              <a:t>输入您想要的文字</a:t>
            </a:r>
          </a:p>
          <a:p>
            <a:pPr>
              <a:lnSpc>
                <a:spcPct val="130000"/>
              </a:lnSpc>
            </a:pPr>
            <a:r>
              <a:rPr lang="zh-CN" altLang="en-US" sz="1800" spc="-150" dirty="0">
                <a:solidFill>
                  <a:srgbClr val="002060"/>
                </a:solidFill>
                <a:latin typeface="微软雅黑" pitchFamily="34" charset="-122"/>
                <a:ea typeface="微软雅黑" pitchFamily="34" charset="-122"/>
              </a:rPr>
              <a:t>请输入您想要的</a:t>
            </a:r>
            <a:r>
              <a:rPr lang="zh-CN" altLang="en-US" sz="1800" spc="-150" dirty="0" smtClean="0">
                <a:solidFill>
                  <a:srgbClr val="002060"/>
                </a:solidFill>
                <a:latin typeface="微软雅黑" pitchFamily="34" charset="-122"/>
                <a:ea typeface="微软雅黑" pitchFamily="34" charset="-122"/>
              </a:rPr>
              <a:t>文字请</a:t>
            </a:r>
            <a:r>
              <a:rPr lang="zh-CN" altLang="en-US" sz="1800" spc="-150" dirty="0">
                <a:solidFill>
                  <a:srgbClr val="002060"/>
                </a:solidFill>
                <a:latin typeface="微软雅黑" pitchFamily="34" charset="-122"/>
                <a:ea typeface="微软雅黑" pitchFamily="34" charset="-122"/>
              </a:rPr>
              <a:t>输入您想要的</a:t>
            </a:r>
            <a:r>
              <a:rPr lang="zh-CN" altLang="en-US" sz="1800" spc="-150" dirty="0" smtClean="0">
                <a:solidFill>
                  <a:srgbClr val="002060"/>
                </a:solidFill>
                <a:latin typeface="微软雅黑" pitchFamily="34" charset="-122"/>
                <a:ea typeface="微软雅黑" pitchFamily="34" charset="-122"/>
              </a:rPr>
              <a:t>文字</a:t>
            </a:r>
            <a:endParaRPr lang="en-US" altLang="zh-CN" sz="1800" spc="-150" dirty="0" smtClean="0">
              <a:solidFill>
                <a:srgbClr val="002060"/>
              </a:solidFill>
              <a:latin typeface="微软雅黑" pitchFamily="34" charset="-122"/>
              <a:ea typeface="微软雅黑" pitchFamily="34" charset="-122"/>
            </a:endParaRPr>
          </a:p>
          <a:p>
            <a:pPr>
              <a:lnSpc>
                <a:spcPct val="130000"/>
              </a:lnSpc>
            </a:pPr>
            <a:r>
              <a:rPr lang="zh-CN" altLang="en-US" sz="1800" spc="-150" dirty="0">
                <a:solidFill>
                  <a:srgbClr val="002060"/>
                </a:solidFill>
                <a:latin typeface="微软雅黑" pitchFamily="34" charset="-122"/>
                <a:ea typeface="微软雅黑" pitchFamily="34" charset="-122"/>
              </a:rPr>
              <a:t>请输入您想要的文字请输入您想要的文字</a:t>
            </a:r>
          </a:p>
          <a:p>
            <a:pPr>
              <a:lnSpc>
                <a:spcPct val="130000"/>
              </a:lnSpc>
            </a:pPr>
            <a:r>
              <a:rPr lang="zh-CN" altLang="en-US" sz="1800" spc="-150" dirty="0">
                <a:solidFill>
                  <a:srgbClr val="002060"/>
                </a:solidFill>
                <a:latin typeface="微软雅黑" pitchFamily="34" charset="-122"/>
                <a:ea typeface="微软雅黑" pitchFamily="34" charset="-122"/>
              </a:rPr>
              <a:t>请输入您想要的文字请输入您想要的文字</a:t>
            </a:r>
          </a:p>
          <a:p>
            <a:pPr>
              <a:lnSpc>
                <a:spcPct val="130000"/>
              </a:lnSpc>
            </a:pPr>
            <a:r>
              <a:rPr lang="zh-CN" altLang="en-US" sz="1800" spc="-150" dirty="0">
                <a:solidFill>
                  <a:srgbClr val="002060"/>
                </a:solidFill>
                <a:latin typeface="微软雅黑" pitchFamily="34" charset="-122"/>
                <a:ea typeface="微软雅黑" pitchFamily="34" charset="-122"/>
              </a:rPr>
              <a:t>请输入您想要的文字请输入您想要的</a:t>
            </a:r>
            <a:r>
              <a:rPr lang="zh-CN" altLang="en-US" sz="1800" spc="-150" dirty="0" smtClean="0">
                <a:solidFill>
                  <a:srgbClr val="002060"/>
                </a:solidFill>
                <a:latin typeface="微软雅黑" pitchFamily="34" charset="-122"/>
                <a:ea typeface="微软雅黑" pitchFamily="34" charset="-122"/>
              </a:rPr>
              <a:t>文字</a:t>
            </a:r>
            <a:endParaRPr lang="zh-CN" altLang="en-US" sz="1800" spc="-150" dirty="0">
              <a:solidFill>
                <a:srgbClr val="002060"/>
              </a:solidFill>
              <a:latin typeface="微软雅黑" pitchFamily="34" charset="-122"/>
              <a:ea typeface="微软雅黑" pitchFamily="34" charset="-122"/>
            </a:endParaRPr>
          </a:p>
        </p:txBody>
      </p:sp>
      <p:sp>
        <p:nvSpPr>
          <p:cNvPr id="10" name="文本框 9"/>
          <p:cNvSpPr txBox="1">
            <a:spLocks/>
          </p:cNvSpPr>
          <p:nvPr/>
        </p:nvSpPr>
        <p:spPr>
          <a:xfrm>
            <a:off x="5588168" y="4963273"/>
            <a:ext cx="6257925" cy="1052596"/>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nSpc>
                <a:spcPct val="130000"/>
              </a:lnSpc>
            </a:pPr>
            <a:r>
              <a:rPr lang="zh-CN" altLang="en-US" sz="1200" dirty="0">
                <a:solidFill>
                  <a:srgbClr val="FF6201"/>
                </a:solidFill>
                <a:latin typeface="微软雅黑" pitchFamily="34" charset="-122"/>
                <a:ea typeface="微软雅黑" pitchFamily="34" charset="-122"/>
              </a:rPr>
              <a:t>请输入您想要的文字请输入您想要的</a:t>
            </a:r>
            <a:r>
              <a:rPr lang="zh-CN" altLang="en-US" sz="1200" dirty="0" smtClean="0">
                <a:solidFill>
                  <a:srgbClr val="FF6201"/>
                </a:solidFill>
                <a:latin typeface="微软雅黑" pitchFamily="34" charset="-122"/>
                <a:ea typeface="微软雅黑" pitchFamily="34" charset="-122"/>
              </a:rPr>
              <a:t>文字请</a:t>
            </a:r>
            <a:r>
              <a:rPr lang="zh-CN" altLang="en-US" sz="1200" dirty="0">
                <a:solidFill>
                  <a:srgbClr val="FF6201"/>
                </a:solidFill>
                <a:latin typeface="微软雅黑" pitchFamily="34" charset="-122"/>
                <a:ea typeface="微软雅黑" pitchFamily="34" charset="-122"/>
              </a:rPr>
              <a:t>输入您想要的文字请输入您想要的文字</a:t>
            </a:r>
          </a:p>
          <a:p>
            <a:pPr>
              <a:lnSpc>
                <a:spcPct val="130000"/>
              </a:lnSpc>
            </a:pPr>
            <a:r>
              <a:rPr lang="zh-CN" altLang="en-US" sz="1200" dirty="0">
                <a:solidFill>
                  <a:srgbClr val="FF6201"/>
                </a:solidFill>
                <a:latin typeface="微软雅黑" pitchFamily="34" charset="-122"/>
                <a:ea typeface="微软雅黑" pitchFamily="34" charset="-122"/>
              </a:rPr>
              <a:t>请输入您想要的文字请输入您想要的</a:t>
            </a:r>
            <a:r>
              <a:rPr lang="zh-CN" altLang="en-US" sz="1200" dirty="0" smtClean="0">
                <a:solidFill>
                  <a:srgbClr val="FF6201"/>
                </a:solidFill>
                <a:latin typeface="微软雅黑" pitchFamily="34" charset="-122"/>
                <a:ea typeface="微软雅黑" pitchFamily="34" charset="-122"/>
              </a:rPr>
              <a:t>文字请</a:t>
            </a:r>
            <a:r>
              <a:rPr lang="zh-CN" altLang="en-US" sz="1200" dirty="0">
                <a:solidFill>
                  <a:srgbClr val="FF6201"/>
                </a:solidFill>
                <a:latin typeface="微软雅黑" pitchFamily="34" charset="-122"/>
                <a:ea typeface="微软雅黑" pitchFamily="34" charset="-122"/>
              </a:rPr>
              <a:t>输入您想要的文字请输入您想要的文字</a:t>
            </a:r>
          </a:p>
          <a:p>
            <a:pPr>
              <a:lnSpc>
                <a:spcPct val="130000"/>
              </a:lnSpc>
            </a:pPr>
            <a:r>
              <a:rPr lang="zh-CN" altLang="en-US" sz="1200" dirty="0">
                <a:solidFill>
                  <a:srgbClr val="FF6201"/>
                </a:solidFill>
                <a:latin typeface="微软雅黑" pitchFamily="34" charset="-122"/>
                <a:ea typeface="微软雅黑" pitchFamily="34" charset="-122"/>
              </a:rPr>
              <a:t>请输入您想要的文字请输入您想要的</a:t>
            </a:r>
            <a:r>
              <a:rPr lang="zh-CN" altLang="en-US" sz="1200" dirty="0" smtClean="0">
                <a:solidFill>
                  <a:srgbClr val="FF6201"/>
                </a:solidFill>
                <a:latin typeface="微软雅黑" pitchFamily="34" charset="-122"/>
                <a:ea typeface="微软雅黑" pitchFamily="34" charset="-122"/>
              </a:rPr>
              <a:t>文字</a:t>
            </a:r>
            <a:r>
              <a:rPr lang="zh-CN" altLang="en-US" sz="1200" dirty="0">
                <a:solidFill>
                  <a:srgbClr val="FF6201"/>
                </a:solidFill>
                <a:latin typeface="微软雅黑" pitchFamily="34" charset="-122"/>
                <a:ea typeface="微软雅黑" pitchFamily="34" charset="-122"/>
              </a:rPr>
              <a:t>请输入您想要的文字请输入您想要的文字</a:t>
            </a:r>
          </a:p>
          <a:p>
            <a:pPr>
              <a:lnSpc>
                <a:spcPct val="130000"/>
              </a:lnSpc>
            </a:pPr>
            <a:endParaRPr lang="zh-CN" altLang="en-US" sz="1200" dirty="0">
              <a:solidFill>
                <a:srgbClr val="FF6201"/>
              </a:solidFill>
              <a:latin typeface="微软雅黑" pitchFamily="34" charset="-122"/>
              <a:ea typeface="微软雅黑" pitchFamily="34" charset="-122"/>
            </a:endParaRPr>
          </a:p>
        </p:txBody>
      </p:sp>
      <p:grpSp>
        <p:nvGrpSpPr>
          <p:cNvPr id="11" name="组合 10"/>
          <p:cNvGrpSpPr>
            <a:grpSpLocks/>
          </p:cNvGrpSpPr>
          <p:nvPr/>
        </p:nvGrpSpPr>
        <p:grpSpPr>
          <a:xfrm rot="595013">
            <a:off x="562464" y="1188689"/>
            <a:ext cx="4729421" cy="4986115"/>
            <a:chOff x="3707238" y="487890"/>
            <a:chExt cx="5717080" cy="6027381"/>
          </a:xfrm>
        </p:grpSpPr>
        <p:sp>
          <p:nvSpPr>
            <p:cNvPr id="12" name="任意多边形 11"/>
            <p:cNvSpPr/>
            <p:nvPr/>
          </p:nvSpPr>
          <p:spPr>
            <a:xfrm>
              <a:off x="5825066" y="3158066"/>
              <a:ext cx="2980266" cy="2980266"/>
            </a:xfrm>
            <a:custGeom>
              <a:avLst/>
              <a:gdLst>
                <a:gd name="connsiteX0" fmla="*/ 2115406 w 2980266"/>
                <a:gd name="connsiteY0" fmla="*/ 475169 h 2980266"/>
                <a:gd name="connsiteX1" fmla="*/ 2347223 w 2980266"/>
                <a:gd name="connsiteY1" fmla="*/ 280641 h 2980266"/>
                <a:gd name="connsiteX2" fmla="*/ 2532418 w 2980266"/>
                <a:gd name="connsiteY2" fmla="*/ 436038 h 2980266"/>
                <a:gd name="connsiteX3" fmla="*/ 2381100 w 2980266"/>
                <a:gd name="connsiteY3" fmla="*/ 698113 h 2980266"/>
                <a:gd name="connsiteX4" fmla="*/ 2621526 w 2980266"/>
                <a:gd name="connsiteY4" fmla="*/ 1114543 h 2980266"/>
                <a:gd name="connsiteX5" fmla="*/ 2924149 w 2980266"/>
                <a:gd name="connsiteY5" fmla="*/ 1114535 h 2980266"/>
                <a:gd name="connsiteX6" fmla="*/ 2966129 w 2980266"/>
                <a:gd name="connsiteY6" fmla="*/ 1352617 h 2980266"/>
                <a:gd name="connsiteX7" fmla="*/ 2681754 w 2980266"/>
                <a:gd name="connsiteY7" fmla="*/ 1456113 h 2980266"/>
                <a:gd name="connsiteX8" fmla="*/ 2598255 w 2980266"/>
                <a:gd name="connsiteY8" fmla="*/ 1929659 h 2980266"/>
                <a:gd name="connsiteX9" fmla="*/ 2830082 w 2980266"/>
                <a:gd name="connsiteY9" fmla="*/ 2124176 h 2980266"/>
                <a:gd name="connsiteX10" fmla="*/ 2709205 w 2980266"/>
                <a:gd name="connsiteY10" fmla="*/ 2333542 h 2980266"/>
                <a:gd name="connsiteX11" fmla="*/ 2424835 w 2980266"/>
                <a:gd name="connsiteY11" fmla="*/ 2230031 h 2980266"/>
                <a:gd name="connsiteX12" fmla="*/ 2056481 w 2980266"/>
                <a:gd name="connsiteY12" fmla="*/ 2539116 h 2980266"/>
                <a:gd name="connsiteX13" fmla="*/ 2109039 w 2980266"/>
                <a:gd name="connsiteY13" fmla="*/ 2837141 h 2980266"/>
                <a:gd name="connsiteX14" fmla="*/ 1881863 w 2980266"/>
                <a:gd name="connsiteY14" fmla="*/ 2919826 h 2980266"/>
                <a:gd name="connsiteX15" fmla="*/ 1730559 w 2980266"/>
                <a:gd name="connsiteY15" fmla="*/ 2657743 h 2980266"/>
                <a:gd name="connsiteX16" fmla="*/ 1249707 w 2980266"/>
                <a:gd name="connsiteY16" fmla="*/ 2657743 h 2980266"/>
                <a:gd name="connsiteX17" fmla="*/ 1098403 w 2980266"/>
                <a:gd name="connsiteY17" fmla="*/ 2919826 h 2980266"/>
                <a:gd name="connsiteX18" fmla="*/ 871227 w 2980266"/>
                <a:gd name="connsiteY18" fmla="*/ 2837141 h 2980266"/>
                <a:gd name="connsiteX19" fmla="*/ 923785 w 2980266"/>
                <a:gd name="connsiteY19" fmla="*/ 2539117 h 2980266"/>
                <a:gd name="connsiteX20" fmla="*/ 555431 w 2980266"/>
                <a:gd name="connsiteY20" fmla="*/ 2230032 h 2980266"/>
                <a:gd name="connsiteX21" fmla="*/ 271061 w 2980266"/>
                <a:gd name="connsiteY21" fmla="*/ 2333542 h 2980266"/>
                <a:gd name="connsiteX22" fmla="*/ 150184 w 2980266"/>
                <a:gd name="connsiteY22" fmla="*/ 2124176 h 2980266"/>
                <a:gd name="connsiteX23" fmla="*/ 382011 w 2980266"/>
                <a:gd name="connsiteY23" fmla="*/ 1929660 h 2980266"/>
                <a:gd name="connsiteX24" fmla="*/ 298512 w 2980266"/>
                <a:gd name="connsiteY24" fmla="*/ 1456114 h 2980266"/>
                <a:gd name="connsiteX25" fmla="*/ 14137 w 2980266"/>
                <a:gd name="connsiteY25" fmla="*/ 1352617 h 2980266"/>
                <a:gd name="connsiteX26" fmla="*/ 56117 w 2980266"/>
                <a:gd name="connsiteY26" fmla="*/ 1114535 h 2980266"/>
                <a:gd name="connsiteX27" fmla="*/ 358740 w 2980266"/>
                <a:gd name="connsiteY27" fmla="*/ 1114543 h 2980266"/>
                <a:gd name="connsiteX28" fmla="*/ 599166 w 2980266"/>
                <a:gd name="connsiteY28" fmla="*/ 698113 h 2980266"/>
                <a:gd name="connsiteX29" fmla="*/ 447848 w 2980266"/>
                <a:gd name="connsiteY29" fmla="*/ 436038 h 2980266"/>
                <a:gd name="connsiteX30" fmla="*/ 633043 w 2980266"/>
                <a:gd name="connsiteY30" fmla="*/ 280641 h 2980266"/>
                <a:gd name="connsiteX31" fmla="*/ 864860 w 2980266"/>
                <a:gd name="connsiteY31" fmla="*/ 475169 h 2980266"/>
                <a:gd name="connsiteX32" fmla="*/ 1316713 w 2980266"/>
                <a:gd name="connsiteY32" fmla="*/ 310708 h 2980266"/>
                <a:gd name="connsiteX33" fmla="*/ 1369255 w 2980266"/>
                <a:gd name="connsiteY33" fmla="*/ 12681 h 2980266"/>
                <a:gd name="connsiteX34" fmla="*/ 1611011 w 2980266"/>
                <a:gd name="connsiteY34" fmla="*/ 12681 h 2980266"/>
                <a:gd name="connsiteX35" fmla="*/ 1663553 w 2980266"/>
                <a:gd name="connsiteY35" fmla="*/ 310708 h 2980266"/>
                <a:gd name="connsiteX36" fmla="*/ 2115406 w 2980266"/>
                <a:gd name="connsiteY36" fmla="*/ 475169 h 2980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661396" tIns="760343" rIns="661396" bIns="812465" numCol="1" spcCol="1270" anchor="ctr" anchorCtr="0">
              <a:noAutofit/>
            </a:bodyPr>
            <a:lstStyle/>
            <a:p>
              <a:pPr lvl="0" algn="ctr" defTabSz="2178050">
                <a:lnSpc>
                  <a:spcPct val="90000"/>
                </a:lnSpc>
                <a:spcBef>
                  <a:spcPct val="0"/>
                </a:spcBef>
                <a:spcAft>
                  <a:spcPct val="35000"/>
                </a:spcAft>
              </a:pPr>
              <a:endParaRPr lang="zh-CN" altLang="en-US" sz="4900" kern="1200"/>
            </a:p>
          </p:txBody>
        </p:sp>
        <p:sp>
          <p:nvSpPr>
            <p:cNvPr id="16" name="任意多边形 15"/>
            <p:cNvSpPr/>
            <p:nvPr/>
          </p:nvSpPr>
          <p:spPr>
            <a:xfrm>
              <a:off x="4091093" y="2453639"/>
              <a:ext cx="2167466" cy="2167466"/>
            </a:xfrm>
            <a:custGeom>
              <a:avLst/>
              <a:gdLst>
                <a:gd name="connsiteX0" fmla="*/ 1621800 w 2167466"/>
                <a:gd name="connsiteY0" fmla="*/ 548964 h 2167466"/>
                <a:gd name="connsiteX1" fmla="*/ 1941574 w 2167466"/>
                <a:gd name="connsiteY1" fmla="*/ 452590 h 2167466"/>
                <a:gd name="connsiteX2" fmla="*/ 2059240 w 2167466"/>
                <a:gd name="connsiteY2" fmla="*/ 656392 h 2167466"/>
                <a:gd name="connsiteX3" fmla="*/ 1815890 w 2167466"/>
                <a:gd name="connsiteY3" fmla="*/ 885138 h 2167466"/>
                <a:gd name="connsiteX4" fmla="*/ 1815890 w 2167466"/>
                <a:gd name="connsiteY4" fmla="*/ 1282328 h 2167466"/>
                <a:gd name="connsiteX5" fmla="*/ 2059240 w 2167466"/>
                <a:gd name="connsiteY5" fmla="*/ 1511074 h 2167466"/>
                <a:gd name="connsiteX6" fmla="*/ 1941574 w 2167466"/>
                <a:gd name="connsiteY6" fmla="*/ 1714876 h 2167466"/>
                <a:gd name="connsiteX7" fmla="*/ 1621800 w 2167466"/>
                <a:gd name="connsiteY7" fmla="*/ 1618502 h 2167466"/>
                <a:gd name="connsiteX8" fmla="*/ 1277823 w 2167466"/>
                <a:gd name="connsiteY8" fmla="*/ 1817097 h 2167466"/>
                <a:gd name="connsiteX9" fmla="*/ 1201398 w 2167466"/>
                <a:gd name="connsiteY9" fmla="*/ 2142217 h 2167466"/>
                <a:gd name="connsiteX10" fmla="*/ 966068 w 2167466"/>
                <a:gd name="connsiteY10" fmla="*/ 2142217 h 2167466"/>
                <a:gd name="connsiteX11" fmla="*/ 889643 w 2167466"/>
                <a:gd name="connsiteY11" fmla="*/ 1817097 h 2167466"/>
                <a:gd name="connsiteX12" fmla="*/ 545666 w 2167466"/>
                <a:gd name="connsiteY12" fmla="*/ 1618502 h 2167466"/>
                <a:gd name="connsiteX13" fmla="*/ 225892 w 2167466"/>
                <a:gd name="connsiteY13" fmla="*/ 1714876 h 2167466"/>
                <a:gd name="connsiteX14" fmla="*/ 108226 w 2167466"/>
                <a:gd name="connsiteY14" fmla="*/ 1511074 h 2167466"/>
                <a:gd name="connsiteX15" fmla="*/ 351576 w 2167466"/>
                <a:gd name="connsiteY15" fmla="*/ 1282328 h 2167466"/>
                <a:gd name="connsiteX16" fmla="*/ 351576 w 2167466"/>
                <a:gd name="connsiteY16" fmla="*/ 885138 h 2167466"/>
                <a:gd name="connsiteX17" fmla="*/ 108226 w 2167466"/>
                <a:gd name="connsiteY17" fmla="*/ 656392 h 2167466"/>
                <a:gd name="connsiteX18" fmla="*/ 225892 w 2167466"/>
                <a:gd name="connsiteY18" fmla="*/ 452590 h 2167466"/>
                <a:gd name="connsiteX19" fmla="*/ 545666 w 2167466"/>
                <a:gd name="connsiteY19" fmla="*/ 548964 h 2167466"/>
                <a:gd name="connsiteX20" fmla="*/ 889643 w 2167466"/>
                <a:gd name="connsiteY20" fmla="*/ 350369 h 2167466"/>
                <a:gd name="connsiteX21" fmla="*/ 966068 w 2167466"/>
                <a:gd name="connsiteY21" fmla="*/ 25249 h 2167466"/>
                <a:gd name="connsiteX22" fmla="*/ 1201398 w 2167466"/>
                <a:gd name="connsiteY22" fmla="*/ 25249 h 2167466"/>
                <a:gd name="connsiteX23" fmla="*/ 1277823 w 2167466"/>
                <a:gd name="connsiteY23" fmla="*/ 350369 h 2167466"/>
                <a:gd name="connsiteX24" fmla="*/ 1621800 w 2167466"/>
                <a:gd name="connsiteY24" fmla="*/ 548964 h 2167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FF620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83766" tIns="587064" rIns="583766" bIns="587064" numCol="1" spcCol="1270" anchor="ctr" anchorCtr="0">
              <a:noAutofit/>
            </a:bodyPr>
            <a:lstStyle/>
            <a:p>
              <a:pPr lvl="0" algn="ctr" defTabSz="1333500">
                <a:lnSpc>
                  <a:spcPct val="90000"/>
                </a:lnSpc>
                <a:spcBef>
                  <a:spcPct val="0"/>
                </a:spcBef>
                <a:spcAft>
                  <a:spcPct val="35000"/>
                </a:spcAft>
              </a:pPr>
              <a:endParaRPr lang="zh-CN" altLang="en-US" sz="3000" kern="1200"/>
            </a:p>
          </p:txBody>
        </p:sp>
        <p:sp>
          <p:nvSpPr>
            <p:cNvPr id="17" name="任意多边形 16"/>
            <p:cNvSpPr/>
            <p:nvPr/>
          </p:nvSpPr>
          <p:spPr>
            <a:xfrm>
              <a:off x="5066452" y="719665"/>
              <a:ext cx="2600961" cy="2600961"/>
            </a:xfrm>
            <a:custGeom>
              <a:avLst/>
              <a:gdLst>
                <a:gd name="connsiteX0" fmla="*/ 1589033 w 2123675"/>
                <a:gd name="connsiteY0" fmla="*/ 537873 h 2123675"/>
                <a:gd name="connsiteX1" fmla="*/ 1902347 w 2123675"/>
                <a:gd name="connsiteY1" fmla="*/ 443446 h 2123675"/>
                <a:gd name="connsiteX2" fmla="*/ 2017635 w 2123675"/>
                <a:gd name="connsiteY2" fmla="*/ 643130 h 2123675"/>
                <a:gd name="connsiteX3" fmla="*/ 1779202 w 2123675"/>
                <a:gd name="connsiteY3" fmla="*/ 867255 h 2123675"/>
                <a:gd name="connsiteX4" fmla="*/ 1779202 w 2123675"/>
                <a:gd name="connsiteY4" fmla="*/ 1256420 h 2123675"/>
                <a:gd name="connsiteX5" fmla="*/ 2017635 w 2123675"/>
                <a:gd name="connsiteY5" fmla="*/ 1480545 h 2123675"/>
                <a:gd name="connsiteX6" fmla="*/ 1902347 w 2123675"/>
                <a:gd name="connsiteY6" fmla="*/ 1680229 h 2123675"/>
                <a:gd name="connsiteX7" fmla="*/ 1589033 w 2123675"/>
                <a:gd name="connsiteY7" fmla="*/ 1585802 h 2123675"/>
                <a:gd name="connsiteX8" fmla="*/ 1252006 w 2123675"/>
                <a:gd name="connsiteY8" fmla="*/ 1780385 h 2123675"/>
                <a:gd name="connsiteX9" fmla="*/ 1177125 w 2123675"/>
                <a:gd name="connsiteY9" fmla="*/ 2098936 h 2123675"/>
                <a:gd name="connsiteX10" fmla="*/ 946550 w 2123675"/>
                <a:gd name="connsiteY10" fmla="*/ 2098936 h 2123675"/>
                <a:gd name="connsiteX11" fmla="*/ 871669 w 2123675"/>
                <a:gd name="connsiteY11" fmla="*/ 1780385 h 2123675"/>
                <a:gd name="connsiteX12" fmla="*/ 534642 w 2123675"/>
                <a:gd name="connsiteY12" fmla="*/ 1585802 h 2123675"/>
                <a:gd name="connsiteX13" fmla="*/ 221328 w 2123675"/>
                <a:gd name="connsiteY13" fmla="*/ 1680229 h 2123675"/>
                <a:gd name="connsiteX14" fmla="*/ 106040 w 2123675"/>
                <a:gd name="connsiteY14" fmla="*/ 1480545 h 2123675"/>
                <a:gd name="connsiteX15" fmla="*/ 344473 w 2123675"/>
                <a:gd name="connsiteY15" fmla="*/ 1256420 h 2123675"/>
                <a:gd name="connsiteX16" fmla="*/ 344473 w 2123675"/>
                <a:gd name="connsiteY16" fmla="*/ 867255 h 2123675"/>
                <a:gd name="connsiteX17" fmla="*/ 106040 w 2123675"/>
                <a:gd name="connsiteY17" fmla="*/ 643130 h 2123675"/>
                <a:gd name="connsiteX18" fmla="*/ 221328 w 2123675"/>
                <a:gd name="connsiteY18" fmla="*/ 443446 h 2123675"/>
                <a:gd name="connsiteX19" fmla="*/ 534642 w 2123675"/>
                <a:gd name="connsiteY19" fmla="*/ 537873 h 2123675"/>
                <a:gd name="connsiteX20" fmla="*/ 871669 w 2123675"/>
                <a:gd name="connsiteY20" fmla="*/ 343290 h 2123675"/>
                <a:gd name="connsiteX21" fmla="*/ 946550 w 2123675"/>
                <a:gd name="connsiteY21" fmla="*/ 24739 h 2123675"/>
                <a:gd name="connsiteX22" fmla="*/ 1177125 w 2123675"/>
                <a:gd name="connsiteY22" fmla="*/ 24739 h 2123675"/>
                <a:gd name="connsiteX23" fmla="*/ 1252006 w 2123675"/>
                <a:gd name="connsiteY23" fmla="*/ 343290 h 2123675"/>
                <a:gd name="connsiteX24" fmla="*/ 1589033 w 2123675"/>
                <a:gd name="connsiteY24" fmla="*/ 537873 h 2123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0070C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6337" tIns="746337" rIns="746338" bIns="746338" numCol="1" spcCol="1270" anchor="ctr" anchorCtr="0">
              <a:noAutofit/>
            </a:bodyPr>
            <a:lstStyle/>
            <a:p>
              <a:pPr lvl="0" algn="ctr" defTabSz="1466850">
                <a:lnSpc>
                  <a:spcPct val="90000"/>
                </a:lnSpc>
                <a:spcBef>
                  <a:spcPct val="0"/>
                </a:spcBef>
                <a:spcAft>
                  <a:spcPct val="35000"/>
                </a:spcAft>
              </a:pPr>
              <a:endParaRPr lang="zh-CN" altLang="en-US" sz="3300" kern="1200"/>
            </a:p>
          </p:txBody>
        </p:sp>
        <p:sp>
          <p:nvSpPr>
            <p:cNvPr id="18" name="环形箭头 17"/>
            <p:cNvSpPr/>
            <p:nvPr/>
          </p:nvSpPr>
          <p:spPr>
            <a:xfrm>
              <a:off x="5609577" y="2700530"/>
              <a:ext cx="3814741" cy="3814741"/>
            </a:xfrm>
            <a:prstGeom prst="circularArrow">
              <a:avLst>
                <a:gd name="adj1" fmla="val 4688"/>
                <a:gd name="adj2" fmla="val 299029"/>
                <a:gd name="adj3" fmla="val 2539295"/>
                <a:gd name="adj4" fmla="val 15812321"/>
                <a:gd name="adj5" fmla="val 5469"/>
              </a:avLst>
            </a:prstGeom>
            <a:solidFill>
              <a:srgbClr val="FF6201"/>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9" name="形状 18"/>
            <p:cNvSpPr/>
            <p:nvPr/>
          </p:nvSpPr>
          <p:spPr>
            <a:xfrm>
              <a:off x="3707238" y="1968806"/>
              <a:ext cx="2771648" cy="2771648"/>
            </a:xfrm>
            <a:prstGeom prst="leftCircularArrow">
              <a:avLst>
                <a:gd name="adj1" fmla="val 6452"/>
                <a:gd name="adj2" fmla="val 429999"/>
                <a:gd name="adj3" fmla="val 10489124"/>
                <a:gd name="adj4" fmla="val 14837806"/>
                <a:gd name="adj5" fmla="val 7527"/>
              </a:avLst>
            </a:prstGeom>
            <a:solidFill>
              <a:srgbClr val="0070C0"/>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环形箭头 19"/>
            <p:cNvSpPr/>
            <p:nvPr/>
          </p:nvSpPr>
          <p:spPr>
            <a:xfrm>
              <a:off x="4813867" y="487890"/>
              <a:ext cx="2988394" cy="2988394"/>
            </a:xfrm>
            <a:prstGeom prst="circularArrow">
              <a:avLst>
                <a:gd name="adj1" fmla="val 5984"/>
                <a:gd name="adj2" fmla="val 394124"/>
                <a:gd name="adj3" fmla="val 13313824"/>
                <a:gd name="adj4" fmla="val 10508221"/>
                <a:gd name="adj5" fmla="val 6981"/>
              </a:avLst>
            </a:prstGeom>
            <a:solidFill>
              <a:schemeClr val="accent4"/>
            </a:solidFill>
            <a:ln>
              <a:no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Tree>
    <p:extLst>
      <p:ext uri="{BB962C8B-B14F-4D97-AF65-F5344CB8AC3E}">
        <p14:creationId xmlns:p14="http://schemas.microsoft.com/office/powerpoint/2010/main" val="38165993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1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par>
                          <p:cTn id="27" fill="hold">
                            <p:stCondLst>
                              <p:cond delay="1750"/>
                            </p:stCondLst>
                            <p:childTnLst>
                              <p:par>
                                <p:cTn id="28" presetID="1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par>
                          <p:cTn id="32" fill="hold">
                            <p:stCondLst>
                              <p:cond delay="2250"/>
                            </p:stCondLst>
                            <p:childTnLst>
                              <p:par>
                                <p:cTn id="33" presetID="12" presetClass="entr" presetSubtype="4"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p:tgtEl>
                                          <p:spTgt spid="10"/>
                                        </p:tgtEl>
                                        <p:attrNameLst>
                                          <p:attrName>ppt_y</p:attrName>
                                        </p:attrNameLst>
                                      </p:cBhvr>
                                      <p:tavLst>
                                        <p:tav tm="0">
                                          <p:val>
                                            <p:strVal val="#ppt_y+#ppt_h*1.125000"/>
                                          </p:val>
                                        </p:tav>
                                        <p:tav tm="100000">
                                          <p:val>
                                            <p:strVal val="#ppt_y"/>
                                          </p:val>
                                        </p:tav>
                                      </p:tavLst>
                                    </p:anim>
                                    <p:animEffect transition="in" filter="wipe(up)">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1453244" y="1403858"/>
            <a:ext cx="10105520" cy="971034"/>
            <a:chOff x="1706728" y="824424"/>
            <a:chExt cx="10105520" cy="971034"/>
          </a:xfrm>
        </p:grpSpPr>
        <p:grpSp>
          <p:nvGrpSpPr>
            <p:cNvPr id="6" name="组合 5"/>
            <p:cNvGrpSpPr/>
            <p:nvPr/>
          </p:nvGrpSpPr>
          <p:grpSpPr>
            <a:xfrm>
              <a:off x="2454731" y="858257"/>
              <a:ext cx="909655" cy="937201"/>
              <a:chOff x="1252331" y="973457"/>
              <a:chExt cx="909655" cy="937201"/>
            </a:xfrm>
            <a:effectLst/>
          </p:grpSpPr>
          <p:sp>
            <p:nvSpPr>
              <p:cNvPr id="9" name="椭圆形标注 8">
                <a:hlinkClick r:id="rId2"/>
              </p:cNvPr>
              <p:cNvSpPr/>
              <p:nvPr/>
            </p:nvSpPr>
            <p:spPr>
              <a:xfrm>
                <a:off x="1252331" y="1049266"/>
                <a:ext cx="907774" cy="861392"/>
              </a:xfrm>
              <a:prstGeom prst="wedgeEllipseCallout">
                <a:avLst>
                  <a:gd name="adj1" fmla="val -71929"/>
                  <a:gd name="adj2" fmla="val -1346"/>
                </a:avLst>
              </a:prstGeom>
              <a:solidFill>
                <a:srgbClr val="FFC000"/>
              </a:solidFill>
              <a:ln w="127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1343213" y="973457"/>
                <a:ext cx="818773" cy="923330"/>
              </a:xfrm>
              <a:prstGeom prst="rect">
                <a:avLst/>
              </a:prstGeom>
            </p:spPr>
            <p:txBody>
              <a:bodyPr wrap="square">
                <a:spAutoFit/>
              </a:bodyPr>
              <a:lstStyle/>
              <a:p>
                <a:pPr marL="0" marR="0" lvl="0" indent="0" algn="just" defTabSz="685800" eaLnBrk="1" fontAlgn="auto" latinLnBrk="0" hangingPunct="1">
                  <a:lnSpc>
                    <a:spcPct val="150000"/>
                  </a:lnSpc>
                  <a:spcBef>
                    <a:spcPts val="0"/>
                  </a:spcBef>
                  <a:spcAft>
                    <a:spcPts val="0"/>
                  </a:spcAft>
                  <a:buClr>
                    <a:srgbClr val="0070C0"/>
                  </a:buClr>
                  <a:buSzTx/>
                  <a:buFontTx/>
                  <a:buNone/>
                  <a:tabLst/>
                  <a:defRPr/>
                </a:pPr>
                <a:r>
                  <a:rPr kumimoji="0" lang="en-US"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01</a:t>
                </a:r>
                <a:endParaRPr kumimoji="0" lang="zh-CN"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
          <p:nvSpPr>
            <p:cNvPr id="7" name="Freeform 38">
              <a:hlinkClick r:id="rId2"/>
            </p:cNvPr>
            <p:cNvSpPr>
              <a:spLocks noEditPoints="1"/>
            </p:cNvSpPr>
            <p:nvPr/>
          </p:nvSpPr>
          <p:spPr bwMode="auto">
            <a:xfrm>
              <a:off x="1706728" y="1140555"/>
              <a:ext cx="416698" cy="416698"/>
            </a:xfrm>
            <a:custGeom>
              <a:avLst/>
              <a:gdLst>
                <a:gd name="T0" fmla="*/ 132 w 144"/>
                <a:gd name="T1" fmla="*/ 61 h 144"/>
                <a:gd name="T2" fmla="*/ 121 w 144"/>
                <a:gd name="T3" fmla="*/ 46 h 144"/>
                <a:gd name="T4" fmla="*/ 127 w 144"/>
                <a:gd name="T5" fmla="*/ 33 h 144"/>
                <a:gd name="T6" fmla="*/ 119 w 144"/>
                <a:gd name="T7" fmla="*/ 17 h 144"/>
                <a:gd name="T8" fmla="*/ 106 w 144"/>
                <a:gd name="T9" fmla="*/ 22 h 144"/>
                <a:gd name="T10" fmla="*/ 88 w 144"/>
                <a:gd name="T11" fmla="*/ 19 h 144"/>
                <a:gd name="T12" fmla="*/ 83 w 144"/>
                <a:gd name="T13" fmla="*/ 6 h 144"/>
                <a:gd name="T14" fmla="*/ 66 w 144"/>
                <a:gd name="T15" fmla="*/ 0 h 144"/>
                <a:gd name="T16" fmla="*/ 61 w 144"/>
                <a:gd name="T17" fmla="*/ 12 h 144"/>
                <a:gd name="T18" fmla="*/ 46 w 144"/>
                <a:gd name="T19" fmla="*/ 23 h 144"/>
                <a:gd name="T20" fmla="*/ 33 w 144"/>
                <a:gd name="T21" fmla="*/ 17 h 144"/>
                <a:gd name="T22" fmla="*/ 17 w 144"/>
                <a:gd name="T23" fmla="*/ 25 h 144"/>
                <a:gd name="T24" fmla="*/ 22 w 144"/>
                <a:gd name="T25" fmla="*/ 38 h 144"/>
                <a:gd name="T26" fmla="*/ 19 w 144"/>
                <a:gd name="T27" fmla="*/ 56 h 144"/>
                <a:gd name="T28" fmla="*/ 6 w 144"/>
                <a:gd name="T29" fmla="*/ 61 h 144"/>
                <a:gd name="T30" fmla="*/ 0 w 144"/>
                <a:gd name="T31" fmla="*/ 78 h 144"/>
                <a:gd name="T32" fmla="*/ 12 w 144"/>
                <a:gd name="T33" fmla="*/ 83 h 144"/>
                <a:gd name="T34" fmla="*/ 23 w 144"/>
                <a:gd name="T35" fmla="*/ 98 h 144"/>
                <a:gd name="T36" fmla="*/ 17 w 144"/>
                <a:gd name="T37" fmla="*/ 111 h 144"/>
                <a:gd name="T38" fmla="*/ 25 w 144"/>
                <a:gd name="T39" fmla="*/ 127 h 144"/>
                <a:gd name="T40" fmla="*/ 38 w 144"/>
                <a:gd name="T41" fmla="*/ 122 h 144"/>
                <a:gd name="T42" fmla="*/ 56 w 144"/>
                <a:gd name="T43" fmla="*/ 125 h 144"/>
                <a:gd name="T44" fmla="*/ 61 w 144"/>
                <a:gd name="T45" fmla="*/ 138 h 144"/>
                <a:gd name="T46" fmla="*/ 78 w 144"/>
                <a:gd name="T47" fmla="*/ 144 h 144"/>
                <a:gd name="T48" fmla="*/ 83 w 144"/>
                <a:gd name="T49" fmla="*/ 132 h 144"/>
                <a:gd name="T50" fmla="*/ 98 w 144"/>
                <a:gd name="T51" fmla="*/ 121 h 144"/>
                <a:gd name="T52" fmla="*/ 111 w 144"/>
                <a:gd name="T53" fmla="*/ 127 h 144"/>
                <a:gd name="T54" fmla="*/ 127 w 144"/>
                <a:gd name="T55" fmla="*/ 119 h 144"/>
                <a:gd name="T56" fmla="*/ 122 w 144"/>
                <a:gd name="T57" fmla="*/ 106 h 144"/>
                <a:gd name="T58" fmla="*/ 125 w 144"/>
                <a:gd name="T59" fmla="*/ 88 h 144"/>
                <a:gd name="T60" fmla="*/ 138 w 144"/>
                <a:gd name="T61" fmla="*/ 83 h 144"/>
                <a:gd name="T62" fmla="*/ 144 w 144"/>
                <a:gd name="T63" fmla="*/ 66 h 144"/>
                <a:gd name="T64" fmla="*/ 100 w 144"/>
                <a:gd name="T65" fmla="*/ 72 h 144"/>
                <a:gd name="T66" fmla="*/ 44 w 144"/>
                <a:gd name="T67" fmla="*/ 72 h 144"/>
                <a:gd name="T68" fmla="*/ 100 w 144"/>
                <a:gd name="T6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rgbClr val="FFC000"/>
            </a:solidFill>
            <a:ln w="12700">
              <a:solidFill>
                <a:sysClr val="window" lastClr="FFFFFF"/>
              </a:solid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8" name="Text Box 11">
              <a:hlinkClick r:id="rId2"/>
            </p:cNvPr>
            <p:cNvSpPr txBox="1">
              <a:spLocks noChangeArrowheads="1"/>
            </p:cNvSpPr>
            <p:nvPr/>
          </p:nvSpPr>
          <p:spPr bwMode="auto">
            <a:xfrm>
              <a:off x="3497887" y="824424"/>
              <a:ext cx="8314361" cy="923330"/>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在此添加文字内容在此添加文字内容在此添加文字内容在此添加文字内容</a:t>
              </a:r>
            </a:p>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a:t>
              </a:r>
              <a:r>
                <a:rPr kumimoji="0" lang="zh-CN" altLang="en-US" sz="1800" b="0" i="0" u="none" strike="noStrike" kern="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334222" y="4547296"/>
            <a:ext cx="9339822" cy="961741"/>
            <a:chOff x="1662959" y="3332842"/>
            <a:chExt cx="9339822" cy="961741"/>
          </a:xfrm>
        </p:grpSpPr>
        <p:grpSp>
          <p:nvGrpSpPr>
            <p:cNvPr id="12" name="组合 11"/>
            <p:cNvGrpSpPr/>
            <p:nvPr/>
          </p:nvGrpSpPr>
          <p:grpSpPr>
            <a:xfrm>
              <a:off x="2454731" y="3349259"/>
              <a:ext cx="907774" cy="945324"/>
              <a:chOff x="1252331" y="3464459"/>
              <a:chExt cx="907774" cy="945324"/>
            </a:xfrm>
            <a:effectLst/>
          </p:grpSpPr>
          <p:sp>
            <p:nvSpPr>
              <p:cNvPr id="18" name="椭圆形标注 17">
                <a:hlinkClick r:id="rId2"/>
              </p:cNvPr>
              <p:cNvSpPr/>
              <p:nvPr/>
            </p:nvSpPr>
            <p:spPr>
              <a:xfrm>
                <a:off x="1252331" y="3548391"/>
                <a:ext cx="907774" cy="861392"/>
              </a:xfrm>
              <a:prstGeom prst="wedgeEllipseCallout">
                <a:avLst>
                  <a:gd name="adj1" fmla="val -71929"/>
                  <a:gd name="adj2" fmla="val -1346"/>
                </a:avLst>
              </a:prstGeom>
              <a:solidFill>
                <a:srgbClr val="0070C0"/>
              </a:solidFill>
              <a:ln w="127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19" name="矩形 18">
                <a:hlinkClick r:id="rId2"/>
              </p:cNvPr>
              <p:cNvSpPr/>
              <p:nvPr/>
            </p:nvSpPr>
            <p:spPr>
              <a:xfrm>
                <a:off x="1341332" y="3464459"/>
                <a:ext cx="729772" cy="923330"/>
              </a:xfrm>
              <a:prstGeom prst="rect">
                <a:avLst/>
              </a:prstGeom>
            </p:spPr>
            <p:txBody>
              <a:bodyPr wrap="square">
                <a:spAutoFit/>
              </a:bodyPr>
              <a:lstStyle/>
              <a:p>
                <a:pPr marL="0" marR="0" lvl="0" indent="0" algn="just" defTabSz="685800" eaLnBrk="1" fontAlgn="auto" latinLnBrk="0" hangingPunct="1">
                  <a:lnSpc>
                    <a:spcPct val="150000"/>
                  </a:lnSpc>
                  <a:spcBef>
                    <a:spcPts val="0"/>
                  </a:spcBef>
                  <a:spcAft>
                    <a:spcPts val="0"/>
                  </a:spcAft>
                  <a:buClr>
                    <a:srgbClr val="0070C0"/>
                  </a:buClr>
                  <a:buSzTx/>
                  <a:buFontTx/>
                  <a:buNone/>
                  <a:tabLst/>
                  <a:defRPr/>
                </a:pPr>
                <a:r>
                  <a:rPr kumimoji="0" lang="en-US"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03</a:t>
                </a:r>
                <a:endParaRPr kumimoji="0" lang="zh-CN"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
          <p:nvSpPr>
            <p:cNvPr id="16" name="Text Box 11">
              <a:hlinkClick r:id="rId2"/>
            </p:cNvPr>
            <p:cNvSpPr txBox="1">
              <a:spLocks noChangeArrowheads="1"/>
            </p:cNvSpPr>
            <p:nvPr/>
          </p:nvSpPr>
          <p:spPr bwMode="auto">
            <a:xfrm>
              <a:off x="3497887" y="3332842"/>
              <a:ext cx="7504894" cy="923330"/>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在此添加文字内容在此添加文字内容在此添加文字内容在此添加文字内容</a:t>
              </a:r>
            </a:p>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在此添加文字内容在此添加文字内容在此添加文字内容在此添加文字内容</a:t>
              </a:r>
            </a:p>
          </p:txBody>
        </p:sp>
        <p:sp>
          <p:nvSpPr>
            <p:cNvPr id="17" name="Freeform 5">
              <a:hlinkClick r:id="rId2"/>
            </p:cNvPr>
            <p:cNvSpPr>
              <a:spLocks/>
            </p:cNvSpPr>
            <p:nvPr/>
          </p:nvSpPr>
          <p:spPr bwMode="auto">
            <a:xfrm rot="20729645">
              <a:off x="1662959" y="3642577"/>
              <a:ext cx="504236" cy="423324"/>
            </a:xfrm>
            <a:custGeom>
              <a:avLst/>
              <a:gdLst>
                <a:gd name="T0" fmla="*/ 108 w 179"/>
                <a:gd name="T1" fmla="*/ 0 h 150"/>
                <a:gd name="T2" fmla="*/ 132 w 179"/>
                <a:gd name="T3" fmla="*/ 36 h 150"/>
                <a:gd name="T4" fmla="*/ 135 w 179"/>
                <a:gd name="T5" fmla="*/ 34 h 150"/>
                <a:gd name="T6" fmla="*/ 173 w 179"/>
                <a:gd name="T7" fmla="*/ 33 h 150"/>
                <a:gd name="T8" fmla="*/ 142 w 179"/>
                <a:gd name="T9" fmla="*/ 58 h 150"/>
                <a:gd name="T10" fmla="*/ 161 w 179"/>
                <a:gd name="T11" fmla="*/ 97 h 150"/>
                <a:gd name="T12" fmla="*/ 127 w 179"/>
                <a:gd name="T13" fmla="*/ 116 h 150"/>
                <a:gd name="T14" fmla="*/ 124 w 179"/>
                <a:gd name="T15" fmla="*/ 113 h 150"/>
                <a:gd name="T16" fmla="*/ 90 w 179"/>
                <a:gd name="T17" fmla="*/ 96 h 150"/>
                <a:gd name="T18" fmla="*/ 107 w 179"/>
                <a:gd name="T19" fmla="*/ 130 h 150"/>
                <a:gd name="T20" fmla="*/ 74 w 179"/>
                <a:gd name="T21" fmla="*/ 150 h 150"/>
                <a:gd name="T22" fmla="*/ 51 w 179"/>
                <a:gd name="T23" fmla="*/ 113 h 150"/>
                <a:gd name="T24" fmla="*/ 47 w 179"/>
                <a:gd name="T25" fmla="*/ 115 h 150"/>
                <a:gd name="T26" fmla="*/ 8 w 179"/>
                <a:gd name="T27" fmla="*/ 119 h 150"/>
                <a:gd name="T28" fmla="*/ 36 w 179"/>
                <a:gd name="T29" fmla="*/ 94 h 150"/>
                <a:gd name="T30" fmla="*/ 38 w 179"/>
                <a:gd name="T31" fmla="*/ 92 h 150"/>
                <a:gd name="T32" fmla="*/ 18 w 179"/>
                <a:gd name="T33" fmla="*/ 53 h 150"/>
                <a:gd name="T34" fmla="*/ 53 w 179"/>
                <a:gd name="T35" fmla="*/ 33 h 150"/>
                <a:gd name="T36" fmla="*/ 72 w 179"/>
                <a:gd name="T37" fmla="*/ 65 h 150"/>
                <a:gd name="T38" fmla="*/ 90 w 179"/>
                <a:gd name="T39" fmla="*/ 31 h 150"/>
                <a:gd name="T40" fmla="*/ 74 w 179"/>
                <a:gd name="T41" fmla="*/ 24 h 150"/>
                <a:gd name="T42" fmla="*/ 75 w 179"/>
                <a:gd name="T43" fmla="*/ 19 h 150"/>
                <a:gd name="T44" fmla="*/ 108 w 179"/>
                <a:gd name="T45"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50">
                  <a:moveTo>
                    <a:pt x="108" y="0"/>
                  </a:moveTo>
                  <a:cubicBezTo>
                    <a:pt x="114" y="11"/>
                    <a:pt x="124" y="33"/>
                    <a:pt x="132" y="36"/>
                  </a:cubicBezTo>
                  <a:cubicBezTo>
                    <a:pt x="133" y="36"/>
                    <a:pt x="134" y="35"/>
                    <a:pt x="135" y="34"/>
                  </a:cubicBezTo>
                  <a:cubicBezTo>
                    <a:pt x="137" y="14"/>
                    <a:pt x="168" y="6"/>
                    <a:pt x="173" y="33"/>
                  </a:cubicBezTo>
                  <a:cubicBezTo>
                    <a:pt x="179" y="61"/>
                    <a:pt x="154" y="50"/>
                    <a:pt x="142" y="58"/>
                  </a:cubicBezTo>
                  <a:cubicBezTo>
                    <a:pt x="148" y="71"/>
                    <a:pt x="155" y="84"/>
                    <a:pt x="161" y="97"/>
                  </a:cubicBezTo>
                  <a:cubicBezTo>
                    <a:pt x="152" y="102"/>
                    <a:pt x="137" y="114"/>
                    <a:pt x="127" y="116"/>
                  </a:cubicBezTo>
                  <a:cubicBezTo>
                    <a:pt x="125" y="116"/>
                    <a:pt x="125" y="114"/>
                    <a:pt x="124" y="113"/>
                  </a:cubicBezTo>
                  <a:cubicBezTo>
                    <a:pt x="128" y="90"/>
                    <a:pt x="112" y="72"/>
                    <a:pt x="90" y="96"/>
                  </a:cubicBezTo>
                  <a:cubicBezTo>
                    <a:pt x="72" y="115"/>
                    <a:pt x="109" y="125"/>
                    <a:pt x="107" y="130"/>
                  </a:cubicBezTo>
                  <a:cubicBezTo>
                    <a:pt x="96" y="137"/>
                    <a:pt x="85" y="143"/>
                    <a:pt x="74" y="150"/>
                  </a:cubicBezTo>
                  <a:cubicBezTo>
                    <a:pt x="66" y="138"/>
                    <a:pt x="59" y="125"/>
                    <a:pt x="51" y="113"/>
                  </a:cubicBezTo>
                  <a:cubicBezTo>
                    <a:pt x="50" y="114"/>
                    <a:pt x="48" y="115"/>
                    <a:pt x="47" y="115"/>
                  </a:cubicBezTo>
                  <a:cubicBezTo>
                    <a:pt x="42" y="132"/>
                    <a:pt x="18" y="149"/>
                    <a:pt x="8" y="119"/>
                  </a:cubicBezTo>
                  <a:cubicBezTo>
                    <a:pt x="0" y="94"/>
                    <a:pt x="22" y="96"/>
                    <a:pt x="36" y="94"/>
                  </a:cubicBezTo>
                  <a:cubicBezTo>
                    <a:pt x="37" y="93"/>
                    <a:pt x="38" y="93"/>
                    <a:pt x="38" y="92"/>
                  </a:cubicBezTo>
                  <a:cubicBezTo>
                    <a:pt x="32" y="79"/>
                    <a:pt x="24" y="66"/>
                    <a:pt x="18" y="53"/>
                  </a:cubicBezTo>
                  <a:cubicBezTo>
                    <a:pt x="29" y="47"/>
                    <a:pt x="41" y="40"/>
                    <a:pt x="53" y="33"/>
                  </a:cubicBezTo>
                  <a:cubicBezTo>
                    <a:pt x="62" y="42"/>
                    <a:pt x="48" y="65"/>
                    <a:pt x="72" y="65"/>
                  </a:cubicBezTo>
                  <a:cubicBezTo>
                    <a:pt x="87" y="64"/>
                    <a:pt x="100" y="45"/>
                    <a:pt x="90" y="31"/>
                  </a:cubicBezTo>
                  <a:cubicBezTo>
                    <a:pt x="84" y="28"/>
                    <a:pt x="76" y="28"/>
                    <a:pt x="74" y="24"/>
                  </a:cubicBezTo>
                  <a:cubicBezTo>
                    <a:pt x="72" y="19"/>
                    <a:pt x="74" y="21"/>
                    <a:pt x="75" y="19"/>
                  </a:cubicBezTo>
                  <a:cubicBezTo>
                    <a:pt x="86" y="13"/>
                    <a:pt x="97" y="6"/>
                    <a:pt x="108" y="0"/>
                  </a:cubicBezTo>
                </a:path>
              </a:pathLst>
            </a:custGeom>
            <a:solidFill>
              <a:srgbClr val="0070C0"/>
            </a:solidFill>
            <a:ln w="12700">
              <a:solidFill>
                <a:sysClr val="window" lastClr="FFFFFF"/>
              </a:solid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586340" y="2908613"/>
            <a:ext cx="9087704" cy="949467"/>
            <a:chOff x="1586340" y="2908613"/>
            <a:chExt cx="9087704" cy="949467"/>
          </a:xfrm>
        </p:grpSpPr>
        <p:grpSp>
          <p:nvGrpSpPr>
            <p:cNvPr id="21" name="组合 20"/>
            <p:cNvGrpSpPr/>
            <p:nvPr/>
          </p:nvGrpSpPr>
          <p:grpSpPr>
            <a:xfrm>
              <a:off x="9197181" y="2908613"/>
              <a:ext cx="1476863" cy="940115"/>
              <a:chOff x="6290456" y="2054134"/>
              <a:chExt cx="1476863" cy="940115"/>
            </a:xfrm>
          </p:grpSpPr>
          <p:grpSp>
            <p:nvGrpSpPr>
              <p:cNvPr id="23" name="组合 22"/>
              <p:cNvGrpSpPr/>
              <p:nvPr/>
            </p:nvGrpSpPr>
            <p:grpSpPr>
              <a:xfrm>
                <a:off x="6290456" y="2054134"/>
                <a:ext cx="907774" cy="940115"/>
                <a:chOff x="5037656" y="2169334"/>
                <a:chExt cx="907774" cy="940115"/>
              </a:xfrm>
              <a:effectLst/>
            </p:grpSpPr>
            <p:sp>
              <p:nvSpPr>
                <p:cNvPr id="25" name="椭圆形标注 24">
                  <a:hlinkClick r:id="rId2"/>
                </p:cNvPr>
                <p:cNvSpPr/>
                <p:nvPr/>
              </p:nvSpPr>
              <p:spPr>
                <a:xfrm>
                  <a:off x="5037656" y="2248057"/>
                  <a:ext cx="907774" cy="861392"/>
                </a:xfrm>
                <a:prstGeom prst="wedgeEllipseCallout">
                  <a:avLst>
                    <a:gd name="adj1" fmla="val 68947"/>
                    <a:gd name="adj2" fmla="val -577"/>
                  </a:avLst>
                </a:prstGeom>
                <a:solidFill>
                  <a:srgbClr val="FF6201"/>
                </a:solidFill>
                <a:ln w="12700" cap="flat" cmpd="sng" algn="ctr">
                  <a:solidFill>
                    <a:sysClr val="window" lastClr="FFFFFF"/>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sp>
              <p:nvSpPr>
                <p:cNvPr id="26" name="矩形 25">
                  <a:hlinkClick r:id="rId2"/>
                </p:cNvPr>
                <p:cNvSpPr/>
                <p:nvPr/>
              </p:nvSpPr>
              <p:spPr>
                <a:xfrm>
                  <a:off x="5133283" y="2169334"/>
                  <a:ext cx="729772" cy="923330"/>
                </a:xfrm>
                <a:prstGeom prst="rect">
                  <a:avLst/>
                </a:prstGeom>
              </p:spPr>
              <p:txBody>
                <a:bodyPr wrap="square">
                  <a:spAutoFit/>
                </a:bodyPr>
                <a:lstStyle/>
                <a:p>
                  <a:pPr marL="0" marR="0" lvl="0" indent="0" algn="just" defTabSz="685800" eaLnBrk="1" fontAlgn="auto" latinLnBrk="0" hangingPunct="1">
                    <a:lnSpc>
                      <a:spcPct val="150000"/>
                    </a:lnSpc>
                    <a:spcBef>
                      <a:spcPts val="0"/>
                    </a:spcBef>
                    <a:spcAft>
                      <a:spcPts val="0"/>
                    </a:spcAft>
                    <a:buClr>
                      <a:srgbClr val="0070C0"/>
                    </a:buClr>
                    <a:buSzTx/>
                    <a:buFontTx/>
                    <a:buNone/>
                    <a:tabLst/>
                    <a:defRPr/>
                  </a:pPr>
                  <a:r>
                    <a:rPr kumimoji="0" lang="en-US"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02</a:t>
                  </a:r>
                  <a:endParaRPr kumimoji="0" lang="zh-CN" altLang="zh-CN" sz="36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
            <p:nvSpPr>
              <p:cNvPr id="24" name="Freeform 30">
                <a:hlinkClick r:id="rId2"/>
              </p:cNvPr>
              <p:cNvSpPr>
                <a:spLocks noEditPoints="1"/>
              </p:cNvSpPr>
              <p:nvPr/>
            </p:nvSpPr>
            <p:spPr bwMode="auto">
              <a:xfrm>
                <a:off x="7478355" y="2330775"/>
                <a:ext cx="288964" cy="464319"/>
              </a:xfrm>
              <a:custGeom>
                <a:avLst/>
                <a:gdLst>
                  <a:gd name="T0" fmla="*/ 96 w 96"/>
                  <a:gd name="T1" fmla="*/ 48 h 156"/>
                  <a:gd name="T2" fmla="*/ 48 w 96"/>
                  <a:gd name="T3" fmla="*/ 0 h 156"/>
                  <a:gd name="T4" fmla="*/ 0 w 96"/>
                  <a:gd name="T5" fmla="*/ 48 h 156"/>
                  <a:gd name="T6" fmla="*/ 6 w 96"/>
                  <a:gd name="T7" fmla="*/ 72 h 156"/>
                  <a:gd name="T8" fmla="*/ 6 w 96"/>
                  <a:gd name="T9" fmla="*/ 72 h 156"/>
                  <a:gd name="T10" fmla="*/ 48 w 96"/>
                  <a:gd name="T11" fmla="*/ 156 h 156"/>
                  <a:gd name="T12" fmla="*/ 90 w 96"/>
                  <a:gd name="T13" fmla="*/ 72 h 156"/>
                  <a:gd name="T14" fmla="*/ 90 w 96"/>
                  <a:gd name="T15" fmla="*/ 72 h 156"/>
                  <a:gd name="T16" fmla="*/ 96 w 96"/>
                  <a:gd name="T17" fmla="*/ 48 h 156"/>
                  <a:gd name="T18" fmla="*/ 48 w 96"/>
                  <a:gd name="T19" fmla="*/ 72 h 156"/>
                  <a:gd name="T20" fmla="*/ 24 w 96"/>
                  <a:gd name="T21" fmla="*/ 48 h 156"/>
                  <a:gd name="T22" fmla="*/ 48 w 96"/>
                  <a:gd name="T23" fmla="*/ 24 h 156"/>
                  <a:gd name="T24" fmla="*/ 72 w 96"/>
                  <a:gd name="T25" fmla="*/ 48 h 156"/>
                  <a:gd name="T26" fmla="*/ 48 w 96"/>
                  <a:gd name="T27" fmla="*/ 72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56">
                    <a:moveTo>
                      <a:pt x="96" y="48"/>
                    </a:moveTo>
                    <a:cubicBezTo>
                      <a:pt x="96" y="21"/>
                      <a:pt x="75" y="0"/>
                      <a:pt x="48" y="0"/>
                    </a:cubicBezTo>
                    <a:cubicBezTo>
                      <a:pt x="21" y="0"/>
                      <a:pt x="0" y="21"/>
                      <a:pt x="0" y="48"/>
                    </a:cubicBezTo>
                    <a:cubicBezTo>
                      <a:pt x="0" y="57"/>
                      <a:pt x="2" y="65"/>
                      <a:pt x="6" y="72"/>
                    </a:cubicBezTo>
                    <a:cubicBezTo>
                      <a:pt x="6" y="72"/>
                      <a:pt x="6" y="72"/>
                      <a:pt x="6" y="72"/>
                    </a:cubicBezTo>
                    <a:cubicBezTo>
                      <a:pt x="48" y="156"/>
                      <a:pt x="48" y="156"/>
                      <a:pt x="48" y="156"/>
                    </a:cubicBezTo>
                    <a:cubicBezTo>
                      <a:pt x="90" y="72"/>
                      <a:pt x="90" y="72"/>
                      <a:pt x="90" y="72"/>
                    </a:cubicBezTo>
                    <a:cubicBezTo>
                      <a:pt x="90" y="72"/>
                      <a:pt x="90" y="72"/>
                      <a:pt x="90" y="72"/>
                    </a:cubicBezTo>
                    <a:cubicBezTo>
                      <a:pt x="94" y="65"/>
                      <a:pt x="96" y="57"/>
                      <a:pt x="96" y="48"/>
                    </a:cubicBezTo>
                    <a:moveTo>
                      <a:pt x="48" y="72"/>
                    </a:moveTo>
                    <a:cubicBezTo>
                      <a:pt x="35" y="72"/>
                      <a:pt x="24" y="61"/>
                      <a:pt x="24" y="48"/>
                    </a:cubicBezTo>
                    <a:cubicBezTo>
                      <a:pt x="24" y="35"/>
                      <a:pt x="35" y="24"/>
                      <a:pt x="48" y="24"/>
                    </a:cubicBezTo>
                    <a:cubicBezTo>
                      <a:pt x="61" y="24"/>
                      <a:pt x="72" y="35"/>
                      <a:pt x="72" y="48"/>
                    </a:cubicBezTo>
                    <a:cubicBezTo>
                      <a:pt x="72" y="61"/>
                      <a:pt x="61" y="72"/>
                      <a:pt x="48" y="72"/>
                    </a:cubicBezTo>
                  </a:path>
                </a:pathLst>
              </a:custGeom>
              <a:solidFill>
                <a:srgbClr val="FF6201"/>
              </a:solidFill>
              <a:ln w="12700">
                <a:solidFill>
                  <a:sysClr val="window" lastClr="FFFFFF"/>
                </a:solidFill>
              </a:ln>
              <a:effectLst/>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
          <p:nvSpPr>
            <p:cNvPr id="22" name="Text Box 11">
              <a:hlinkClick r:id="rId2"/>
            </p:cNvPr>
            <p:cNvSpPr txBox="1">
              <a:spLocks noChangeArrowheads="1"/>
            </p:cNvSpPr>
            <p:nvPr/>
          </p:nvSpPr>
          <p:spPr bwMode="auto">
            <a:xfrm>
              <a:off x="1586340" y="2934750"/>
              <a:ext cx="8314361" cy="923330"/>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在此添加文字内容在此添加文字内容在此添加文字内容在此添加文字内容</a:t>
              </a:r>
            </a:p>
            <a:p>
              <a:pPr marL="0" marR="0" lvl="0" indent="0" algn="just" defTabSz="914400" eaLnBrk="1" fontAlgn="auto" latinLnBrk="0" hangingPunct="1">
                <a:lnSpc>
                  <a:spcPct val="150000"/>
                </a:lnSpc>
                <a:spcBef>
                  <a:spcPts val="0"/>
                </a:spcBef>
                <a:spcAft>
                  <a:spcPts val="0"/>
                </a:spcAft>
                <a:buClr>
                  <a:srgbClr val="0070C0"/>
                </a:buClr>
                <a:buSzTx/>
                <a:buFontTx/>
                <a:buNone/>
                <a:tabLst/>
                <a:defRPr/>
              </a:pPr>
              <a:r>
                <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rPr>
                <a:t>在此添加文字内容在此添加文字内容在此添加文字内容在此添加文字</a:t>
              </a:r>
              <a:r>
                <a:rPr kumimoji="0" lang="zh-CN" altLang="en-US" sz="1800" b="0" i="0" u="none" strike="noStrike" kern="0" cap="none" spc="0" normalizeH="0" baseline="0" noProof="0" dirty="0" smtClean="0">
                  <a:ln>
                    <a:noFill/>
                  </a:ln>
                  <a:solidFill>
                    <a:srgbClr val="002060"/>
                  </a:solidFill>
                  <a:effectLst/>
                  <a:uLnTx/>
                  <a:uFillTx/>
                  <a:latin typeface="微软雅黑" panose="020B0503020204020204" pitchFamily="34" charset="-122"/>
                  <a:ea typeface="微软雅黑" panose="020B0503020204020204" pitchFamily="34" charset="-122"/>
                </a:rPr>
                <a:t>内容</a:t>
              </a:r>
              <a:endParaRPr kumimoji="0" lang="zh-CN" altLang="en-US" sz="1800" b="0" i="0" u="none" strike="noStrike" kern="0" cap="none" spc="0" normalizeH="0" baseline="0" noProof="0" dirty="0">
                <a:ln>
                  <a:noFill/>
                </a:ln>
                <a:solidFill>
                  <a:srgbClr val="002060"/>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5028453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additive="base">
                                        <p:cTn id="24" dur="500" fill="hold"/>
                                        <p:tgtEl>
                                          <p:spTgt spid="20"/>
                                        </p:tgtEl>
                                        <p:attrNameLst>
                                          <p:attrName>ppt_x</p:attrName>
                                        </p:attrNameLst>
                                      </p:cBhvr>
                                      <p:tavLst>
                                        <p:tav tm="0">
                                          <p:val>
                                            <p:strVal val="1+#ppt_w/2"/>
                                          </p:val>
                                        </p:tav>
                                        <p:tav tm="100000">
                                          <p:val>
                                            <p:strVal val="#ppt_x"/>
                                          </p:val>
                                        </p:tav>
                                      </p:tavLst>
                                    </p:anim>
                                    <p:anim calcmode="lin" valueType="num">
                                      <p:cBhvr additive="base">
                                        <p:cTn id="25" dur="500" fill="hold"/>
                                        <p:tgtEl>
                                          <p:spTgt spid="20"/>
                                        </p:tgtEl>
                                        <p:attrNameLst>
                                          <p:attrName>ppt_y</p:attrName>
                                        </p:attrNameLst>
                                      </p:cBhvr>
                                      <p:tavLst>
                                        <p:tav tm="0">
                                          <p:val>
                                            <p:strVal val="#ppt_y"/>
                                          </p:val>
                                        </p:tav>
                                        <p:tav tm="100000">
                                          <p:val>
                                            <p:strVal val="#ppt_y"/>
                                          </p:val>
                                        </p:tav>
                                      </p:tavLst>
                                    </p:anim>
                                  </p:childTnLst>
                                </p:cTn>
                              </p:par>
                            </p:childTnLst>
                          </p:cTn>
                        </p:par>
                        <p:par>
                          <p:cTn id="26" fill="hold">
                            <p:stCondLst>
                              <p:cond delay="1750"/>
                            </p:stCondLst>
                            <p:childTnLst>
                              <p:par>
                                <p:cTn id="27" presetID="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8740236" y="2097144"/>
            <a:ext cx="1946969" cy="1941708"/>
            <a:chOff x="7223515" y="1658164"/>
            <a:chExt cx="1367331" cy="1363636"/>
          </a:xfrm>
        </p:grpSpPr>
        <p:sp>
          <p:nvSpPr>
            <p:cNvPr id="6" name="Freeform 66"/>
            <p:cNvSpPr>
              <a:spLocks noEditPoints="1"/>
            </p:cNvSpPr>
            <p:nvPr/>
          </p:nvSpPr>
          <p:spPr bwMode="auto">
            <a:xfrm>
              <a:off x="7450787" y="1885437"/>
              <a:ext cx="940502" cy="909091"/>
            </a:xfrm>
            <a:custGeom>
              <a:avLst/>
              <a:gdLst>
                <a:gd name="T0" fmla="*/ 16 w 33"/>
                <a:gd name="T1" fmla="*/ 0 h 32"/>
                <a:gd name="T2" fmla="*/ 0 w 33"/>
                <a:gd name="T3" fmla="*/ 16 h 32"/>
                <a:gd name="T4" fmla="*/ 16 w 33"/>
                <a:gd name="T5" fmla="*/ 32 h 32"/>
                <a:gd name="T6" fmla="*/ 33 w 33"/>
                <a:gd name="T7" fmla="*/ 16 h 32"/>
                <a:gd name="T8" fmla="*/ 16 w 33"/>
                <a:gd name="T9" fmla="*/ 0 h 32"/>
                <a:gd name="T10" fmla="*/ 16 w 33"/>
                <a:gd name="T11" fmla="*/ 24 h 32"/>
                <a:gd name="T12" fmla="*/ 8 w 33"/>
                <a:gd name="T13" fmla="*/ 16 h 32"/>
                <a:gd name="T14" fmla="*/ 16 w 33"/>
                <a:gd name="T15" fmla="*/ 8 h 32"/>
                <a:gd name="T16" fmla="*/ 24 w 33"/>
                <a:gd name="T17" fmla="*/ 16 h 32"/>
                <a:gd name="T18" fmla="*/ 16 w 33"/>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0"/>
                  </a:moveTo>
                  <a:cubicBezTo>
                    <a:pt x="7" y="0"/>
                    <a:pt x="0" y="7"/>
                    <a:pt x="0" y="16"/>
                  </a:cubicBezTo>
                  <a:cubicBezTo>
                    <a:pt x="0" y="25"/>
                    <a:pt x="7" y="32"/>
                    <a:pt x="16" y="32"/>
                  </a:cubicBezTo>
                  <a:cubicBezTo>
                    <a:pt x="25" y="32"/>
                    <a:pt x="33" y="25"/>
                    <a:pt x="33" y="16"/>
                  </a:cubicBezTo>
                  <a:cubicBezTo>
                    <a:pt x="33" y="7"/>
                    <a:pt x="25" y="0"/>
                    <a:pt x="16" y="0"/>
                  </a:cubicBezTo>
                  <a:close/>
                  <a:moveTo>
                    <a:pt x="16" y="24"/>
                  </a:moveTo>
                  <a:cubicBezTo>
                    <a:pt x="12" y="24"/>
                    <a:pt x="8" y="21"/>
                    <a:pt x="8" y="16"/>
                  </a:cubicBezTo>
                  <a:cubicBezTo>
                    <a:pt x="8" y="11"/>
                    <a:pt x="12" y="8"/>
                    <a:pt x="16" y="8"/>
                  </a:cubicBezTo>
                  <a:cubicBezTo>
                    <a:pt x="21" y="8"/>
                    <a:pt x="24" y="11"/>
                    <a:pt x="24" y="16"/>
                  </a:cubicBezTo>
                  <a:cubicBezTo>
                    <a:pt x="24" y="21"/>
                    <a:pt x="21" y="24"/>
                    <a:pt x="16" y="24"/>
                  </a:cubicBez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7" name="Freeform 67"/>
            <p:cNvSpPr>
              <a:spLocks noEditPoints="1"/>
            </p:cNvSpPr>
            <p:nvPr/>
          </p:nvSpPr>
          <p:spPr bwMode="auto">
            <a:xfrm>
              <a:off x="7223515" y="1658164"/>
              <a:ext cx="1367331" cy="1363636"/>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4 w 48"/>
                <a:gd name="T11" fmla="*/ 36 h 48"/>
                <a:gd name="T12" fmla="*/ 12 w 48"/>
                <a:gd name="T13" fmla="*/ 24 h 48"/>
                <a:gd name="T14" fmla="*/ 24 w 48"/>
                <a:gd name="T15" fmla="*/ 12 h 48"/>
                <a:gd name="T16" fmla="*/ 36 w 48"/>
                <a:gd name="T17" fmla="*/ 24 h 48"/>
                <a:gd name="T18" fmla="*/ 24 w 48"/>
                <a:gd name="T19" fmla="*/ 3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0"/>
                  </a:moveTo>
                  <a:cubicBezTo>
                    <a:pt x="11" y="0"/>
                    <a:pt x="0" y="11"/>
                    <a:pt x="0" y="24"/>
                  </a:cubicBezTo>
                  <a:cubicBezTo>
                    <a:pt x="0" y="37"/>
                    <a:pt x="11" y="48"/>
                    <a:pt x="24" y="48"/>
                  </a:cubicBezTo>
                  <a:cubicBezTo>
                    <a:pt x="38" y="48"/>
                    <a:pt x="48" y="37"/>
                    <a:pt x="48" y="24"/>
                  </a:cubicBezTo>
                  <a:cubicBezTo>
                    <a:pt x="48" y="11"/>
                    <a:pt x="38" y="0"/>
                    <a:pt x="24" y="0"/>
                  </a:cubicBezTo>
                  <a:close/>
                  <a:moveTo>
                    <a:pt x="24" y="36"/>
                  </a:moveTo>
                  <a:cubicBezTo>
                    <a:pt x="17" y="36"/>
                    <a:pt x="12" y="31"/>
                    <a:pt x="12" y="24"/>
                  </a:cubicBezTo>
                  <a:cubicBezTo>
                    <a:pt x="12" y="17"/>
                    <a:pt x="17" y="12"/>
                    <a:pt x="24" y="12"/>
                  </a:cubicBezTo>
                  <a:cubicBezTo>
                    <a:pt x="31" y="12"/>
                    <a:pt x="36" y="17"/>
                    <a:pt x="36" y="24"/>
                  </a:cubicBezTo>
                  <a:cubicBezTo>
                    <a:pt x="36" y="31"/>
                    <a:pt x="31" y="36"/>
                    <a:pt x="24" y="36"/>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 name="TextBox 133"/>
            <p:cNvSpPr txBox="1"/>
            <p:nvPr/>
          </p:nvSpPr>
          <p:spPr>
            <a:xfrm>
              <a:off x="7544433" y="2201483"/>
              <a:ext cx="772756" cy="237762"/>
            </a:xfrm>
            <a:prstGeom prst="rect">
              <a:avLst/>
            </a:prstGeom>
            <a:noFill/>
          </p:spPr>
          <p:txBody>
            <a:bodyPr wrap="square" rtlCol="0">
              <a:spAutoFit/>
            </a:bodyPr>
            <a:lstStyle/>
            <a:p>
              <a:pPr algn="ctr"/>
              <a:r>
                <a:rPr lang="en-US" altLang="zh-CN" sz="1600" b="1" dirty="0" smtClean="0">
                  <a:solidFill>
                    <a:srgbClr val="002060"/>
                  </a:solidFill>
                  <a:latin typeface="微软雅黑" panose="020B0503020204020204" pitchFamily="34" charset="-122"/>
                  <a:ea typeface="微软雅黑" panose="020B0503020204020204" pitchFamily="34" charset="-122"/>
                </a:rPr>
                <a:t>100%</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6557068" y="2097144"/>
            <a:ext cx="1989066" cy="1941708"/>
            <a:chOff x="5482939" y="1658164"/>
            <a:chExt cx="1396895" cy="1363636"/>
          </a:xfrm>
        </p:grpSpPr>
        <p:sp>
          <p:nvSpPr>
            <p:cNvPr id="10" name="Freeform 61"/>
            <p:cNvSpPr>
              <a:spLocks noEditPoints="1"/>
            </p:cNvSpPr>
            <p:nvPr/>
          </p:nvSpPr>
          <p:spPr bwMode="auto">
            <a:xfrm>
              <a:off x="5712059" y="1885437"/>
              <a:ext cx="940502" cy="909091"/>
            </a:xfrm>
            <a:custGeom>
              <a:avLst/>
              <a:gdLst>
                <a:gd name="T0" fmla="*/ 17 w 33"/>
                <a:gd name="T1" fmla="*/ 0 h 32"/>
                <a:gd name="T2" fmla="*/ 0 w 33"/>
                <a:gd name="T3" fmla="*/ 16 h 32"/>
                <a:gd name="T4" fmla="*/ 17 w 33"/>
                <a:gd name="T5" fmla="*/ 32 h 32"/>
                <a:gd name="T6" fmla="*/ 33 w 33"/>
                <a:gd name="T7" fmla="*/ 16 h 32"/>
                <a:gd name="T8" fmla="*/ 17 w 33"/>
                <a:gd name="T9" fmla="*/ 0 h 32"/>
                <a:gd name="T10" fmla="*/ 17 w 33"/>
                <a:gd name="T11" fmla="*/ 24 h 32"/>
                <a:gd name="T12" fmla="*/ 8 w 33"/>
                <a:gd name="T13" fmla="*/ 16 h 32"/>
                <a:gd name="T14" fmla="*/ 17 w 33"/>
                <a:gd name="T15" fmla="*/ 8 h 32"/>
                <a:gd name="T16" fmla="*/ 25 w 33"/>
                <a:gd name="T17" fmla="*/ 16 h 32"/>
                <a:gd name="T18" fmla="*/ 17 w 33"/>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0"/>
                  </a:moveTo>
                  <a:cubicBezTo>
                    <a:pt x="7" y="0"/>
                    <a:pt x="0" y="7"/>
                    <a:pt x="0" y="16"/>
                  </a:cubicBezTo>
                  <a:cubicBezTo>
                    <a:pt x="0" y="25"/>
                    <a:pt x="7" y="32"/>
                    <a:pt x="17" y="32"/>
                  </a:cubicBezTo>
                  <a:cubicBezTo>
                    <a:pt x="26" y="32"/>
                    <a:pt x="33" y="25"/>
                    <a:pt x="33" y="16"/>
                  </a:cubicBezTo>
                  <a:cubicBezTo>
                    <a:pt x="33" y="7"/>
                    <a:pt x="26" y="0"/>
                    <a:pt x="17" y="0"/>
                  </a:cubicBezTo>
                  <a:close/>
                  <a:moveTo>
                    <a:pt x="17" y="24"/>
                  </a:moveTo>
                  <a:cubicBezTo>
                    <a:pt x="12" y="24"/>
                    <a:pt x="8" y="21"/>
                    <a:pt x="8" y="16"/>
                  </a:cubicBezTo>
                  <a:cubicBezTo>
                    <a:pt x="8" y="11"/>
                    <a:pt x="12" y="8"/>
                    <a:pt x="17" y="8"/>
                  </a:cubicBezTo>
                  <a:cubicBezTo>
                    <a:pt x="21" y="8"/>
                    <a:pt x="25" y="11"/>
                    <a:pt x="25" y="16"/>
                  </a:cubicBezTo>
                  <a:cubicBezTo>
                    <a:pt x="25" y="21"/>
                    <a:pt x="21" y="24"/>
                    <a:pt x="17" y="24"/>
                  </a:cubicBez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1" name="Freeform 62"/>
            <p:cNvSpPr>
              <a:spLocks/>
            </p:cNvSpPr>
            <p:nvPr/>
          </p:nvSpPr>
          <p:spPr bwMode="auto">
            <a:xfrm>
              <a:off x="5482939" y="1658164"/>
              <a:ext cx="1396895" cy="1363636"/>
            </a:xfrm>
            <a:custGeom>
              <a:avLst/>
              <a:gdLst>
                <a:gd name="T0" fmla="*/ 49 w 49"/>
                <a:gd name="T1" fmla="*/ 24 h 48"/>
                <a:gd name="T2" fmla="*/ 37 w 49"/>
                <a:gd name="T3" fmla="*/ 24 h 48"/>
                <a:gd name="T4" fmla="*/ 37 w 49"/>
                <a:gd name="T5" fmla="*/ 24 h 48"/>
                <a:gd name="T6" fmla="*/ 25 w 49"/>
                <a:gd name="T7" fmla="*/ 36 h 48"/>
                <a:gd name="T8" fmla="*/ 12 w 49"/>
                <a:gd name="T9" fmla="*/ 24 h 48"/>
                <a:gd name="T10" fmla="*/ 25 w 49"/>
                <a:gd name="T11" fmla="*/ 12 h 48"/>
                <a:gd name="T12" fmla="*/ 25 w 49"/>
                <a:gd name="T13" fmla="*/ 0 h 48"/>
                <a:gd name="T14" fmla="*/ 0 w 49"/>
                <a:gd name="T15" fmla="*/ 24 h 48"/>
                <a:gd name="T16" fmla="*/ 25 w 49"/>
                <a:gd name="T17" fmla="*/ 48 h 48"/>
                <a:gd name="T18" fmla="*/ 49 w 49"/>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48">
                  <a:moveTo>
                    <a:pt x="49" y="24"/>
                  </a:moveTo>
                  <a:cubicBezTo>
                    <a:pt x="37" y="24"/>
                    <a:pt x="37" y="24"/>
                    <a:pt x="37" y="24"/>
                  </a:cubicBezTo>
                  <a:cubicBezTo>
                    <a:pt x="37" y="24"/>
                    <a:pt x="37" y="24"/>
                    <a:pt x="37" y="24"/>
                  </a:cubicBezTo>
                  <a:cubicBezTo>
                    <a:pt x="37" y="31"/>
                    <a:pt x="31" y="36"/>
                    <a:pt x="25" y="36"/>
                  </a:cubicBezTo>
                  <a:cubicBezTo>
                    <a:pt x="18" y="36"/>
                    <a:pt x="12" y="31"/>
                    <a:pt x="12" y="24"/>
                  </a:cubicBezTo>
                  <a:cubicBezTo>
                    <a:pt x="12" y="17"/>
                    <a:pt x="18" y="12"/>
                    <a:pt x="25" y="12"/>
                  </a:cubicBezTo>
                  <a:cubicBezTo>
                    <a:pt x="25" y="0"/>
                    <a:pt x="25" y="0"/>
                    <a:pt x="25" y="0"/>
                  </a:cubicBezTo>
                  <a:cubicBezTo>
                    <a:pt x="11" y="0"/>
                    <a:pt x="0" y="11"/>
                    <a:pt x="0" y="24"/>
                  </a:cubicBezTo>
                  <a:cubicBezTo>
                    <a:pt x="0" y="37"/>
                    <a:pt x="11" y="48"/>
                    <a:pt x="25" y="48"/>
                  </a:cubicBezTo>
                  <a:cubicBezTo>
                    <a:pt x="38" y="48"/>
                    <a:pt x="49" y="37"/>
                    <a:pt x="49" y="24"/>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2" name="TextBox 134"/>
            <p:cNvSpPr txBox="1"/>
            <p:nvPr/>
          </p:nvSpPr>
          <p:spPr>
            <a:xfrm>
              <a:off x="5795932" y="2201483"/>
              <a:ext cx="772756" cy="237762"/>
            </a:xfrm>
            <a:prstGeom prst="rect">
              <a:avLst/>
            </a:prstGeom>
            <a:noFill/>
          </p:spPr>
          <p:txBody>
            <a:bodyPr wrap="square" rtlCol="0">
              <a:spAutoFit/>
            </a:bodyPr>
            <a:lstStyle/>
            <a:p>
              <a:pPr algn="ctr"/>
              <a:r>
                <a:rPr lang="en-US" altLang="zh-CN" sz="1600" b="1" dirty="0" smtClean="0">
                  <a:solidFill>
                    <a:srgbClr val="002060"/>
                  </a:solidFill>
                  <a:latin typeface="微软雅黑" panose="020B0503020204020204" pitchFamily="34" charset="-122"/>
                  <a:ea typeface="微软雅黑" panose="020B0503020204020204" pitchFamily="34" charset="-122"/>
                </a:rPr>
                <a:t>75%</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752471" y="2097144"/>
            <a:ext cx="1623351" cy="1941708"/>
            <a:chOff x="3773775" y="1658164"/>
            <a:chExt cx="1140058" cy="1363636"/>
          </a:xfrm>
        </p:grpSpPr>
        <p:sp>
          <p:nvSpPr>
            <p:cNvPr id="17" name="Freeform 56"/>
            <p:cNvSpPr>
              <a:spLocks noEditPoints="1"/>
            </p:cNvSpPr>
            <p:nvPr/>
          </p:nvSpPr>
          <p:spPr bwMode="auto">
            <a:xfrm>
              <a:off x="3973331" y="1885437"/>
              <a:ext cx="940502" cy="909091"/>
            </a:xfrm>
            <a:custGeom>
              <a:avLst/>
              <a:gdLst>
                <a:gd name="T0" fmla="*/ 17 w 33"/>
                <a:gd name="T1" fmla="*/ 0 h 32"/>
                <a:gd name="T2" fmla="*/ 0 w 33"/>
                <a:gd name="T3" fmla="*/ 16 h 32"/>
                <a:gd name="T4" fmla="*/ 17 w 33"/>
                <a:gd name="T5" fmla="*/ 32 h 32"/>
                <a:gd name="T6" fmla="*/ 33 w 33"/>
                <a:gd name="T7" fmla="*/ 16 h 32"/>
                <a:gd name="T8" fmla="*/ 17 w 33"/>
                <a:gd name="T9" fmla="*/ 0 h 32"/>
                <a:gd name="T10" fmla="*/ 17 w 33"/>
                <a:gd name="T11" fmla="*/ 24 h 32"/>
                <a:gd name="T12" fmla="*/ 9 w 33"/>
                <a:gd name="T13" fmla="*/ 16 h 32"/>
                <a:gd name="T14" fmla="*/ 17 w 33"/>
                <a:gd name="T15" fmla="*/ 8 h 32"/>
                <a:gd name="T16" fmla="*/ 25 w 33"/>
                <a:gd name="T17" fmla="*/ 16 h 32"/>
                <a:gd name="T18" fmla="*/ 17 w 33"/>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0"/>
                  </a:moveTo>
                  <a:cubicBezTo>
                    <a:pt x="8" y="0"/>
                    <a:pt x="0" y="7"/>
                    <a:pt x="0" y="16"/>
                  </a:cubicBezTo>
                  <a:cubicBezTo>
                    <a:pt x="0" y="25"/>
                    <a:pt x="8" y="32"/>
                    <a:pt x="17" y="32"/>
                  </a:cubicBezTo>
                  <a:cubicBezTo>
                    <a:pt x="26" y="32"/>
                    <a:pt x="33" y="25"/>
                    <a:pt x="33" y="16"/>
                  </a:cubicBezTo>
                  <a:cubicBezTo>
                    <a:pt x="33" y="7"/>
                    <a:pt x="26" y="0"/>
                    <a:pt x="17" y="0"/>
                  </a:cubicBezTo>
                  <a:close/>
                  <a:moveTo>
                    <a:pt x="17" y="24"/>
                  </a:moveTo>
                  <a:cubicBezTo>
                    <a:pt x="12" y="24"/>
                    <a:pt x="9" y="21"/>
                    <a:pt x="9" y="16"/>
                  </a:cubicBezTo>
                  <a:cubicBezTo>
                    <a:pt x="9" y="11"/>
                    <a:pt x="12" y="8"/>
                    <a:pt x="17" y="8"/>
                  </a:cubicBezTo>
                  <a:cubicBezTo>
                    <a:pt x="21" y="8"/>
                    <a:pt x="25" y="11"/>
                    <a:pt x="25" y="16"/>
                  </a:cubicBezTo>
                  <a:cubicBezTo>
                    <a:pt x="25" y="21"/>
                    <a:pt x="21" y="24"/>
                    <a:pt x="17" y="24"/>
                  </a:cubicBez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8" name="Freeform 57"/>
            <p:cNvSpPr>
              <a:spLocks/>
            </p:cNvSpPr>
            <p:nvPr/>
          </p:nvSpPr>
          <p:spPr bwMode="auto">
            <a:xfrm>
              <a:off x="3773775" y="1658164"/>
              <a:ext cx="683666" cy="1363636"/>
            </a:xfrm>
            <a:custGeom>
              <a:avLst/>
              <a:gdLst>
                <a:gd name="T0" fmla="*/ 12 w 24"/>
                <a:gd name="T1" fmla="*/ 24 h 48"/>
                <a:gd name="T2" fmla="*/ 24 w 24"/>
                <a:gd name="T3" fmla="*/ 12 h 48"/>
                <a:gd name="T4" fmla="*/ 24 w 24"/>
                <a:gd name="T5" fmla="*/ 0 h 48"/>
                <a:gd name="T6" fmla="*/ 0 w 24"/>
                <a:gd name="T7" fmla="*/ 24 h 48"/>
                <a:gd name="T8" fmla="*/ 24 w 24"/>
                <a:gd name="T9" fmla="*/ 48 h 48"/>
                <a:gd name="T10" fmla="*/ 24 w 24"/>
                <a:gd name="T11" fmla="*/ 36 h 48"/>
                <a:gd name="T12" fmla="*/ 12 w 24"/>
                <a:gd name="T13" fmla="*/ 24 h 48"/>
              </a:gdLst>
              <a:ahLst/>
              <a:cxnLst>
                <a:cxn ang="0">
                  <a:pos x="T0" y="T1"/>
                </a:cxn>
                <a:cxn ang="0">
                  <a:pos x="T2" y="T3"/>
                </a:cxn>
                <a:cxn ang="0">
                  <a:pos x="T4" y="T5"/>
                </a:cxn>
                <a:cxn ang="0">
                  <a:pos x="T6" y="T7"/>
                </a:cxn>
                <a:cxn ang="0">
                  <a:pos x="T8" y="T9"/>
                </a:cxn>
                <a:cxn ang="0">
                  <a:pos x="T10" y="T11"/>
                </a:cxn>
                <a:cxn ang="0">
                  <a:pos x="T12" y="T13"/>
                </a:cxn>
              </a:cxnLst>
              <a:rect l="0" t="0" r="r" b="b"/>
              <a:pathLst>
                <a:path w="24" h="48">
                  <a:moveTo>
                    <a:pt x="12" y="24"/>
                  </a:moveTo>
                  <a:cubicBezTo>
                    <a:pt x="12" y="17"/>
                    <a:pt x="17" y="12"/>
                    <a:pt x="24" y="12"/>
                  </a:cubicBezTo>
                  <a:cubicBezTo>
                    <a:pt x="24" y="0"/>
                    <a:pt x="24" y="0"/>
                    <a:pt x="24" y="0"/>
                  </a:cubicBezTo>
                  <a:cubicBezTo>
                    <a:pt x="10" y="0"/>
                    <a:pt x="0" y="11"/>
                    <a:pt x="0" y="24"/>
                  </a:cubicBezTo>
                  <a:cubicBezTo>
                    <a:pt x="0" y="37"/>
                    <a:pt x="10" y="48"/>
                    <a:pt x="24" y="48"/>
                  </a:cubicBezTo>
                  <a:cubicBezTo>
                    <a:pt x="24" y="36"/>
                    <a:pt x="24" y="36"/>
                    <a:pt x="24" y="36"/>
                  </a:cubicBezTo>
                  <a:cubicBezTo>
                    <a:pt x="17" y="36"/>
                    <a:pt x="12" y="31"/>
                    <a:pt x="12" y="24"/>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9" name="TextBox 137"/>
            <p:cNvSpPr txBox="1"/>
            <p:nvPr/>
          </p:nvSpPr>
          <p:spPr>
            <a:xfrm>
              <a:off x="4057204" y="2201483"/>
              <a:ext cx="772756" cy="237762"/>
            </a:xfrm>
            <a:prstGeom prst="rect">
              <a:avLst/>
            </a:prstGeom>
            <a:noFill/>
          </p:spPr>
          <p:txBody>
            <a:bodyPr wrap="square" rtlCol="0">
              <a:spAutoFit/>
            </a:bodyPr>
            <a:lstStyle/>
            <a:p>
              <a:pPr algn="ctr"/>
              <a:r>
                <a:rPr lang="en-US" altLang="zh-CN" sz="1600" b="1" dirty="0" smtClean="0">
                  <a:solidFill>
                    <a:srgbClr val="002060"/>
                  </a:solidFill>
                  <a:latin typeface="微软雅黑" panose="020B0503020204020204" pitchFamily="34" charset="-122"/>
                  <a:ea typeface="微软雅黑" panose="020B0503020204020204" pitchFamily="34" charset="-122"/>
                </a:rPr>
                <a:t>50%</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2926280" y="2193490"/>
            <a:ext cx="1665447" cy="1618090"/>
            <a:chOff x="2033199" y="1658164"/>
            <a:chExt cx="1169622" cy="1136364"/>
          </a:xfrm>
        </p:grpSpPr>
        <p:sp>
          <p:nvSpPr>
            <p:cNvPr id="21" name="Freeform 51"/>
            <p:cNvSpPr>
              <a:spLocks noEditPoints="1"/>
            </p:cNvSpPr>
            <p:nvPr/>
          </p:nvSpPr>
          <p:spPr bwMode="auto">
            <a:xfrm>
              <a:off x="2262319" y="1885437"/>
              <a:ext cx="940502" cy="909091"/>
            </a:xfrm>
            <a:custGeom>
              <a:avLst/>
              <a:gdLst>
                <a:gd name="T0" fmla="*/ 16 w 33"/>
                <a:gd name="T1" fmla="*/ 0 h 32"/>
                <a:gd name="T2" fmla="*/ 0 w 33"/>
                <a:gd name="T3" fmla="*/ 16 h 32"/>
                <a:gd name="T4" fmla="*/ 16 w 33"/>
                <a:gd name="T5" fmla="*/ 32 h 32"/>
                <a:gd name="T6" fmla="*/ 33 w 33"/>
                <a:gd name="T7" fmla="*/ 16 h 32"/>
                <a:gd name="T8" fmla="*/ 16 w 33"/>
                <a:gd name="T9" fmla="*/ 0 h 32"/>
                <a:gd name="T10" fmla="*/ 16 w 33"/>
                <a:gd name="T11" fmla="*/ 24 h 32"/>
                <a:gd name="T12" fmla="*/ 8 w 33"/>
                <a:gd name="T13" fmla="*/ 16 h 32"/>
                <a:gd name="T14" fmla="*/ 16 w 33"/>
                <a:gd name="T15" fmla="*/ 8 h 32"/>
                <a:gd name="T16" fmla="*/ 24 w 33"/>
                <a:gd name="T17" fmla="*/ 16 h 32"/>
                <a:gd name="T18" fmla="*/ 16 w 33"/>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0"/>
                  </a:moveTo>
                  <a:cubicBezTo>
                    <a:pt x="7" y="0"/>
                    <a:pt x="0" y="7"/>
                    <a:pt x="0" y="16"/>
                  </a:cubicBezTo>
                  <a:cubicBezTo>
                    <a:pt x="0" y="25"/>
                    <a:pt x="7" y="32"/>
                    <a:pt x="16" y="32"/>
                  </a:cubicBezTo>
                  <a:cubicBezTo>
                    <a:pt x="25" y="32"/>
                    <a:pt x="33" y="25"/>
                    <a:pt x="33" y="16"/>
                  </a:cubicBezTo>
                  <a:cubicBezTo>
                    <a:pt x="33" y="7"/>
                    <a:pt x="25" y="0"/>
                    <a:pt x="16" y="0"/>
                  </a:cubicBezTo>
                  <a:close/>
                  <a:moveTo>
                    <a:pt x="16" y="24"/>
                  </a:moveTo>
                  <a:cubicBezTo>
                    <a:pt x="12" y="24"/>
                    <a:pt x="8" y="21"/>
                    <a:pt x="8" y="16"/>
                  </a:cubicBezTo>
                  <a:cubicBezTo>
                    <a:pt x="8" y="11"/>
                    <a:pt x="12" y="8"/>
                    <a:pt x="16" y="8"/>
                  </a:cubicBezTo>
                  <a:cubicBezTo>
                    <a:pt x="21" y="8"/>
                    <a:pt x="24" y="11"/>
                    <a:pt x="24" y="16"/>
                  </a:cubicBezTo>
                  <a:cubicBezTo>
                    <a:pt x="24" y="21"/>
                    <a:pt x="21" y="24"/>
                    <a:pt x="16" y="24"/>
                  </a:cubicBez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2" name="Freeform 52"/>
            <p:cNvSpPr>
              <a:spLocks/>
            </p:cNvSpPr>
            <p:nvPr/>
          </p:nvSpPr>
          <p:spPr bwMode="auto">
            <a:xfrm>
              <a:off x="2033199" y="1658164"/>
              <a:ext cx="685513" cy="681818"/>
            </a:xfrm>
            <a:custGeom>
              <a:avLst/>
              <a:gdLst>
                <a:gd name="T0" fmla="*/ 24 w 24"/>
                <a:gd name="T1" fmla="*/ 12 h 24"/>
                <a:gd name="T2" fmla="*/ 24 w 24"/>
                <a:gd name="T3" fmla="*/ 0 h 24"/>
                <a:gd name="T4" fmla="*/ 0 w 24"/>
                <a:gd name="T5" fmla="*/ 24 h 24"/>
                <a:gd name="T6" fmla="*/ 12 w 24"/>
                <a:gd name="T7" fmla="*/ 24 h 24"/>
                <a:gd name="T8" fmla="*/ 24 w 24"/>
                <a:gd name="T9" fmla="*/ 12 h 24"/>
              </a:gdLst>
              <a:ahLst/>
              <a:cxnLst>
                <a:cxn ang="0">
                  <a:pos x="T0" y="T1"/>
                </a:cxn>
                <a:cxn ang="0">
                  <a:pos x="T2" y="T3"/>
                </a:cxn>
                <a:cxn ang="0">
                  <a:pos x="T4" y="T5"/>
                </a:cxn>
                <a:cxn ang="0">
                  <a:pos x="T6" y="T7"/>
                </a:cxn>
                <a:cxn ang="0">
                  <a:pos x="T8" y="T9"/>
                </a:cxn>
              </a:cxnLst>
              <a:rect l="0" t="0" r="r" b="b"/>
              <a:pathLst>
                <a:path w="24" h="24">
                  <a:moveTo>
                    <a:pt x="24" y="12"/>
                  </a:moveTo>
                  <a:cubicBezTo>
                    <a:pt x="24" y="0"/>
                    <a:pt x="24" y="0"/>
                    <a:pt x="24" y="0"/>
                  </a:cubicBezTo>
                  <a:cubicBezTo>
                    <a:pt x="11" y="0"/>
                    <a:pt x="0" y="11"/>
                    <a:pt x="0" y="24"/>
                  </a:cubicBezTo>
                  <a:cubicBezTo>
                    <a:pt x="12" y="24"/>
                    <a:pt x="12" y="24"/>
                    <a:pt x="12" y="24"/>
                  </a:cubicBezTo>
                  <a:cubicBezTo>
                    <a:pt x="12" y="17"/>
                    <a:pt x="17" y="12"/>
                    <a:pt x="24" y="1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3" name="TextBox 138"/>
            <p:cNvSpPr txBox="1"/>
            <p:nvPr/>
          </p:nvSpPr>
          <p:spPr>
            <a:xfrm>
              <a:off x="2332334" y="2201483"/>
              <a:ext cx="772756" cy="237762"/>
            </a:xfrm>
            <a:prstGeom prst="rect">
              <a:avLst/>
            </a:prstGeom>
            <a:noFill/>
          </p:spPr>
          <p:txBody>
            <a:bodyPr wrap="square" rtlCol="0">
              <a:spAutoFit/>
            </a:bodyPr>
            <a:lstStyle/>
            <a:p>
              <a:pPr algn="ctr"/>
              <a:r>
                <a:rPr lang="en-US" altLang="zh-CN" sz="1600" b="1" dirty="0" smtClean="0">
                  <a:solidFill>
                    <a:srgbClr val="002060"/>
                  </a:solidFill>
                  <a:latin typeface="微软雅黑" panose="020B0503020204020204" pitchFamily="34" charset="-122"/>
                  <a:ea typeface="微软雅黑" panose="020B0503020204020204" pitchFamily="34" charset="-122"/>
                </a:rPr>
                <a:t>25%</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1411506" y="2517109"/>
            <a:ext cx="1339199" cy="1294472"/>
            <a:chOff x="523591" y="1885437"/>
            <a:chExt cx="940502" cy="909091"/>
          </a:xfrm>
        </p:grpSpPr>
        <p:sp>
          <p:nvSpPr>
            <p:cNvPr id="25" name="Freeform 48"/>
            <p:cNvSpPr>
              <a:spLocks noEditPoints="1"/>
            </p:cNvSpPr>
            <p:nvPr/>
          </p:nvSpPr>
          <p:spPr bwMode="auto">
            <a:xfrm>
              <a:off x="523591" y="1885437"/>
              <a:ext cx="940502" cy="909091"/>
            </a:xfrm>
            <a:custGeom>
              <a:avLst/>
              <a:gdLst>
                <a:gd name="T0" fmla="*/ 16 w 33"/>
                <a:gd name="T1" fmla="*/ 0 h 32"/>
                <a:gd name="T2" fmla="*/ 0 w 33"/>
                <a:gd name="T3" fmla="*/ 16 h 32"/>
                <a:gd name="T4" fmla="*/ 16 w 33"/>
                <a:gd name="T5" fmla="*/ 32 h 32"/>
                <a:gd name="T6" fmla="*/ 33 w 33"/>
                <a:gd name="T7" fmla="*/ 16 h 32"/>
                <a:gd name="T8" fmla="*/ 16 w 33"/>
                <a:gd name="T9" fmla="*/ 0 h 32"/>
                <a:gd name="T10" fmla="*/ 16 w 33"/>
                <a:gd name="T11" fmla="*/ 24 h 32"/>
                <a:gd name="T12" fmla="*/ 8 w 33"/>
                <a:gd name="T13" fmla="*/ 16 h 32"/>
                <a:gd name="T14" fmla="*/ 16 w 33"/>
                <a:gd name="T15" fmla="*/ 8 h 32"/>
                <a:gd name="T16" fmla="*/ 25 w 33"/>
                <a:gd name="T17" fmla="*/ 16 h 32"/>
                <a:gd name="T18" fmla="*/ 16 w 33"/>
                <a:gd name="T19"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6" y="0"/>
                  </a:moveTo>
                  <a:cubicBezTo>
                    <a:pt x="7" y="0"/>
                    <a:pt x="0" y="7"/>
                    <a:pt x="0" y="16"/>
                  </a:cubicBezTo>
                  <a:cubicBezTo>
                    <a:pt x="0" y="25"/>
                    <a:pt x="7" y="32"/>
                    <a:pt x="16" y="32"/>
                  </a:cubicBezTo>
                  <a:cubicBezTo>
                    <a:pt x="26" y="32"/>
                    <a:pt x="33" y="25"/>
                    <a:pt x="33" y="16"/>
                  </a:cubicBezTo>
                  <a:cubicBezTo>
                    <a:pt x="33" y="7"/>
                    <a:pt x="26" y="0"/>
                    <a:pt x="16" y="0"/>
                  </a:cubicBezTo>
                  <a:close/>
                  <a:moveTo>
                    <a:pt x="16" y="24"/>
                  </a:moveTo>
                  <a:cubicBezTo>
                    <a:pt x="12" y="24"/>
                    <a:pt x="8" y="21"/>
                    <a:pt x="8" y="16"/>
                  </a:cubicBezTo>
                  <a:cubicBezTo>
                    <a:pt x="8" y="11"/>
                    <a:pt x="12" y="8"/>
                    <a:pt x="16" y="8"/>
                  </a:cubicBezTo>
                  <a:cubicBezTo>
                    <a:pt x="21" y="8"/>
                    <a:pt x="25" y="11"/>
                    <a:pt x="25" y="16"/>
                  </a:cubicBezTo>
                  <a:cubicBezTo>
                    <a:pt x="25" y="21"/>
                    <a:pt x="21" y="24"/>
                    <a:pt x="16" y="24"/>
                  </a:cubicBezTo>
                  <a:close/>
                </a:path>
              </a:pathLst>
            </a:custGeom>
            <a:solidFill>
              <a:srgbClr val="C6C5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6" name="TextBox 139"/>
            <p:cNvSpPr txBox="1"/>
            <p:nvPr/>
          </p:nvSpPr>
          <p:spPr>
            <a:xfrm>
              <a:off x="607464" y="2201483"/>
              <a:ext cx="772756" cy="237762"/>
            </a:xfrm>
            <a:prstGeom prst="rect">
              <a:avLst/>
            </a:prstGeom>
            <a:noFill/>
          </p:spPr>
          <p:txBody>
            <a:bodyPr wrap="square" rtlCol="0">
              <a:spAutoFit/>
            </a:bodyPr>
            <a:lstStyle/>
            <a:p>
              <a:pPr algn="ctr"/>
              <a:r>
                <a:rPr lang="en-US" altLang="zh-CN" sz="1600" b="1" dirty="0">
                  <a:solidFill>
                    <a:srgbClr val="002060"/>
                  </a:solidFill>
                  <a:latin typeface="微软雅黑" panose="020B0503020204020204" pitchFamily="34" charset="-122"/>
                  <a:ea typeface="微软雅黑" panose="020B0503020204020204" pitchFamily="34" charset="-122"/>
                </a:rPr>
                <a:t>0</a:t>
              </a:r>
              <a:r>
                <a:rPr lang="en-US" altLang="zh-CN" sz="1600" b="1" dirty="0" smtClean="0">
                  <a:solidFill>
                    <a:srgbClr val="002060"/>
                  </a:solidFill>
                  <a:latin typeface="微软雅黑" panose="020B0503020204020204" pitchFamily="34" charset="-122"/>
                  <a:ea typeface="微软雅黑" panose="020B0503020204020204" pitchFamily="34" charset="-122"/>
                </a:rPr>
                <a:t>%</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495424" y="4146091"/>
            <a:ext cx="1523456" cy="723857"/>
            <a:chOff x="557872" y="3023013"/>
            <a:chExt cx="1069903" cy="508355"/>
          </a:xfrm>
        </p:grpSpPr>
        <p:sp>
          <p:nvSpPr>
            <p:cNvPr id="28" name="TextBox 104"/>
            <p:cNvSpPr txBox="1"/>
            <p:nvPr/>
          </p:nvSpPr>
          <p:spPr>
            <a:xfrm>
              <a:off x="557872" y="3023013"/>
              <a:ext cx="1069903" cy="237762"/>
            </a:xfrm>
            <a:prstGeom prst="rect">
              <a:avLst/>
            </a:prstGeom>
            <a:noFill/>
          </p:spPr>
          <p:txBody>
            <a:bodyPr wrap="square" rtlCol="0">
              <a:spAutoFit/>
            </a:bodyPr>
            <a:lstStyle/>
            <a:p>
              <a:pPr algn="ctr"/>
              <a:r>
                <a:rPr lang="zh-CN" altLang="en-US" sz="1600" dirty="0" smtClean="0">
                  <a:solidFill>
                    <a:srgbClr val="002060"/>
                  </a:solidFill>
                  <a:latin typeface="微软雅黑" panose="020B0503020204020204" pitchFamily="34" charset="-122"/>
                  <a:ea typeface="微软雅黑" panose="020B0503020204020204" pitchFamily="34" charset="-122"/>
                </a:rPr>
                <a:t>添加标题</a:t>
              </a:r>
              <a:endParaRPr lang="zh-CN" altLang="en-US" sz="1600" dirty="0">
                <a:solidFill>
                  <a:srgbClr val="002060"/>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38705" y="3336835"/>
              <a:ext cx="86835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0" name="TextBox 108"/>
            <p:cNvSpPr txBox="1"/>
            <p:nvPr/>
          </p:nvSpPr>
          <p:spPr>
            <a:xfrm>
              <a:off x="566555" y="3336835"/>
              <a:ext cx="1061220" cy="194533"/>
            </a:xfrm>
            <a:prstGeom prst="rect">
              <a:avLst/>
            </a:prstGeom>
            <a:noFill/>
          </p:spPr>
          <p:txBody>
            <a:bodyPr wrap="square" rtlCol="0">
              <a:spAutoFit/>
            </a:bodyPr>
            <a:lstStyle/>
            <a:p>
              <a:pPr algn="ctr"/>
              <a:r>
                <a:rPr lang="zh-CN" altLang="en-US" sz="1200" dirty="0" smtClean="0">
                  <a:solidFill>
                    <a:srgbClr val="002060"/>
                  </a:solidFill>
                  <a:latin typeface="微软雅黑" panose="020B0503020204020204" pitchFamily="34" charset="-122"/>
                  <a:ea typeface="微软雅黑" panose="020B0503020204020204" pitchFamily="34" charset="-122"/>
                </a:rPr>
                <a:t>单击添加副标题</a:t>
              </a:r>
              <a:endParaRPr lang="zh-CN" altLang="en-US" sz="1200" dirty="0">
                <a:solidFill>
                  <a:srgbClr val="002060"/>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227317" y="4146091"/>
            <a:ext cx="1523456" cy="723857"/>
            <a:chOff x="557872" y="3023013"/>
            <a:chExt cx="1069903" cy="508355"/>
          </a:xfrm>
        </p:grpSpPr>
        <p:sp>
          <p:nvSpPr>
            <p:cNvPr id="32" name="TextBox 152"/>
            <p:cNvSpPr txBox="1"/>
            <p:nvPr/>
          </p:nvSpPr>
          <p:spPr>
            <a:xfrm>
              <a:off x="557872" y="3023013"/>
              <a:ext cx="1069903" cy="237762"/>
            </a:xfrm>
            <a:prstGeom prst="rect">
              <a:avLst/>
            </a:prstGeom>
            <a:noFill/>
          </p:spPr>
          <p:txBody>
            <a:bodyPr wrap="square" rtlCol="0">
              <a:spAutoFit/>
            </a:bodyPr>
            <a:lstStyle/>
            <a:p>
              <a:pPr algn="ctr"/>
              <a:r>
                <a:rPr lang="zh-CN" altLang="en-US" sz="1600" dirty="0" smtClean="0">
                  <a:solidFill>
                    <a:srgbClr val="002060"/>
                  </a:solidFill>
                  <a:latin typeface="微软雅黑" panose="020B0503020204020204" pitchFamily="34" charset="-122"/>
                  <a:ea typeface="微软雅黑" panose="020B0503020204020204" pitchFamily="34" charset="-122"/>
                </a:rPr>
                <a:t>添加标题</a:t>
              </a:r>
              <a:endParaRPr lang="zh-CN" altLang="en-US" sz="1600" dirty="0">
                <a:solidFill>
                  <a:srgbClr val="002060"/>
                </a:solidFill>
                <a:latin typeface="微软雅黑" panose="020B0503020204020204" pitchFamily="34" charset="-122"/>
                <a:ea typeface="微软雅黑" panose="020B0503020204020204" pitchFamily="34" charset="-122"/>
              </a:endParaRPr>
            </a:p>
          </p:txBody>
        </p:sp>
        <p:cxnSp>
          <p:nvCxnSpPr>
            <p:cNvPr id="33" name="直接连接符 32"/>
            <p:cNvCxnSpPr/>
            <p:nvPr/>
          </p:nvCxnSpPr>
          <p:spPr>
            <a:xfrm>
              <a:off x="638705" y="3336835"/>
              <a:ext cx="86835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TextBox 154"/>
            <p:cNvSpPr txBox="1"/>
            <p:nvPr/>
          </p:nvSpPr>
          <p:spPr>
            <a:xfrm>
              <a:off x="566555" y="3336835"/>
              <a:ext cx="1061220" cy="194533"/>
            </a:xfrm>
            <a:prstGeom prst="rect">
              <a:avLst/>
            </a:prstGeom>
            <a:noFill/>
          </p:spPr>
          <p:txBody>
            <a:bodyPr wrap="square" rtlCol="0">
              <a:spAutoFit/>
            </a:bodyPr>
            <a:lstStyle/>
            <a:p>
              <a:pPr algn="ctr"/>
              <a:r>
                <a:rPr lang="zh-CN" altLang="en-US" sz="1200" dirty="0" smtClean="0">
                  <a:solidFill>
                    <a:srgbClr val="002060"/>
                  </a:solidFill>
                  <a:latin typeface="微软雅黑" panose="020B0503020204020204" pitchFamily="34" charset="-122"/>
                  <a:ea typeface="微软雅黑" panose="020B0503020204020204" pitchFamily="34" charset="-122"/>
                </a:rPr>
                <a:t>单击添加副标题</a:t>
              </a:r>
              <a:endParaRPr lang="zh-CN" altLang="en-US" sz="1200" dirty="0">
                <a:solidFill>
                  <a:srgbClr val="002060"/>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037802" y="4146091"/>
            <a:ext cx="1523456" cy="723857"/>
            <a:chOff x="557872" y="3023013"/>
            <a:chExt cx="1069903" cy="508355"/>
          </a:xfrm>
        </p:grpSpPr>
        <p:sp>
          <p:nvSpPr>
            <p:cNvPr id="36" name="TextBox 156"/>
            <p:cNvSpPr txBox="1"/>
            <p:nvPr/>
          </p:nvSpPr>
          <p:spPr>
            <a:xfrm>
              <a:off x="557872" y="3023013"/>
              <a:ext cx="1069903" cy="237762"/>
            </a:xfrm>
            <a:prstGeom prst="rect">
              <a:avLst/>
            </a:prstGeom>
            <a:noFill/>
          </p:spPr>
          <p:txBody>
            <a:bodyPr wrap="square" rtlCol="0">
              <a:spAutoFit/>
            </a:bodyPr>
            <a:lstStyle/>
            <a:p>
              <a:pPr algn="ctr"/>
              <a:r>
                <a:rPr lang="zh-CN" altLang="en-US" sz="1600" dirty="0" smtClean="0">
                  <a:solidFill>
                    <a:srgbClr val="002060"/>
                  </a:solidFill>
                  <a:latin typeface="微软雅黑" panose="020B0503020204020204" pitchFamily="34" charset="-122"/>
                  <a:ea typeface="微软雅黑" panose="020B0503020204020204" pitchFamily="34" charset="-122"/>
                </a:rPr>
                <a:t>添加标题</a:t>
              </a:r>
              <a:endParaRPr lang="zh-CN" altLang="en-US" sz="1600" dirty="0">
                <a:solidFill>
                  <a:srgbClr val="002060"/>
                </a:solidFill>
                <a:latin typeface="微软雅黑" panose="020B0503020204020204" pitchFamily="34" charset="-122"/>
                <a:ea typeface="微软雅黑" panose="020B0503020204020204" pitchFamily="34" charset="-122"/>
              </a:endParaRPr>
            </a:p>
          </p:txBody>
        </p:sp>
        <p:cxnSp>
          <p:nvCxnSpPr>
            <p:cNvPr id="37" name="直接连接符 36"/>
            <p:cNvCxnSpPr/>
            <p:nvPr/>
          </p:nvCxnSpPr>
          <p:spPr>
            <a:xfrm>
              <a:off x="638705" y="3336835"/>
              <a:ext cx="86835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38" name="TextBox 158"/>
            <p:cNvSpPr txBox="1"/>
            <p:nvPr/>
          </p:nvSpPr>
          <p:spPr>
            <a:xfrm>
              <a:off x="566555" y="3336835"/>
              <a:ext cx="1061220" cy="194533"/>
            </a:xfrm>
            <a:prstGeom prst="rect">
              <a:avLst/>
            </a:prstGeom>
            <a:noFill/>
          </p:spPr>
          <p:txBody>
            <a:bodyPr wrap="square" rtlCol="0">
              <a:spAutoFit/>
            </a:bodyPr>
            <a:lstStyle/>
            <a:p>
              <a:pPr algn="ctr"/>
              <a:r>
                <a:rPr lang="zh-CN" altLang="en-US" sz="1200" dirty="0" smtClean="0">
                  <a:solidFill>
                    <a:srgbClr val="002060"/>
                  </a:solidFill>
                  <a:latin typeface="微软雅黑" panose="020B0503020204020204" pitchFamily="34" charset="-122"/>
                  <a:ea typeface="微软雅黑" panose="020B0503020204020204" pitchFamily="34" charset="-122"/>
                </a:rPr>
                <a:t>单击添加副标题</a:t>
              </a:r>
              <a:endParaRPr lang="zh-CN" altLang="en-US" sz="1200" dirty="0">
                <a:solidFill>
                  <a:srgbClr val="002060"/>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871038" y="4146091"/>
            <a:ext cx="1523456" cy="723857"/>
            <a:chOff x="557872" y="3023013"/>
            <a:chExt cx="1069903" cy="508355"/>
          </a:xfrm>
        </p:grpSpPr>
        <p:sp>
          <p:nvSpPr>
            <p:cNvPr id="40" name="TextBox 160"/>
            <p:cNvSpPr txBox="1"/>
            <p:nvPr/>
          </p:nvSpPr>
          <p:spPr>
            <a:xfrm>
              <a:off x="557872" y="3023013"/>
              <a:ext cx="1069903" cy="237762"/>
            </a:xfrm>
            <a:prstGeom prst="rect">
              <a:avLst/>
            </a:prstGeom>
            <a:noFill/>
          </p:spPr>
          <p:txBody>
            <a:bodyPr wrap="square" rtlCol="0">
              <a:spAutoFit/>
            </a:bodyPr>
            <a:lstStyle/>
            <a:p>
              <a:pPr algn="ctr"/>
              <a:r>
                <a:rPr lang="zh-CN" altLang="en-US" sz="1600" dirty="0" smtClean="0">
                  <a:solidFill>
                    <a:srgbClr val="002060"/>
                  </a:solidFill>
                  <a:latin typeface="微软雅黑" panose="020B0503020204020204" pitchFamily="34" charset="-122"/>
                  <a:ea typeface="微软雅黑" panose="020B0503020204020204" pitchFamily="34" charset="-122"/>
                </a:rPr>
                <a:t>添加标题</a:t>
              </a:r>
              <a:endParaRPr lang="zh-CN" altLang="en-US" sz="1600" dirty="0">
                <a:solidFill>
                  <a:srgbClr val="002060"/>
                </a:solidFill>
                <a:latin typeface="微软雅黑" panose="020B0503020204020204" pitchFamily="34" charset="-122"/>
                <a:ea typeface="微软雅黑" panose="020B0503020204020204" pitchFamily="34" charset="-122"/>
              </a:endParaRPr>
            </a:p>
          </p:txBody>
        </p:sp>
        <p:cxnSp>
          <p:nvCxnSpPr>
            <p:cNvPr id="41" name="直接连接符 40"/>
            <p:cNvCxnSpPr/>
            <p:nvPr/>
          </p:nvCxnSpPr>
          <p:spPr>
            <a:xfrm>
              <a:off x="638705" y="3336835"/>
              <a:ext cx="86835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42" name="TextBox 162"/>
            <p:cNvSpPr txBox="1"/>
            <p:nvPr/>
          </p:nvSpPr>
          <p:spPr>
            <a:xfrm>
              <a:off x="566555" y="3336835"/>
              <a:ext cx="1061220" cy="194533"/>
            </a:xfrm>
            <a:prstGeom prst="rect">
              <a:avLst/>
            </a:prstGeom>
            <a:noFill/>
          </p:spPr>
          <p:txBody>
            <a:bodyPr wrap="square" rtlCol="0">
              <a:spAutoFit/>
            </a:bodyPr>
            <a:lstStyle/>
            <a:p>
              <a:pPr algn="ctr"/>
              <a:r>
                <a:rPr lang="zh-CN" altLang="en-US" sz="1200" dirty="0" smtClean="0">
                  <a:solidFill>
                    <a:srgbClr val="002060"/>
                  </a:solidFill>
                  <a:latin typeface="微软雅黑" panose="020B0503020204020204" pitchFamily="34" charset="-122"/>
                  <a:ea typeface="微软雅黑" panose="020B0503020204020204" pitchFamily="34" charset="-122"/>
                </a:rPr>
                <a:t>单击添加副标题</a:t>
              </a:r>
              <a:endParaRPr lang="zh-CN" altLang="en-US" sz="1200" dirty="0">
                <a:solidFill>
                  <a:srgbClr val="002060"/>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9039424" y="4146091"/>
            <a:ext cx="1523456" cy="723857"/>
            <a:chOff x="557872" y="3023013"/>
            <a:chExt cx="1069903" cy="508355"/>
          </a:xfrm>
        </p:grpSpPr>
        <p:sp>
          <p:nvSpPr>
            <p:cNvPr id="44" name="TextBox 164"/>
            <p:cNvSpPr txBox="1"/>
            <p:nvPr/>
          </p:nvSpPr>
          <p:spPr>
            <a:xfrm>
              <a:off x="557872" y="3023013"/>
              <a:ext cx="1069903" cy="237762"/>
            </a:xfrm>
            <a:prstGeom prst="rect">
              <a:avLst/>
            </a:prstGeom>
            <a:noFill/>
          </p:spPr>
          <p:txBody>
            <a:bodyPr wrap="square" rtlCol="0">
              <a:spAutoFit/>
            </a:bodyPr>
            <a:lstStyle/>
            <a:p>
              <a:pPr algn="ctr"/>
              <a:r>
                <a:rPr lang="zh-CN" altLang="en-US" sz="1600" dirty="0" smtClean="0">
                  <a:solidFill>
                    <a:srgbClr val="002060"/>
                  </a:solidFill>
                  <a:latin typeface="微软雅黑" panose="020B0503020204020204" pitchFamily="34" charset="-122"/>
                  <a:ea typeface="微软雅黑" panose="020B0503020204020204" pitchFamily="34" charset="-122"/>
                </a:rPr>
                <a:t>添加标题</a:t>
              </a:r>
              <a:endParaRPr lang="zh-CN" altLang="en-US" sz="1600" dirty="0">
                <a:solidFill>
                  <a:srgbClr val="002060"/>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638705" y="3336835"/>
              <a:ext cx="868352"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46" name="TextBox 166"/>
            <p:cNvSpPr txBox="1"/>
            <p:nvPr/>
          </p:nvSpPr>
          <p:spPr>
            <a:xfrm>
              <a:off x="566555" y="3336835"/>
              <a:ext cx="1061220" cy="194533"/>
            </a:xfrm>
            <a:prstGeom prst="rect">
              <a:avLst/>
            </a:prstGeom>
            <a:noFill/>
          </p:spPr>
          <p:txBody>
            <a:bodyPr wrap="square" rtlCol="0">
              <a:spAutoFit/>
            </a:bodyPr>
            <a:lstStyle/>
            <a:p>
              <a:pPr algn="ctr"/>
              <a:r>
                <a:rPr lang="zh-CN" altLang="en-US" sz="1200" dirty="0" smtClean="0">
                  <a:solidFill>
                    <a:srgbClr val="002060"/>
                  </a:solidFill>
                  <a:latin typeface="微软雅黑" panose="020B0503020204020204" pitchFamily="34" charset="-122"/>
                  <a:ea typeface="微软雅黑" panose="020B0503020204020204" pitchFamily="34" charset="-122"/>
                </a:rPr>
                <a:t>单击添加副标题</a:t>
              </a:r>
              <a:endParaRPr lang="zh-CN" altLang="en-US" sz="1200" dirty="0">
                <a:solidFill>
                  <a:srgbClr val="00206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674594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31"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 calcmode="lin" valueType="num">
                                      <p:cBhvr>
                                        <p:cTn id="21" dur="500" fill="hold"/>
                                        <p:tgtEl>
                                          <p:spTgt spid="24"/>
                                        </p:tgtEl>
                                        <p:attrNameLst>
                                          <p:attrName>style.rotation</p:attrName>
                                        </p:attrNameLst>
                                      </p:cBhvr>
                                      <p:tavLst>
                                        <p:tav tm="0">
                                          <p:val>
                                            <p:fltVal val="90"/>
                                          </p:val>
                                        </p:tav>
                                        <p:tav tm="100000">
                                          <p:val>
                                            <p:fltVal val="0"/>
                                          </p:val>
                                        </p:tav>
                                      </p:tavLst>
                                    </p:anim>
                                    <p:animEffect transition="in" filter="fade">
                                      <p:cBhvr>
                                        <p:cTn id="22" dur="500"/>
                                        <p:tgtEl>
                                          <p:spTgt spid="24"/>
                                        </p:tgtEl>
                                      </p:cBhvr>
                                    </p:animEffect>
                                  </p:childTnLst>
                                </p:cTn>
                              </p:par>
                            </p:childTnLst>
                          </p:cTn>
                        </p:par>
                        <p:par>
                          <p:cTn id="23" fill="hold">
                            <p:stCondLst>
                              <p:cond delay="1250"/>
                            </p:stCondLst>
                            <p:childTnLst>
                              <p:par>
                                <p:cTn id="24" presetID="12" presetClass="entr" presetSubtype="1"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p:tgtEl>
                                          <p:spTgt spid="27"/>
                                        </p:tgtEl>
                                        <p:attrNameLst>
                                          <p:attrName>ppt_y</p:attrName>
                                        </p:attrNameLst>
                                      </p:cBhvr>
                                      <p:tavLst>
                                        <p:tav tm="0">
                                          <p:val>
                                            <p:strVal val="#ppt_y-#ppt_h*1.125000"/>
                                          </p:val>
                                        </p:tav>
                                        <p:tav tm="100000">
                                          <p:val>
                                            <p:strVal val="#ppt_y"/>
                                          </p:val>
                                        </p:tav>
                                      </p:tavLst>
                                    </p:anim>
                                    <p:animEffect transition="in" filter="wipe(down)">
                                      <p:cBhvr>
                                        <p:cTn id="27" dur="500"/>
                                        <p:tgtEl>
                                          <p:spTgt spid="27"/>
                                        </p:tgtEl>
                                      </p:cBhvr>
                                    </p:animEffect>
                                  </p:childTnLst>
                                </p:cTn>
                              </p:par>
                            </p:childTnLst>
                          </p:cTn>
                        </p:par>
                        <p:par>
                          <p:cTn id="28" fill="hold">
                            <p:stCondLst>
                              <p:cond delay="1750"/>
                            </p:stCondLst>
                            <p:childTnLst>
                              <p:par>
                                <p:cTn id="29" presetID="31"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 calcmode="lin" valueType="num">
                                      <p:cBhvr>
                                        <p:cTn id="33" dur="500" fill="hold"/>
                                        <p:tgtEl>
                                          <p:spTgt spid="20"/>
                                        </p:tgtEl>
                                        <p:attrNameLst>
                                          <p:attrName>style.rotation</p:attrName>
                                        </p:attrNameLst>
                                      </p:cBhvr>
                                      <p:tavLst>
                                        <p:tav tm="0">
                                          <p:val>
                                            <p:fltVal val="90"/>
                                          </p:val>
                                        </p:tav>
                                        <p:tav tm="100000">
                                          <p:val>
                                            <p:fltVal val="0"/>
                                          </p:val>
                                        </p:tav>
                                      </p:tavLst>
                                    </p:anim>
                                    <p:animEffect transition="in" filter="fade">
                                      <p:cBhvr>
                                        <p:cTn id="34" dur="500"/>
                                        <p:tgtEl>
                                          <p:spTgt spid="20"/>
                                        </p:tgtEl>
                                      </p:cBhvr>
                                    </p:animEffect>
                                  </p:childTnLst>
                                </p:cTn>
                              </p:par>
                            </p:childTnLst>
                          </p:cTn>
                        </p:par>
                        <p:par>
                          <p:cTn id="35" fill="hold">
                            <p:stCondLst>
                              <p:cond delay="2250"/>
                            </p:stCondLst>
                            <p:childTnLst>
                              <p:par>
                                <p:cTn id="36" presetID="12" presetClass="entr" presetSubtype="1"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down)">
                                      <p:cBhvr>
                                        <p:cTn id="39" dur="500"/>
                                        <p:tgtEl>
                                          <p:spTgt spid="31"/>
                                        </p:tgtEl>
                                      </p:cBhvr>
                                    </p:animEffect>
                                  </p:childTnLst>
                                </p:cTn>
                              </p:par>
                            </p:childTnLst>
                          </p:cTn>
                        </p:par>
                        <p:par>
                          <p:cTn id="40" fill="hold">
                            <p:stCondLst>
                              <p:cond delay="2750"/>
                            </p:stCondLst>
                            <p:childTnLst>
                              <p:par>
                                <p:cTn id="41" presetID="3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 calcmode="lin" valueType="num">
                                      <p:cBhvr>
                                        <p:cTn id="45" dur="500" fill="hold"/>
                                        <p:tgtEl>
                                          <p:spTgt spid="16"/>
                                        </p:tgtEl>
                                        <p:attrNameLst>
                                          <p:attrName>style.rotation</p:attrName>
                                        </p:attrNameLst>
                                      </p:cBhvr>
                                      <p:tavLst>
                                        <p:tav tm="0">
                                          <p:val>
                                            <p:fltVal val="90"/>
                                          </p:val>
                                        </p:tav>
                                        <p:tav tm="100000">
                                          <p:val>
                                            <p:fltVal val="0"/>
                                          </p:val>
                                        </p:tav>
                                      </p:tavLst>
                                    </p:anim>
                                    <p:animEffect transition="in" filter="fade">
                                      <p:cBhvr>
                                        <p:cTn id="46" dur="500"/>
                                        <p:tgtEl>
                                          <p:spTgt spid="16"/>
                                        </p:tgtEl>
                                      </p:cBhvr>
                                    </p:animEffect>
                                  </p:childTnLst>
                                </p:cTn>
                              </p:par>
                            </p:childTnLst>
                          </p:cTn>
                        </p:par>
                        <p:par>
                          <p:cTn id="47" fill="hold">
                            <p:stCondLst>
                              <p:cond delay="3250"/>
                            </p:stCondLst>
                            <p:childTnLst>
                              <p:par>
                                <p:cTn id="48" presetID="12" presetClass="entr" presetSubtype="1"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p:tgtEl>
                                          <p:spTgt spid="35"/>
                                        </p:tgtEl>
                                        <p:attrNameLst>
                                          <p:attrName>ppt_y</p:attrName>
                                        </p:attrNameLst>
                                      </p:cBhvr>
                                      <p:tavLst>
                                        <p:tav tm="0">
                                          <p:val>
                                            <p:strVal val="#ppt_y-#ppt_h*1.125000"/>
                                          </p:val>
                                        </p:tav>
                                        <p:tav tm="100000">
                                          <p:val>
                                            <p:strVal val="#ppt_y"/>
                                          </p:val>
                                        </p:tav>
                                      </p:tavLst>
                                    </p:anim>
                                    <p:animEffect transition="in" filter="wipe(down)">
                                      <p:cBhvr>
                                        <p:cTn id="51" dur="500"/>
                                        <p:tgtEl>
                                          <p:spTgt spid="35"/>
                                        </p:tgtEl>
                                      </p:cBhvr>
                                    </p:animEffect>
                                  </p:childTnLst>
                                </p:cTn>
                              </p:par>
                            </p:childTnLst>
                          </p:cTn>
                        </p:par>
                        <p:par>
                          <p:cTn id="52" fill="hold">
                            <p:stCondLst>
                              <p:cond delay="3750"/>
                            </p:stCondLst>
                            <p:childTnLst>
                              <p:par>
                                <p:cTn id="53" presetID="31"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 calcmode="lin" valueType="num">
                                      <p:cBhvr>
                                        <p:cTn id="57" dur="500" fill="hold"/>
                                        <p:tgtEl>
                                          <p:spTgt spid="9"/>
                                        </p:tgtEl>
                                        <p:attrNameLst>
                                          <p:attrName>style.rotation</p:attrName>
                                        </p:attrNameLst>
                                      </p:cBhvr>
                                      <p:tavLst>
                                        <p:tav tm="0">
                                          <p:val>
                                            <p:fltVal val="90"/>
                                          </p:val>
                                        </p:tav>
                                        <p:tav tm="100000">
                                          <p:val>
                                            <p:fltVal val="0"/>
                                          </p:val>
                                        </p:tav>
                                      </p:tavLst>
                                    </p:anim>
                                    <p:animEffect transition="in" filter="fade">
                                      <p:cBhvr>
                                        <p:cTn id="58" dur="500"/>
                                        <p:tgtEl>
                                          <p:spTgt spid="9"/>
                                        </p:tgtEl>
                                      </p:cBhvr>
                                    </p:animEffect>
                                  </p:childTnLst>
                                </p:cTn>
                              </p:par>
                            </p:childTnLst>
                          </p:cTn>
                        </p:par>
                        <p:par>
                          <p:cTn id="59" fill="hold">
                            <p:stCondLst>
                              <p:cond delay="4250"/>
                            </p:stCondLst>
                            <p:childTnLst>
                              <p:par>
                                <p:cTn id="60" presetID="12" presetClass="entr" presetSubtype="1" fill="hold"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p:tgtEl>
                                          <p:spTgt spid="39"/>
                                        </p:tgtEl>
                                        <p:attrNameLst>
                                          <p:attrName>ppt_y</p:attrName>
                                        </p:attrNameLst>
                                      </p:cBhvr>
                                      <p:tavLst>
                                        <p:tav tm="0">
                                          <p:val>
                                            <p:strVal val="#ppt_y-#ppt_h*1.125000"/>
                                          </p:val>
                                        </p:tav>
                                        <p:tav tm="100000">
                                          <p:val>
                                            <p:strVal val="#ppt_y"/>
                                          </p:val>
                                        </p:tav>
                                      </p:tavLst>
                                    </p:anim>
                                    <p:animEffect transition="in" filter="wipe(down)">
                                      <p:cBhvr>
                                        <p:cTn id="63" dur="500"/>
                                        <p:tgtEl>
                                          <p:spTgt spid="39"/>
                                        </p:tgtEl>
                                      </p:cBhvr>
                                    </p:animEffect>
                                  </p:childTnLst>
                                </p:cTn>
                              </p:par>
                            </p:childTnLst>
                          </p:cTn>
                        </p:par>
                        <p:par>
                          <p:cTn id="64" fill="hold">
                            <p:stCondLst>
                              <p:cond delay="4750"/>
                            </p:stCondLst>
                            <p:childTnLst>
                              <p:par>
                                <p:cTn id="65" presetID="31"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p:cTn id="67" dur="500" fill="hold"/>
                                        <p:tgtEl>
                                          <p:spTgt spid="5"/>
                                        </p:tgtEl>
                                        <p:attrNameLst>
                                          <p:attrName>ppt_w</p:attrName>
                                        </p:attrNameLst>
                                      </p:cBhvr>
                                      <p:tavLst>
                                        <p:tav tm="0">
                                          <p:val>
                                            <p:fltVal val="0"/>
                                          </p:val>
                                        </p:tav>
                                        <p:tav tm="100000">
                                          <p:val>
                                            <p:strVal val="#ppt_w"/>
                                          </p:val>
                                        </p:tav>
                                      </p:tavLst>
                                    </p:anim>
                                    <p:anim calcmode="lin" valueType="num">
                                      <p:cBhvr>
                                        <p:cTn id="68" dur="500" fill="hold"/>
                                        <p:tgtEl>
                                          <p:spTgt spid="5"/>
                                        </p:tgtEl>
                                        <p:attrNameLst>
                                          <p:attrName>ppt_h</p:attrName>
                                        </p:attrNameLst>
                                      </p:cBhvr>
                                      <p:tavLst>
                                        <p:tav tm="0">
                                          <p:val>
                                            <p:fltVal val="0"/>
                                          </p:val>
                                        </p:tav>
                                        <p:tav tm="100000">
                                          <p:val>
                                            <p:strVal val="#ppt_h"/>
                                          </p:val>
                                        </p:tav>
                                      </p:tavLst>
                                    </p:anim>
                                    <p:anim calcmode="lin" valueType="num">
                                      <p:cBhvr>
                                        <p:cTn id="69" dur="500" fill="hold"/>
                                        <p:tgtEl>
                                          <p:spTgt spid="5"/>
                                        </p:tgtEl>
                                        <p:attrNameLst>
                                          <p:attrName>style.rotation</p:attrName>
                                        </p:attrNameLst>
                                      </p:cBhvr>
                                      <p:tavLst>
                                        <p:tav tm="0">
                                          <p:val>
                                            <p:fltVal val="90"/>
                                          </p:val>
                                        </p:tav>
                                        <p:tav tm="100000">
                                          <p:val>
                                            <p:fltVal val="0"/>
                                          </p:val>
                                        </p:tav>
                                      </p:tavLst>
                                    </p:anim>
                                    <p:animEffect transition="in" filter="fade">
                                      <p:cBhvr>
                                        <p:cTn id="70" dur="500"/>
                                        <p:tgtEl>
                                          <p:spTgt spid="5"/>
                                        </p:tgtEl>
                                      </p:cBhvr>
                                    </p:animEffect>
                                  </p:childTnLst>
                                </p:cTn>
                              </p:par>
                            </p:childTnLst>
                          </p:cTn>
                        </p:par>
                        <p:par>
                          <p:cTn id="71" fill="hold">
                            <p:stCondLst>
                              <p:cond delay="5250"/>
                            </p:stCondLst>
                            <p:childTnLst>
                              <p:par>
                                <p:cTn id="72" presetID="12" presetClass="entr" presetSubtype="1" fill="hold" nodeType="after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additive="base">
                                        <p:cTn id="74" dur="500"/>
                                        <p:tgtEl>
                                          <p:spTgt spid="43"/>
                                        </p:tgtEl>
                                        <p:attrNameLst>
                                          <p:attrName>ppt_y</p:attrName>
                                        </p:attrNameLst>
                                      </p:cBhvr>
                                      <p:tavLst>
                                        <p:tav tm="0">
                                          <p:val>
                                            <p:strVal val="#ppt_y-#ppt_h*1.125000"/>
                                          </p:val>
                                        </p:tav>
                                        <p:tav tm="100000">
                                          <p:val>
                                            <p:strVal val="#ppt_y"/>
                                          </p:val>
                                        </p:tav>
                                      </p:tavLst>
                                    </p:anim>
                                    <p:animEffect transition="in" filter="wipe(down)">
                                      <p:cBhvr>
                                        <p:cTn id="7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47" name="矩形 46"/>
          <p:cNvSpPr/>
          <p:nvPr/>
        </p:nvSpPr>
        <p:spPr>
          <a:xfrm>
            <a:off x="4321551" y="974654"/>
            <a:ext cx="1910208" cy="269165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smtClean="0">
                <a:latin typeface="微软雅黑" panose="020B0503020204020204" pitchFamily="34" charset="-122"/>
                <a:ea typeface="微软雅黑" panose="020B0503020204020204" pitchFamily="34" charset="-122"/>
              </a:rPr>
              <a:t>文本</a:t>
            </a:r>
            <a:endParaRPr lang="en-US" altLang="zh-CN" sz="2800" dirty="0" smtClean="0">
              <a:latin typeface="微软雅黑" panose="020B0503020204020204" pitchFamily="34" charset="-122"/>
              <a:ea typeface="微软雅黑" panose="020B0503020204020204" pitchFamily="34" charset="-122"/>
            </a:endParaRPr>
          </a:p>
          <a:p>
            <a:pPr algn="ctr"/>
            <a:r>
              <a:rPr lang="zh-CN" altLang="en-US" sz="2000" dirty="0" smtClean="0">
                <a:solidFill>
                  <a:schemeClr val="tx2">
                    <a:lumMod val="40000"/>
                    <a:lumOff val="60000"/>
                  </a:schemeClr>
                </a:solidFill>
                <a:latin typeface="微软雅黑" panose="020B0503020204020204" pitchFamily="34" charset="-122"/>
                <a:ea typeface="微软雅黑" panose="020B0503020204020204" pitchFamily="34" charset="-122"/>
              </a:rPr>
              <a:t>添加文字</a:t>
            </a:r>
            <a:endParaRPr lang="en-US" altLang="zh-CN" sz="2000" dirty="0">
              <a:solidFill>
                <a:schemeClr val="tx2">
                  <a:lumMod val="40000"/>
                  <a:lumOff val="6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6231759" y="3666311"/>
            <a:ext cx="1910208" cy="2691657"/>
          </a:xfrm>
          <a:prstGeom prst="rect">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latin typeface="微软雅黑" panose="020B0503020204020204" pitchFamily="34" charset="-122"/>
                <a:ea typeface="微软雅黑" panose="020B0503020204020204" pitchFamily="34" charset="-122"/>
              </a:rPr>
              <a:t>文本</a:t>
            </a:r>
            <a:endParaRPr lang="en-US" altLang="zh-CN" sz="2800" dirty="0">
              <a:latin typeface="微软雅黑" panose="020B0503020204020204" pitchFamily="34" charset="-122"/>
              <a:ea typeface="微软雅黑" panose="020B0503020204020204" pitchFamily="34" charset="-122"/>
            </a:endParaRPr>
          </a:p>
          <a:p>
            <a:pPr algn="ctr"/>
            <a:r>
              <a:rPr lang="zh-CN" altLang="en-US" sz="2000" dirty="0">
                <a:solidFill>
                  <a:schemeClr val="tx2">
                    <a:lumMod val="40000"/>
                    <a:lumOff val="60000"/>
                  </a:schemeClr>
                </a:solidFill>
                <a:latin typeface="微软雅黑" panose="020B0503020204020204" pitchFamily="34" charset="-122"/>
                <a:ea typeface="微软雅黑" panose="020B0503020204020204" pitchFamily="34" charset="-122"/>
              </a:rPr>
              <a:t>添加文字</a:t>
            </a:r>
            <a:endParaRPr lang="en-US" altLang="zh-CN" sz="2000" dirty="0">
              <a:solidFill>
                <a:schemeClr val="tx2">
                  <a:lumMod val="40000"/>
                  <a:lumOff val="6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8141967" y="974654"/>
            <a:ext cx="1910208" cy="26916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latin typeface="微软雅黑" panose="020B0503020204020204" pitchFamily="34" charset="-122"/>
                <a:ea typeface="微软雅黑" panose="020B0503020204020204" pitchFamily="34" charset="-122"/>
              </a:rPr>
              <a:t>文本</a:t>
            </a:r>
            <a:endParaRPr lang="en-US" altLang="zh-CN" sz="2800" dirty="0">
              <a:latin typeface="微软雅黑" panose="020B0503020204020204" pitchFamily="34" charset="-122"/>
              <a:ea typeface="微软雅黑" panose="020B0503020204020204" pitchFamily="34" charset="-122"/>
            </a:endParaRPr>
          </a:p>
          <a:p>
            <a:pPr algn="ctr"/>
            <a:r>
              <a:rPr lang="zh-CN" altLang="en-US" sz="2000" dirty="0">
                <a:solidFill>
                  <a:schemeClr val="tx2">
                    <a:lumMod val="40000"/>
                    <a:lumOff val="60000"/>
                  </a:schemeClr>
                </a:solidFill>
                <a:latin typeface="微软雅黑" panose="020B0503020204020204" pitchFamily="34" charset="-122"/>
                <a:ea typeface="微软雅黑" panose="020B0503020204020204" pitchFamily="34" charset="-122"/>
              </a:rPr>
              <a:t>添加文字</a:t>
            </a:r>
            <a:endParaRPr lang="en-US" altLang="zh-CN" sz="2000" dirty="0">
              <a:solidFill>
                <a:schemeClr val="tx2">
                  <a:lumMod val="40000"/>
                  <a:lumOff val="6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2411343" y="3666311"/>
            <a:ext cx="1910208" cy="26916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800" dirty="0">
                <a:latin typeface="微软雅黑" panose="020B0503020204020204" pitchFamily="34" charset="-122"/>
                <a:ea typeface="微软雅黑" panose="020B0503020204020204" pitchFamily="34" charset="-122"/>
              </a:rPr>
              <a:t>文本</a:t>
            </a:r>
            <a:endParaRPr lang="en-US" altLang="zh-CN" sz="2800" dirty="0">
              <a:latin typeface="微软雅黑" panose="020B0503020204020204" pitchFamily="34" charset="-122"/>
              <a:ea typeface="微软雅黑" panose="020B0503020204020204" pitchFamily="34" charset="-122"/>
            </a:endParaRPr>
          </a:p>
          <a:p>
            <a:pPr algn="ctr"/>
            <a:r>
              <a:rPr lang="zh-CN" altLang="en-US" sz="2000" dirty="0">
                <a:solidFill>
                  <a:schemeClr val="tx2">
                    <a:lumMod val="40000"/>
                    <a:lumOff val="60000"/>
                  </a:schemeClr>
                </a:solidFill>
                <a:latin typeface="微软雅黑" panose="020B0503020204020204" pitchFamily="34" charset="-122"/>
                <a:ea typeface="微软雅黑" panose="020B0503020204020204" pitchFamily="34" charset="-122"/>
              </a:rPr>
              <a:t>添加文字</a:t>
            </a:r>
            <a:endParaRPr lang="en-US" altLang="zh-CN" sz="2000" dirty="0">
              <a:solidFill>
                <a:schemeClr val="tx2">
                  <a:lumMod val="40000"/>
                  <a:lumOff val="60000"/>
                </a:schemeClr>
              </a:solidFill>
              <a:latin typeface="微软雅黑" panose="020B0503020204020204" pitchFamily="34" charset="-122"/>
              <a:ea typeface="微软雅黑" panose="020B0503020204020204" pitchFamily="34" charset="-122"/>
            </a:endParaRPr>
          </a:p>
        </p:txBody>
      </p:sp>
      <p:pic>
        <p:nvPicPr>
          <p:cNvPr id="51" name="图片 5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1343" y="974654"/>
            <a:ext cx="1910208" cy="2691657"/>
          </a:xfrm>
          <a:prstGeom prst="rect">
            <a:avLst/>
          </a:prstGeom>
        </p:spPr>
      </p:pic>
      <p:pic>
        <p:nvPicPr>
          <p:cNvPr id="52" name="图片 5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31759" y="974654"/>
            <a:ext cx="1910208" cy="2691657"/>
          </a:xfrm>
          <a:prstGeom prst="rect">
            <a:avLst/>
          </a:prstGeom>
        </p:spPr>
      </p:pic>
      <p:pic>
        <p:nvPicPr>
          <p:cNvPr id="53" name="图片 5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1551" y="3672557"/>
            <a:ext cx="1910208" cy="2685412"/>
          </a:xfrm>
          <a:prstGeom prst="rect">
            <a:avLst/>
          </a:prstGeom>
        </p:spPr>
      </p:pic>
      <p:pic>
        <p:nvPicPr>
          <p:cNvPr id="54" name="图片 5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1968" y="3666311"/>
            <a:ext cx="1914708" cy="2691657"/>
          </a:xfrm>
          <a:prstGeom prst="rect">
            <a:avLst/>
          </a:prstGeom>
        </p:spPr>
      </p:pic>
    </p:spTree>
    <p:extLst>
      <p:ext uri="{BB962C8B-B14F-4D97-AF65-F5344CB8AC3E}">
        <p14:creationId xmlns:p14="http://schemas.microsoft.com/office/powerpoint/2010/main" val="945323100"/>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5" presetClass="entr" presetSubtype="1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checkerboard(across)">
                                      <p:cBhvr>
                                        <p:cTn id="19" dur="500"/>
                                        <p:tgtEl>
                                          <p:spTgt spid="51"/>
                                        </p:tgtEl>
                                      </p:cBhvr>
                                    </p:animEffect>
                                  </p:childTnLst>
                                </p:cTn>
                              </p:par>
                            </p:childTnLst>
                          </p:cTn>
                        </p:par>
                        <p:par>
                          <p:cTn id="20" fill="hold">
                            <p:stCondLst>
                              <p:cond delay="1250"/>
                            </p:stCondLst>
                            <p:childTnLst>
                              <p:par>
                                <p:cTn id="21" presetID="5" presetClass="entr" presetSubtype="10"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checkerboard(across)">
                                      <p:cBhvr>
                                        <p:cTn id="23" dur="500"/>
                                        <p:tgtEl>
                                          <p:spTgt spid="47"/>
                                        </p:tgtEl>
                                      </p:cBhvr>
                                    </p:animEffect>
                                  </p:childTnLst>
                                </p:cTn>
                              </p:par>
                            </p:childTnLst>
                          </p:cTn>
                        </p:par>
                        <p:par>
                          <p:cTn id="24" fill="hold">
                            <p:stCondLst>
                              <p:cond delay="1750"/>
                            </p:stCondLst>
                            <p:childTnLst>
                              <p:par>
                                <p:cTn id="25" presetID="5" presetClass="entr" presetSubtype="10" fill="hold"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checkerboard(across)">
                                      <p:cBhvr>
                                        <p:cTn id="27" dur="500"/>
                                        <p:tgtEl>
                                          <p:spTgt spid="52"/>
                                        </p:tgtEl>
                                      </p:cBhvr>
                                    </p:animEffect>
                                  </p:childTnLst>
                                </p:cTn>
                              </p:par>
                            </p:childTnLst>
                          </p:cTn>
                        </p:par>
                        <p:par>
                          <p:cTn id="28" fill="hold">
                            <p:stCondLst>
                              <p:cond delay="2250"/>
                            </p:stCondLst>
                            <p:childTnLst>
                              <p:par>
                                <p:cTn id="29" presetID="5" presetClass="entr" presetSubtype="10" fill="hold" grpId="0" nodeType="after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checkerboard(across)">
                                      <p:cBhvr>
                                        <p:cTn id="31" dur="500"/>
                                        <p:tgtEl>
                                          <p:spTgt spid="49"/>
                                        </p:tgtEl>
                                      </p:cBhvr>
                                    </p:animEffect>
                                  </p:childTnLst>
                                </p:cTn>
                              </p:par>
                            </p:childTnLst>
                          </p:cTn>
                        </p:par>
                        <p:par>
                          <p:cTn id="32" fill="hold">
                            <p:stCondLst>
                              <p:cond delay="2750"/>
                            </p:stCondLst>
                            <p:childTnLst>
                              <p:par>
                                <p:cTn id="33" presetID="5" presetClass="entr" presetSubtype="10" fill="hold"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checkerboard(across)">
                                      <p:cBhvr>
                                        <p:cTn id="35" dur="500"/>
                                        <p:tgtEl>
                                          <p:spTgt spid="53"/>
                                        </p:tgtEl>
                                      </p:cBhvr>
                                    </p:animEffect>
                                  </p:childTnLst>
                                </p:cTn>
                              </p:par>
                            </p:childTnLst>
                          </p:cTn>
                        </p:par>
                        <p:par>
                          <p:cTn id="36" fill="hold">
                            <p:stCondLst>
                              <p:cond delay="3250"/>
                            </p:stCondLst>
                            <p:childTnLst>
                              <p:par>
                                <p:cTn id="37" presetID="5" presetClass="entr" presetSubtype="10"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checkerboard(across)">
                                      <p:cBhvr>
                                        <p:cTn id="39" dur="500"/>
                                        <p:tgtEl>
                                          <p:spTgt spid="50"/>
                                        </p:tgtEl>
                                      </p:cBhvr>
                                    </p:animEffect>
                                  </p:childTnLst>
                                </p:cTn>
                              </p:par>
                            </p:childTnLst>
                          </p:cTn>
                        </p:par>
                        <p:par>
                          <p:cTn id="40" fill="hold">
                            <p:stCondLst>
                              <p:cond delay="3750"/>
                            </p:stCondLst>
                            <p:childTnLst>
                              <p:par>
                                <p:cTn id="41" presetID="5" presetClass="entr" presetSubtype="10"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checkerboard(across)">
                                      <p:cBhvr>
                                        <p:cTn id="43" dur="500"/>
                                        <p:tgtEl>
                                          <p:spTgt spid="54"/>
                                        </p:tgtEl>
                                      </p:cBhvr>
                                    </p:animEffect>
                                  </p:childTnLst>
                                </p:cTn>
                              </p:par>
                            </p:childTnLst>
                          </p:cTn>
                        </p:par>
                        <p:par>
                          <p:cTn id="44" fill="hold">
                            <p:stCondLst>
                              <p:cond delay="4250"/>
                            </p:stCondLst>
                            <p:childTnLst>
                              <p:par>
                                <p:cTn id="45" presetID="5" presetClass="entr" presetSubtype="10" fill="hold" grpId="0" nodeType="after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checkerboard(across)">
                                      <p:cBhvr>
                                        <p:cTn id="47"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47" grpId="0" animBg="1"/>
      <p:bldP spid="48" grpId="0" animBg="1"/>
      <p:bldP spid="49" grpId="0" animBg="1"/>
      <p:bldP spid="5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p:cNvSpPr>
          <p:nvPr/>
        </p:nvSpPr>
        <p:spPr>
          <a:xfrm>
            <a:off x="717880" y="4546233"/>
            <a:ext cx="2668697" cy="1372683"/>
          </a:xfrm>
          <a:prstGeom prst="rect">
            <a:avLst/>
          </a:prstGeom>
        </p:spPr>
        <p:txBody>
          <a:bodyPr wrap="square">
            <a:spAutoFit/>
          </a:bodyPr>
          <a:lstStyle/>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p:txBody>
      </p:sp>
      <p:sp>
        <p:nvSpPr>
          <p:cNvPr id="3" name="燕尾形 2"/>
          <p:cNvSpPr>
            <a:spLocks/>
          </p:cNvSpPr>
          <p:nvPr/>
        </p:nvSpPr>
        <p:spPr>
          <a:xfrm>
            <a:off x="3114619" y="2748811"/>
            <a:ext cx="288000" cy="288000"/>
          </a:xfrm>
          <a:prstGeom prst="chevron">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4" name="矩形 3"/>
          <p:cNvSpPr>
            <a:spLocks/>
          </p:cNvSpPr>
          <p:nvPr/>
        </p:nvSpPr>
        <p:spPr>
          <a:xfrm>
            <a:off x="3550970" y="4546233"/>
            <a:ext cx="2668697" cy="1372683"/>
          </a:xfrm>
          <a:prstGeom prst="rect">
            <a:avLst/>
          </a:prstGeom>
        </p:spPr>
        <p:txBody>
          <a:bodyPr wrap="square">
            <a:spAutoFit/>
          </a:bodyPr>
          <a:lstStyle/>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p:txBody>
      </p:sp>
      <p:sp>
        <p:nvSpPr>
          <p:cNvPr id="5" name="矩形 4"/>
          <p:cNvSpPr>
            <a:spLocks/>
          </p:cNvSpPr>
          <p:nvPr/>
        </p:nvSpPr>
        <p:spPr>
          <a:xfrm>
            <a:off x="6384060" y="4546233"/>
            <a:ext cx="2668697" cy="1372683"/>
          </a:xfrm>
          <a:prstGeom prst="rect">
            <a:avLst/>
          </a:prstGeom>
        </p:spPr>
        <p:txBody>
          <a:bodyPr wrap="square">
            <a:spAutoFit/>
          </a:bodyPr>
          <a:lstStyle/>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p:txBody>
      </p:sp>
      <p:sp>
        <p:nvSpPr>
          <p:cNvPr id="6" name="矩形 5"/>
          <p:cNvSpPr>
            <a:spLocks/>
          </p:cNvSpPr>
          <p:nvPr/>
        </p:nvSpPr>
        <p:spPr>
          <a:xfrm>
            <a:off x="9176810" y="4546233"/>
            <a:ext cx="2668697" cy="1372683"/>
          </a:xfrm>
          <a:prstGeom prst="rect">
            <a:avLst/>
          </a:prstGeom>
        </p:spPr>
        <p:txBody>
          <a:bodyPr wrap="square">
            <a:spAutoFit/>
          </a:bodyPr>
          <a:lstStyle/>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endParaRPr lang="en-US" altLang="zh-CN" sz="1600" spc="-150" dirty="0" smtClean="0">
              <a:solidFill>
                <a:srgbClr val="002060"/>
              </a:solidFill>
              <a:latin typeface="微软雅黑" pitchFamily="34" charset="-122"/>
              <a:ea typeface="微软雅黑" pitchFamily="34" charset="-122"/>
            </a:endParaRPr>
          </a:p>
          <a:p>
            <a:pPr>
              <a:lnSpc>
                <a:spcPct val="130000"/>
              </a:lnSpc>
            </a:pPr>
            <a:r>
              <a:rPr lang="zh-CN" altLang="en-US" sz="1600" spc="-150" dirty="0" smtClean="0">
                <a:solidFill>
                  <a:srgbClr val="002060"/>
                </a:solidFill>
                <a:latin typeface="微软雅黑" pitchFamily="34" charset="-122"/>
                <a:ea typeface="微软雅黑" pitchFamily="34" charset="-122"/>
              </a:rPr>
              <a:t>请输入您想要的文字</a:t>
            </a:r>
          </a:p>
        </p:txBody>
      </p:sp>
      <p:sp>
        <p:nvSpPr>
          <p:cNvPr id="7" name="燕尾形 6"/>
          <p:cNvSpPr>
            <a:spLocks/>
          </p:cNvSpPr>
          <p:nvPr/>
        </p:nvSpPr>
        <p:spPr>
          <a:xfrm>
            <a:off x="5871509" y="2748811"/>
            <a:ext cx="288000" cy="288000"/>
          </a:xfrm>
          <a:prstGeom prst="chevron">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8" name="燕尾形 7"/>
          <p:cNvSpPr>
            <a:spLocks/>
          </p:cNvSpPr>
          <p:nvPr/>
        </p:nvSpPr>
        <p:spPr>
          <a:xfrm>
            <a:off x="8665379" y="2748811"/>
            <a:ext cx="288000" cy="288000"/>
          </a:xfrm>
          <a:prstGeom prst="chevron">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736347" y="1751263"/>
            <a:ext cx="2290078" cy="2290078"/>
            <a:chOff x="736347" y="1751263"/>
            <a:chExt cx="2290078" cy="2290078"/>
          </a:xfrm>
        </p:grpSpPr>
        <p:sp>
          <p:nvSpPr>
            <p:cNvPr id="10" name="椭圆 9"/>
            <p:cNvSpPr>
              <a:spLocks/>
            </p:cNvSpPr>
            <p:nvPr/>
          </p:nvSpPr>
          <p:spPr>
            <a:xfrm>
              <a:off x="736347" y="1751263"/>
              <a:ext cx="2290078" cy="229007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1" name="文本框 10"/>
            <p:cNvSpPr txBox="1">
              <a:spLocks/>
            </p:cNvSpPr>
            <p:nvPr/>
          </p:nvSpPr>
          <p:spPr>
            <a:xfrm>
              <a:off x="970855" y="2282148"/>
              <a:ext cx="1856736" cy="830997"/>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点击添</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002060"/>
                  </a:solidFill>
                  <a:latin typeface="微软雅黑" panose="020B0503020204020204" pitchFamily="34" charset="-122"/>
                  <a:ea typeface="微软雅黑" panose="020B0503020204020204" pitchFamily="34" charset="-122"/>
                </a:rPr>
                <a:t>加标题</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3505304" y="1751263"/>
            <a:ext cx="2290078" cy="2290078"/>
            <a:chOff x="3505304" y="1751263"/>
            <a:chExt cx="2290078" cy="2290078"/>
          </a:xfrm>
        </p:grpSpPr>
        <p:sp>
          <p:nvSpPr>
            <p:cNvPr id="13" name="椭圆 12"/>
            <p:cNvSpPr>
              <a:spLocks/>
            </p:cNvSpPr>
            <p:nvPr/>
          </p:nvSpPr>
          <p:spPr>
            <a:xfrm>
              <a:off x="3505304" y="1751263"/>
              <a:ext cx="2290078" cy="2290078"/>
            </a:xfrm>
            <a:prstGeom prst="ellipse">
              <a:avLst/>
            </a:prstGeom>
            <a:solidFill>
              <a:srgbClr val="FF6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4" name="文本框 13"/>
            <p:cNvSpPr txBox="1">
              <a:spLocks/>
            </p:cNvSpPr>
            <p:nvPr/>
          </p:nvSpPr>
          <p:spPr>
            <a:xfrm>
              <a:off x="3721975" y="2282148"/>
              <a:ext cx="1856736" cy="830997"/>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点击添</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002060"/>
                  </a:solidFill>
                  <a:latin typeface="微软雅黑" panose="020B0503020204020204" pitchFamily="34" charset="-122"/>
                  <a:ea typeface="微软雅黑" panose="020B0503020204020204" pitchFamily="34" charset="-122"/>
                </a:rPr>
                <a:t>加标题</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274261" y="1751263"/>
            <a:ext cx="2290078" cy="2290078"/>
            <a:chOff x="6274261" y="1751263"/>
            <a:chExt cx="2290078" cy="2290078"/>
          </a:xfrm>
        </p:grpSpPr>
        <p:sp>
          <p:nvSpPr>
            <p:cNvPr id="16" name="椭圆 15"/>
            <p:cNvSpPr>
              <a:spLocks/>
            </p:cNvSpPr>
            <p:nvPr/>
          </p:nvSpPr>
          <p:spPr>
            <a:xfrm>
              <a:off x="6274261" y="1751263"/>
              <a:ext cx="2290078" cy="229007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17" name="文本框 16"/>
            <p:cNvSpPr txBox="1">
              <a:spLocks/>
            </p:cNvSpPr>
            <p:nvPr/>
          </p:nvSpPr>
          <p:spPr>
            <a:xfrm>
              <a:off x="6490932" y="2282148"/>
              <a:ext cx="1856736" cy="830997"/>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点击添</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002060"/>
                  </a:solidFill>
                  <a:latin typeface="微软雅黑" panose="020B0503020204020204" pitchFamily="34" charset="-122"/>
                  <a:ea typeface="微软雅黑" panose="020B0503020204020204" pitchFamily="34" charset="-122"/>
                </a:rPr>
                <a:t>加标题</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43219" y="1751263"/>
            <a:ext cx="2290078" cy="2290078"/>
            <a:chOff x="9043219" y="1751263"/>
            <a:chExt cx="2290078" cy="2290078"/>
          </a:xfrm>
        </p:grpSpPr>
        <p:sp>
          <p:nvSpPr>
            <p:cNvPr id="19" name="椭圆 18"/>
            <p:cNvSpPr>
              <a:spLocks/>
            </p:cNvSpPr>
            <p:nvPr/>
          </p:nvSpPr>
          <p:spPr>
            <a:xfrm>
              <a:off x="9043219" y="1751263"/>
              <a:ext cx="2290078" cy="2290078"/>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latin typeface="微软雅黑" panose="020B0503020204020204" pitchFamily="34" charset="-122"/>
                <a:ea typeface="微软雅黑" panose="020B0503020204020204" pitchFamily="34" charset="-122"/>
              </a:endParaRPr>
            </a:p>
          </p:txBody>
        </p:sp>
        <p:sp>
          <p:nvSpPr>
            <p:cNvPr id="20" name="文本框 19"/>
            <p:cNvSpPr txBox="1">
              <a:spLocks/>
            </p:cNvSpPr>
            <p:nvPr/>
          </p:nvSpPr>
          <p:spPr>
            <a:xfrm>
              <a:off x="9257763" y="2282148"/>
              <a:ext cx="1856736" cy="830997"/>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点击添</a:t>
              </a:r>
              <a:endParaRPr lang="en-US" altLang="zh-CN" sz="2400" b="1" dirty="0" smtClean="0">
                <a:solidFill>
                  <a:srgbClr val="002060"/>
                </a:solidFill>
                <a:latin typeface="微软雅黑" panose="020B0503020204020204" pitchFamily="34" charset="-122"/>
                <a:ea typeface="微软雅黑" panose="020B0503020204020204" pitchFamily="34" charset="-122"/>
              </a:endParaRPr>
            </a:p>
            <a:p>
              <a:pPr algn="ctr"/>
              <a:r>
                <a:rPr lang="zh-CN" altLang="en-US" sz="2400" b="1" dirty="0" smtClean="0">
                  <a:solidFill>
                    <a:srgbClr val="002060"/>
                  </a:solidFill>
                  <a:latin typeface="微软雅黑" panose="020B0503020204020204" pitchFamily="34" charset="-122"/>
                  <a:ea typeface="微软雅黑" panose="020B0503020204020204" pitchFamily="34" charset="-122"/>
                </a:rPr>
                <a:t>加标题</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grpSp>
      <p:sp>
        <p:nvSpPr>
          <p:cNvPr id="21" name="文本框 20"/>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Tree>
    <p:extLst>
      <p:ext uri="{BB962C8B-B14F-4D97-AF65-F5344CB8AC3E}">
        <p14:creationId xmlns:p14="http://schemas.microsoft.com/office/powerpoint/2010/main" val="870164139"/>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p:tgtEl>
                                          <p:spTgt spid="21">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1">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250"/>
                                        <p:tgtEl>
                                          <p:spTgt spid="23"/>
                                        </p:tgtEl>
                                      </p:cBhvr>
                                    </p:animEffect>
                                  </p:childTnLst>
                                </p:cTn>
                              </p:par>
                            </p:childTnLst>
                          </p:cTn>
                        </p:par>
                        <p:par>
                          <p:cTn id="16" fill="hold">
                            <p:stCondLst>
                              <p:cond delay="75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par>
                                <p:cTn id="22" presetID="22" presetClass="entr" presetSubtype="8"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125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strVal val="#ppt_x"/>
                                          </p:val>
                                        </p:tav>
                                        <p:tav tm="100000">
                                          <p:val>
                                            <p:strVal val="#ppt_x"/>
                                          </p:val>
                                        </p:tav>
                                      </p:tavLst>
                                    </p:anim>
                                    <p:anim calcmode="lin" valueType="num">
                                      <p:cBhvr>
                                        <p:cTn id="30" dur="500" fill="hold"/>
                                        <p:tgtEl>
                                          <p:spTgt spid="12"/>
                                        </p:tgtEl>
                                        <p:attrNameLst>
                                          <p:attrName>ppt_y</p:attrName>
                                        </p:attrNameLst>
                                      </p:cBhvr>
                                      <p:tavLst>
                                        <p:tav tm="0">
                                          <p:val>
                                            <p:strVal val="#ppt_y+.1"/>
                                          </p:val>
                                        </p:tav>
                                        <p:tav tm="100000">
                                          <p:val>
                                            <p:strVal val="#ppt_y"/>
                                          </p:val>
                                        </p:tav>
                                      </p:tavLst>
                                    </p:anim>
                                  </p:childTnLst>
                                </p:cTn>
                              </p:par>
                              <p:par>
                                <p:cTn id="31" presetID="22" presetClass="entr" presetSubtype="8"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p:stCondLst>
                              <p:cond delay="1750"/>
                            </p:stCondLst>
                            <p:childTnLst>
                              <p:par>
                                <p:cTn id="35" presetID="4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anim calcmode="lin" valueType="num">
                                      <p:cBhvr>
                                        <p:cTn id="38" dur="500" fill="hold"/>
                                        <p:tgtEl>
                                          <p:spTgt spid="15"/>
                                        </p:tgtEl>
                                        <p:attrNameLst>
                                          <p:attrName>ppt_x</p:attrName>
                                        </p:attrNameLst>
                                      </p:cBhvr>
                                      <p:tavLst>
                                        <p:tav tm="0">
                                          <p:val>
                                            <p:strVal val="#ppt_x"/>
                                          </p:val>
                                        </p:tav>
                                        <p:tav tm="100000">
                                          <p:val>
                                            <p:strVal val="#ppt_x"/>
                                          </p:val>
                                        </p:tav>
                                      </p:tavLst>
                                    </p:anim>
                                    <p:anim calcmode="lin" valueType="num">
                                      <p:cBhvr>
                                        <p:cTn id="39" dur="500" fill="hold"/>
                                        <p:tgtEl>
                                          <p:spTgt spid="15"/>
                                        </p:tgtEl>
                                        <p:attrNameLst>
                                          <p:attrName>ppt_y</p:attrName>
                                        </p:attrNameLst>
                                      </p:cBhvr>
                                      <p:tavLst>
                                        <p:tav tm="0">
                                          <p:val>
                                            <p:strVal val="#ppt_y+.1"/>
                                          </p:val>
                                        </p:tav>
                                        <p:tav tm="100000">
                                          <p:val>
                                            <p:strVal val="#ppt_y"/>
                                          </p:val>
                                        </p:tav>
                                      </p:tavLst>
                                    </p:anim>
                                  </p:childTnLst>
                                </p:cTn>
                              </p:par>
                              <p:par>
                                <p:cTn id="40" presetID="22" presetClass="entr" presetSubtype="8"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left)">
                                      <p:cBhvr>
                                        <p:cTn id="42" dur="500"/>
                                        <p:tgtEl>
                                          <p:spTgt spid="8"/>
                                        </p:tgtEl>
                                      </p:cBhvr>
                                    </p:animEffect>
                                  </p:childTnLst>
                                </p:cTn>
                              </p:par>
                            </p:childTnLst>
                          </p:cTn>
                        </p:par>
                        <p:par>
                          <p:cTn id="43" fill="hold">
                            <p:stCondLst>
                              <p:cond delay="2250"/>
                            </p:stCondLst>
                            <p:childTnLst>
                              <p:par>
                                <p:cTn id="44" presetID="42" presetClass="entr" presetSubtype="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anim calcmode="lin" valueType="num">
                                      <p:cBhvr>
                                        <p:cTn id="47" dur="500" fill="hold"/>
                                        <p:tgtEl>
                                          <p:spTgt spid="18"/>
                                        </p:tgtEl>
                                        <p:attrNameLst>
                                          <p:attrName>ppt_x</p:attrName>
                                        </p:attrNameLst>
                                      </p:cBhvr>
                                      <p:tavLst>
                                        <p:tav tm="0">
                                          <p:val>
                                            <p:strVal val="#ppt_x"/>
                                          </p:val>
                                        </p:tav>
                                        <p:tav tm="100000">
                                          <p:val>
                                            <p:strVal val="#ppt_x"/>
                                          </p:val>
                                        </p:tav>
                                      </p:tavLst>
                                    </p:anim>
                                    <p:anim calcmode="lin" valueType="num">
                                      <p:cBhvr>
                                        <p:cTn id="48" dur="500" fill="hold"/>
                                        <p:tgtEl>
                                          <p:spTgt spid="18"/>
                                        </p:tgtEl>
                                        <p:attrNameLst>
                                          <p:attrName>ppt_y</p:attrName>
                                        </p:attrNameLst>
                                      </p:cBhvr>
                                      <p:tavLst>
                                        <p:tav tm="0">
                                          <p:val>
                                            <p:strVal val="#ppt_y+.1"/>
                                          </p:val>
                                        </p:tav>
                                        <p:tav tm="100000">
                                          <p:val>
                                            <p:strVal val="#ppt_y"/>
                                          </p:val>
                                        </p:tav>
                                      </p:tavLst>
                                    </p:anim>
                                  </p:childTnLst>
                                </p:cTn>
                              </p:par>
                            </p:childTnLst>
                          </p:cTn>
                        </p:par>
                        <p:par>
                          <p:cTn id="49" fill="hold">
                            <p:stCondLst>
                              <p:cond delay="2750"/>
                            </p:stCondLst>
                            <p:childTnLst>
                              <p:par>
                                <p:cTn id="50" presetID="14" presetClass="entr" presetSubtype="10"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randombar(horizontal)">
                                      <p:cBhvr>
                                        <p:cTn id="52" dur="500"/>
                                        <p:tgtEl>
                                          <p:spTgt spid="2"/>
                                        </p:tgtEl>
                                      </p:cBhvr>
                                    </p:animEffect>
                                  </p:childTnLst>
                                </p:cTn>
                              </p:par>
                            </p:childTnLst>
                          </p:cTn>
                        </p:par>
                        <p:par>
                          <p:cTn id="53" fill="hold">
                            <p:stCondLst>
                              <p:cond delay="3250"/>
                            </p:stCondLst>
                            <p:childTnLst>
                              <p:par>
                                <p:cTn id="54" presetID="14" presetClass="entr" presetSubtype="10" fill="hold" grpId="0"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randombar(horizontal)">
                                      <p:cBhvr>
                                        <p:cTn id="56" dur="500"/>
                                        <p:tgtEl>
                                          <p:spTgt spid="4"/>
                                        </p:tgtEl>
                                      </p:cBhvr>
                                    </p:animEffect>
                                  </p:childTnLst>
                                </p:cTn>
                              </p:par>
                            </p:childTnLst>
                          </p:cTn>
                        </p:par>
                        <p:par>
                          <p:cTn id="57" fill="hold">
                            <p:stCondLst>
                              <p:cond delay="3750"/>
                            </p:stCondLst>
                            <p:childTnLst>
                              <p:par>
                                <p:cTn id="58" presetID="14" presetClass="entr" presetSubtype="10" fill="hold" grpId="0"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randombar(horizontal)">
                                      <p:cBhvr>
                                        <p:cTn id="60" dur="500"/>
                                        <p:tgtEl>
                                          <p:spTgt spid="5"/>
                                        </p:tgtEl>
                                      </p:cBhvr>
                                    </p:animEffect>
                                  </p:childTnLst>
                                </p:cTn>
                              </p:par>
                            </p:childTnLst>
                          </p:cTn>
                        </p:par>
                        <p:par>
                          <p:cTn id="61" fill="hold">
                            <p:stCondLst>
                              <p:cond delay="4250"/>
                            </p:stCondLst>
                            <p:childTnLst>
                              <p:par>
                                <p:cTn id="62" presetID="14" presetClass="entr" presetSubtype="10" fill="hold" grpId="0"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randombar(horizontal)">
                                      <p:cBhvr>
                                        <p:cTn id="6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5" grpId="0"/>
      <p:bldP spid="6" grpId="0"/>
      <p:bldP spid="7" grpId="0" animBg="1"/>
      <p:bldP spid="8" grpId="0" animBg="1"/>
      <p:bldP spid="22"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24" name="组合 23"/>
          <p:cNvGrpSpPr/>
          <p:nvPr/>
        </p:nvGrpSpPr>
        <p:grpSpPr>
          <a:xfrm>
            <a:off x="5857278" y="1515551"/>
            <a:ext cx="1382487" cy="1387951"/>
            <a:chOff x="5268255" y="836733"/>
            <a:chExt cx="871174" cy="874617"/>
          </a:xfrm>
        </p:grpSpPr>
        <p:sp>
          <p:nvSpPr>
            <p:cNvPr id="25" name="Oval 9"/>
            <p:cNvSpPr>
              <a:spLocks noChangeArrowheads="1"/>
            </p:cNvSpPr>
            <p:nvPr/>
          </p:nvSpPr>
          <p:spPr bwMode="auto">
            <a:xfrm>
              <a:off x="5268255" y="836733"/>
              <a:ext cx="871174" cy="874617"/>
            </a:xfrm>
            <a:prstGeom prst="ellipse">
              <a:avLst/>
            </a:pr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26" name="Freeform 13">
              <a:hlinkClick r:id="rId2"/>
            </p:cNvPr>
            <p:cNvSpPr>
              <a:spLocks noEditPoints="1"/>
            </p:cNvSpPr>
            <p:nvPr/>
          </p:nvSpPr>
          <p:spPr bwMode="auto">
            <a:xfrm>
              <a:off x="5498895" y="1034141"/>
              <a:ext cx="382587" cy="492125"/>
            </a:xfrm>
            <a:custGeom>
              <a:avLst/>
              <a:gdLst>
                <a:gd name="T0" fmla="*/ 51 w 102"/>
                <a:gd name="T1" fmla="*/ 0 h 131"/>
                <a:gd name="T2" fmla="*/ 0 w 102"/>
                <a:gd name="T3" fmla="*/ 51 h 131"/>
                <a:gd name="T4" fmla="*/ 51 w 102"/>
                <a:gd name="T5" fmla="*/ 131 h 131"/>
                <a:gd name="T6" fmla="*/ 102 w 102"/>
                <a:gd name="T7" fmla="*/ 51 h 131"/>
                <a:gd name="T8" fmla="*/ 51 w 102"/>
                <a:gd name="T9" fmla="*/ 0 h 131"/>
                <a:gd name="T10" fmla="*/ 51 w 102"/>
                <a:gd name="T11" fmla="*/ 86 h 131"/>
                <a:gd name="T12" fmla="*/ 14 w 102"/>
                <a:gd name="T13" fmla="*/ 50 h 131"/>
                <a:gd name="T14" fmla="*/ 51 w 102"/>
                <a:gd name="T15" fmla="*/ 14 h 131"/>
                <a:gd name="T16" fmla="*/ 88 w 102"/>
                <a:gd name="T17" fmla="*/ 50 h 131"/>
                <a:gd name="T18" fmla="*/ 51 w 102"/>
                <a:gd name="T19" fmla="*/ 8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31">
                  <a:moveTo>
                    <a:pt x="51" y="0"/>
                  </a:moveTo>
                  <a:cubicBezTo>
                    <a:pt x="23" y="0"/>
                    <a:pt x="0" y="23"/>
                    <a:pt x="0" y="51"/>
                  </a:cubicBezTo>
                  <a:cubicBezTo>
                    <a:pt x="0" y="79"/>
                    <a:pt x="39" y="131"/>
                    <a:pt x="51" y="131"/>
                  </a:cubicBezTo>
                  <a:cubicBezTo>
                    <a:pt x="65" y="131"/>
                    <a:pt x="102" y="79"/>
                    <a:pt x="102" y="51"/>
                  </a:cubicBezTo>
                  <a:cubicBezTo>
                    <a:pt x="102" y="23"/>
                    <a:pt x="79" y="0"/>
                    <a:pt x="51" y="0"/>
                  </a:cubicBezTo>
                  <a:close/>
                  <a:moveTo>
                    <a:pt x="51" y="86"/>
                  </a:moveTo>
                  <a:cubicBezTo>
                    <a:pt x="30" y="86"/>
                    <a:pt x="14" y="70"/>
                    <a:pt x="14" y="50"/>
                  </a:cubicBezTo>
                  <a:cubicBezTo>
                    <a:pt x="14" y="30"/>
                    <a:pt x="30" y="14"/>
                    <a:pt x="51" y="14"/>
                  </a:cubicBezTo>
                  <a:cubicBezTo>
                    <a:pt x="72" y="14"/>
                    <a:pt x="88" y="30"/>
                    <a:pt x="88" y="50"/>
                  </a:cubicBezTo>
                  <a:cubicBezTo>
                    <a:pt x="88" y="70"/>
                    <a:pt x="72" y="86"/>
                    <a:pt x="51" y="86"/>
                  </a:cubicBez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grpSp>
        <p:nvGrpSpPr>
          <p:cNvPr id="27" name="组合 26"/>
          <p:cNvGrpSpPr/>
          <p:nvPr/>
        </p:nvGrpSpPr>
        <p:grpSpPr>
          <a:xfrm>
            <a:off x="7380879" y="1515551"/>
            <a:ext cx="1382487" cy="1387951"/>
            <a:chOff x="6470831" y="836733"/>
            <a:chExt cx="871174" cy="874617"/>
          </a:xfrm>
        </p:grpSpPr>
        <p:grpSp>
          <p:nvGrpSpPr>
            <p:cNvPr id="28" name="组合 27"/>
            <p:cNvGrpSpPr/>
            <p:nvPr/>
          </p:nvGrpSpPr>
          <p:grpSpPr>
            <a:xfrm>
              <a:off x="6676237" y="1067480"/>
              <a:ext cx="514350" cy="386732"/>
              <a:chOff x="2231238" y="1865312"/>
              <a:chExt cx="514350" cy="386732"/>
            </a:xfrm>
          </p:grpSpPr>
          <p:sp>
            <p:nvSpPr>
              <p:cNvPr id="30" name="Freeform 11">
                <a:hlinkClick r:id="rId2"/>
              </p:cNvPr>
              <p:cNvSpPr>
                <a:spLocks/>
              </p:cNvSpPr>
              <p:nvPr/>
            </p:nvSpPr>
            <p:spPr bwMode="auto">
              <a:xfrm>
                <a:off x="2231238" y="1993281"/>
                <a:ext cx="514350" cy="258763"/>
              </a:xfrm>
              <a:custGeom>
                <a:avLst/>
                <a:gdLst>
                  <a:gd name="T0" fmla="*/ 324 w 324"/>
                  <a:gd name="T1" fmla="*/ 0 h 163"/>
                  <a:gd name="T2" fmla="*/ 270 w 324"/>
                  <a:gd name="T3" fmla="*/ 163 h 163"/>
                  <a:gd name="T4" fmla="*/ 0 w 324"/>
                  <a:gd name="T5" fmla="*/ 163 h 163"/>
                  <a:gd name="T6" fmla="*/ 54 w 324"/>
                  <a:gd name="T7" fmla="*/ 0 h 163"/>
                  <a:gd name="T8" fmla="*/ 324 w 324"/>
                  <a:gd name="T9" fmla="*/ 0 h 163"/>
                </a:gdLst>
                <a:ahLst/>
                <a:cxnLst>
                  <a:cxn ang="0">
                    <a:pos x="T0" y="T1"/>
                  </a:cxn>
                  <a:cxn ang="0">
                    <a:pos x="T2" y="T3"/>
                  </a:cxn>
                  <a:cxn ang="0">
                    <a:pos x="T4" y="T5"/>
                  </a:cxn>
                  <a:cxn ang="0">
                    <a:pos x="T6" y="T7"/>
                  </a:cxn>
                  <a:cxn ang="0">
                    <a:pos x="T8" y="T9"/>
                  </a:cxn>
                </a:cxnLst>
                <a:rect l="0" t="0" r="r" b="b"/>
                <a:pathLst>
                  <a:path w="324" h="163">
                    <a:moveTo>
                      <a:pt x="324" y="0"/>
                    </a:moveTo>
                    <a:lnTo>
                      <a:pt x="270" y="163"/>
                    </a:lnTo>
                    <a:lnTo>
                      <a:pt x="0" y="163"/>
                    </a:lnTo>
                    <a:lnTo>
                      <a:pt x="54" y="0"/>
                    </a:lnTo>
                    <a:lnTo>
                      <a:pt x="324" y="0"/>
                    </a:lnTo>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31" name="Freeform 12"/>
              <p:cNvSpPr>
                <a:spLocks/>
              </p:cNvSpPr>
              <p:nvPr/>
            </p:nvSpPr>
            <p:spPr bwMode="auto">
              <a:xfrm>
                <a:off x="2236788" y="1865312"/>
                <a:ext cx="449262" cy="338138"/>
              </a:xfrm>
              <a:custGeom>
                <a:avLst/>
                <a:gdLst>
                  <a:gd name="T0" fmla="*/ 44 w 283"/>
                  <a:gd name="T1" fmla="*/ 81 h 213"/>
                  <a:gd name="T2" fmla="*/ 49 w 283"/>
                  <a:gd name="T3" fmla="*/ 71 h 213"/>
                  <a:gd name="T4" fmla="*/ 59 w 283"/>
                  <a:gd name="T5" fmla="*/ 71 h 213"/>
                  <a:gd name="T6" fmla="*/ 283 w 283"/>
                  <a:gd name="T7" fmla="*/ 71 h 213"/>
                  <a:gd name="T8" fmla="*/ 283 w 283"/>
                  <a:gd name="T9" fmla="*/ 43 h 213"/>
                  <a:gd name="T10" fmla="*/ 184 w 283"/>
                  <a:gd name="T11" fmla="*/ 43 h 213"/>
                  <a:gd name="T12" fmla="*/ 149 w 283"/>
                  <a:gd name="T13" fmla="*/ 0 h 213"/>
                  <a:gd name="T14" fmla="*/ 18 w 283"/>
                  <a:gd name="T15" fmla="*/ 0 h 213"/>
                  <a:gd name="T16" fmla="*/ 0 w 283"/>
                  <a:gd name="T17" fmla="*/ 43 h 213"/>
                  <a:gd name="T18" fmla="*/ 0 w 283"/>
                  <a:gd name="T19" fmla="*/ 213 h 213"/>
                  <a:gd name="T20" fmla="*/ 44 w 283"/>
                  <a:gd name="T21" fmla="*/ 8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3" h="213">
                    <a:moveTo>
                      <a:pt x="44" y="81"/>
                    </a:moveTo>
                    <a:lnTo>
                      <a:pt x="49" y="71"/>
                    </a:lnTo>
                    <a:lnTo>
                      <a:pt x="59" y="71"/>
                    </a:lnTo>
                    <a:lnTo>
                      <a:pt x="283" y="71"/>
                    </a:lnTo>
                    <a:lnTo>
                      <a:pt x="283" y="43"/>
                    </a:lnTo>
                    <a:lnTo>
                      <a:pt x="184" y="43"/>
                    </a:lnTo>
                    <a:lnTo>
                      <a:pt x="149" y="0"/>
                    </a:lnTo>
                    <a:lnTo>
                      <a:pt x="18" y="0"/>
                    </a:lnTo>
                    <a:lnTo>
                      <a:pt x="0" y="43"/>
                    </a:lnTo>
                    <a:lnTo>
                      <a:pt x="0" y="213"/>
                    </a:lnTo>
                    <a:lnTo>
                      <a:pt x="44" y="81"/>
                    </a:ln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sp>
          <p:nvSpPr>
            <p:cNvPr id="29" name="Oval 9"/>
            <p:cNvSpPr>
              <a:spLocks noChangeArrowheads="1"/>
            </p:cNvSpPr>
            <p:nvPr/>
          </p:nvSpPr>
          <p:spPr bwMode="auto">
            <a:xfrm>
              <a:off x="6470831" y="836733"/>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grpSp>
        <p:nvGrpSpPr>
          <p:cNvPr id="32" name="组合 31"/>
          <p:cNvGrpSpPr/>
          <p:nvPr/>
        </p:nvGrpSpPr>
        <p:grpSpPr>
          <a:xfrm>
            <a:off x="8992619" y="1515551"/>
            <a:ext cx="1382487" cy="1387951"/>
            <a:chOff x="7567248" y="836733"/>
            <a:chExt cx="871174" cy="874617"/>
          </a:xfrm>
        </p:grpSpPr>
        <p:sp>
          <p:nvSpPr>
            <p:cNvPr id="33" name="Freeform 5">
              <a:hlinkClick r:id="rId2"/>
            </p:cNvPr>
            <p:cNvSpPr>
              <a:spLocks noEditPoints="1"/>
            </p:cNvSpPr>
            <p:nvPr/>
          </p:nvSpPr>
          <p:spPr bwMode="auto">
            <a:xfrm>
              <a:off x="7748583" y="1034141"/>
              <a:ext cx="498475" cy="519113"/>
            </a:xfrm>
            <a:custGeom>
              <a:avLst/>
              <a:gdLst>
                <a:gd name="T0" fmla="*/ 129 w 133"/>
                <a:gd name="T1" fmla="*/ 119 h 138"/>
                <a:gd name="T2" fmla="*/ 104 w 133"/>
                <a:gd name="T3" fmla="*/ 93 h 138"/>
                <a:gd name="T4" fmla="*/ 93 w 133"/>
                <a:gd name="T5" fmla="*/ 90 h 138"/>
                <a:gd name="T6" fmla="*/ 90 w 133"/>
                <a:gd name="T7" fmla="*/ 86 h 138"/>
                <a:gd name="T8" fmla="*/ 103 w 133"/>
                <a:gd name="T9" fmla="*/ 52 h 138"/>
                <a:gd name="T10" fmla="*/ 51 w 133"/>
                <a:gd name="T11" fmla="*/ 0 h 138"/>
                <a:gd name="T12" fmla="*/ 0 w 133"/>
                <a:gd name="T13" fmla="*/ 52 h 138"/>
                <a:gd name="T14" fmla="*/ 51 w 133"/>
                <a:gd name="T15" fmla="*/ 103 h 138"/>
                <a:gd name="T16" fmla="*/ 82 w 133"/>
                <a:gd name="T17" fmla="*/ 93 h 138"/>
                <a:gd name="T18" fmla="*/ 86 w 133"/>
                <a:gd name="T19" fmla="*/ 97 h 138"/>
                <a:gd name="T20" fmla="*/ 88 w 133"/>
                <a:gd name="T21" fmla="*/ 109 h 138"/>
                <a:gd name="T22" fmla="*/ 113 w 133"/>
                <a:gd name="T23" fmla="*/ 135 h 138"/>
                <a:gd name="T24" fmla="*/ 121 w 133"/>
                <a:gd name="T25" fmla="*/ 138 h 138"/>
                <a:gd name="T26" fmla="*/ 129 w 133"/>
                <a:gd name="T27" fmla="*/ 135 h 138"/>
                <a:gd name="T28" fmla="*/ 129 w 133"/>
                <a:gd name="T29" fmla="*/ 119 h 138"/>
                <a:gd name="T30" fmla="*/ 51 w 133"/>
                <a:gd name="T31" fmla="*/ 84 h 138"/>
                <a:gd name="T32" fmla="*/ 19 w 133"/>
                <a:gd name="T33" fmla="*/ 52 h 138"/>
                <a:gd name="T34" fmla="*/ 51 w 133"/>
                <a:gd name="T35" fmla="*/ 19 h 138"/>
                <a:gd name="T36" fmla="*/ 84 w 133"/>
                <a:gd name="T37" fmla="*/ 52 h 138"/>
                <a:gd name="T38" fmla="*/ 51 w 133"/>
                <a:gd name="T39" fmla="*/ 8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3" h="138">
                  <a:moveTo>
                    <a:pt x="129" y="119"/>
                  </a:moveTo>
                  <a:cubicBezTo>
                    <a:pt x="104" y="93"/>
                    <a:pt x="104" y="93"/>
                    <a:pt x="104" y="93"/>
                  </a:cubicBezTo>
                  <a:cubicBezTo>
                    <a:pt x="102" y="90"/>
                    <a:pt x="97" y="89"/>
                    <a:pt x="93" y="90"/>
                  </a:cubicBezTo>
                  <a:cubicBezTo>
                    <a:pt x="90" y="86"/>
                    <a:pt x="90" y="86"/>
                    <a:pt x="90" y="86"/>
                  </a:cubicBezTo>
                  <a:cubicBezTo>
                    <a:pt x="98" y="77"/>
                    <a:pt x="103" y="65"/>
                    <a:pt x="103" y="52"/>
                  </a:cubicBezTo>
                  <a:cubicBezTo>
                    <a:pt x="103" y="23"/>
                    <a:pt x="80" y="0"/>
                    <a:pt x="51" y="0"/>
                  </a:cubicBezTo>
                  <a:cubicBezTo>
                    <a:pt x="23" y="0"/>
                    <a:pt x="0" y="23"/>
                    <a:pt x="0" y="52"/>
                  </a:cubicBezTo>
                  <a:cubicBezTo>
                    <a:pt x="0" y="80"/>
                    <a:pt x="23" y="103"/>
                    <a:pt x="51" y="103"/>
                  </a:cubicBezTo>
                  <a:cubicBezTo>
                    <a:pt x="63" y="103"/>
                    <a:pt x="73" y="99"/>
                    <a:pt x="82" y="93"/>
                  </a:cubicBezTo>
                  <a:cubicBezTo>
                    <a:pt x="86" y="97"/>
                    <a:pt x="86" y="97"/>
                    <a:pt x="86" y="97"/>
                  </a:cubicBezTo>
                  <a:cubicBezTo>
                    <a:pt x="84" y="101"/>
                    <a:pt x="85" y="106"/>
                    <a:pt x="88" y="109"/>
                  </a:cubicBezTo>
                  <a:cubicBezTo>
                    <a:pt x="113" y="135"/>
                    <a:pt x="113" y="135"/>
                    <a:pt x="113" y="135"/>
                  </a:cubicBezTo>
                  <a:cubicBezTo>
                    <a:pt x="115" y="137"/>
                    <a:pt x="118" y="138"/>
                    <a:pt x="121" y="138"/>
                  </a:cubicBezTo>
                  <a:cubicBezTo>
                    <a:pt x="124" y="138"/>
                    <a:pt x="126" y="137"/>
                    <a:pt x="129" y="135"/>
                  </a:cubicBezTo>
                  <a:cubicBezTo>
                    <a:pt x="133" y="131"/>
                    <a:pt x="133" y="124"/>
                    <a:pt x="129" y="119"/>
                  </a:cubicBezTo>
                  <a:close/>
                  <a:moveTo>
                    <a:pt x="51" y="84"/>
                  </a:moveTo>
                  <a:cubicBezTo>
                    <a:pt x="33" y="84"/>
                    <a:pt x="19" y="70"/>
                    <a:pt x="19" y="52"/>
                  </a:cubicBezTo>
                  <a:cubicBezTo>
                    <a:pt x="19" y="33"/>
                    <a:pt x="33" y="19"/>
                    <a:pt x="51" y="19"/>
                  </a:cubicBezTo>
                  <a:cubicBezTo>
                    <a:pt x="70" y="19"/>
                    <a:pt x="84" y="33"/>
                    <a:pt x="84" y="52"/>
                  </a:cubicBezTo>
                  <a:cubicBezTo>
                    <a:pt x="84" y="70"/>
                    <a:pt x="70" y="84"/>
                    <a:pt x="51" y="84"/>
                  </a:cubicBez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34" name="Oval 9"/>
            <p:cNvSpPr>
              <a:spLocks noChangeArrowheads="1"/>
            </p:cNvSpPr>
            <p:nvPr/>
          </p:nvSpPr>
          <p:spPr bwMode="auto">
            <a:xfrm>
              <a:off x="7567248" y="836733"/>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grpSp>
        <p:nvGrpSpPr>
          <p:cNvPr id="35" name="组合 34"/>
          <p:cNvGrpSpPr/>
          <p:nvPr/>
        </p:nvGrpSpPr>
        <p:grpSpPr>
          <a:xfrm>
            <a:off x="5857278" y="3064698"/>
            <a:ext cx="1382487" cy="1387951"/>
            <a:chOff x="5268255" y="1947116"/>
            <a:chExt cx="871174" cy="874617"/>
          </a:xfrm>
        </p:grpSpPr>
        <p:grpSp>
          <p:nvGrpSpPr>
            <p:cNvPr id="36" name="组合 35"/>
            <p:cNvGrpSpPr/>
            <p:nvPr/>
          </p:nvGrpSpPr>
          <p:grpSpPr>
            <a:xfrm>
              <a:off x="5436439" y="2172492"/>
              <a:ext cx="577850" cy="423863"/>
              <a:chOff x="6527800" y="3987800"/>
              <a:chExt cx="577850" cy="423863"/>
            </a:xfrm>
          </p:grpSpPr>
          <p:sp>
            <p:nvSpPr>
              <p:cNvPr id="38" name="Freeform 7">
                <a:hlinkClick r:id="rId2"/>
              </p:cNvPr>
              <p:cNvSpPr>
                <a:spLocks/>
              </p:cNvSpPr>
              <p:nvPr/>
            </p:nvSpPr>
            <p:spPr bwMode="auto">
              <a:xfrm>
                <a:off x="6527800" y="3987800"/>
                <a:ext cx="401637" cy="382588"/>
              </a:xfrm>
              <a:custGeom>
                <a:avLst/>
                <a:gdLst>
                  <a:gd name="T0" fmla="*/ 39 w 107"/>
                  <a:gd name="T1" fmla="*/ 75 h 102"/>
                  <a:gd name="T2" fmla="*/ 39 w 107"/>
                  <a:gd name="T3" fmla="*/ 75 h 102"/>
                  <a:gd name="T4" fmla="*/ 38 w 107"/>
                  <a:gd name="T5" fmla="*/ 75 h 102"/>
                  <a:gd name="T6" fmla="*/ 24 w 107"/>
                  <a:gd name="T7" fmla="*/ 81 h 102"/>
                  <a:gd name="T8" fmla="*/ 28 w 107"/>
                  <a:gd name="T9" fmla="*/ 71 h 102"/>
                  <a:gd name="T10" fmla="*/ 25 w 107"/>
                  <a:gd name="T11" fmla="*/ 69 h 102"/>
                  <a:gd name="T12" fmla="*/ 10 w 107"/>
                  <a:gd name="T13" fmla="*/ 44 h 102"/>
                  <a:gd name="T14" fmla="*/ 58 w 107"/>
                  <a:gd name="T15" fmla="*/ 9 h 102"/>
                  <a:gd name="T16" fmla="*/ 94 w 107"/>
                  <a:gd name="T17" fmla="*/ 21 h 102"/>
                  <a:gd name="T18" fmla="*/ 101 w 107"/>
                  <a:gd name="T19" fmla="*/ 21 h 102"/>
                  <a:gd name="T20" fmla="*/ 107 w 107"/>
                  <a:gd name="T21" fmla="*/ 21 h 102"/>
                  <a:gd name="T22" fmla="*/ 58 w 107"/>
                  <a:gd name="T23" fmla="*/ 0 h 102"/>
                  <a:gd name="T24" fmla="*/ 0 w 107"/>
                  <a:gd name="T25" fmla="*/ 44 h 102"/>
                  <a:gd name="T26" fmla="*/ 16 w 107"/>
                  <a:gd name="T27" fmla="*/ 74 h 102"/>
                  <a:gd name="T28" fmla="*/ 6 w 107"/>
                  <a:gd name="T29" fmla="*/ 102 h 102"/>
                  <a:gd name="T30" fmla="*/ 18 w 107"/>
                  <a:gd name="T31" fmla="*/ 95 h 102"/>
                  <a:gd name="T32" fmla="*/ 38 w 107"/>
                  <a:gd name="T33" fmla="*/ 85 h 102"/>
                  <a:gd name="T34" fmla="*/ 51 w 107"/>
                  <a:gd name="T35" fmla="*/ 88 h 102"/>
                  <a:gd name="T36" fmla="*/ 45 w 107"/>
                  <a:gd name="T37" fmla="*/ 77 h 102"/>
                  <a:gd name="T38" fmla="*/ 39 w 107"/>
                  <a:gd name="T39" fmla="*/ 7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7" h="102">
                    <a:moveTo>
                      <a:pt x="39" y="75"/>
                    </a:moveTo>
                    <a:cubicBezTo>
                      <a:pt x="39" y="75"/>
                      <a:pt x="39" y="75"/>
                      <a:pt x="39" y="75"/>
                    </a:cubicBezTo>
                    <a:cubicBezTo>
                      <a:pt x="38" y="75"/>
                      <a:pt x="38" y="75"/>
                      <a:pt x="38" y="75"/>
                    </a:cubicBezTo>
                    <a:cubicBezTo>
                      <a:pt x="37" y="75"/>
                      <a:pt x="35" y="75"/>
                      <a:pt x="24" y="81"/>
                    </a:cubicBezTo>
                    <a:cubicBezTo>
                      <a:pt x="28" y="71"/>
                      <a:pt x="28" y="71"/>
                      <a:pt x="28" y="71"/>
                    </a:cubicBezTo>
                    <a:cubicBezTo>
                      <a:pt x="25" y="69"/>
                      <a:pt x="25" y="69"/>
                      <a:pt x="25" y="69"/>
                    </a:cubicBezTo>
                    <a:cubicBezTo>
                      <a:pt x="15" y="62"/>
                      <a:pt x="10" y="53"/>
                      <a:pt x="10" y="44"/>
                    </a:cubicBezTo>
                    <a:cubicBezTo>
                      <a:pt x="10" y="25"/>
                      <a:pt x="31" y="9"/>
                      <a:pt x="58" y="9"/>
                    </a:cubicBezTo>
                    <a:cubicBezTo>
                      <a:pt x="72" y="9"/>
                      <a:pt x="85" y="14"/>
                      <a:pt x="94" y="21"/>
                    </a:cubicBezTo>
                    <a:cubicBezTo>
                      <a:pt x="96" y="21"/>
                      <a:pt x="98" y="21"/>
                      <a:pt x="101" y="21"/>
                    </a:cubicBezTo>
                    <a:cubicBezTo>
                      <a:pt x="103" y="21"/>
                      <a:pt x="105" y="21"/>
                      <a:pt x="107" y="21"/>
                    </a:cubicBezTo>
                    <a:cubicBezTo>
                      <a:pt x="97" y="8"/>
                      <a:pt x="79" y="0"/>
                      <a:pt x="58" y="0"/>
                    </a:cubicBezTo>
                    <a:cubicBezTo>
                      <a:pt x="26" y="0"/>
                      <a:pt x="0" y="19"/>
                      <a:pt x="0" y="44"/>
                    </a:cubicBezTo>
                    <a:cubicBezTo>
                      <a:pt x="0" y="55"/>
                      <a:pt x="6" y="66"/>
                      <a:pt x="16" y="74"/>
                    </a:cubicBezTo>
                    <a:cubicBezTo>
                      <a:pt x="6" y="102"/>
                      <a:pt x="6" y="102"/>
                      <a:pt x="6" y="102"/>
                    </a:cubicBezTo>
                    <a:cubicBezTo>
                      <a:pt x="18" y="95"/>
                      <a:pt x="18" y="95"/>
                      <a:pt x="18" y="95"/>
                    </a:cubicBezTo>
                    <a:cubicBezTo>
                      <a:pt x="25" y="91"/>
                      <a:pt x="35" y="86"/>
                      <a:pt x="38" y="85"/>
                    </a:cubicBezTo>
                    <a:cubicBezTo>
                      <a:pt x="42" y="86"/>
                      <a:pt x="47" y="87"/>
                      <a:pt x="51" y="88"/>
                    </a:cubicBezTo>
                    <a:cubicBezTo>
                      <a:pt x="48" y="84"/>
                      <a:pt x="46" y="81"/>
                      <a:pt x="45" y="77"/>
                    </a:cubicBezTo>
                    <a:cubicBezTo>
                      <a:pt x="43" y="76"/>
                      <a:pt x="41" y="76"/>
                      <a:pt x="39" y="75"/>
                    </a:cubicBez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39" name="Freeform 8">
                <a:hlinkClick r:id="rId2"/>
              </p:cNvPr>
              <p:cNvSpPr>
                <a:spLocks noEditPoints="1"/>
              </p:cNvSpPr>
              <p:nvPr/>
            </p:nvSpPr>
            <p:spPr bwMode="auto">
              <a:xfrm>
                <a:off x="6707188" y="4084638"/>
                <a:ext cx="398462" cy="327025"/>
              </a:xfrm>
              <a:custGeom>
                <a:avLst/>
                <a:gdLst>
                  <a:gd name="T0" fmla="*/ 106 w 106"/>
                  <a:gd name="T1" fmla="*/ 39 h 87"/>
                  <a:gd name="T2" fmla="*/ 53 w 106"/>
                  <a:gd name="T3" fmla="*/ 0 h 87"/>
                  <a:gd name="T4" fmla="*/ 0 w 106"/>
                  <a:gd name="T5" fmla="*/ 39 h 87"/>
                  <a:gd name="T6" fmla="*/ 53 w 106"/>
                  <a:gd name="T7" fmla="*/ 78 h 87"/>
                  <a:gd name="T8" fmla="*/ 73 w 106"/>
                  <a:gd name="T9" fmla="*/ 75 h 87"/>
                  <a:gd name="T10" fmla="*/ 95 w 106"/>
                  <a:gd name="T11" fmla="*/ 87 h 87"/>
                  <a:gd name="T12" fmla="*/ 88 w 106"/>
                  <a:gd name="T13" fmla="*/ 68 h 87"/>
                  <a:gd name="T14" fmla="*/ 106 w 106"/>
                  <a:gd name="T15" fmla="*/ 39 h 87"/>
                  <a:gd name="T16" fmla="*/ 81 w 106"/>
                  <a:gd name="T17" fmla="*/ 52 h 87"/>
                  <a:gd name="T18" fmla="*/ 26 w 106"/>
                  <a:gd name="T19" fmla="*/ 52 h 87"/>
                  <a:gd name="T20" fmla="*/ 26 w 106"/>
                  <a:gd name="T21" fmla="*/ 47 h 87"/>
                  <a:gd name="T22" fmla="*/ 81 w 106"/>
                  <a:gd name="T23" fmla="*/ 47 h 87"/>
                  <a:gd name="T24" fmla="*/ 81 w 106"/>
                  <a:gd name="T25" fmla="*/ 52 h 87"/>
                  <a:gd name="T26" fmla="*/ 81 w 106"/>
                  <a:gd name="T27" fmla="*/ 41 h 87"/>
                  <a:gd name="T28" fmla="*/ 26 w 106"/>
                  <a:gd name="T29" fmla="*/ 41 h 87"/>
                  <a:gd name="T30" fmla="*/ 26 w 106"/>
                  <a:gd name="T31" fmla="*/ 36 h 87"/>
                  <a:gd name="T32" fmla="*/ 81 w 106"/>
                  <a:gd name="T33" fmla="*/ 36 h 87"/>
                  <a:gd name="T34" fmla="*/ 81 w 106"/>
                  <a:gd name="T35" fmla="*/ 41 h 87"/>
                  <a:gd name="T36" fmla="*/ 81 w 106"/>
                  <a:gd name="T37" fmla="*/ 31 h 87"/>
                  <a:gd name="T38" fmla="*/ 26 w 106"/>
                  <a:gd name="T39" fmla="*/ 31 h 87"/>
                  <a:gd name="T40" fmla="*/ 26 w 106"/>
                  <a:gd name="T41" fmla="*/ 26 h 87"/>
                  <a:gd name="T42" fmla="*/ 81 w 106"/>
                  <a:gd name="T43" fmla="*/ 26 h 87"/>
                  <a:gd name="T44" fmla="*/ 81 w 106"/>
                  <a:gd name="T45"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6" h="87">
                    <a:moveTo>
                      <a:pt x="106" y="39"/>
                    </a:moveTo>
                    <a:cubicBezTo>
                      <a:pt x="106" y="17"/>
                      <a:pt x="82" y="0"/>
                      <a:pt x="53" y="0"/>
                    </a:cubicBezTo>
                    <a:cubicBezTo>
                      <a:pt x="23" y="0"/>
                      <a:pt x="0" y="17"/>
                      <a:pt x="0" y="39"/>
                    </a:cubicBezTo>
                    <a:cubicBezTo>
                      <a:pt x="0" y="61"/>
                      <a:pt x="23" y="78"/>
                      <a:pt x="53" y="78"/>
                    </a:cubicBezTo>
                    <a:cubicBezTo>
                      <a:pt x="60" y="78"/>
                      <a:pt x="66" y="77"/>
                      <a:pt x="73" y="75"/>
                    </a:cubicBezTo>
                    <a:cubicBezTo>
                      <a:pt x="75" y="75"/>
                      <a:pt x="95" y="87"/>
                      <a:pt x="95" y="87"/>
                    </a:cubicBezTo>
                    <a:cubicBezTo>
                      <a:pt x="88" y="68"/>
                      <a:pt x="88" y="68"/>
                      <a:pt x="88" y="68"/>
                    </a:cubicBezTo>
                    <a:cubicBezTo>
                      <a:pt x="99" y="61"/>
                      <a:pt x="106" y="50"/>
                      <a:pt x="106" y="39"/>
                    </a:cubicBezTo>
                    <a:close/>
                    <a:moveTo>
                      <a:pt x="81" y="52"/>
                    </a:moveTo>
                    <a:cubicBezTo>
                      <a:pt x="26" y="52"/>
                      <a:pt x="26" y="52"/>
                      <a:pt x="26" y="52"/>
                    </a:cubicBezTo>
                    <a:cubicBezTo>
                      <a:pt x="26" y="47"/>
                      <a:pt x="26" y="47"/>
                      <a:pt x="26" y="47"/>
                    </a:cubicBezTo>
                    <a:cubicBezTo>
                      <a:pt x="81" y="47"/>
                      <a:pt x="81" y="47"/>
                      <a:pt x="81" y="47"/>
                    </a:cubicBezTo>
                    <a:lnTo>
                      <a:pt x="81" y="52"/>
                    </a:lnTo>
                    <a:close/>
                    <a:moveTo>
                      <a:pt x="81" y="41"/>
                    </a:moveTo>
                    <a:cubicBezTo>
                      <a:pt x="26" y="41"/>
                      <a:pt x="26" y="41"/>
                      <a:pt x="26" y="41"/>
                    </a:cubicBezTo>
                    <a:cubicBezTo>
                      <a:pt x="26" y="36"/>
                      <a:pt x="26" y="36"/>
                      <a:pt x="26" y="36"/>
                    </a:cubicBezTo>
                    <a:cubicBezTo>
                      <a:pt x="81" y="36"/>
                      <a:pt x="81" y="36"/>
                      <a:pt x="81" y="36"/>
                    </a:cubicBezTo>
                    <a:lnTo>
                      <a:pt x="81" y="41"/>
                    </a:lnTo>
                    <a:close/>
                    <a:moveTo>
                      <a:pt x="81" y="31"/>
                    </a:moveTo>
                    <a:cubicBezTo>
                      <a:pt x="26" y="31"/>
                      <a:pt x="26" y="31"/>
                      <a:pt x="26" y="31"/>
                    </a:cubicBezTo>
                    <a:cubicBezTo>
                      <a:pt x="26" y="26"/>
                      <a:pt x="26" y="26"/>
                      <a:pt x="26" y="26"/>
                    </a:cubicBezTo>
                    <a:cubicBezTo>
                      <a:pt x="81" y="26"/>
                      <a:pt x="81" y="26"/>
                      <a:pt x="81" y="26"/>
                    </a:cubicBezTo>
                    <a:lnTo>
                      <a:pt x="81" y="31"/>
                    </a:ln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sp>
          <p:nvSpPr>
            <p:cNvPr id="37" name="Oval 9"/>
            <p:cNvSpPr>
              <a:spLocks noChangeArrowheads="1"/>
            </p:cNvSpPr>
            <p:nvPr/>
          </p:nvSpPr>
          <p:spPr bwMode="auto">
            <a:xfrm>
              <a:off x="5268255" y="1947116"/>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grpSp>
        <p:nvGrpSpPr>
          <p:cNvPr id="40" name="组合 39"/>
          <p:cNvGrpSpPr/>
          <p:nvPr/>
        </p:nvGrpSpPr>
        <p:grpSpPr>
          <a:xfrm>
            <a:off x="7380879" y="3064698"/>
            <a:ext cx="1382487" cy="1387951"/>
            <a:chOff x="6470831" y="1947116"/>
            <a:chExt cx="871174" cy="874617"/>
          </a:xfrm>
        </p:grpSpPr>
        <p:sp>
          <p:nvSpPr>
            <p:cNvPr id="41" name="Freeform 9">
              <a:hlinkClick r:id="rId2"/>
            </p:cNvPr>
            <p:cNvSpPr>
              <a:spLocks noEditPoints="1"/>
            </p:cNvSpPr>
            <p:nvPr/>
          </p:nvSpPr>
          <p:spPr bwMode="auto">
            <a:xfrm>
              <a:off x="6696074" y="2232434"/>
              <a:ext cx="454025" cy="395288"/>
            </a:xfrm>
            <a:custGeom>
              <a:avLst/>
              <a:gdLst>
                <a:gd name="T0" fmla="*/ 104 w 121"/>
                <a:gd name="T1" fmla="*/ 0 h 105"/>
                <a:gd name="T2" fmla="*/ 17 w 121"/>
                <a:gd name="T3" fmla="*/ 0 h 105"/>
                <a:gd name="T4" fmla="*/ 0 w 121"/>
                <a:gd name="T5" fmla="*/ 17 h 105"/>
                <a:gd name="T6" fmla="*/ 0 w 121"/>
                <a:gd name="T7" fmla="*/ 63 h 105"/>
                <a:gd name="T8" fmla="*/ 17 w 121"/>
                <a:gd name="T9" fmla="*/ 80 h 105"/>
                <a:gd name="T10" fmla="*/ 31 w 121"/>
                <a:gd name="T11" fmla="*/ 80 h 105"/>
                <a:gd name="T12" fmla="*/ 13 w 121"/>
                <a:gd name="T13" fmla="*/ 105 h 105"/>
                <a:gd name="T14" fmla="*/ 64 w 121"/>
                <a:gd name="T15" fmla="*/ 80 h 105"/>
                <a:gd name="T16" fmla="*/ 104 w 121"/>
                <a:gd name="T17" fmla="*/ 80 h 105"/>
                <a:gd name="T18" fmla="*/ 121 w 121"/>
                <a:gd name="T19" fmla="*/ 63 h 105"/>
                <a:gd name="T20" fmla="*/ 121 w 121"/>
                <a:gd name="T21" fmla="*/ 17 h 105"/>
                <a:gd name="T22" fmla="*/ 104 w 121"/>
                <a:gd name="T23" fmla="*/ 0 h 105"/>
                <a:gd name="T24" fmla="*/ 35 w 121"/>
                <a:gd name="T25" fmla="*/ 48 h 105"/>
                <a:gd name="T26" fmla="*/ 28 w 121"/>
                <a:gd name="T27" fmla="*/ 40 h 105"/>
                <a:gd name="T28" fmla="*/ 35 w 121"/>
                <a:gd name="T29" fmla="*/ 33 h 105"/>
                <a:gd name="T30" fmla="*/ 42 w 121"/>
                <a:gd name="T31" fmla="*/ 40 h 105"/>
                <a:gd name="T32" fmla="*/ 35 w 121"/>
                <a:gd name="T33" fmla="*/ 48 h 105"/>
                <a:gd name="T34" fmla="*/ 61 w 121"/>
                <a:gd name="T35" fmla="*/ 48 h 105"/>
                <a:gd name="T36" fmla="*/ 53 w 121"/>
                <a:gd name="T37" fmla="*/ 40 h 105"/>
                <a:gd name="T38" fmla="*/ 61 w 121"/>
                <a:gd name="T39" fmla="*/ 33 h 105"/>
                <a:gd name="T40" fmla="*/ 68 w 121"/>
                <a:gd name="T41" fmla="*/ 40 h 105"/>
                <a:gd name="T42" fmla="*/ 61 w 121"/>
                <a:gd name="T43" fmla="*/ 48 h 105"/>
                <a:gd name="T44" fmla="*/ 86 w 121"/>
                <a:gd name="T45" fmla="*/ 48 h 105"/>
                <a:gd name="T46" fmla="*/ 79 w 121"/>
                <a:gd name="T47" fmla="*/ 40 h 105"/>
                <a:gd name="T48" fmla="*/ 86 w 121"/>
                <a:gd name="T49" fmla="*/ 33 h 105"/>
                <a:gd name="T50" fmla="*/ 94 w 121"/>
                <a:gd name="T51" fmla="*/ 40 h 105"/>
                <a:gd name="T52" fmla="*/ 86 w 121"/>
                <a:gd name="T53" fmla="*/ 4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1" h="105">
                  <a:moveTo>
                    <a:pt x="104" y="0"/>
                  </a:moveTo>
                  <a:cubicBezTo>
                    <a:pt x="17" y="0"/>
                    <a:pt x="17" y="0"/>
                    <a:pt x="17" y="0"/>
                  </a:cubicBezTo>
                  <a:cubicBezTo>
                    <a:pt x="8" y="0"/>
                    <a:pt x="0" y="8"/>
                    <a:pt x="0" y="17"/>
                  </a:cubicBezTo>
                  <a:cubicBezTo>
                    <a:pt x="0" y="63"/>
                    <a:pt x="0" y="63"/>
                    <a:pt x="0" y="63"/>
                  </a:cubicBezTo>
                  <a:cubicBezTo>
                    <a:pt x="0" y="72"/>
                    <a:pt x="8" y="80"/>
                    <a:pt x="17" y="80"/>
                  </a:cubicBezTo>
                  <a:cubicBezTo>
                    <a:pt x="31" y="80"/>
                    <a:pt x="31" y="80"/>
                    <a:pt x="31" y="80"/>
                  </a:cubicBezTo>
                  <a:cubicBezTo>
                    <a:pt x="13" y="105"/>
                    <a:pt x="13" y="105"/>
                    <a:pt x="13" y="105"/>
                  </a:cubicBezTo>
                  <a:cubicBezTo>
                    <a:pt x="64" y="80"/>
                    <a:pt x="64" y="80"/>
                    <a:pt x="64" y="80"/>
                  </a:cubicBezTo>
                  <a:cubicBezTo>
                    <a:pt x="104" y="80"/>
                    <a:pt x="104" y="80"/>
                    <a:pt x="104" y="80"/>
                  </a:cubicBezTo>
                  <a:cubicBezTo>
                    <a:pt x="113" y="80"/>
                    <a:pt x="121" y="72"/>
                    <a:pt x="121" y="63"/>
                  </a:cubicBezTo>
                  <a:cubicBezTo>
                    <a:pt x="121" y="17"/>
                    <a:pt x="121" y="17"/>
                    <a:pt x="121" y="17"/>
                  </a:cubicBezTo>
                  <a:cubicBezTo>
                    <a:pt x="121" y="8"/>
                    <a:pt x="113" y="0"/>
                    <a:pt x="104" y="0"/>
                  </a:cubicBezTo>
                  <a:close/>
                  <a:moveTo>
                    <a:pt x="35" y="48"/>
                  </a:moveTo>
                  <a:cubicBezTo>
                    <a:pt x="31" y="48"/>
                    <a:pt x="28" y="44"/>
                    <a:pt x="28" y="40"/>
                  </a:cubicBezTo>
                  <a:cubicBezTo>
                    <a:pt x="28" y="36"/>
                    <a:pt x="31" y="33"/>
                    <a:pt x="35" y="33"/>
                  </a:cubicBezTo>
                  <a:cubicBezTo>
                    <a:pt x="39" y="33"/>
                    <a:pt x="42" y="36"/>
                    <a:pt x="42" y="40"/>
                  </a:cubicBezTo>
                  <a:cubicBezTo>
                    <a:pt x="42" y="44"/>
                    <a:pt x="39" y="48"/>
                    <a:pt x="35" y="48"/>
                  </a:cubicBezTo>
                  <a:close/>
                  <a:moveTo>
                    <a:pt x="61" y="48"/>
                  </a:moveTo>
                  <a:cubicBezTo>
                    <a:pt x="57" y="48"/>
                    <a:pt x="53" y="44"/>
                    <a:pt x="53" y="40"/>
                  </a:cubicBezTo>
                  <a:cubicBezTo>
                    <a:pt x="53" y="36"/>
                    <a:pt x="57" y="33"/>
                    <a:pt x="61" y="33"/>
                  </a:cubicBezTo>
                  <a:cubicBezTo>
                    <a:pt x="65" y="33"/>
                    <a:pt x="68" y="36"/>
                    <a:pt x="68" y="40"/>
                  </a:cubicBezTo>
                  <a:cubicBezTo>
                    <a:pt x="68" y="44"/>
                    <a:pt x="65" y="48"/>
                    <a:pt x="61" y="48"/>
                  </a:cubicBezTo>
                  <a:close/>
                  <a:moveTo>
                    <a:pt x="86" y="48"/>
                  </a:moveTo>
                  <a:cubicBezTo>
                    <a:pt x="82" y="48"/>
                    <a:pt x="79" y="44"/>
                    <a:pt x="79" y="40"/>
                  </a:cubicBezTo>
                  <a:cubicBezTo>
                    <a:pt x="79" y="36"/>
                    <a:pt x="82" y="33"/>
                    <a:pt x="86" y="33"/>
                  </a:cubicBezTo>
                  <a:cubicBezTo>
                    <a:pt x="90" y="33"/>
                    <a:pt x="94" y="36"/>
                    <a:pt x="94" y="40"/>
                  </a:cubicBezTo>
                  <a:cubicBezTo>
                    <a:pt x="94" y="44"/>
                    <a:pt x="90" y="48"/>
                    <a:pt x="86" y="48"/>
                  </a:cubicBez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42" name="Oval 9"/>
            <p:cNvSpPr>
              <a:spLocks noChangeArrowheads="1"/>
            </p:cNvSpPr>
            <p:nvPr/>
          </p:nvSpPr>
          <p:spPr bwMode="auto">
            <a:xfrm>
              <a:off x="6470831" y="1947116"/>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grpSp>
        <p:nvGrpSpPr>
          <p:cNvPr id="43" name="组合 42"/>
          <p:cNvGrpSpPr/>
          <p:nvPr/>
        </p:nvGrpSpPr>
        <p:grpSpPr>
          <a:xfrm>
            <a:off x="5869229" y="4613845"/>
            <a:ext cx="1382487" cy="1387951"/>
            <a:chOff x="5280206" y="3148807"/>
            <a:chExt cx="871174" cy="874617"/>
          </a:xfrm>
        </p:grpSpPr>
        <p:sp>
          <p:nvSpPr>
            <p:cNvPr id="44" name="Freeform 6">
              <a:hlinkClick r:id="rId2"/>
            </p:cNvPr>
            <p:cNvSpPr>
              <a:spLocks noEditPoints="1"/>
            </p:cNvSpPr>
            <p:nvPr/>
          </p:nvSpPr>
          <p:spPr bwMode="auto">
            <a:xfrm>
              <a:off x="5498895" y="3317033"/>
              <a:ext cx="503237" cy="538163"/>
            </a:xfrm>
            <a:custGeom>
              <a:avLst/>
              <a:gdLst>
                <a:gd name="T0" fmla="*/ 134 w 134"/>
                <a:gd name="T1" fmla="*/ 130 h 143"/>
                <a:gd name="T2" fmla="*/ 130 w 134"/>
                <a:gd name="T3" fmla="*/ 125 h 143"/>
                <a:gd name="T4" fmla="*/ 119 w 134"/>
                <a:gd name="T5" fmla="*/ 132 h 143"/>
                <a:gd name="T6" fmla="*/ 118 w 134"/>
                <a:gd name="T7" fmla="*/ 134 h 143"/>
                <a:gd name="T8" fmla="*/ 114 w 134"/>
                <a:gd name="T9" fmla="*/ 134 h 143"/>
                <a:gd name="T10" fmla="*/ 109 w 134"/>
                <a:gd name="T11" fmla="*/ 130 h 143"/>
                <a:gd name="T12" fmla="*/ 113 w 134"/>
                <a:gd name="T13" fmla="*/ 129 h 143"/>
                <a:gd name="T14" fmla="*/ 123 w 134"/>
                <a:gd name="T15" fmla="*/ 119 h 143"/>
                <a:gd name="T16" fmla="*/ 116 w 134"/>
                <a:gd name="T17" fmla="*/ 117 h 143"/>
                <a:gd name="T18" fmla="*/ 106 w 134"/>
                <a:gd name="T19" fmla="*/ 126 h 143"/>
                <a:gd name="T20" fmla="*/ 98 w 134"/>
                <a:gd name="T21" fmla="*/ 120 h 143"/>
                <a:gd name="T22" fmla="*/ 106 w 134"/>
                <a:gd name="T23" fmla="*/ 115 h 143"/>
                <a:gd name="T24" fmla="*/ 105 w 134"/>
                <a:gd name="T25" fmla="*/ 91 h 143"/>
                <a:gd name="T26" fmla="*/ 76 w 134"/>
                <a:gd name="T27" fmla="*/ 83 h 143"/>
                <a:gd name="T28" fmla="*/ 74 w 134"/>
                <a:gd name="T29" fmla="*/ 86 h 143"/>
                <a:gd name="T30" fmla="*/ 97 w 134"/>
                <a:gd name="T31" fmla="*/ 93 h 143"/>
                <a:gd name="T32" fmla="*/ 99 w 134"/>
                <a:gd name="T33" fmla="*/ 97 h 143"/>
                <a:gd name="T34" fmla="*/ 97 w 134"/>
                <a:gd name="T35" fmla="*/ 95 h 143"/>
                <a:gd name="T36" fmla="*/ 71 w 134"/>
                <a:gd name="T37" fmla="*/ 89 h 143"/>
                <a:gd name="T38" fmla="*/ 67 w 134"/>
                <a:gd name="T39" fmla="*/ 90 h 143"/>
                <a:gd name="T40" fmla="*/ 49 w 134"/>
                <a:gd name="T41" fmla="*/ 73 h 143"/>
                <a:gd name="T42" fmla="*/ 36 w 134"/>
                <a:gd name="T43" fmla="*/ 52 h 143"/>
                <a:gd name="T44" fmla="*/ 46 w 134"/>
                <a:gd name="T45" fmla="*/ 46 h 143"/>
                <a:gd name="T46" fmla="*/ 29 w 134"/>
                <a:gd name="T47" fmla="*/ 1 h 143"/>
                <a:gd name="T48" fmla="*/ 24 w 134"/>
                <a:gd name="T49" fmla="*/ 1 h 143"/>
                <a:gd name="T50" fmla="*/ 20 w 134"/>
                <a:gd name="T51" fmla="*/ 4 h 143"/>
                <a:gd name="T52" fmla="*/ 38 w 134"/>
                <a:gd name="T53" fmla="*/ 32 h 143"/>
                <a:gd name="T54" fmla="*/ 16 w 134"/>
                <a:gd name="T55" fmla="*/ 7 h 143"/>
                <a:gd name="T56" fmla="*/ 6 w 134"/>
                <a:gd name="T57" fmla="*/ 22 h 143"/>
                <a:gd name="T58" fmla="*/ 23 w 134"/>
                <a:gd name="T59" fmla="*/ 78 h 143"/>
                <a:gd name="T60" fmla="*/ 32 w 134"/>
                <a:gd name="T61" fmla="*/ 90 h 143"/>
                <a:gd name="T62" fmla="*/ 34 w 134"/>
                <a:gd name="T63" fmla="*/ 92 h 143"/>
                <a:gd name="T64" fmla="*/ 87 w 134"/>
                <a:gd name="T65" fmla="*/ 123 h 143"/>
                <a:gd name="T66" fmla="*/ 95 w 134"/>
                <a:gd name="T67" fmla="*/ 121 h 143"/>
                <a:gd name="T68" fmla="*/ 106 w 134"/>
                <a:gd name="T69" fmla="*/ 130 h 143"/>
                <a:gd name="T70" fmla="*/ 114 w 134"/>
                <a:gd name="T71" fmla="*/ 137 h 143"/>
                <a:gd name="T72" fmla="*/ 116 w 134"/>
                <a:gd name="T73" fmla="*/ 137 h 143"/>
                <a:gd name="T74" fmla="*/ 117 w 134"/>
                <a:gd name="T75" fmla="*/ 140 h 143"/>
                <a:gd name="T76" fmla="*/ 124 w 134"/>
                <a:gd name="T77" fmla="*/ 143 h 143"/>
                <a:gd name="T78" fmla="*/ 131 w 134"/>
                <a:gd name="T79" fmla="*/ 141 h 143"/>
                <a:gd name="T80" fmla="*/ 132 w 134"/>
                <a:gd name="T81" fmla="*/ 141 h 143"/>
                <a:gd name="T82" fmla="*/ 133 w 134"/>
                <a:gd name="T83" fmla="*/ 139 h 143"/>
                <a:gd name="T84" fmla="*/ 131 w 134"/>
                <a:gd name="T85" fmla="*/ 138 h 143"/>
                <a:gd name="T86" fmla="*/ 130 w 134"/>
                <a:gd name="T87" fmla="*/ 138 h 143"/>
                <a:gd name="T88" fmla="*/ 124 w 134"/>
                <a:gd name="T89" fmla="*/ 140 h 143"/>
                <a:gd name="T90" fmla="*/ 120 w 134"/>
                <a:gd name="T91" fmla="*/ 138 h 143"/>
                <a:gd name="T92" fmla="*/ 120 w 134"/>
                <a:gd name="T93" fmla="*/ 137 h 143"/>
                <a:gd name="T94" fmla="*/ 134 w 134"/>
                <a:gd name="T95" fmla="*/ 130 h 143"/>
                <a:gd name="T96" fmla="*/ 116 w 134"/>
                <a:gd name="T97" fmla="*/ 120 h 143"/>
                <a:gd name="T98" fmla="*/ 117 w 134"/>
                <a:gd name="T99" fmla="*/ 120 h 143"/>
                <a:gd name="T100" fmla="*/ 119 w 134"/>
                <a:gd name="T101" fmla="*/ 120 h 143"/>
                <a:gd name="T102" fmla="*/ 112 w 134"/>
                <a:gd name="T103" fmla="*/ 126 h 143"/>
                <a:gd name="T104" fmla="*/ 109 w 134"/>
                <a:gd name="T105" fmla="*/ 127 h 143"/>
                <a:gd name="T106" fmla="*/ 116 w 134"/>
                <a:gd name="T107" fmla="*/ 120 h 143"/>
                <a:gd name="T108" fmla="*/ 121 w 134"/>
                <a:gd name="T109" fmla="*/ 134 h 143"/>
                <a:gd name="T110" fmla="*/ 121 w 134"/>
                <a:gd name="T111" fmla="*/ 134 h 143"/>
                <a:gd name="T112" fmla="*/ 129 w 134"/>
                <a:gd name="T113" fmla="*/ 128 h 143"/>
                <a:gd name="T114" fmla="*/ 129 w 134"/>
                <a:gd name="T115" fmla="*/ 128 h 143"/>
                <a:gd name="T116" fmla="*/ 131 w 134"/>
                <a:gd name="T117" fmla="*/ 129 h 143"/>
                <a:gd name="T118" fmla="*/ 121 w 134"/>
                <a:gd name="T119"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4" h="143">
                  <a:moveTo>
                    <a:pt x="134" y="130"/>
                  </a:moveTo>
                  <a:cubicBezTo>
                    <a:pt x="134" y="128"/>
                    <a:pt x="133" y="126"/>
                    <a:pt x="130" y="125"/>
                  </a:cubicBezTo>
                  <a:cubicBezTo>
                    <a:pt x="126" y="125"/>
                    <a:pt x="122" y="128"/>
                    <a:pt x="119" y="132"/>
                  </a:cubicBezTo>
                  <a:cubicBezTo>
                    <a:pt x="118" y="133"/>
                    <a:pt x="118" y="133"/>
                    <a:pt x="118" y="134"/>
                  </a:cubicBezTo>
                  <a:cubicBezTo>
                    <a:pt x="116" y="134"/>
                    <a:pt x="115" y="134"/>
                    <a:pt x="114" y="134"/>
                  </a:cubicBezTo>
                  <a:cubicBezTo>
                    <a:pt x="111" y="133"/>
                    <a:pt x="109" y="132"/>
                    <a:pt x="109" y="130"/>
                  </a:cubicBezTo>
                  <a:cubicBezTo>
                    <a:pt x="110" y="130"/>
                    <a:pt x="111" y="130"/>
                    <a:pt x="113" y="129"/>
                  </a:cubicBezTo>
                  <a:cubicBezTo>
                    <a:pt x="120" y="127"/>
                    <a:pt x="123" y="123"/>
                    <a:pt x="123" y="119"/>
                  </a:cubicBezTo>
                  <a:cubicBezTo>
                    <a:pt x="122" y="118"/>
                    <a:pt x="120" y="116"/>
                    <a:pt x="116" y="117"/>
                  </a:cubicBezTo>
                  <a:cubicBezTo>
                    <a:pt x="111" y="117"/>
                    <a:pt x="107" y="122"/>
                    <a:pt x="106" y="126"/>
                  </a:cubicBezTo>
                  <a:cubicBezTo>
                    <a:pt x="103" y="125"/>
                    <a:pt x="100" y="122"/>
                    <a:pt x="98" y="120"/>
                  </a:cubicBezTo>
                  <a:cubicBezTo>
                    <a:pt x="101" y="118"/>
                    <a:pt x="103" y="117"/>
                    <a:pt x="106" y="115"/>
                  </a:cubicBezTo>
                  <a:cubicBezTo>
                    <a:pt x="116" y="107"/>
                    <a:pt x="108" y="94"/>
                    <a:pt x="105" y="91"/>
                  </a:cubicBezTo>
                  <a:cubicBezTo>
                    <a:pt x="94" y="79"/>
                    <a:pt x="77" y="81"/>
                    <a:pt x="76" y="83"/>
                  </a:cubicBezTo>
                  <a:cubicBezTo>
                    <a:pt x="75" y="84"/>
                    <a:pt x="75" y="85"/>
                    <a:pt x="74" y="86"/>
                  </a:cubicBezTo>
                  <a:cubicBezTo>
                    <a:pt x="78" y="85"/>
                    <a:pt x="89" y="85"/>
                    <a:pt x="97" y="93"/>
                  </a:cubicBezTo>
                  <a:cubicBezTo>
                    <a:pt x="98" y="94"/>
                    <a:pt x="99" y="95"/>
                    <a:pt x="99" y="97"/>
                  </a:cubicBezTo>
                  <a:cubicBezTo>
                    <a:pt x="99" y="96"/>
                    <a:pt x="98" y="95"/>
                    <a:pt x="97" y="95"/>
                  </a:cubicBezTo>
                  <a:cubicBezTo>
                    <a:pt x="88" y="86"/>
                    <a:pt x="75" y="87"/>
                    <a:pt x="71" y="89"/>
                  </a:cubicBezTo>
                  <a:cubicBezTo>
                    <a:pt x="70" y="90"/>
                    <a:pt x="69" y="90"/>
                    <a:pt x="67" y="90"/>
                  </a:cubicBezTo>
                  <a:cubicBezTo>
                    <a:pt x="64" y="90"/>
                    <a:pt x="54" y="79"/>
                    <a:pt x="49" y="73"/>
                  </a:cubicBezTo>
                  <a:cubicBezTo>
                    <a:pt x="45" y="68"/>
                    <a:pt x="35" y="56"/>
                    <a:pt x="36" y="52"/>
                  </a:cubicBezTo>
                  <a:cubicBezTo>
                    <a:pt x="37" y="46"/>
                    <a:pt x="43" y="48"/>
                    <a:pt x="46" y="46"/>
                  </a:cubicBezTo>
                  <a:cubicBezTo>
                    <a:pt x="50" y="43"/>
                    <a:pt x="50" y="11"/>
                    <a:pt x="29" y="1"/>
                  </a:cubicBezTo>
                  <a:cubicBezTo>
                    <a:pt x="28" y="0"/>
                    <a:pt x="26" y="0"/>
                    <a:pt x="24" y="1"/>
                  </a:cubicBezTo>
                  <a:cubicBezTo>
                    <a:pt x="23" y="2"/>
                    <a:pt x="22" y="3"/>
                    <a:pt x="20" y="4"/>
                  </a:cubicBezTo>
                  <a:cubicBezTo>
                    <a:pt x="32" y="10"/>
                    <a:pt x="38" y="25"/>
                    <a:pt x="38" y="32"/>
                  </a:cubicBezTo>
                  <a:cubicBezTo>
                    <a:pt x="34" y="23"/>
                    <a:pt x="27" y="12"/>
                    <a:pt x="16" y="7"/>
                  </a:cubicBezTo>
                  <a:cubicBezTo>
                    <a:pt x="12" y="11"/>
                    <a:pt x="8" y="15"/>
                    <a:pt x="6" y="22"/>
                  </a:cubicBezTo>
                  <a:cubicBezTo>
                    <a:pt x="4" y="31"/>
                    <a:pt x="0" y="45"/>
                    <a:pt x="23" y="78"/>
                  </a:cubicBezTo>
                  <a:cubicBezTo>
                    <a:pt x="24" y="81"/>
                    <a:pt x="27" y="85"/>
                    <a:pt x="32" y="90"/>
                  </a:cubicBezTo>
                  <a:cubicBezTo>
                    <a:pt x="32" y="91"/>
                    <a:pt x="33" y="91"/>
                    <a:pt x="34" y="92"/>
                  </a:cubicBezTo>
                  <a:cubicBezTo>
                    <a:pt x="63" y="124"/>
                    <a:pt x="78" y="123"/>
                    <a:pt x="87" y="123"/>
                  </a:cubicBezTo>
                  <a:cubicBezTo>
                    <a:pt x="90" y="122"/>
                    <a:pt x="92" y="122"/>
                    <a:pt x="95" y="121"/>
                  </a:cubicBezTo>
                  <a:cubicBezTo>
                    <a:pt x="97" y="125"/>
                    <a:pt x="101" y="128"/>
                    <a:pt x="106" y="130"/>
                  </a:cubicBezTo>
                  <a:cubicBezTo>
                    <a:pt x="106" y="132"/>
                    <a:pt x="107" y="136"/>
                    <a:pt x="114" y="137"/>
                  </a:cubicBezTo>
                  <a:cubicBezTo>
                    <a:pt x="115" y="137"/>
                    <a:pt x="116" y="137"/>
                    <a:pt x="116" y="137"/>
                  </a:cubicBezTo>
                  <a:cubicBezTo>
                    <a:pt x="116" y="138"/>
                    <a:pt x="117" y="139"/>
                    <a:pt x="117" y="140"/>
                  </a:cubicBezTo>
                  <a:cubicBezTo>
                    <a:pt x="118" y="142"/>
                    <a:pt x="120" y="143"/>
                    <a:pt x="124" y="143"/>
                  </a:cubicBezTo>
                  <a:cubicBezTo>
                    <a:pt x="127" y="143"/>
                    <a:pt x="130" y="142"/>
                    <a:pt x="131" y="141"/>
                  </a:cubicBezTo>
                  <a:cubicBezTo>
                    <a:pt x="132" y="141"/>
                    <a:pt x="132" y="141"/>
                    <a:pt x="132" y="141"/>
                  </a:cubicBezTo>
                  <a:cubicBezTo>
                    <a:pt x="133" y="141"/>
                    <a:pt x="133" y="140"/>
                    <a:pt x="133" y="139"/>
                  </a:cubicBezTo>
                  <a:cubicBezTo>
                    <a:pt x="133" y="138"/>
                    <a:pt x="132" y="138"/>
                    <a:pt x="131" y="138"/>
                  </a:cubicBezTo>
                  <a:cubicBezTo>
                    <a:pt x="130" y="138"/>
                    <a:pt x="130" y="138"/>
                    <a:pt x="130" y="138"/>
                  </a:cubicBezTo>
                  <a:cubicBezTo>
                    <a:pt x="129" y="139"/>
                    <a:pt x="127" y="140"/>
                    <a:pt x="124" y="140"/>
                  </a:cubicBezTo>
                  <a:cubicBezTo>
                    <a:pt x="122" y="140"/>
                    <a:pt x="120" y="139"/>
                    <a:pt x="120" y="138"/>
                  </a:cubicBezTo>
                  <a:cubicBezTo>
                    <a:pt x="120" y="138"/>
                    <a:pt x="120" y="138"/>
                    <a:pt x="120" y="137"/>
                  </a:cubicBezTo>
                  <a:cubicBezTo>
                    <a:pt x="128" y="137"/>
                    <a:pt x="133" y="133"/>
                    <a:pt x="134" y="130"/>
                  </a:cubicBezTo>
                  <a:close/>
                  <a:moveTo>
                    <a:pt x="116" y="120"/>
                  </a:moveTo>
                  <a:cubicBezTo>
                    <a:pt x="117" y="120"/>
                    <a:pt x="117" y="120"/>
                    <a:pt x="117" y="120"/>
                  </a:cubicBezTo>
                  <a:cubicBezTo>
                    <a:pt x="119" y="120"/>
                    <a:pt x="119" y="120"/>
                    <a:pt x="119" y="120"/>
                  </a:cubicBezTo>
                  <a:cubicBezTo>
                    <a:pt x="120" y="121"/>
                    <a:pt x="118" y="124"/>
                    <a:pt x="112" y="126"/>
                  </a:cubicBezTo>
                  <a:cubicBezTo>
                    <a:pt x="111" y="127"/>
                    <a:pt x="110" y="127"/>
                    <a:pt x="109" y="127"/>
                  </a:cubicBezTo>
                  <a:cubicBezTo>
                    <a:pt x="110" y="124"/>
                    <a:pt x="113" y="120"/>
                    <a:pt x="116" y="120"/>
                  </a:cubicBezTo>
                  <a:close/>
                  <a:moveTo>
                    <a:pt x="121" y="134"/>
                  </a:moveTo>
                  <a:cubicBezTo>
                    <a:pt x="121" y="134"/>
                    <a:pt x="121" y="134"/>
                    <a:pt x="121" y="134"/>
                  </a:cubicBezTo>
                  <a:cubicBezTo>
                    <a:pt x="124" y="131"/>
                    <a:pt x="127" y="128"/>
                    <a:pt x="129" y="128"/>
                  </a:cubicBezTo>
                  <a:cubicBezTo>
                    <a:pt x="129" y="128"/>
                    <a:pt x="129" y="128"/>
                    <a:pt x="129" y="128"/>
                  </a:cubicBezTo>
                  <a:cubicBezTo>
                    <a:pt x="130" y="129"/>
                    <a:pt x="131" y="129"/>
                    <a:pt x="131" y="129"/>
                  </a:cubicBezTo>
                  <a:cubicBezTo>
                    <a:pt x="130" y="131"/>
                    <a:pt x="127" y="133"/>
                    <a:pt x="121" y="134"/>
                  </a:cubicBez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45" name="Oval 9"/>
            <p:cNvSpPr>
              <a:spLocks noChangeArrowheads="1"/>
            </p:cNvSpPr>
            <p:nvPr/>
          </p:nvSpPr>
          <p:spPr bwMode="auto">
            <a:xfrm>
              <a:off x="5280206" y="3148807"/>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grpSp>
        <p:nvGrpSpPr>
          <p:cNvPr id="46" name="组合 45"/>
          <p:cNvGrpSpPr/>
          <p:nvPr/>
        </p:nvGrpSpPr>
        <p:grpSpPr>
          <a:xfrm>
            <a:off x="8987605" y="3064698"/>
            <a:ext cx="1382487" cy="1387951"/>
            <a:chOff x="7562234" y="1947116"/>
            <a:chExt cx="871174" cy="874617"/>
          </a:xfrm>
        </p:grpSpPr>
        <p:sp>
          <p:nvSpPr>
            <p:cNvPr id="47" name="Oval 9"/>
            <p:cNvSpPr>
              <a:spLocks noChangeArrowheads="1"/>
            </p:cNvSpPr>
            <p:nvPr/>
          </p:nvSpPr>
          <p:spPr bwMode="auto">
            <a:xfrm>
              <a:off x="7562234" y="1947116"/>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sp>
          <p:nvSpPr>
            <p:cNvPr id="48" name="Freeform 17">
              <a:hlinkClick r:id="rId2"/>
            </p:cNvPr>
            <p:cNvSpPr>
              <a:spLocks/>
            </p:cNvSpPr>
            <p:nvPr/>
          </p:nvSpPr>
          <p:spPr bwMode="auto">
            <a:xfrm>
              <a:off x="7748583" y="2149884"/>
              <a:ext cx="500063" cy="465138"/>
            </a:xfrm>
            <a:custGeom>
              <a:avLst/>
              <a:gdLst>
                <a:gd name="T0" fmla="*/ 124 w 133"/>
                <a:gd name="T1" fmla="*/ 84 h 123"/>
                <a:gd name="T2" fmla="*/ 133 w 133"/>
                <a:gd name="T3" fmla="*/ 75 h 123"/>
                <a:gd name="T4" fmla="*/ 124 w 133"/>
                <a:gd name="T5" fmla="*/ 67 h 123"/>
                <a:gd name="T6" fmla="*/ 113 w 133"/>
                <a:gd name="T7" fmla="*/ 67 h 123"/>
                <a:gd name="T8" fmla="*/ 113 w 133"/>
                <a:gd name="T9" fmla="*/ 64 h 123"/>
                <a:gd name="T10" fmla="*/ 124 w 133"/>
                <a:gd name="T11" fmla="*/ 64 h 123"/>
                <a:gd name="T12" fmla="*/ 132 w 133"/>
                <a:gd name="T13" fmla="*/ 56 h 123"/>
                <a:gd name="T14" fmla="*/ 124 w 133"/>
                <a:gd name="T15" fmla="*/ 47 h 123"/>
                <a:gd name="T16" fmla="*/ 90 w 133"/>
                <a:gd name="T17" fmla="*/ 47 h 123"/>
                <a:gd name="T18" fmla="*/ 74 w 133"/>
                <a:gd name="T19" fmla="*/ 23 h 123"/>
                <a:gd name="T20" fmla="*/ 64 w 133"/>
                <a:gd name="T21" fmla="*/ 0 h 123"/>
                <a:gd name="T22" fmla="*/ 54 w 133"/>
                <a:gd name="T23" fmla="*/ 5 h 123"/>
                <a:gd name="T24" fmla="*/ 48 w 133"/>
                <a:gd name="T25" fmla="*/ 33 h 123"/>
                <a:gd name="T26" fmla="*/ 29 w 133"/>
                <a:gd name="T27" fmla="*/ 57 h 123"/>
                <a:gd name="T28" fmla="*/ 0 w 133"/>
                <a:gd name="T29" fmla="*/ 57 h 123"/>
                <a:gd name="T30" fmla="*/ 0 w 133"/>
                <a:gd name="T31" fmla="*/ 114 h 123"/>
                <a:gd name="T32" fmla="*/ 31 w 133"/>
                <a:gd name="T33" fmla="*/ 114 h 123"/>
                <a:gd name="T34" fmla="*/ 54 w 133"/>
                <a:gd name="T35" fmla="*/ 122 h 123"/>
                <a:gd name="T36" fmla="*/ 76 w 133"/>
                <a:gd name="T37" fmla="*/ 123 h 123"/>
                <a:gd name="T38" fmla="*/ 79 w 133"/>
                <a:gd name="T39" fmla="*/ 123 h 123"/>
                <a:gd name="T40" fmla="*/ 105 w 133"/>
                <a:gd name="T41" fmla="*/ 123 h 123"/>
                <a:gd name="T42" fmla="*/ 114 w 133"/>
                <a:gd name="T43" fmla="*/ 114 h 123"/>
                <a:gd name="T44" fmla="*/ 105 w 133"/>
                <a:gd name="T45" fmla="*/ 105 h 123"/>
                <a:gd name="T46" fmla="*/ 103 w 133"/>
                <a:gd name="T47" fmla="*/ 105 h 123"/>
                <a:gd name="T48" fmla="*/ 104 w 133"/>
                <a:gd name="T49" fmla="*/ 103 h 123"/>
                <a:gd name="T50" fmla="*/ 117 w 133"/>
                <a:gd name="T51" fmla="*/ 103 h 123"/>
                <a:gd name="T52" fmla="*/ 125 w 133"/>
                <a:gd name="T53" fmla="*/ 95 h 123"/>
                <a:gd name="T54" fmla="*/ 117 w 133"/>
                <a:gd name="T55" fmla="*/ 86 h 123"/>
                <a:gd name="T56" fmla="*/ 109 w 133"/>
                <a:gd name="T57" fmla="*/ 86 h 123"/>
                <a:gd name="T58" fmla="*/ 110 w 133"/>
                <a:gd name="T59" fmla="*/ 84 h 123"/>
                <a:gd name="T60" fmla="*/ 124 w 133"/>
                <a:gd name="T61" fmla="*/ 84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3" h="123">
                  <a:moveTo>
                    <a:pt x="124" y="84"/>
                  </a:moveTo>
                  <a:cubicBezTo>
                    <a:pt x="129" y="84"/>
                    <a:pt x="133" y="80"/>
                    <a:pt x="133" y="75"/>
                  </a:cubicBezTo>
                  <a:cubicBezTo>
                    <a:pt x="133" y="71"/>
                    <a:pt x="129" y="67"/>
                    <a:pt x="124" y="67"/>
                  </a:cubicBezTo>
                  <a:cubicBezTo>
                    <a:pt x="113" y="67"/>
                    <a:pt x="113" y="67"/>
                    <a:pt x="113" y="67"/>
                  </a:cubicBezTo>
                  <a:cubicBezTo>
                    <a:pt x="113" y="66"/>
                    <a:pt x="113" y="65"/>
                    <a:pt x="113" y="64"/>
                  </a:cubicBezTo>
                  <a:cubicBezTo>
                    <a:pt x="124" y="64"/>
                    <a:pt x="124" y="64"/>
                    <a:pt x="124" y="64"/>
                  </a:cubicBezTo>
                  <a:cubicBezTo>
                    <a:pt x="129" y="64"/>
                    <a:pt x="132" y="61"/>
                    <a:pt x="132" y="56"/>
                  </a:cubicBezTo>
                  <a:cubicBezTo>
                    <a:pt x="132" y="51"/>
                    <a:pt x="129" y="47"/>
                    <a:pt x="124" y="47"/>
                  </a:cubicBezTo>
                  <a:cubicBezTo>
                    <a:pt x="90" y="47"/>
                    <a:pt x="90" y="47"/>
                    <a:pt x="90" y="47"/>
                  </a:cubicBezTo>
                  <a:cubicBezTo>
                    <a:pt x="66" y="45"/>
                    <a:pt x="73" y="31"/>
                    <a:pt x="74" y="23"/>
                  </a:cubicBezTo>
                  <a:cubicBezTo>
                    <a:pt x="75" y="8"/>
                    <a:pt x="69" y="0"/>
                    <a:pt x="64" y="0"/>
                  </a:cubicBezTo>
                  <a:cubicBezTo>
                    <a:pt x="63" y="0"/>
                    <a:pt x="53" y="1"/>
                    <a:pt x="54" y="5"/>
                  </a:cubicBezTo>
                  <a:cubicBezTo>
                    <a:pt x="54" y="8"/>
                    <a:pt x="56" y="24"/>
                    <a:pt x="48" y="33"/>
                  </a:cubicBezTo>
                  <a:cubicBezTo>
                    <a:pt x="42" y="40"/>
                    <a:pt x="33" y="52"/>
                    <a:pt x="29" y="57"/>
                  </a:cubicBezTo>
                  <a:cubicBezTo>
                    <a:pt x="0" y="57"/>
                    <a:pt x="0" y="57"/>
                    <a:pt x="0" y="57"/>
                  </a:cubicBezTo>
                  <a:cubicBezTo>
                    <a:pt x="0" y="114"/>
                    <a:pt x="0" y="114"/>
                    <a:pt x="0" y="114"/>
                  </a:cubicBezTo>
                  <a:cubicBezTo>
                    <a:pt x="31" y="114"/>
                    <a:pt x="31" y="114"/>
                    <a:pt x="31" y="114"/>
                  </a:cubicBezTo>
                  <a:cubicBezTo>
                    <a:pt x="38" y="119"/>
                    <a:pt x="46" y="121"/>
                    <a:pt x="54" y="122"/>
                  </a:cubicBezTo>
                  <a:cubicBezTo>
                    <a:pt x="61" y="122"/>
                    <a:pt x="69" y="122"/>
                    <a:pt x="76" y="123"/>
                  </a:cubicBezTo>
                  <a:cubicBezTo>
                    <a:pt x="77" y="123"/>
                    <a:pt x="78" y="123"/>
                    <a:pt x="79" y="123"/>
                  </a:cubicBezTo>
                  <a:cubicBezTo>
                    <a:pt x="105" y="123"/>
                    <a:pt x="105" y="123"/>
                    <a:pt x="105" y="123"/>
                  </a:cubicBezTo>
                  <a:cubicBezTo>
                    <a:pt x="110" y="123"/>
                    <a:pt x="114" y="119"/>
                    <a:pt x="114" y="114"/>
                  </a:cubicBezTo>
                  <a:cubicBezTo>
                    <a:pt x="114" y="109"/>
                    <a:pt x="110" y="105"/>
                    <a:pt x="105" y="105"/>
                  </a:cubicBezTo>
                  <a:cubicBezTo>
                    <a:pt x="103" y="105"/>
                    <a:pt x="103" y="105"/>
                    <a:pt x="103" y="105"/>
                  </a:cubicBezTo>
                  <a:cubicBezTo>
                    <a:pt x="103" y="105"/>
                    <a:pt x="103" y="104"/>
                    <a:pt x="104" y="103"/>
                  </a:cubicBezTo>
                  <a:cubicBezTo>
                    <a:pt x="117" y="103"/>
                    <a:pt x="117" y="103"/>
                    <a:pt x="117" y="103"/>
                  </a:cubicBezTo>
                  <a:cubicBezTo>
                    <a:pt x="122" y="103"/>
                    <a:pt x="125" y="99"/>
                    <a:pt x="125" y="95"/>
                  </a:cubicBezTo>
                  <a:cubicBezTo>
                    <a:pt x="125" y="90"/>
                    <a:pt x="122" y="86"/>
                    <a:pt x="117" y="86"/>
                  </a:cubicBezTo>
                  <a:cubicBezTo>
                    <a:pt x="109" y="86"/>
                    <a:pt x="109" y="86"/>
                    <a:pt x="109" y="86"/>
                  </a:cubicBezTo>
                  <a:cubicBezTo>
                    <a:pt x="109" y="85"/>
                    <a:pt x="110" y="85"/>
                    <a:pt x="110" y="84"/>
                  </a:cubicBezTo>
                  <a:lnTo>
                    <a:pt x="124" y="84"/>
                  </a:lnTo>
                  <a:close/>
                </a:path>
              </a:pathLst>
            </a:custGeom>
            <a:solidFill>
              <a:sysClr val="window" lastClr="FFFFFF"/>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grpSp>
        <p:nvGrpSpPr>
          <p:cNvPr id="49" name="组合 48"/>
          <p:cNvGrpSpPr/>
          <p:nvPr/>
        </p:nvGrpSpPr>
        <p:grpSpPr>
          <a:xfrm>
            <a:off x="8987605" y="4613845"/>
            <a:ext cx="1382487" cy="1387951"/>
            <a:chOff x="7562234" y="3148807"/>
            <a:chExt cx="871174" cy="874617"/>
          </a:xfrm>
        </p:grpSpPr>
        <p:sp>
          <p:nvSpPr>
            <p:cNvPr id="50" name="Oval 9"/>
            <p:cNvSpPr>
              <a:spLocks noChangeArrowheads="1"/>
            </p:cNvSpPr>
            <p:nvPr/>
          </p:nvSpPr>
          <p:spPr bwMode="auto">
            <a:xfrm>
              <a:off x="7562234" y="3148807"/>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grpSp>
          <p:nvGrpSpPr>
            <p:cNvPr id="51" name="组合 50"/>
            <p:cNvGrpSpPr/>
            <p:nvPr/>
          </p:nvGrpSpPr>
          <p:grpSpPr>
            <a:xfrm>
              <a:off x="7758108" y="3332908"/>
              <a:ext cx="455613" cy="500063"/>
              <a:chOff x="1960563" y="-1427163"/>
              <a:chExt cx="455613" cy="500063"/>
            </a:xfrm>
          </p:grpSpPr>
          <p:sp>
            <p:nvSpPr>
              <p:cNvPr id="52" name="Freeform 19">
                <a:hlinkClick r:id="rId2"/>
              </p:cNvPr>
              <p:cNvSpPr>
                <a:spLocks/>
              </p:cNvSpPr>
              <p:nvPr/>
            </p:nvSpPr>
            <p:spPr bwMode="auto">
              <a:xfrm>
                <a:off x="2284413" y="-1331913"/>
                <a:ext cx="131763" cy="320675"/>
              </a:xfrm>
              <a:custGeom>
                <a:avLst/>
                <a:gdLst>
                  <a:gd name="T0" fmla="*/ 71 w 83"/>
                  <a:gd name="T1" fmla="*/ 38 h 202"/>
                  <a:gd name="T2" fmla="*/ 42 w 83"/>
                  <a:gd name="T3" fmla="*/ 9 h 202"/>
                  <a:gd name="T4" fmla="*/ 0 w 83"/>
                  <a:gd name="T5" fmla="*/ 52 h 202"/>
                  <a:gd name="T6" fmla="*/ 0 w 83"/>
                  <a:gd name="T7" fmla="*/ 202 h 202"/>
                  <a:gd name="T8" fmla="*/ 83 w 83"/>
                  <a:gd name="T9" fmla="*/ 202 h 202"/>
                  <a:gd name="T10" fmla="*/ 83 w 83"/>
                  <a:gd name="T11" fmla="*/ 0 h 202"/>
                  <a:gd name="T12" fmla="*/ 71 w 83"/>
                  <a:gd name="T13" fmla="*/ 38 h 202"/>
                </a:gdLst>
                <a:ahLst/>
                <a:cxnLst>
                  <a:cxn ang="0">
                    <a:pos x="T0" y="T1"/>
                  </a:cxn>
                  <a:cxn ang="0">
                    <a:pos x="T2" y="T3"/>
                  </a:cxn>
                  <a:cxn ang="0">
                    <a:pos x="T4" y="T5"/>
                  </a:cxn>
                  <a:cxn ang="0">
                    <a:pos x="T6" y="T7"/>
                  </a:cxn>
                  <a:cxn ang="0">
                    <a:pos x="T8" y="T9"/>
                  </a:cxn>
                  <a:cxn ang="0">
                    <a:pos x="T10" y="T11"/>
                  </a:cxn>
                  <a:cxn ang="0">
                    <a:pos x="T12" y="T13"/>
                  </a:cxn>
                </a:cxnLst>
                <a:rect l="0" t="0" r="r" b="b"/>
                <a:pathLst>
                  <a:path w="83" h="202">
                    <a:moveTo>
                      <a:pt x="71" y="38"/>
                    </a:moveTo>
                    <a:lnTo>
                      <a:pt x="42" y="9"/>
                    </a:lnTo>
                    <a:lnTo>
                      <a:pt x="0" y="52"/>
                    </a:lnTo>
                    <a:lnTo>
                      <a:pt x="0" y="202"/>
                    </a:lnTo>
                    <a:lnTo>
                      <a:pt x="83" y="202"/>
                    </a:lnTo>
                    <a:lnTo>
                      <a:pt x="83" y="0"/>
                    </a:lnTo>
                    <a:lnTo>
                      <a:pt x="71" y="38"/>
                    </a:ln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53" name="Freeform 20">
                <a:hlinkClick r:id="rId2"/>
              </p:cNvPr>
              <p:cNvSpPr>
                <a:spLocks/>
              </p:cNvSpPr>
              <p:nvPr/>
            </p:nvSpPr>
            <p:spPr bwMode="auto">
              <a:xfrm>
                <a:off x="2122488" y="-1222375"/>
                <a:ext cx="131763" cy="211138"/>
              </a:xfrm>
              <a:custGeom>
                <a:avLst/>
                <a:gdLst>
                  <a:gd name="T0" fmla="*/ 11 w 35"/>
                  <a:gd name="T1" fmla="*/ 9 h 56"/>
                  <a:gd name="T2" fmla="*/ 0 w 35"/>
                  <a:gd name="T3" fmla="*/ 2 h 56"/>
                  <a:gd name="T4" fmla="*/ 0 w 35"/>
                  <a:gd name="T5" fmla="*/ 56 h 56"/>
                  <a:gd name="T6" fmla="*/ 35 w 35"/>
                  <a:gd name="T7" fmla="*/ 56 h 56"/>
                  <a:gd name="T8" fmla="*/ 35 w 35"/>
                  <a:gd name="T9" fmla="*/ 0 h 56"/>
                  <a:gd name="T10" fmla="*/ 26 w 35"/>
                  <a:gd name="T11" fmla="*/ 8 h 56"/>
                  <a:gd name="T12" fmla="*/ 17 w 35"/>
                  <a:gd name="T13" fmla="*/ 11 h 56"/>
                  <a:gd name="T14" fmla="*/ 11 w 35"/>
                  <a:gd name="T15" fmla="*/ 9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6">
                    <a:moveTo>
                      <a:pt x="11" y="9"/>
                    </a:moveTo>
                    <a:cubicBezTo>
                      <a:pt x="0" y="2"/>
                      <a:pt x="0" y="2"/>
                      <a:pt x="0" y="2"/>
                    </a:cubicBezTo>
                    <a:cubicBezTo>
                      <a:pt x="0" y="56"/>
                      <a:pt x="0" y="56"/>
                      <a:pt x="0" y="56"/>
                    </a:cubicBezTo>
                    <a:cubicBezTo>
                      <a:pt x="35" y="56"/>
                      <a:pt x="35" y="56"/>
                      <a:pt x="35" y="56"/>
                    </a:cubicBezTo>
                    <a:cubicBezTo>
                      <a:pt x="35" y="0"/>
                      <a:pt x="35" y="0"/>
                      <a:pt x="35" y="0"/>
                    </a:cubicBezTo>
                    <a:cubicBezTo>
                      <a:pt x="26" y="8"/>
                      <a:pt x="26" y="8"/>
                      <a:pt x="26" y="8"/>
                    </a:cubicBezTo>
                    <a:cubicBezTo>
                      <a:pt x="24" y="10"/>
                      <a:pt x="21" y="11"/>
                      <a:pt x="17" y="11"/>
                    </a:cubicBezTo>
                    <a:cubicBezTo>
                      <a:pt x="15" y="11"/>
                      <a:pt x="13" y="11"/>
                      <a:pt x="11" y="9"/>
                    </a:cubicBez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54" name="Freeform 21">
                <a:hlinkClick r:id="rId2"/>
              </p:cNvPr>
              <p:cNvSpPr>
                <a:spLocks/>
              </p:cNvSpPr>
              <p:nvPr/>
            </p:nvSpPr>
            <p:spPr bwMode="auto">
              <a:xfrm>
                <a:off x="1960563" y="-1252538"/>
                <a:ext cx="131763" cy="241300"/>
              </a:xfrm>
              <a:custGeom>
                <a:avLst/>
                <a:gdLst>
                  <a:gd name="T0" fmla="*/ 83 w 83"/>
                  <a:gd name="T1" fmla="*/ 14 h 152"/>
                  <a:gd name="T2" fmla="*/ 64 w 83"/>
                  <a:gd name="T3" fmla="*/ 0 h 152"/>
                  <a:gd name="T4" fmla="*/ 0 w 83"/>
                  <a:gd name="T5" fmla="*/ 55 h 152"/>
                  <a:gd name="T6" fmla="*/ 0 w 83"/>
                  <a:gd name="T7" fmla="*/ 152 h 152"/>
                  <a:gd name="T8" fmla="*/ 83 w 83"/>
                  <a:gd name="T9" fmla="*/ 152 h 152"/>
                  <a:gd name="T10" fmla="*/ 83 w 83"/>
                  <a:gd name="T11" fmla="*/ 14 h 152"/>
                </a:gdLst>
                <a:ahLst/>
                <a:cxnLst>
                  <a:cxn ang="0">
                    <a:pos x="T0" y="T1"/>
                  </a:cxn>
                  <a:cxn ang="0">
                    <a:pos x="T2" y="T3"/>
                  </a:cxn>
                  <a:cxn ang="0">
                    <a:pos x="T4" y="T5"/>
                  </a:cxn>
                  <a:cxn ang="0">
                    <a:pos x="T6" y="T7"/>
                  </a:cxn>
                  <a:cxn ang="0">
                    <a:pos x="T8" y="T9"/>
                  </a:cxn>
                  <a:cxn ang="0">
                    <a:pos x="T10" y="T11"/>
                  </a:cxn>
                </a:cxnLst>
                <a:rect l="0" t="0" r="r" b="b"/>
                <a:pathLst>
                  <a:path w="83" h="152">
                    <a:moveTo>
                      <a:pt x="83" y="14"/>
                    </a:moveTo>
                    <a:lnTo>
                      <a:pt x="64" y="0"/>
                    </a:lnTo>
                    <a:lnTo>
                      <a:pt x="0" y="55"/>
                    </a:lnTo>
                    <a:lnTo>
                      <a:pt x="0" y="152"/>
                    </a:lnTo>
                    <a:lnTo>
                      <a:pt x="83" y="152"/>
                    </a:lnTo>
                    <a:lnTo>
                      <a:pt x="83" y="14"/>
                    </a:ln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55" name="Rectangle 22">
                <a:hlinkClick r:id="rId2"/>
              </p:cNvPr>
              <p:cNvSpPr>
                <a:spLocks noChangeArrowheads="1"/>
              </p:cNvSpPr>
              <p:nvPr/>
            </p:nvSpPr>
            <p:spPr bwMode="auto">
              <a:xfrm>
                <a:off x="1960563" y="-976313"/>
                <a:ext cx="455613" cy="49213"/>
              </a:xfrm>
              <a:prstGeom prst="rect">
                <a:avLst/>
              </a:pr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sp>
            <p:nvSpPr>
              <p:cNvPr id="56" name="Freeform 23">
                <a:hlinkClick r:id="rId2"/>
              </p:cNvPr>
              <p:cNvSpPr>
                <a:spLocks/>
              </p:cNvSpPr>
              <p:nvPr/>
            </p:nvSpPr>
            <p:spPr bwMode="auto">
              <a:xfrm>
                <a:off x="1960563" y="-1427163"/>
                <a:ext cx="450850" cy="223838"/>
              </a:xfrm>
              <a:custGeom>
                <a:avLst/>
                <a:gdLst>
                  <a:gd name="T0" fmla="*/ 9 w 120"/>
                  <a:gd name="T1" fmla="*/ 53 h 59"/>
                  <a:gd name="T2" fmla="*/ 26 w 120"/>
                  <a:gd name="T3" fmla="*/ 38 h 59"/>
                  <a:gd name="T4" fmla="*/ 58 w 120"/>
                  <a:gd name="T5" fmla="*/ 58 h 59"/>
                  <a:gd name="T6" fmla="*/ 60 w 120"/>
                  <a:gd name="T7" fmla="*/ 59 h 59"/>
                  <a:gd name="T8" fmla="*/ 64 w 120"/>
                  <a:gd name="T9" fmla="*/ 58 h 59"/>
                  <a:gd name="T10" fmla="*/ 105 w 120"/>
                  <a:gd name="T11" fmla="*/ 20 h 59"/>
                  <a:gd name="T12" fmla="*/ 112 w 120"/>
                  <a:gd name="T13" fmla="*/ 28 h 59"/>
                  <a:gd name="T14" fmla="*/ 120 w 120"/>
                  <a:gd name="T15" fmla="*/ 0 h 59"/>
                  <a:gd name="T16" fmla="*/ 92 w 120"/>
                  <a:gd name="T17" fmla="*/ 7 h 59"/>
                  <a:gd name="T18" fmla="*/ 97 w 120"/>
                  <a:gd name="T19" fmla="*/ 13 h 59"/>
                  <a:gd name="T20" fmla="*/ 60 w 120"/>
                  <a:gd name="T21" fmla="*/ 48 h 59"/>
                  <a:gd name="T22" fmla="*/ 28 w 120"/>
                  <a:gd name="T23" fmla="*/ 27 h 59"/>
                  <a:gd name="T24" fmla="*/ 22 w 120"/>
                  <a:gd name="T25" fmla="*/ 28 h 59"/>
                  <a:gd name="T26" fmla="*/ 2 w 120"/>
                  <a:gd name="T27" fmla="*/ 45 h 59"/>
                  <a:gd name="T28" fmla="*/ 2 w 120"/>
                  <a:gd name="T29" fmla="*/ 52 h 59"/>
                  <a:gd name="T30" fmla="*/ 9 w 120"/>
                  <a:gd name="T31" fmla="*/ 5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59">
                    <a:moveTo>
                      <a:pt x="9" y="53"/>
                    </a:moveTo>
                    <a:cubicBezTo>
                      <a:pt x="26" y="38"/>
                      <a:pt x="26" y="38"/>
                      <a:pt x="26" y="38"/>
                    </a:cubicBezTo>
                    <a:cubicBezTo>
                      <a:pt x="58" y="58"/>
                      <a:pt x="58" y="58"/>
                      <a:pt x="58" y="58"/>
                    </a:cubicBezTo>
                    <a:cubicBezTo>
                      <a:pt x="59" y="59"/>
                      <a:pt x="60" y="59"/>
                      <a:pt x="60" y="59"/>
                    </a:cubicBezTo>
                    <a:cubicBezTo>
                      <a:pt x="62" y="59"/>
                      <a:pt x="63" y="59"/>
                      <a:pt x="64" y="58"/>
                    </a:cubicBezTo>
                    <a:cubicBezTo>
                      <a:pt x="105" y="20"/>
                      <a:pt x="105" y="20"/>
                      <a:pt x="105" y="20"/>
                    </a:cubicBezTo>
                    <a:cubicBezTo>
                      <a:pt x="112" y="28"/>
                      <a:pt x="112" y="28"/>
                      <a:pt x="112" y="28"/>
                    </a:cubicBezTo>
                    <a:cubicBezTo>
                      <a:pt x="120" y="0"/>
                      <a:pt x="120" y="0"/>
                      <a:pt x="120" y="0"/>
                    </a:cubicBezTo>
                    <a:cubicBezTo>
                      <a:pt x="92" y="7"/>
                      <a:pt x="92" y="7"/>
                      <a:pt x="92" y="7"/>
                    </a:cubicBezTo>
                    <a:cubicBezTo>
                      <a:pt x="97" y="13"/>
                      <a:pt x="97" y="13"/>
                      <a:pt x="97" y="13"/>
                    </a:cubicBezTo>
                    <a:cubicBezTo>
                      <a:pt x="60" y="48"/>
                      <a:pt x="60" y="48"/>
                      <a:pt x="60" y="48"/>
                    </a:cubicBezTo>
                    <a:cubicBezTo>
                      <a:pt x="28" y="27"/>
                      <a:pt x="28" y="27"/>
                      <a:pt x="28" y="27"/>
                    </a:cubicBezTo>
                    <a:cubicBezTo>
                      <a:pt x="26" y="26"/>
                      <a:pt x="24" y="26"/>
                      <a:pt x="22" y="28"/>
                    </a:cubicBezTo>
                    <a:cubicBezTo>
                      <a:pt x="2" y="45"/>
                      <a:pt x="2" y="45"/>
                      <a:pt x="2" y="45"/>
                    </a:cubicBezTo>
                    <a:cubicBezTo>
                      <a:pt x="0" y="47"/>
                      <a:pt x="0" y="50"/>
                      <a:pt x="2" y="52"/>
                    </a:cubicBezTo>
                    <a:cubicBezTo>
                      <a:pt x="3" y="54"/>
                      <a:pt x="7" y="55"/>
                      <a:pt x="9" y="53"/>
                    </a:cubicBez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grpSp>
      <p:grpSp>
        <p:nvGrpSpPr>
          <p:cNvPr id="57" name="组合 56"/>
          <p:cNvGrpSpPr/>
          <p:nvPr/>
        </p:nvGrpSpPr>
        <p:grpSpPr>
          <a:xfrm>
            <a:off x="7427710" y="4613845"/>
            <a:ext cx="1382487" cy="1387951"/>
            <a:chOff x="6517662" y="3148807"/>
            <a:chExt cx="871174" cy="874617"/>
          </a:xfrm>
        </p:grpSpPr>
        <p:sp>
          <p:nvSpPr>
            <p:cNvPr id="58" name="Oval 9"/>
            <p:cNvSpPr>
              <a:spLocks noChangeArrowheads="1"/>
            </p:cNvSpPr>
            <p:nvPr/>
          </p:nvSpPr>
          <p:spPr bwMode="auto">
            <a:xfrm>
              <a:off x="6517662" y="3148807"/>
              <a:ext cx="871174" cy="874617"/>
            </a:xfrm>
            <a:prstGeom prst="ellipse">
              <a:avLst/>
            </a:prstGeom>
            <a:noFill/>
            <a:ln>
              <a:solidFill>
                <a:srgbClr val="0070C0"/>
              </a:solidFill>
            </a:ln>
          </p:spPr>
          <p:txBody>
            <a:bodyPr vert="horz" wrap="square" lIns="91440" tIns="45720" rIns="91440" bIns="45720" numCol="1" anchor="t" anchorCtr="0" compatLnSpc="1">
              <a:prstTxWarp prst="textNoShape">
                <a:avLst/>
              </a:prstTxWarp>
            </a:bodyPr>
            <a:lstStyle/>
            <a:p>
              <a:pPr marL="0" marR="0" lvl="0" indent="0"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endParaRPr>
            </a:p>
          </p:txBody>
        </p:sp>
        <p:sp>
          <p:nvSpPr>
            <p:cNvPr id="59" name="Freeform 24">
              <a:hlinkClick r:id="rId2"/>
            </p:cNvPr>
            <p:cNvSpPr>
              <a:spLocks noEditPoints="1"/>
            </p:cNvSpPr>
            <p:nvPr/>
          </p:nvSpPr>
          <p:spPr bwMode="auto">
            <a:xfrm>
              <a:off x="6629217" y="3416252"/>
              <a:ext cx="687388" cy="414338"/>
            </a:xfrm>
            <a:custGeom>
              <a:avLst/>
              <a:gdLst>
                <a:gd name="T0" fmla="*/ 151 w 183"/>
                <a:gd name="T1" fmla="*/ 73 h 110"/>
                <a:gd name="T2" fmla="*/ 124 w 183"/>
                <a:gd name="T3" fmla="*/ 14 h 110"/>
                <a:gd name="T4" fmla="*/ 121 w 183"/>
                <a:gd name="T5" fmla="*/ 17 h 110"/>
                <a:gd name="T6" fmla="*/ 115 w 183"/>
                <a:gd name="T7" fmla="*/ 16 h 110"/>
                <a:gd name="T8" fmla="*/ 69 w 183"/>
                <a:gd name="T9" fmla="*/ 20 h 110"/>
                <a:gd name="T10" fmla="*/ 59 w 183"/>
                <a:gd name="T11" fmla="*/ 14 h 110"/>
                <a:gd name="T12" fmla="*/ 32 w 183"/>
                <a:gd name="T13" fmla="*/ 73 h 110"/>
                <a:gd name="T14" fmla="*/ 39 w 183"/>
                <a:gd name="T15" fmla="*/ 79 h 110"/>
                <a:gd name="T16" fmla="*/ 52 w 183"/>
                <a:gd name="T17" fmla="*/ 86 h 110"/>
                <a:gd name="T18" fmla="*/ 63 w 183"/>
                <a:gd name="T19" fmla="*/ 96 h 110"/>
                <a:gd name="T20" fmla="*/ 74 w 183"/>
                <a:gd name="T21" fmla="*/ 105 h 110"/>
                <a:gd name="T22" fmla="*/ 95 w 183"/>
                <a:gd name="T23" fmla="*/ 108 h 110"/>
                <a:gd name="T24" fmla="*/ 101 w 183"/>
                <a:gd name="T25" fmla="*/ 97 h 110"/>
                <a:gd name="T26" fmla="*/ 114 w 183"/>
                <a:gd name="T27" fmla="*/ 101 h 110"/>
                <a:gd name="T28" fmla="*/ 117 w 183"/>
                <a:gd name="T29" fmla="*/ 89 h 110"/>
                <a:gd name="T30" fmla="*/ 123 w 183"/>
                <a:gd name="T31" fmla="*/ 90 h 110"/>
                <a:gd name="T32" fmla="*/ 130 w 183"/>
                <a:gd name="T33" fmla="*/ 79 h 110"/>
                <a:gd name="T34" fmla="*/ 138 w 183"/>
                <a:gd name="T35" fmla="*/ 80 h 110"/>
                <a:gd name="T36" fmla="*/ 144 w 183"/>
                <a:gd name="T37" fmla="*/ 69 h 110"/>
                <a:gd name="T38" fmla="*/ 8 w 183"/>
                <a:gd name="T39" fmla="*/ 56 h 110"/>
                <a:gd name="T40" fmla="*/ 29 w 183"/>
                <a:gd name="T41" fmla="*/ 66 h 110"/>
                <a:gd name="T42" fmla="*/ 154 w 183"/>
                <a:gd name="T43" fmla="*/ 66 h 110"/>
                <a:gd name="T44" fmla="*/ 85 w 183"/>
                <a:gd name="T45" fmla="*/ 23 h 110"/>
                <a:gd name="T46" fmla="*/ 91 w 183"/>
                <a:gd name="T47" fmla="*/ 21 h 110"/>
                <a:gd name="T48" fmla="*/ 100 w 183"/>
                <a:gd name="T49" fmla="*/ 20 h 110"/>
                <a:gd name="T50" fmla="*/ 114 w 183"/>
                <a:gd name="T51" fmla="*/ 22 h 110"/>
                <a:gd name="T52" fmla="*/ 129 w 183"/>
                <a:gd name="T53" fmla="*/ 25 h 110"/>
                <a:gd name="T54" fmla="*/ 140 w 183"/>
                <a:gd name="T55" fmla="*/ 64 h 110"/>
                <a:gd name="T56" fmla="*/ 99 w 183"/>
                <a:gd name="T57" fmla="*/ 42 h 110"/>
                <a:gd name="T58" fmla="*/ 94 w 183"/>
                <a:gd name="T59" fmla="*/ 40 h 110"/>
                <a:gd name="T60" fmla="*/ 91 w 183"/>
                <a:gd name="T61" fmla="*/ 40 h 110"/>
                <a:gd name="T62" fmla="*/ 87 w 183"/>
                <a:gd name="T63" fmla="*/ 40 h 110"/>
                <a:gd name="T64" fmla="*/ 81 w 183"/>
                <a:gd name="T65" fmla="*/ 41 h 110"/>
                <a:gd name="T66" fmla="*/ 77 w 183"/>
                <a:gd name="T67" fmla="*/ 43 h 110"/>
                <a:gd name="T68" fmla="*/ 61 w 183"/>
                <a:gd name="T69" fmla="*/ 43 h 110"/>
                <a:gd name="T70" fmla="*/ 61 w 183"/>
                <a:gd name="T71" fmla="*/ 34 h 110"/>
                <a:gd name="T72" fmla="*/ 49 w 183"/>
                <a:gd name="T73" fmla="*/ 82 h 110"/>
                <a:gd name="T74" fmla="*/ 48 w 183"/>
                <a:gd name="T75" fmla="*/ 73 h 110"/>
                <a:gd name="T76" fmla="*/ 49 w 183"/>
                <a:gd name="T77" fmla="*/ 82 h 110"/>
                <a:gd name="T78" fmla="*/ 57 w 183"/>
                <a:gd name="T79" fmla="*/ 84 h 110"/>
                <a:gd name="T80" fmla="*/ 66 w 183"/>
                <a:gd name="T81" fmla="*/ 86 h 110"/>
                <a:gd name="T82" fmla="*/ 69 w 183"/>
                <a:gd name="T83" fmla="*/ 96 h 110"/>
                <a:gd name="T84" fmla="*/ 74 w 183"/>
                <a:gd name="T85" fmla="*/ 9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10">
                  <a:moveTo>
                    <a:pt x="145" y="68"/>
                  </a:moveTo>
                  <a:cubicBezTo>
                    <a:pt x="146" y="67"/>
                    <a:pt x="146" y="66"/>
                    <a:pt x="147" y="65"/>
                  </a:cubicBezTo>
                  <a:cubicBezTo>
                    <a:pt x="151" y="73"/>
                    <a:pt x="151" y="73"/>
                    <a:pt x="151" y="73"/>
                  </a:cubicBezTo>
                  <a:cubicBezTo>
                    <a:pt x="183" y="59"/>
                    <a:pt x="183" y="59"/>
                    <a:pt x="183" y="59"/>
                  </a:cubicBezTo>
                  <a:cubicBezTo>
                    <a:pt x="156" y="0"/>
                    <a:pt x="156" y="0"/>
                    <a:pt x="156" y="0"/>
                  </a:cubicBezTo>
                  <a:cubicBezTo>
                    <a:pt x="124" y="14"/>
                    <a:pt x="124" y="14"/>
                    <a:pt x="124" y="14"/>
                  </a:cubicBezTo>
                  <a:cubicBezTo>
                    <a:pt x="126" y="18"/>
                    <a:pt x="126" y="18"/>
                    <a:pt x="126" y="18"/>
                  </a:cubicBezTo>
                  <a:cubicBezTo>
                    <a:pt x="121" y="17"/>
                    <a:pt x="121" y="17"/>
                    <a:pt x="121" y="17"/>
                  </a:cubicBezTo>
                  <a:cubicBezTo>
                    <a:pt x="121" y="17"/>
                    <a:pt x="121" y="17"/>
                    <a:pt x="121" y="17"/>
                  </a:cubicBezTo>
                  <a:cubicBezTo>
                    <a:pt x="121" y="17"/>
                    <a:pt x="120" y="17"/>
                    <a:pt x="120" y="17"/>
                  </a:cubicBezTo>
                  <a:cubicBezTo>
                    <a:pt x="117" y="16"/>
                    <a:pt x="117" y="16"/>
                    <a:pt x="117" y="16"/>
                  </a:cubicBezTo>
                  <a:cubicBezTo>
                    <a:pt x="116" y="16"/>
                    <a:pt x="115" y="16"/>
                    <a:pt x="115" y="16"/>
                  </a:cubicBezTo>
                  <a:cubicBezTo>
                    <a:pt x="106" y="14"/>
                    <a:pt x="91" y="13"/>
                    <a:pt x="81" y="20"/>
                  </a:cubicBezTo>
                  <a:cubicBezTo>
                    <a:pt x="80" y="20"/>
                    <a:pt x="79" y="21"/>
                    <a:pt x="78" y="22"/>
                  </a:cubicBezTo>
                  <a:cubicBezTo>
                    <a:pt x="75" y="20"/>
                    <a:pt x="72" y="19"/>
                    <a:pt x="69" y="20"/>
                  </a:cubicBezTo>
                  <a:cubicBezTo>
                    <a:pt x="56" y="23"/>
                    <a:pt x="56" y="23"/>
                    <a:pt x="56" y="23"/>
                  </a:cubicBezTo>
                  <a:cubicBezTo>
                    <a:pt x="55" y="22"/>
                    <a:pt x="55" y="22"/>
                    <a:pt x="55" y="22"/>
                  </a:cubicBezTo>
                  <a:cubicBezTo>
                    <a:pt x="59" y="14"/>
                    <a:pt x="59" y="14"/>
                    <a:pt x="59" y="14"/>
                  </a:cubicBezTo>
                  <a:cubicBezTo>
                    <a:pt x="27" y="0"/>
                    <a:pt x="27" y="0"/>
                    <a:pt x="27" y="0"/>
                  </a:cubicBezTo>
                  <a:cubicBezTo>
                    <a:pt x="0" y="59"/>
                    <a:pt x="0" y="59"/>
                    <a:pt x="0" y="59"/>
                  </a:cubicBezTo>
                  <a:cubicBezTo>
                    <a:pt x="32" y="73"/>
                    <a:pt x="32" y="73"/>
                    <a:pt x="32" y="73"/>
                  </a:cubicBezTo>
                  <a:cubicBezTo>
                    <a:pt x="36" y="65"/>
                    <a:pt x="36" y="65"/>
                    <a:pt x="36" y="65"/>
                  </a:cubicBezTo>
                  <a:cubicBezTo>
                    <a:pt x="37" y="68"/>
                    <a:pt x="39" y="70"/>
                    <a:pt x="41" y="72"/>
                  </a:cubicBezTo>
                  <a:cubicBezTo>
                    <a:pt x="40" y="74"/>
                    <a:pt x="39" y="76"/>
                    <a:pt x="39" y="79"/>
                  </a:cubicBezTo>
                  <a:cubicBezTo>
                    <a:pt x="40" y="83"/>
                    <a:pt x="44" y="87"/>
                    <a:pt x="49" y="87"/>
                  </a:cubicBezTo>
                  <a:cubicBezTo>
                    <a:pt x="49" y="87"/>
                    <a:pt x="49" y="87"/>
                    <a:pt x="50" y="87"/>
                  </a:cubicBezTo>
                  <a:cubicBezTo>
                    <a:pt x="51" y="86"/>
                    <a:pt x="51" y="86"/>
                    <a:pt x="52" y="86"/>
                  </a:cubicBezTo>
                  <a:cubicBezTo>
                    <a:pt x="52" y="87"/>
                    <a:pt x="52" y="87"/>
                    <a:pt x="52" y="88"/>
                  </a:cubicBezTo>
                  <a:cubicBezTo>
                    <a:pt x="53" y="92"/>
                    <a:pt x="57" y="96"/>
                    <a:pt x="61" y="96"/>
                  </a:cubicBezTo>
                  <a:cubicBezTo>
                    <a:pt x="62" y="96"/>
                    <a:pt x="62" y="96"/>
                    <a:pt x="63" y="96"/>
                  </a:cubicBezTo>
                  <a:cubicBezTo>
                    <a:pt x="63" y="96"/>
                    <a:pt x="64" y="95"/>
                    <a:pt x="65" y="95"/>
                  </a:cubicBezTo>
                  <a:cubicBezTo>
                    <a:pt x="65" y="96"/>
                    <a:pt x="65" y="96"/>
                    <a:pt x="65" y="97"/>
                  </a:cubicBezTo>
                  <a:cubicBezTo>
                    <a:pt x="66" y="101"/>
                    <a:pt x="69" y="105"/>
                    <a:pt x="74" y="105"/>
                  </a:cubicBezTo>
                  <a:cubicBezTo>
                    <a:pt x="74" y="105"/>
                    <a:pt x="75" y="105"/>
                    <a:pt x="75" y="105"/>
                  </a:cubicBezTo>
                  <a:cubicBezTo>
                    <a:pt x="78" y="104"/>
                    <a:pt x="80" y="103"/>
                    <a:pt x="82" y="100"/>
                  </a:cubicBezTo>
                  <a:cubicBezTo>
                    <a:pt x="95" y="108"/>
                    <a:pt x="95" y="108"/>
                    <a:pt x="95" y="108"/>
                  </a:cubicBezTo>
                  <a:cubicBezTo>
                    <a:pt x="98" y="110"/>
                    <a:pt x="102" y="109"/>
                    <a:pt x="104" y="106"/>
                  </a:cubicBezTo>
                  <a:cubicBezTo>
                    <a:pt x="106" y="103"/>
                    <a:pt x="105" y="99"/>
                    <a:pt x="102" y="97"/>
                  </a:cubicBezTo>
                  <a:cubicBezTo>
                    <a:pt x="101" y="97"/>
                    <a:pt x="101" y="97"/>
                    <a:pt x="101" y="97"/>
                  </a:cubicBezTo>
                  <a:cubicBezTo>
                    <a:pt x="102" y="97"/>
                    <a:pt x="103" y="96"/>
                    <a:pt x="104" y="96"/>
                  </a:cubicBezTo>
                  <a:cubicBezTo>
                    <a:pt x="110" y="100"/>
                    <a:pt x="110" y="100"/>
                    <a:pt x="110" y="100"/>
                  </a:cubicBezTo>
                  <a:cubicBezTo>
                    <a:pt x="111" y="101"/>
                    <a:pt x="113" y="101"/>
                    <a:pt x="114" y="101"/>
                  </a:cubicBezTo>
                  <a:cubicBezTo>
                    <a:pt x="116" y="101"/>
                    <a:pt x="118" y="100"/>
                    <a:pt x="119" y="98"/>
                  </a:cubicBezTo>
                  <a:cubicBezTo>
                    <a:pt x="120" y="96"/>
                    <a:pt x="121" y="94"/>
                    <a:pt x="120" y="93"/>
                  </a:cubicBezTo>
                  <a:cubicBezTo>
                    <a:pt x="120" y="91"/>
                    <a:pt x="119" y="89"/>
                    <a:pt x="117" y="89"/>
                  </a:cubicBezTo>
                  <a:cubicBezTo>
                    <a:pt x="116" y="88"/>
                    <a:pt x="116" y="88"/>
                    <a:pt x="116" y="88"/>
                  </a:cubicBezTo>
                  <a:cubicBezTo>
                    <a:pt x="116" y="87"/>
                    <a:pt x="117" y="87"/>
                    <a:pt x="117" y="86"/>
                  </a:cubicBezTo>
                  <a:cubicBezTo>
                    <a:pt x="123" y="90"/>
                    <a:pt x="123" y="90"/>
                    <a:pt x="123" y="90"/>
                  </a:cubicBezTo>
                  <a:cubicBezTo>
                    <a:pt x="124" y="91"/>
                    <a:pt x="125" y="91"/>
                    <a:pt x="127" y="91"/>
                  </a:cubicBezTo>
                  <a:cubicBezTo>
                    <a:pt x="129" y="91"/>
                    <a:pt x="131" y="90"/>
                    <a:pt x="132" y="88"/>
                  </a:cubicBezTo>
                  <a:cubicBezTo>
                    <a:pt x="134" y="85"/>
                    <a:pt x="133" y="81"/>
                    <a:pt x="130" y="79"/>
                  </a:cubicBezTo>
                  <a:cubicBezTo>
                    <a:pt x="132" y="78"/>
                    <a:pt x="132" y="78"/>
                    <a:pt x="132" y="78"/>
                  </a:cubicBezTo>
                  <a:cubicBezTo>
                    <a:pt x="135" y="79"/>
                    <a:pt x="135" y="79"/>
                    <a:pt x="135" y="79"/>
                  </a:cubicBezTo>
                  <a:cubicBezTo>
                    <a:pt x="136" y="80"/>
                    <a:pt x="137" y="80"/>
                    <a:pt x="138" y="80"/>
                  </a:cubicBezTo>
                  <a:cubicBezTo>
                    <a:pt x="140" y="80"/>
                    <a:pt x="143" y="79"/>
                    <a:pt x="144" y="77"/>
                  </a:cubicBezTo>
                  <a:cubicBezTo>
                    <a:pt x="145" y="75"/>
                    <a:pt x="145" y="72"/>
                    <a:pt x="143" y="70"/>
                  </a:cubicBezTo>
                  <a:cubicBezTo>
                    <a:pt x="144" y="69"/>
                    <a:pt x="144" y="69"/>
                    <a:pt x="144" y="69"/>
                  </a:cubicBezTo>
                  <a:lnTo>
                    <a:pt x="145" y="68"/>
                  </a:lnTo>
                  <a:close/>
                  <a:moveTo>
                    <a:pt x="29" y="66"/>
                  </a:moveTo>
                  <a:cubicBezTo>
                    <a:pt x="8" y="56"/>
                    <a:pt x="8" y="56"/>
                    <a:pt x="8" y="56"/>
                  </a:cubicBezTo>
                  <a:cubicBezTo>
                    <a:pt x="30" y="7"/>
                    <a:pt x="30" y="7"/>
                    <a:pt x="30" y="7"/>
                  </a:cubicBezTo>
                  <a:cubicBezTo>
                    <a:pt x="51" y="17"/>
                    <a:pt x="51" y="17"/>
                    <a:pt x="51" y="17"/>
                  </a:cubicBezTo>
                  <a:lnTo>
                    <a:pt x="29" y="66"/>
                  </a:lnTo>
                  <a:close/>
                  <a:moveTo>
                    <a:pt x="153" y="7"/>
                  </a:moveTo>
                  <a:cubicBezTo>
                    <a:pt x="175" y="56"/>
                    <a:pt x="175" y="56"/>
                    <a:pt x="175" y="56"/>
                  </a:cubicBezTo>
                  <a:cubicBezTo>
                    <a:pt x="154" y="66"/>
                    <a:pt x="154" y="66"/>
                    <a:pt x="154" y="66"/>
                  </a:cubicBezTo>
                  <a:cubicBezTo>
                    <a:pt x="132" y="17"/>
                    <a:pt x="132" y="17"/>
                    <a:pt x="132" y="17"/>
                  </a:cubicBezTo>
                  <a:lnTo>
                    <a:pt x="153" y="7"/>
                  </a:lnTo>
                  <a:close/>
                  <a:moveTo>
                    <a:pt x="85" y="23"/>
                  </a:moveTo>
                  <a:cubicBezTo>
                    <a:pt x="86" y="23"/>
                    <a:pt x="87" y="23"/>
                    <a:pt x="87" y="23"/>
                  </a:cubicBezTo>
                  <a:cubicBezTo>
                    <a:pt x="88" y="22"/>
                    <a:pt x="89" y="22"/>
                    <a:pt x="89" y="22"/>
                  </a:cubicBezTo>
                  <a:cubicBezTo>
                    <a:pt x="90" y="22"/>
                    <a:pt x="91" y="21"/>
                    <a:pt x="91" y="21"/>
                  </a:cubicBezTo>
                  <a:cubicBezTo>
                    <a:pt x="92" y="21"/>
                    <a:pt x="93" y="21"/>
                    <a:pt x="94" y="21"/>
                  </a:cubicBezTo>
                  <a:cubicBezTo>
                    <a:pt x="95" y="21"/>
                    <a:pt x="95" y="21"/>
                    <a:pt x="96" y="21"/>
                  </a:cubicBezTo>
                  <a:cubicBezTo>
                    <a:pt x="97" y="21"/>
                    <a:pt x="98" y="20"/>
                    <a:pt x="100" y="20"/>
                  </a:cubicBezTo>
                  <a:cubicBezTo>
                    <a:pt x="100" y="20"/>
                    <a:pt x="100" y="20"/>
                    <a:pt x="100" y="20"/>
                  </a:cubicBezTo>
                  <a:cubicBezTo>
                    <a:pt x="100" y="20"/>
                    <a:pt x="100" y="20"/>
                    <a:pt x="100" y="20"/>
                  </a:cubicBezTo>
                  <a:cubicBezTo>
                    <a:pt x="105" y="20"/>
                    <a:pt x="110" y="21"/>
                    <a:pt x="114" y="22"/>
                  </a:cubicBezTo>
                  <a:cubicBezTo>
                    <a:pt x="114" y="22"/>
                    <a:pt x="114" y="22"/>
                    <a:pt x="114" y="22"/>
                  </a:cubicBezTo>
                  <a:cubicBezTo>
                    <a:pt x="116" y="22"/>
                    <a:pt x="118" y="22"/>
                    <a:pt x="119" y="23"/>
                  </a:cubicBezTo>
                  <a:cubicBezTo>
                    <a:pt x="129" y="25"/>
                    <a:pt x="129" y="25"/>
                    <a:pt x="129" y="25"/>
                  </a:cubicBezTo>
                  <a:cubicBezTo>
                    <a:pt x="129" y="25"/>
                    <a:pt x="129" y="25"/>
                    <a:pt x="129" y="25"/>
                  </a:cubicBezTo>
                  <a:cubicBezTo>
                    <a:pt x="144" y="59"/>
                    <a:pt x="144" y="59"/>
                    <a:pt x="144" y="59"/>
                  </a:cubicBezTo>
                  <a:cubicBezTo>
                    <a:pt x="143" y="61"/>
                    <a:pt x="142" y="63"/>
                    <a:pt x="140" y="64"/>
                  </a:cubicBezTo>
                  <a:cubicBezTo>
                    <a:pt x="140" y="65"/>
                    <a:pt x="140" y="65"/>
                    <a:pt x="140" y="65"/>
                  </a:cubicBezTo>
                  <a:cubicBezTo>
                    <a:pt x="139" y="65"/>
                    <a:pt x="139" y="66"/>
                    <a:pt x="138" y="66"/>
                  </a:cubicBezTo>
                  <a:cubicBezTo>
                    <a:pt x="99" y="42"/>
                    <a:pt x="99" y="42"/>
                    <a:pt x="99" y="42"/>
                  </a:cubicBezTo>
                  <a:cubicBezTo>
                    <a:pt x="98" y="42"/>
                    <a:pt x="98" y="41"/>
                    <a:pt x="97" y="41"/>
                  </a:cubicBezTo>
                  <a:cubicBezTo>
                    <a:pt x="96" y="41"/>
                    <a:pt x="95" y="40"/>
                    <a:pt x="94" y="40"/>
                  </a:cubicBezTo>
                  <a:cubicBezTo>
                    <a:pt x="94" y="40"/>
                    <a:pt x="94" y="40"/>
                    <a:pt x="94" y="40"/>
                  </a:cubicBezTo>
                  <a:cubicBezTo>
                    <a:pt x="94" y="40"/>
                    <a:pt x="94" y="40"/>
                    <a:pt x="94" y="40"/>
                  </a:cubicBezTo>
                  <a:cubicBezTo>
                    <a:pt x="93" y="40"/>
                    <a:pt x="93" y="40"/>
                    <a:pt x="93" y="40"/>
                  </a:cubicBezTo>
                  <a:cubicBezTo>
                    <a:pt x="92" y="40"/>
                    <a:pt x="91" y="40"/>
                    <a:pt x="91" y="40"/>
                  </a:cubicBezTo>
                  <a:cubicBezTo>
                    <a:pt x="90" y="40"/>
                    <a:pt x="90" y="40"/>
                    <a:pt x="90" y="40"/>
                  </a:cubicBezTo>
                  <a:cubicBezTo>
                    <a:pt x="89" y="40"/>
                    <a:pt x="89" y="40"/>
                    <a:pt x="88" y="40"/>
                  </a:cubicBezTo>
                  <a:cubicBezTo>
                    <a:pt x="88" y="40"/>
                    <a:pt x="88" y="40"/>
                    <a:pt x="87" y="40"/>
                  </a:cubicBezTo>
                  <a:cubicBezTo>
                    <a:pt x="86" y="40"/>
                    <a:pt x="84" y="40"/>
                    <a:pt x="83" y="40"/>
                  </a:cubicBezTo>
                  <a:cubicBezTo>
                    <a:pt x="83" y="41"/>
                    <a:pt x="83" y="41"/>
                    <a:pt x="83" y="41"/>
                  </a:cubicBezTo>
                  <a:cubicBezTo>
                    <a:pt x="82" y="41"/>
                    <a:pt x="82" y="41"/>
                    <a:pt x="81" y="41"/>
                  </a:cubicBezTo>
                  <a:cubicBezTo>
                    <a:pt x="81" y="41"/>
                    <a:pt x="81" y="41"/>
                    <a:pt x="81" y="41"/>
                  </a:cubicBezTo>
                  <a:cubicBezTo>
                    <a:pt x="80" y="42"/>
                    <a:pt x="80" y="42"/>
                    <a:pt x="79" y="42"/>
                  </a:cubicBezTo>
                  <a:cubicBezTo>
                    <a:pt x="79" y="42"/>
                    <a:pt x="78" y="43"/>
                    <a:pt x="77" y="43"/>
                  </a:cubicBezTo>
                  <a:cubicBezTo>
                    <a:pt x="71" y="46"/>
                    <a:pt x="66" y="46"/>
                    <a:pt x="63" y="45"/>
                  </a:cubicBezTo>
                  <a:cubicBezTo>
                    <a:pt x="62" y="44"/>
                    <a:pt x="62" y="44"/>
                    <a:pt x="61" y="44"/>
                  </a:cubicBezTo>
                  <a:cubicBezTo>
                    <a:pt x="61" y="43"/>
                    <a:pt x="61" y="43"/>
                    <a:pt x="61" y="43"/>
                  </a:cubicBezTo>
                  <a:cubicBezTo>
                    <a:pt x="61" y="43"/>
                    <a:pt x="61" y="43"/>
                    <a:pt x="60" y="43"/>
                  </a:cubicBezTo>
                  <a:cubicBezTo>
                    <a:pt x="60" y="42"/>
                    <a:pt x="60" y="42"/>
                    <a:pt x="60" y="42"/>
                  </a:cubicBezTo>
                  <a:cubicBezTo>
                    <a:pt x="60" y="41"/>
                    <a:pt x="58" y="35"/>
                    <a:pt x="61" y="34"/>
                  </a:cubicBezTo>
                  <a:cubicBezTo>
                    <a:pt x="63" y="34"/>
                    <a:pt x="73" y="31"/>
                    <a:pt x="82" y="25"/>
                  </a:cubicBezTo>
                  <a:cubicBezTo>
                    <a:pt x="83" y="24"/>
                    <a:pt x="84" y="24"/>
                    <a:pt x="85" y="23"/>
                  </a:cubicBezTo>
                  <a:close/>
                  <a:moveTo>
                    <a:pt x="49" y="82"/>
                  </a:moveTo>
                  <a:cubicBezTo>
                    <a:pt x="47" y="83"/>
                    <a:pt x="44" y="81"/>
                    <a:pt x="44" y="78"/>
                  </a:cubicBezTo>
                  <a:cubicBezTo>
                    <a:pt x="43" y="77"/>
                    <a:pt x="44" y="76"/>
                    <a:pt x="45" y="74"/>
                  </a:cubicBezTo>
                  <a:cubicBezTo>
                    <a:pt x="45" y="73"/>
                    <a:pt x="47" y="73"/>
                    <a:pt x="48" y="73"/>
                  </a:cubicBezTo>
                  <a:cubicBezTo>
                    <a:pt x="48" y="73"/>
                    <a:pt x="48" y="72"/>
                    <a:pt x="49" y="72"/>
                  </a:cubicBezTo>
                  <a:cubicBezTo>
                    <a:pt x="51" y="72"/>
                    <a:pt x="53" y="74"/>
                    <a:pt x="53" y="77"/>
                  </a:cubicBezTo>
                  <a:cubicBezTo>
                    <a:pt x="54" y="79"/>
                    <a:pt x="52" y="82"/>
                    <a:pt x="49" y="82"/>
                  </a:cubicBezTo>
                  <a:close/>
                  <a:moveTo>
                    <a:pt x="62" y="91"/>
                  </a:moveTo>
                  <a:cubicBezTo>
                    <a:pt x="59" y="92"/>
                    <a:pt x="57" y="90"/>
                    <a:pt x="56" y="87"/>
                  </a:cubicBezTo>
                  <a:cubicBezTo>
                    <a:pt x="56" y="86"/>
                    <a:pt x="57" y="85"/>
                    <a:pt x="57" y="84"/>
                  </a:cubicBezTo>
                  <a:cubicBezTo>
                    <a:pt x="58" y="82"/>
                    <a:pt x="59" y="82"/>
                    <a:pt x="61" y="82"/>
                  </a:cubicBezTo>
                  <a:cubicBezTo>
                    <a:pt x="61" y="82"/>
                    <a:pt x="61" y="82"/>
                    <a:pt x="61" y="82"/>
                  </a:cubicBezTo>
                  <a:cubicBezTo>
                    <a:pt x="64" y="82"/>
                    <a:pt x="66" y="83"/>
                    <a:pt x="66" y="86"/>
                  </a:cubicBezTo>
                  <a:cubicBezTo>
                    <a:pt x="67" y="89"/>
                    <a:pt x="65" y="91"/>
                    <a:pt x="62" y="91"/>
                  </a:cubicBezTo>
                  <a:close/>
                  <a:moveTo>
                    <a:pt x="75" y="100"/>
                  </a:moveTo>
                  <a:cubicBezTo>
                    <a:pt x="72" y="101"/>
                    <a:pt x="70" y="99"/>
                    <a:pt x="69" y="96"/>
                  </a:cubicBezTo>
                  <a:cubicBezTo>
                    <a:pt x="69" y="95"/>
                    <a:pt x="69" y="94"/>
                    <a:pt x="70" y="93"/>
                  </a:cubicBezTo>
                  <a:cubicBezTo>
                    <a:pt x="71" y="92"/>
                    <a:pt x="72" y="91"/>
                    <a:pt x="73" y="91"/>
                  </a:cubicBezTo>
                  <a:cubicBezTo>
                    <a:pt x="74" y="91"/>
                    <a:pt x="74" y="91"/>
                    <a:pt x="74" y="91"/>
                  </a:cubicBezTo>
                  <a:cubicBezTo>
                    <a:pt x="76" y="91"/>
                    <a:pt x="79" y="92"/>
                    <a:pt x="79" y="95"/>
                  </a:cubicBezTo>
                  <a:cubicBezTo>
                    <a:pt x="79" y="98"/>
                    <a:pt x="77" y="100"/>
                    <a:pt x="75" y="100"/>
                  </a:cubicBezTo>
                  <a:close/>
                </a:path>
              </a:pathLst>
            </a:custGeom>
            <a:solidFill>
              <a:srgbClr val="FFC000"/>
            </a:solidFill>
            <a:ln w="25400" cap="flat" cmpd="sng" algn="ctr">
              <a:solidFill>
                <a:srgbClr val="0070C0"/>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zh-CN" altLang="en-US" sz="1350" b="0" i="0" u="none" strike="noStrike" kern="0" cap="none" spc="0" normalizeH="0" baseline="0" noProof="0">
                <a:ln>
                  <a:noFill/>
                </a:ln>
                <a:solidFill>
                  <a:srgbClr val="002060"/>
                </a:solidFill>
                <a:effectLst/>
                <a:uLnTx/>
                <a:uFillTx/>
                <a:latin typeface="Calibri"/>
                <a:ea typeface="宋体" panose="02010600030101010101" pitchFamily="2" charset="-122"/>
                <a:cs typeface="+mn-cs"/>
              </a:endParaRPr>
            </a:p>
          </p:txBody>
        </p:sp>
      </p:grpSp>
      <p:sp>
        <p:nvSpPr>
          <p:cNvPr id="60" name="矩形 59"/>
          <p:cNvSpPr/>
          <p:nvPr/>
        </p:nvSpPr>
        <p:spPr>
          <a:xfrm>
            <a:off x="1074337" y="2378543"/>
            <a:ext cx="3553405" cy="1785104"/>
          </a:xfrm>
          <a:prstGeom prst="rect">
            <a:avLst/>
          </a:prstGeom>
        </p:spPr>
        <p:txBody>
          <a:bodyPr wrap="square">
            <a:spAutoFit/>
          </a:bodyPr>
          <a:lstStyle/>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pPr algn="r"/>
            <a:endParaRPr lang="zh-CN" altLang="en-US" sz="1600" dirty="0">
              <a:solidFill>
                <a:srgbClr val="002060"/>
              </a:solidFill>
              <a:latin typeface="微软雅黑" panose="020B0503020204020204" pitchFamily="34" charset="-122"/>
              <a:ea typeface="微软雅黑" panose="020B0503020204020204" pitchFamily="34" charset="-122"/>
            </a:endParaRPr>
          </a:p>
          <a:p>
            <a:pPr algn="r"/>
            <a:endParaRPr lang="zh-CN" altLang="en-US" sz="1600" dirty="0">
              <a:solidFill>
                <a:srgbClr val="002060"/>
              </a:solidFill>
              <a:latin typeface="微软雅黑" panose="020B0503020204020204" pitchFamily="34" charset="-122"/>
              <a:ea typeface="微软雅黑" panose="020B0503020204020204" pitchFamily="34" charset="-122"/>
            </a:endParaRPr>
          </a:p>
          <a:p>
            <a:pPr algn="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61" name="矩形 60"/>
          <p:cNvSpPr/>
          <p:nvPr/>
        </p:nvSpPr>
        <p:spPr>
          <a:xfrm>
            <a:off x="1084457" y="3346624"/>
            <a:ext cx="3543285" cy="1077218"/>
          </a:xfrm>
          <a:prstGeom prst="rect">
            <a:avLst/>
          </a:prstGeom>
        </p:spPr>
        <p:txBody>
          <a:bodyPr wrap="square">
            <a:spAutoFit/>
          </a:bodyPr>
          <a:lstStyle/>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在此添加文字内容在此添加文字内容在此添加文字内容在此添加文字内容</a:t>
            </a:r>
          </a:p>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a:p>
            <a:pPr algn="r"/>
            <a:r>
              <a:rPr lang="zh-CN" altLang="en-US" sz="1600" dirty="0">
                <a:solidFill>
                  <a:srgbClr val="002060"/>
                </a:solidFill>
                <a:latin typeface="微软雅黑" panose="020B0503020204020204" pitchFamily="34" charset="-122"/>
                <a:ea typeface="微软雅黑" panose="020B0503020204020204" pitchFamily="34" charset="-122"/>
              </a:rPr>
              <a:t>在此添加文字内容在此添加文字内容</a:t>
            </a:r>
          </a:p>
        </p:txBody>
      </p:sp>
      <p:sp>
        <p:nvSpPr>
          <p:cNvPr id="62" name="矩形 61"/>
          <p:cNvSpPr/>
          <p:nvPr/>
        </p:nvSpPr>
        <p:spPr>
          <a:xfrm>
            <a:off x="1432387" y="1673605"/>
            <a:ext cx="3195355" cy="523220"/>
          </a:xfrm>
          <a:prstGeom prst="rect">
            <a:avLst/>
          </a:prstGeom>
        </p:spPr>
        <p:txBody>
          <a:bodyPr wrap="square">
            <a:spAutoFit/>
          </a:bodyPr>
          <a:lstStyle/>
          <a:p>
            <a:pPr algn="r"/>
            <a:r>
              <a:rPr lang="zh-CN" altLang="en-US" sz="2800" b="1" dirty="0">
                <a:solidFill>
                  <a:srgbClr val="002060"/>
                </a:solidFill>
                <a:latin typeface="微软雅黑" panose="020B0503020204020204" pitchFamily="34" charset="-122"/>
                <a:ea typeface="微软雅黑" panose="020B0503020204020204" pitchFamily="34" charset="-122"/>
              </a:rPr>
              <a:t>添加小标题</a:t>
            </a:r>
          </a:p>
        </p:txBody>
      </p:sp>
    </p:spTree>
    <p:extLst>
      <p:ext uri="{BB962C8B-B14F-4D97-AF65-F5344CB8AC3E}">
        <p14:creationId xmlns:p14="http://schemas.microsoft.com/office/powerpoint/2010/main" val="664675021"/>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p:tgtEl>
                                          <p:spTgt spid="21">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1">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250"/>
                                        <p:tgtEl>
                                          <p:spTgt spid="23"/>
                                        </p:tgtEl>
                                      </p:cBhvr>
                                    </p:animEffect>
                                  </p:childTnLst>
                                </p:cTn>
                              </p:par>
                              <p:par>
                                <p:cTn id="16" presetID="53" presetClass="entr" presetSubtype="528" fill="hold"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anim calcmode="lin" valueType="num">
                                      <p:cBhvr>
                                        <p:cTn id="21" dur="500" fill="hold"/>
                                        <p:tgtEl>
                                          <p:spTgt spid="32"/>
                                        </p:tgtEl>
                                        <p:attrNameLst>
                                          <p:attrName>ppt_x</p:attrName>
                                        </p:attrNameLst>
                                      </p:cBhvr>
                                      <p:tavLst>
                                        <p:tav tm="0">
                                          <p:val>
                                            <p:fltVal val="0.5"/>
                                          </p:val>
                                        </p:tav>
                                        <p:tav tm="100000">
                                          <p:val>
                                            <p:strVal val="#ppt_x"/>
                                          </p:val>
                                        </p:tav>
                                      </p:tavLst>
                                    </p:anim>
                                    <p:anim calcmode="lin" valueType="num">
                                      <p:cBhvr>
                                        <p:cTn id="22" dur="500" fill="hold"/>
                                        <p:tgtEl>
                                          <p:spTgt spid="32"/>
                                        </p:tgtEl>
                                        <p:attrNameLst>
                                          <p:attrName>ppt_y</p:attrName>
                                        </p:attrNameLst>
                                      </p:cBhvr>
                                      <p:tavLst>
                                        <p:tav tm="0">
                                          <p:val>
                                            <p:fltVal val="0.5"/>
                                          </p:val>
                                        </p:tav>
                                        <p:tav tm="100000">
                                          <p:val>
                                            <p:strVal val="#ppt_y"/>
                                          </p:val>
                                        </p:tav>
                                      </p:tavLst>
                                    </p:anim>
                                  </p:childTnLst>
                                </p:cTn>
                              </p:par>
                              <p:par>
                                <p:cTn id="23" presetID="53" presetClass="entr" presetSubtype="528" fill="hold" nodeType="with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p:cTn id="25" dur="500" fill="hold"/>
                                        <p:tgtEl>
                                          <p:spTgt spid="46"/>
                                        </p:tgtEl>
                                        <p:attrNameLst>
                                          <p:attrName>ppt_w</p:attrName>
                                        </p:attrNameLst>
                                      </p:cBhvr>
                                      <p:tavLst>
                                        <p:tav tm="0">
                                          <p:val>
                                            <p:fltVal val="0"/>
                                          </p:val>
                                        </p:tav>
                                        <p:tav tm="100000">
                                          <p:val>
                                            <p:strVal val="#ppt_w"/>
                                          </p:val>
                                        </p:tav>
                                      </p:tavLst>
                                    </p:anim>
                                    <p:anim calcmode="lin" valueType="num">
                                      <p:cBhvr>
                                        <p:cTn id="26" dur="500" fill="hold"/>
                                        <p:tgtEl>
                                          <p:spTgt spid="46"/>
                                        </p:tgtEl>
                                        <p:attrNameLst>
                                          <p:attrName>ppt_h</p:attrName>
                                        </p:attrNameLst>
                                      </p:cBhvr>
                                      <p:tavLst>
                                        <p:tav tm="0">
                                          <p:val>
                                            <p:fltVal val="0"/>
                                          </p:val>
                                        </p:tav>
                                        <p:tav tm="100000">
                                          <p:val>
                                            <p:strVal val="#ppt_h"/>
                                          </p:val>
                                        </p:tav>
                                      </p:tavLst>
                                    </p:anim>
                                    <p:animEffect transition="in" filter="fade">
                                      <p:cBhvr>
                                        <p:cTn id="27" dur="500"/>
                                        <p:tgtEl>
                                          <p:spTgt spid="46"/>
                                        </p:tgtEl>
                                      </p:cBhvr>
                                    </p:animEffect>
                                    <p:anim calcmode="lin" valueType="num">
                                      <p:cBhvr>
                                        <p:cTn id="28" dur="500" fill="hold"/>
                                        <p:tgtEl>
                                          <p:spTgt spid="46"/>
                                        </p:tgtEl>
                                        <p:attrNameLst>
                                          <p:attrName>ppt_x</p:attrName>
                                        </p:attrNameLst>
                                      </p:cBhvr>
                                      <p:tavLst>
                                        <p:tav tm="0">
                                          <p:val>
                                            <p:fltVal val="0.5"/>
                                          </p:val>
                                        </p:tav>
                                        <p:tav tm="100000">
                                          <p:val>
                                            <p:strVal val="#ppt_x"/>
                                          </p:val>
                                        </p:tav>
                                      </p:tavLst>
                                    </p:anim>
                                    <p:anim calcmode="lin" valueType="num">
                                      <p:cBhvr>
                                        <p:cTn id="29" dur="500" fill="hold"/>
                                        <p:tgtEl>
                                          <p:spTgt spid="46"/>
                                        </p:tgtEl>
                                        <p:attrNameLst>
                                          <p:attrName>ppt_y</p:attrName>
                                        </p:attrNameLst>
                                      </p:cBhvr>
                                      <p:tavLst>
                                        <p:tav tm="0">
                                          <p:val>
                                            <p:fltVal val="0.5"/>
                                          </p:val>
                                        </p:tav>
                                        <p:tav tm="100000">
                                          <p:val>
                                            <p:strVal val="#ppt_y"/>
                                          </p:val>
                                        </p:tav>
                                      </p:tavLst>
                                    </p:anim>
                                  </p:childTnLst>
                                </p:cTn>
                              </p:par>
                              <p:par>
                                <p:cTn id="30" presetID="53" presetClass="entr" presetSubtype="528" fill="hold" nodeType="with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anim calcmode="lin" valueType="num">
                                      <p:cBhvr>
                                        <p:cTn id="35" dur="500" fill="hold"/>
                                        <p:tgtEl>
                                          <p:spTgt spid="49"/>
                                        </p:tgtEl>
                                        <p:attrNameLst>
                                          <p:attrName>ppt_x</p:attrName>
                                        </p:attrNameLst>
                                      </p:cBhvr>
                                      <p:tavLst>
                                        <p:tav tm="0">
                                          <p:val>
                                            <p:fltVal val="0.5"/>
                                          </p:val>
                                        </p:tav>
                                        <p:tav tm="100000">
                                          <p:val>
                                            <p:strVal val="#ppt_x"/>
                                          </p:val>
                                        </p:tav>
                                      </p:tavLst>
                                    </p:anim>
                                    <p:anim calcmode="lin" valueType="num">
                                      <p:cBhvr>
                                        <p:cTn id="36" dur="500" fill="hold"/>
                                        <p:tgtEl>
                                          <p:spTgt spid="49"/>
                                        </p:tgtEl>
                                        <p:attrNameLst>
                                          <p:attrName>ppt_y</p:attrName>
                                        </p:attrNameLst>
                                      </p:cBhvr>
                                      <p:tavLst>
                                        <p:tav tm="0">
                                          <p:val>
                                            <p:fltVal val="0.5"/>
                                          </p:val>
                                        </p:tav>
                                        <p:tav tm="100000">
                                          <p:val>
                                            <p:strVal val="#ppt_y"/>
                                          </p:val>
                                        </p:tav>
                                      </p:tavLst>
                                    </p:anim>
                                  </p:childTnLst>
                                </p:cTn>
                              </p:par>
                              <p:par>
                                <p:cTn id="37" presetID="53" presetClass="entr" presetSubtype="528"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anim calcmode="lin" valueType="num">
                                      <p:cBhvr>
                                        <p:cTn id="42" dur="500" fill="hold"/>
                                        <p:tgtEl>
                                          <p:spTgt spid="27"/>
                                        </p:tgtEl>
                                        <p:attrNameLst>
                                          <p:attrName>ppt_x</p:attrName>
                                        </p:attrNameLst>
                                      </p:cBhvr>
                                      <p:tavLst>
                                        <p:tav tm="0">
                                          <p:val>
                                            <p:fltVal val="0.5"/>
                                          </p:val>
                                        </p:tav>
                                        <p:tav tm="100000">
                                          <p:val>
                                            <p:strVal val="#ppt_x"/>
                                          </p:val>
                                        </p:tav>
                                      </p:tavLst>
                                    </p:anim>
                                    <p:anim calcmode="lin" valueType="num">
                                      <p:cBhvr>
                                        <p:cTn id="43" dur="500" fill="hold"/>
                                        <p:tgtEl>
                                          <p:spTgt spid="27"/>
                                        </p:tgtEl>
                                        <p:attrNameLst>
                                          <p:attrName>ppt_y</p:attrName>
                                        </p:attrNameLst>
                                      </p:cBhvr>
                                      <p:tavLst>
                                        <p:tav tm="0">
                                          <p:val>
                                            <p:fltVal val="0.5"/>
                                          </p:val>
                                        </p:tav>
                                        <p:tav tm="100000">
                                          <p:val>
                                            <p:strVal val="#ppt_y"/>
                                          </p:val>
                                        </p:tav>
                                      </p:tavLst>
                                    </p:anim>
                                  </p:childTnLst>
                                </p:cTn>
                              </p:par>
                              <p:par>
                                <p:cTn id="44" presetID="53" presetClass="entr" presetSubtype="528" fill="hold" nodeType="with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anim calcmode="lin" valueType="num">
                                      <p:cBhvr>
                                        <p:cTn id="49" dur="500" fill="hold"/>
                                        <p:tgtEl>
                                          <p:spTgt spid="40"/>
                                        </p:tgtEl>
                                        <p:attrNameLst>
                                          <p:attrName>ppt_x</p:attrName>
                                        </p:attrNameLst>
                                      </p:cBhvr>
                                      <p:tavLst>
                                        <p:tav tm="0">
                                          <p:val>
                                            <p:fltVal val="0.5"/>
                                          </p:val>
                                        </p:tav>
                                        <p:tav tm="100000">
                                          <p:val>
                                            <p:strVal val="#ppt_x"/>
                                          </p:val>
                                        </p:tav>
                                      </p:tavLst>
                                    </p:anim>
                                    <p:anim calcmode="lin" valueType="num">
                                      <p:cBhvr>
                                        <p:cTn id="50" dur="500" fill="hold"/>
                                        <p:tgtEl>
                                          <p:spTgt spid="40"/>
                                        </p:tgtEl>
                                        <p:attrNameLst>
                                          <p:attrName>ppt_y</p:attrName>
                                        </p:attrNameLst>
                                      </p:cBhvr>
                                      <p:tavLst>
                                        <p:tav tm="0">
                                          <p:val>
                                            <p:fltVal val="0.5"/>
                                          </p:val>
                                        </p:tav>
                                        <p:tav tm="100000">
                                          <p:val>
                                            <p:strVal val="#ppt_y"/>
                                          </p:val>
                                        </p:tav>
                                      </p:tavLst>
                                    </p:anim>
                                  </p:childTnLst>
                                </p:cTn>
                              </p:par>
                              <p:par>
                                <p:cTn id="51" presetID="53" presetClass="entr" presetSubtype="528" fill="hold" nodeType="with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animEffect transition="in" filter="fade">
                                      <p:cBhvr>
                                        <p:cTn id="55" dur="500"/>
                                        <p:tgtEl>
                                          <p:spTgt spid="57"/>
                                        </p:tgtEl>
                                      </p:cBhvr>
                                    </p:animEffect>
                                    <p:anim calcmode="lin" valueType="num">
                                      <p:cBhvr>
                                        <p:cTn id="56" dur="500" fill="hold"/>
                                        <p:tgtEl>
                                          <p:spTgt spid="57"/>
                                        </p:tgtEl>
                                        <p:attrNameLst>
                                          <p:attrName>ppt_x</p:attrName>
                                        </p:attrNameLst>
                                      </p:cBhvr>
                                      <p:tavLst>
                                        <p:tav tm="0">
                                          <p:val>
                                            <p:fltVal val="0.5"/>
                                          </p:val>
                                        </p:tav>
                                        <p:tav tm="100000">
                                          <p:val>
                                            <p:strVal val="#ppt_x"/>
                                          </p:val>
                                        </p:tav>
                                      </p:tavLst>
                                    </p:anim>
                                    <p:anim calcmode="lin" valueType="num">
                                      <p:cBhvr>
                                        <p:cTn id="57" dur="500" fill="hold"/>
                                        <p:tgtEl>
                                          <p:spTgt spid="57"/>
                                        </p:tgtEl>
                                        <p:attrNameLst>
                                          <p:attrName>ppt_y</p:attrName>
                                        </p:attrNameLst>
                                      </p:cBhvr>
                                      <p:tavLst>
                                        <p:tav tm="0">
                                          <p:val>
                                            <p:fltVal val="0.5"/>
                                          </p:val>
                                        </p:tav>
                                        <p:tav tm="100000">
                                          <p:val>
                                            <p:strVal val="#ppt_y"/>
                                          </p:val>
                                        </p:tav>
                                      </p:tavLst>
                                    </p:anim>
                                  </p:childTnLst>
                                </p:cTn>
                              </p:par>
                              <p:par>
                                <p:cTn id="58" presetID="53" presetClass="entr" presetSubtype="528" fill="hold"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p:cTn id="60" dur="500" fill="hold"/>
                                        <p:tgtEl>
                                          <p:spTgt spid="24"/>
                                        </p:tgtEl>
                                        <p:attrNameLst>
                                          <p:attrName>ppt_w</p:attrName>
                                        </p:attrNameLst>
                                      </p:cBhvr>
                                      <p:tavLst>
                                        <p:tav tm="0">
                                          <p:val>
                                            <p:fltVal val="0"/>
                                          </p:val>
                                        </p:tav>
                                        <p:tav tm="100000">
                                          <p:val>
                                            <p:strVal val="#ppt_w"/>
                                          </p:val>
                                        </p:tav>
                                      </p:tavLst>
                                    </p:anim>
                                    <p:anim calcmode="lin" valueType="num">
                                      <p:cBhvr>
                                        <p:cTn id="61" dur="500" fill="hold"/>
                                        <p:tgtEl>
                                          <p:spTgt spid="24"/>
                                        </p:tgtEl>
                                        <p:attrNameLst>
                                          <p:attrName>ppt_h</p:attrName>
                                        </p:attrNameLst>
                                      </p:cBhvr>
                                      <p:tavLst>
                                        <p:tav tm="0">
                                          <p:val>
                                            <p:fltVal val="0"/>
                                          </p:val>
                                        </p:tav>
                                        <p:tav tm="100000">
                                          <p:val>
                                            <p:strVal val="#ppt_h"/>
                                          </p:val>
                                        </p:tav>
                                      </p:tavLst>
                                    </p:anim>
                                    <p:animEffect transition="in" filter="fade">
                                      <p:cBhvr>
                                        <p:cTn id="62" dur="500"/>
                                        <p:tgtEl>
                                          <p:spTgt spid="24"/>
                                        </p:tgtEl>
                                      </p:cBhvr>
                                    </p:animEffect>
                                    <p:anim calcmode="lin" valueType="num">
                                      <p:cBhvr>
                                        <p:cTn id="63" dur="500" fill="hold"/>
                                        <p:tgtEl>
                                          <p:spTgt spid="24"/>
                                        </p:tgtEl>
                                        <p:attrNameLst>
                                          <p:attrName>ppt_x</p:attrName>
                                        </p:attrNameLst>
                                      </p:cBhvr>
                                      <p:tavLst>
                                        <p:tav tm="0">
                                          <p:val>
                                            <p:fltVal val="0.5"/>
                                          </p:val>
                                        </p:tav>
                                        <p:tav tm="100000">
                                          <p:val>
                                            <p:strVal val="#ppt_x"/>
                                          </p:val>
                                        </p:tav>
                                      </p:tavLst>
                                    </p:anim>
                                    <p:anim calcmode="lin" valueType="num">
                                      <p:cBhvr>
                                        <p:cTn id="64" dur="500" fill="hold"/>
                                        <p:tgtEl>
                                          <p:spTgt spid="24"/>
                                        </p:tgtEl>
                                        <p:attrNameLst>
                                          <p:attrName>ppt_y</p:attrName>
                                        </p:attrNameLst>
                                      </p:cBhvr>
                                      <p:tavLst>
                                        <p:tav tm="0">
                                          <p:val>
                                            <p:fltVal val="0.5"/>
                                          </p:val>
                                        </p:tav>
                                        <p:tav tm="100000">
                                          <p:val>
                                            <p:strVal val="#ppt_y"/>
                                          </p:val>
                                        </p:tav>
                                      </p:tavLst>
                                    </p:anim>
                                  </p:childTnLst>
                                </p:cTn>
                              </p:par>
                              <p:par>
                                <p:cTn id="65" presetID="53" presetClass="entr" presetSubtype="528" fill="hold" nodeType="with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p:cTn id="67" dur="500" fill="hold"/>
                                        <p:tgtEl>
                                          <p:spTgt spid="35"/>
                                        </p:tgtEl>
                                        <p:attrNameLst>
                                          <p:attrName>ppt_w</p:attrName>
                                        </p:attrNameLst>
                                      </p:cBhvr>
                                      <p:tavLst>
                                        <p:tav tm="0">
                                          <p:val>
                                            <p:fltVal val="0"/>
                                          </p:val>
                                        </p:tav>
                                        <p:tav tm="100000">
                                          <p:val>
                                            <p:strVal val="#ppt_w"/>
                                          </p:val>
                                        </p:tav>
                                      </p:tavLst>
                                    </p:anim>
                                    <p:anim calcmode="lin" valueType="num">
                                      <p:cBhvr>
                                        <p:cTn id="68" dur="500" fill="hold"/>
                                        <p:tgtEl>
                                          <p:spTgt spid="35"/>
                                        </p:tgtEl>
                                        <p:attrNameLst>
                                          <p:attrName>ppt_h</p:attrName>
                                        </p:attrNameLst>
                                      </p:cBhvr>
                                      <p:tavLst>
                                        <p:tav tm="0">
                                          <p:val>
                                            <p:fltVal val="0"/>
                                          </p:val>
                                        </p:tav>
                                        <p:tav tm="100000">
                                          <p:val>
                                            <p:strVal val="#ppt_h"/>
                                          </p:val>
                                        </p:tav>
                                      </p:tavLst>
                                    </p:anim>
                                    <p:animEffect transition="in" filter="fade">
                                      <p:cBhvr>
                                        <p:cTn id="69" dur="500"/>
                                        <p:tgtEl>
                                          <p:spTgt spid="35"/>
                                        </p:tgtEl>
                                      </p:cBhvr>
                                    </p:animEffect>
                                    <p:anim calcmode="lin" valueType="num">
                                      <p:cBhvr>
                                        <p:cTn id="70" dur="500" fill="hold"/>
                                        <p:tgtEl>
                                          <p:spTgt spid="35"/>
                                        </p:tgtEl>
                                        <p:attrNameLst>
                                          <p:attrName>ppt_x</p:attrName>
                                        </p:attrNameLst>
                                      </p:cBhvr>
                                      <p:tavLst>
                                        <p:tav tm="0">
                                          <p:val>
                                            <p:fltVal val="0.5"/>
                                          </p:val>
                                        </p:tav>
                                        <p:tav tm="100000">
                                          <p:val>
                                            <p:strVal val="#ppt_x"/>
                                          </p:val>
                                        </p:tav>
                                      </p:tavLst>
                                    </p:anim>
                                    <p:anim calcmode="lin" valueType="num">
                                      <p:cBhvr>
                                        <p:cTn id="71" dur="500" fill="hold"/>
                                        <p:tgtEl>
                                          <p:spTgt spid="35"/>
                                        </p:tgtEl>
                                        <p:attrNameLst>
                                          <p:attrName>ppt_y</p:attrName>
                                        </p:attrNameLst>
                                      </p:cBhvr>
                                      <p:tavLst>
                                        <p:tav tm="0">
                                          <p:val>
                                            <p:fltVal val="0.5"/>
                                          </p:val>
                                        </p:tav>
                                        <p:tav tm="100000">
                                          <p:val>
                                            <p:strVal val="#ppt_y"/>
                                          </p:val>
                                        </p:tav>
                                      </p:tavLst>
                                    </p:anim>
                                  </p:childTnLst>
                                </p:cTn>
                              </p:par>
                              <p:par>
                                <p:cTn id="72" presetID="53" presetClass="entr" presetSubtype="528" fill="hold" nodeType="withEffect">
                                  <p:stCondLst>
                                    <p:cond delay="0"/>
                                  </p:stCondLst>
                                  <p:childTnLst>
                                    <p:set>
                                      <p:cBhvr>
                                        <p:cTn id="73" dur="1" fill="hold">
                                          <p:stCondLst>
                                            <p:cond delay="0"/>
                                          </p:stCondLst>
                                        </p:cTn>
                                        <p:tgtEl>
                                          <p:spTgt spid="43"/>
                                        </p:tgtEl>
                                        <p:attrNameLst>
                                          <p:attrName>style.visibility</p:attrName>
                                        </p:attrNameLst>
                                      </p:cBhvr>
                                      <p:to>
                                        <p:strVal val="visible"/>
                                      </p:to>
                                    </p:set>
                                    <p:anim calcmode="lin" valueType="num">
                                      <p:cBhvr>
                                        <p:cTn id="74" dur="500" fill="hold"/>
                                        <p:tgtEl>
                                          <p:spTgt spid="43"/>
                                        </p:tgtEl>
                                        <p:attrNameLst>
                                          <p:attrName>ppt_w</p:attrName>
                                        </p:attrNameLst>
                                      </p:cBhvr>
                                      <p:tavLst>
                                        <p:tav tm="0">
                                          <p:val>
                                            <p:fltVal val="0"/>
                                          </p:val>
                                        </p:tav>
                                        <p:tav tm="100000">
                                          <p:val>
                                            <p:strVal val="#ppt_w"/>
                                          </p:val>
                                        </p:tav>
                                      </p:tavLst>
                                    </p:anim>
                                    <p:anim calcmode="lin" valueType="num">
                                      <p:cBhvr>
                                        <p:cTn id="75" dur="500" fill="hold"/>
                                        <p:tgtEl>
                                          <p:spTgt spid="43"/>
                                        </p:tgtEl>
                                        <p:attrNameLst>
                                          <p:attrName>ppt_h</p:attrName>
                                        </p:attrNameLst>
                                      </p:cBhvr>
                                      <p:tavLst>
                                        <p:tav tm="0">
                                          <p:val>
                                            <p:fltVal val="0"/>
                                          </p:val>
                                        </p:tav>
                                        <p:tav tm="100000">
                                          <p:val>
                                            <p:strVal val="#ppt_h"/>
                                          </p:val>
                                        </p:tav>
                                      </p:tavLst>
                                    </p:anim>
                                    <p:animEffect transition="in" filter="fade">
                                      <p:cBhvr>
                                        <p:cTn id="76" dur="500"/>
                                        <p:tgtEl>
                                          <p:spTgt spid="43"/>
                                        </p:tgtEl>
                                      </p:cBhvr>
                                    </p:animEffect>
                                    <p:anim calcmode="lin" valueType="num">
                                      <p:cBhvr>
                                        <p:cTn id="77" dur="500" fill="hold"/>
                                        <p:tgtEl>
                                          <p:spTgt spid="43"/>
                                        </p:tgtEl>
                                        <p:attrNameLst>
                                          <p:attrName>ppt_x</p:attrName>
                                        </p:attrNameLst>
                                      </p:cBhvr>
                                      <p:tavLst>
                                        <p:tav tm="0">
                                          <p:val>
                                            <p:fltVal val="0.5"/>
                                          </p:val>
                                        </p:tav>
                                        <p:tav tm="100000">
                                          <p:val>
                                            <p:strVal val="#ppt_x"/>
                                          </p:val>
                                        </p:tav>
                                      </p:tavLst>
                                    </p:anim>
                                    <p:anim calcmode="lin" valueType="num">
                                      <p:cBhvr>
                                        <p:cTn id="78" dur="500" fill="hold"/>
                                        <p:tgtEl>
                                          <p:spTgt spid="43"/>
                                        </p:tgtEl>
                                        <p:attrNameLst>
                                          <p:attrName>ppt_y</p:attrName>
                                        </p:attrNameLst>
                                      </p:cBhvr>
                                      <p:tavLst>
                                        <p:tav tm="0">
                                          <p:val>
                                            <p:fltVal val="0.5"/>
                                          </p:val>
                                        </p:tav>
                                        <p:tav tm="100000">
                                          <p:val>
                                            <p:strVal val="#ppt_y"/>
                                          </p:val>
                                        </p:tav>
                                      </p:tavLst>
                                    </p:anim>
                                  </p:childTnLst>
                                </p:cTn>
                              </p:par>
                            </p:childTnLst>
                          </p:cTn>
                        </p:par>
                        <p:par>
                          <p:cTn id="79" fill="hold">
                            <p:stCondLst>
                              <p:cond delay="1000"/>
                            </p:stCondLst>
                            <p:childTnLst>
                              <p:par>
                                <p:cTn id="80" presetID="2" presetClass="entr" presetSubtype="8" fill="hold" grpId="0" nodeType="afterEffect">
                                  <p:stCondLst>
                                    <p:cond delay="0"/>
                                  </p:stCondLst>
                                  <p:childTnLst>
                                    <p:set>
                                      <p:cBhvr>
                                        <p:cTn id="81" dur="1" fill="hold">
                                          <p:stCondLst>
                                            <p:cond delay="0"/>
                                          </p:stCondLst>
                                        </p:cTn>
                                        <p:tgtEl>
                                          <p:spTgt spid="62"/>
                                        </p:tgtEl>
                                        <p:attrNameLst>
                                          <p:attrName>style.visibility</p:attrName>
                                        </p:attrNameLst>
                                      </p:cBhvr>
                                      <p:to>
                                        <p:strVal val="visible"/>
                                      </p:to>
                                    </p:set>
                                    <p:anim calcmode="lin" valueType="num">
                                      <p:cBhvr additive="base">
                                        <p:cTn id="82" dur="500" fill="hold"/>
                                        <p:tgtEl>
                                          <p:spTgt spid="62"/>
                                        </p:tgtEl>
                                        <p:attrNameLst>
                                          <p:attrName>ppt_x</p:attrName>
                                        </p:attrNameLst>
                                      </p:cBhvr>
                                      <p:tavLst>
                                        <p:tav tm="0">
                                          <p:val>
                                            <p:strVal val="0-#ppt_w/2"/>
                                          </p:val>
                                        </p:tav>
                                        <p:tav tm="100000">
                                          <p:val>
                                            <p:strVal val="#ppt_x"/>
                                          </p:val>
                                        </p:tav>
                                      </p:tavLst>
                                    </p:anim>
                                    <p:anim calcmode="lin" valueType="num">
                                      <p:cBhvr additive="base">
                                        <p:cTn id="83" dur="500" fill="hold"/>
                                        <p:tgtEl>
                                          <p:spTgt spid="62"/>
                                        </p:tgtEl>
                                        <p:attrNameLst>
                                          <p:attrName>ppt_y</p:attrName>
                                        </p:attrNameLst>
                                      </p:cBhvr>
                                      <p:tavLst>
                                        <p:tav tm="0">
                                          <p:val>
                                            <p:strVal val="#ppt_y"/>
                                          </p:val>
                                        </p:tav>
                                        <p:tav tm="100000">
                                          <p:val>
                                            <p:strVal val="#ppt_y"/>
                                          </p:val>
                                        </p:tav>
                                      </p:tavLst>
                                    </p:anim>
                                  </p:childTnLst>
                                </p:cTn>
                              </p:par>
                              <p:par>
                                <p:cTn id="84" presetID="2" presetClass="entr" presetSubtype="8" fill="hold" grpId="0" nodeType="withEffect">
                                  <p:stCondLst>
                                    <p:cond delay="0"/>
                                  </p:stCondLst>
                                  <p:childTnLst>
                                    <p:set>
                                      <p:cBhvr>
                                        <p:cTn id="85" dur="1" fill="hold">
                                          <p:stCondLst>
                                            <p:cond delay="0"/>
                                          </p:stCondLst>
                                        </p:cTn>
                                        <p:tgtEl>
                                          <p:spTgt spid="60"/>
                                        </p:tgtEl>
                                        <p:attrNameLst>
                                          <p:attrName>style.visibility</p:attrName>
                                        </p:attrNameLst>
                                      </p:cBhvr>
                                      <p:to>
                                        <p:strVal val="visible"/>
                                      </p:to>
                                    </p:set>
                                    <p:anim calcmode="lin" valueType="num">
                                      <p:cBhvr additive="base">
                                        <p:cTn id="86" dur="500" fill="hold"/>
                                        <p:tgtEl>
                                          <p:spTgt spid="60"/>
                                        </p:tgtEl>
                                        <p:attrNameLst>
                                          <p:attrName>ppt_x</p:attrName>
                                        </p:attrNameLst>
                                      </p:cBhvr>
                                      <p:tavLst>
                                        <p:tav tm="0">
                                          <p:val>
                                            <p:strVal val="0-#ppt_w/2"/>
                                          </p:val>
                                        </p:tav>
                                        <p:tav tm="100000">
                                          <p:val>
                                            <p:strVal val="#ppt_x"/>
                                          </p:val>
                                        </p:tav>
                                      </p:tavLst>
                                    </p:anim>
                                    <p:anim calcmode="lin" valueType="num">
                                      <p:cBhvr additive="base">
                                        <p:cTn id="87" dur="500" fill="hold"/>
                                        <p:tgtEl>
                                          <p:spTgt spid="60"/>
                                        </p:tgtEl>
                                        <p:attrNameLst>
                                          <p:attrName>ppt_y</p:attrName>
                                        </p:attrNameLst>
                                      </p:cBhvr>
                                      <p:tavLst>
                                        <p:tav tm="0">
                                          <p:val>
                                            <p:strVal val="#ppt_y"/>
                                          </p:val>
                                        </p:tav>
                                        <p:tav tm="100000">
                                          <p:val>
                                            <p:strVal val="#ppt_y"/>
                                          </p:val>
                                        </p:tav>
                                      </p:tavLst>
                                    </p:anim>
                                  </p:childTnLst>
                                </p:cTn>
                              </p:par>
                              <p:par>
                                <p:cTn id="88" presetID="2" presetClass="entr" presetSubtype="8" fill="hold" grpId="0" nodeType="withEffect">
                                  <p:stCondLst>
                                    <p:cond delay="0"/>
                                  </p:stCondLst>
                                  <p:childTnLst>
                                    <p:set>
                                      <p:cBhvr>
                                        <p:cTn id="89" dur="1" fill="hold">
                                          <p:stCondLst>
                                            <p:cond delay="0"/>
                                          </p:stCondLst>
                                        </p:cTn>
                                        <p:tgtEl>
                                          <p:spTgt spid="61"/>
                                        </p:tgtEl>
                                        <p:attrNameLst>
                                          <p:attrName>style.visibility</p:attrName>
                                        </p:attrNameLst>
                                      </p:cBhvr>
                                      <p:to>
                                        <p:strVal val="visible"/>
                                      </p:to>
                                    </p:set>
                                    <p:anim calcmode="lin" valueType="num">
                                      <p:cBhvr additive="base">
                                        <p:cTn id="90" dur="500" fill="hold"/>
                                        <p:tgtEl>
                                          <p:spTgt spid="61"/>
                                        </p:tgtEl>
                                        <p:attrNameLst>
                                          <p:attrName>ppt_x</p:attrName>
                                        </p:attrNameLst>
                                      </p:cBhvr>
                                      <p:tavLst>
                                        <p:tav tm="0">
                                          <p:val>
                                            <p:strVal val="0-#ppt_w/2"/>
                                          </p:val>
                                        </p:tav>
                                        <p:tav tm="100000">
                                          <p:val>
                                            <p:strVal val="#ppt_x"/>
                                          </p:val>
                                        </p:tav>
                                      </p:tavLst>
                                    </p:anim>
                                    <p:anim calcmode="lin" valueType="num">
                                      <p:cBhvr additive="base">
                                        <p:cTn id="91"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60" grpId="0"/>
      <p:bldP spid="61"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1956753" y="1223645"/>
            <a:ext cx="7735887" cy="5046663"/>
            <a:chOff x="1956753" y="1083945"/>
            <a:chExt cx="7735887" cy="5046663"/>
          </a:xfrm>
        </p:grpSpPr>
        <p:grpSp>
          <p:nvGrpSpPr>
            <p:cNvPr id="6" name="Group 2"/>
            <p:cNvGrpSpPr>
              <a:grpSpLocks/>
            </p:cNvGrpSpPr>
            <p:nvPr/>
          </p:nvGrpSpPr>
          <p:grpSpPr bwMode="auto">
            <a:xfrm>
              <a:off x="2887028" y="2039620"/>
              <a:ext cx="6805612" cy="4090988"/>
              <a:chOff x="0" y="0"/>
              <a:chExt cx="6805301" cy="4091401"/>
            </a:xfrm>
          </p:grpSpPr>
          <p:grpSp>
            <p:nvGrpSpPr>
              <p:cNvPr id="51" name="Group 3"/>
              <p:cNvGrpSpPr>
                <a:grpSpLocks/>
              </p:cNvGrpSpPr>
              <p:nvPr/>
            </p:nvGrpSpPr>
            <p:grpSpPr bwMode="auto">
              <a:xfrm>
                <a:off x="0" y="0"/>
                <a:ext cx="6558342" cy="4091401"/>
                <a:chOff x="0" y="0"/>
                <a:chExt cx="7056438" cy="4402137"/>
              </a:xfrm>
            </p:grpSpPr>
            <p:sp>
              <p:nvSpPr>
                <p:cNvPr id="67" name="Freeform 673"/>
                <p:cNvSpPr>
                  <a:spLocks noEditPoints="1" noChangeArrowheads="1"/>
                </p:cNvSpPr>
                <p:nvPr/>
              </p:nvSpPr>
              <p:spPr bwMode="auto">
                <a:xfrm rot="21275257">
                  <a:off x="3263900" y="0"/>
                  <a:ext cx="2628900" cy="2630487"/>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68" name="Freeform 675"/>
                <p:cNvSpPr>
                  <a:spLocks noEditPoints="1" noChangeArrowheads="1"/>
                </p:cNvSpPr>
                <p:nvPr/>
              </p:nvSpPr>
              <p:spPr bwMode="auto">
                <a:xfrm rot="21275257">
                  <a:off x="0" y="69850"/>
                  <a:ext cx="3429000" cy="3429000"/>
                </a:xfrm>
                <a:custGeom>
                  <a:avLst/>
                  <a:gdLst>
                    <a:gd name="T0" fmla="*/ 2512 w 2622"/>
                    <a:gd name="T1" fmla="*/ 1152 h 2622"/>
                    <a:gd name="T2" fmla="*/ 2460 w 2622"/>
                    <a:gd name="T3" fmla="*/ 930 h 2622"/>
                    <a:gd name="T4" fmla="*/ 2482 w 2622"/>
                    <a:gd name="T5" fmla="*/ 718 h 2622"/>
                    <a:gd name="T6" fmla="*/ 2244 w 2622"/>
                    <a:gd name="T7" fmla="*/ 540 h 2622"/>
                    <a:gd name="T8" fmla="*/ 2082 w 2622"/>
                    <a:gd name="T9" fmla="*/ 378 h 2622"/>
                    <a:gd name="T10" fmla="*/ 1906 w 2622"/>
                    <a:gd name="T11" fmla="*/ 140 h 2622"/>
                    <a:gd name="T12" fmla="*/ 1694 w 2622"/>
                    <a:gd name="T13" fmla="*/ 162 h 2622"/>
                    <a:gd name="T14" fmla="*/ 1470 w 2622"/>
                    <a:gd name="T15" fmla="*/ 112 h 2622"/>
                    <a:gd name="T16" fmla="*/ 1240 w 2622"/>
                    <a:gd name="T17" fmla="*/ 104 h 2622"/>
                    <a:gd name="T18" fmla="*/ 1042 w 2622"/>
                    <a:gd name="T19" fmla="*/ 26 h 2622"/>
                    <a:gd name="T20" fmla="*/ 808 w 2622"/>
                    <a:gd name="T21" fmla="*/ 210 h 2622"/>
                    <a:gd name="T22" fmla="*/ 610 w 2622"/>
                    <a:gd name="T23" fmla="*/ 326 h 2622"/>
                    <a:gd name="T24" fmla="*/ 334 w 2622"/>
                    <a:gd name="T25" fmla="*/ 434 h 2622"/>
                    <a:gd name="T26" fmla="*/ 302 w 2622"/>
                    <a:gd name="T27" fmla="*/ 646 h 2622"/>
                    <a:gd name="T28" fmla="*/ 194 w 2622"/>
                    <a:gd name="T29" fmla="*/ 848 h 2622"/>
                    <a:gd name="T30" fmla="*/ 126 w 2622"/>
                    <a:gd name="T31" fmla="*/ 1068 h 2622"/>
                    <a:gd name="T32" fmla="*/ 0 w 2622"/>
                    <a:gd name="T33" fmla="*/ 1240 h 2622"/>
                    <a:gd name="T34" fmla="*/ 118 w 2622"/>
                    <a:gd name="T35" fmla="*/ 1512 h 2622"/>
                    <a:gd name="T36" fmla="*/ 178 w 2622"/>
                    <a:gd name="T37" fmla="*/ 1734 h 2622"/>
                    <a:gd name="T38" fmla="*/ 212 w 2622"/>
                    <a:gd name="T39" fmla="*/ 2028 h 2622"/>
                    <a:gd name="T40" fmla="*/ 408 w 2622"/>
                    <a:gd name="T41" fmla="*/ 2116 h 2622"/>
                    <a:gd name="T42" fmla="*/ 576 w 2622"/>
                    <a:gd name="T43" fmla="*/ 2272 h 2622"/>
                    <a:gd name="T44" fmla="*/ 770 w 2622"/>
                    <a:gd name="T45" fmla="*/ 2394 h 2622"/>
                    <a:gd name="T46" fmla="*/ 904 w 2622"/>
                    <a:gd name="T47" fmla="*/ 2560 h 2622"/>
                    <a:gd name="T48" fmla="*/ 1196 w 2622"/>
                    <a:gd name="T49" fmla="*/ 2516 h 2622"/>
                    <a:gd name="T50" fmla="*/ 1426 w 2622"/>
                    <a:gd name="T51" fmla="*/ 2516 h 2622"/>
                    <a:gd name="T52" fmla="*/ 1720 w 2622"/>
                    <a:gd name="T53" fmla="*/ 2560 h 2622"/>
                    <a:gd name="T54" fmla="*/ 1854 w 2622"/>
                    <a:gd name="T55" fmla="*/ 2394 h 2622"/>
                    <a:gd name="T56" fmla="*/ 2048 w 2622"/>
                    <a:gd name="T57" fmla="*/ 2272 h 2622"/>
                    <a:gd name="T58" fmla="*/ 2216 w 2622"/>
                    <a:gd name="T59" fmla="*/ 2116 h 2622"/>
                    <a:gd name="T60" fmla="*/ 2412 w 2622"/>
                    <a:gd name="T61" fmla="*/ 2028 h 2622"/>
                    <a:gd name="T62" fmla="*/ 2446 w 2622"/>
                    <a:gd name="T63" fmla="*/ 1734 h 2622"/>
                    <a:gd name="T64" fmla="*/ 2506 w 2622"/>
                    <a:gd name="T65" fmla="*/ 1512 h 2622"/>
                    <a:gd name="T66" fmla="*/ 1312 w 2622"/>
                    <a:gd name="T67" fmla="*/ 2420 h 2622"/>
                    <a:gd name="T68" fmla="*/ 1088 w 2622"/>
                    <a:gd name="T69" fmla="*/ 2398 h 2622"/>
                    <a:gd name="T70" fmla="*/ 830 w 2622"/>
                    <a:gd name="T71" fmla="*/ 2312 h 2622"/>
                    <a:gd name="T72" fmla="*/ 606 w 2622"/>
                    <a:gd name="T73" fmla="*/ 2168 h 2622"/>
                    <a:gd name="T74" fmla="*/ 422 w 2622"/>
                    <a:gd name="T75" fmla="*/ 1976 h 2622"/>
                    <a:gd name="T76" fmla="*/ 290 w 2622"/>
                    <a:gd name="T77" fmla="*/ 1744 h 2622"/>
                    <a:gd name="T78" fmla="*/ 216 w 2622"/>
                    <a:gd name="T79" fmla="*/ 1480 h 2622"/>
                    <a:gd name="T80" fmla="*/ 208 w 2622"/>
                    <a:gd name="T81" fmla="*/ 1198 h 2622"/>
                    <a:gd name="T82" fmla="*/ 270 w 2622"/>
                    <a:gd name="T83" fmla="*/ 930 h 2622"/>
                    <a:gd name="T84" fmla="*/ 392 w 2622"/>
                    <a:gd name="T85" fmla="*/ 692 h 2622"/>
                    <a:gd name="T86" fmla="*/ 566 w 2622"/>
                    <a:gd name="T87" fmla="*/ 490 h 2622"/>
                    <a:gd name="T88" fmla="*/ 782 w 2622"/>
                    <a:gd name="T89" fmla="*/ 336 h 2622"/>
                    <a:gd name="T90" fmla="*/ 1034 w 2622"/>
                    <a:gd name="T91" fmla="*/ 236 h 2622"/>
                    <a:gd name="T92" fmla="*/ 1312 w 2622"/>
                    <a:gd name="T93" fmla="*/ 202 h 2622"/>
                    <a:gd name="T94" fmla="*/ 1588 w 2622"/>
                    <a:gd name="T95" fmla="*/ 236 h 2622"/>
                    <a:gd name="T96" fmla="*/ 1840 w 2622"/>
                    <a:gd name="T97" fmla="*/ 336 h 2622"/>
                    <a:gd name="T98" fmla="*/ 2058 w 2622"/>
                    <a:gd name="T99" fmla="*/ 490 h 2622"/>
                    <a:gd name="T100" fmla="*/ 2232 w 2622"/>
                    <a:gd name="T101" fmla="*/ 692 h 2622"/>
                    <a:gd name="T102" fmla="*/ 2354 w 2622"/>
                    <a:gd name="T103" fmla="*/ 930 h 2622"/>
                    <a:gd name="T104" fmla="*/ 2416 w 2622"/>
                    <a:gd name="T105" fmla="*/ 1198 h 2622"/>
                    <a:gd name="T106" fmla="*/ 2408 w 2622"/>
                    <a:gd name="T107" fmla="*/ 1480 h 2622"/>
                    <a:gd name="T108" fmla="*/ 2334 w 2622"/>
                    <a:gd name="T109" fmla="*/ 1744 h 2622"/>
                    <a:gd name="T110" fmla="*/ 2200 w 2622"/>
                    <a:gd name="T111" fmla="*/ 1976 h 2622"/>
                    <a:gd name="T112" fmla="*/ 2018 w 2622"/>
                    <a:gd name="T113" fmla="*/ 2168 h 2622"/>
                    <a:gd name="T114" fmla="*/ 1792 w 2622"/>
                    <a:gd name="T115" fmla="*/ 2312 h 2622"/>
                    <a:gd name="T116" fmla="*/ 1536 w 2622"/>
                    <a:gd name="T117" fmla="*/ 2398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22"/>
                    <a:gd name="T178" fmla="*/ 0 h 2622"/>
                    <a:gd name="T179" fmla="*/ 2622 w 2622"/>
                    <a:gd name="T180" fmla="*/ 2622 h 262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rgbClr val="000000"/>
                    </a:solidFill>
                    <a:latin typeface="Gulim" panose="020B0600000101010101" pitchFamily="34" charset="-127"/>
                    <a:ea typeface="Gulim" panose="020B0600000101010101" pitchFamily="34" charset="-127"/>
                  </a:endParaRPr>
                </a:p>
              </p:txBody>
            </p:sp>
            <p:sp>
              <p:nvSpPr>
                <p:cNvPr id="69" name="Oval 676"/>
                <p:cNvSpPr>
                  <a:spLocks noChangeArrowheads="1"/>
                </p:cNvSpPr>
                <p:nvPr/>
              </p:nvSpPr>
              <p:spPr bwMode="auto">
                <a:xfrm rot="21275257">
                  <a:off x="366713" y="436562"/>
                  <a:ext cx="2695575" cy="2693988"/>
                </a:xfrm>
                <a:prstGeom prst="ellipse">
                  <a:avLst/>
                </a:prstGeom>
                <a:solidFill>
                  <a:srgbClr val="0070C0"/>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70" name="Oval 677"/>
                <p:cNvSpPr>
                  <a:spLocks noChangeArrowheads="1"/>
                </p:cNvSpPr>
                <p:nvPr/>
              </p:nvSpPr>
              <p:spPr bwMode="auto">
                <a:xfrm rot="21275257">
                  <a:off x="3676650" y="414337"/>
                  <a:ext cx="1801813" cy="1801813"/>
                </a:xfrm>
                <a:prstGeom prst="ellipse">
                  <a:avLst/>
                </a:prstGeom>
                <a:solidFill>
                  <a:srgbClr val="FFC000"/>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71" name="Freeform 679"/>
                <p:cNvSpPr>
                  <a:spLocks noEditPoints="1" noChangeArrowheads="1"/>
                </p:cNvSpPr>
                <p:nvPr/>
              </p:nvSpPr>
              <p:spPr bwMode="auto">
                <a:xfrm rot="21275257">
                  <a:off x="4752975" y="2097087"/>
                  <a:ext cx="2303463" cy="2305050"/>
                </a:xfrm>
                <a:custGeom>
                  <a:avLst/>
                  <a:gdLst>
                    <a:gd name="T0" fmla="*/ 1706 w 1816"/>
                    <a:gd name="T1" fmla="*/ 792 h 1816"/>
                    <a:gd name="T2" fmla="*/ 1774 w 1816"/>
                    <a:gd name="T3" fmla="*/ 626 h 1816"/>
                    <a:gd name="T4" fmla="*/ 1578 w 1816"/>
                    <a:gd name="T5" fmla="*/ 460 h 1816"/>
                    <a:gd name="T6" fmla="*/ 1498 w 1816"/>
                    <a:gd name="T7" fmla="*/ 216 h 1816"/>
                    <a:gd name="T8" fmla="*/ 1318 w 1816"/>
                    <a:gd name="T9" fmla="*/ 214 h 1816"/>
                    <a:gd name="T10" fmla="*/ 1150 w 1816"/>
                    <a:gd name="T11" fmla="*/ 138 h 1816"/>
                    <a:gd name="T12" fmla="*/ 978 w 1816"/>
                    <a:gd name="T13" fmla="*/ 104 h 1816"/>
                    <a:gd name="T14" fmla="*/ 792 w 1816"/>
                    <a:gd name="T15" fmla="*/ 110 h 1816"/>
                    <a:gd name="T16" fmla="*/ 626 w 1816"/>
                    <a:gd name="T17" fmla="*/ 42 h 1816"/>
                    <a:gd name="T18" fmla="*/ 460 w 1816"/>
                    <a:gd name="T19" fmla="*/ 236 h 1816"/>
                    <a:gd name="T20" fmla="*/ 216 w 1816"/>
                    <a:gd name="T21" fmla="*/ 316 h 1816"/>
                    <a:gd name="T22" fmla="*/ 214 w 1816"/>
                    <a:gd name="T23" fmla="*/ 496 h 1816"/>
                    <a:gd name="T24" fmla="*/ 138 w 1816"/>
                    <a:gd name="T25" fmla="*/ 666 h 1816"/>
                    <a:gd name="T26" fmla="*/ 104 w 1816"/>
                    <a:gd name="T27" fmla="*/ 836 h 1816"/>
                    <a:gd name="T28" fmla="*/ 108 w 1816"/>
                    <a:gd name="T29" fmla="*/ 1022 h 1816"/>
                    <a:gd name="T30" fmla="*/ 42 w 1816"/>
                    <a:gd name="T31" fmla="*/ 1190 h 1816"/>
                    <a:gd name="T32" fmla="*/ 236 w 1816"/>
                    <a:gd name="T33" fmla="*/ 1356 h 1816"/>
                    <a:gd name="T34" fmla="*/ 316 w 1816"/>
                    <a:gd name="T35" fmla="*/ 1600 h 1816"/>
                    <a:gd name="T36" fmla="*/ 496 w 1816"/>
                    <a:gd name="T37" fmla="*/ 1602 h 1816"/>
                    <a:gd name="T38" fmla="*/ 666 w 1816"/>
                    <a:gd name="T39" fmla="*/ 1678 h 1816"/>
                    <a:gd name="T40" fmla="*/ 836 w 1816"/>
                    <a:gd name="T41" fmla="*/ 1712 h 1816"/>
                    <a:gd name="T42" fmla="*/ 1022 w 1816"/>
                    <a:gd name="T43" fmla="*/ 1706 h 1816"/>
                    <a:gd name="T44" fmla="*/ 1188 w 1816"/>
                    <a:gd name="T45" fmla="*/ 1774 h 1816"/>
                    <a:gd name="T46" fmla="*/ 1356 w 1816"/>
                    <a:gd name="T47" fmla="*/ 1578 h 1816"/>
                    <a:gd name="T48" fmla="*/ 1600 w 1816"/>
                    <a:gd name="T49" fmla="*/ 1500 h 1816"/>
                    <a:gd name="T50" fmla="*/ 1602 w 1816"/>
                    <a:gd name="T51" fmla="*/ 1320 h 1816"/>
                    <a:gd name="T52" fmla="*/ 1678 w 1816"/>
                    <a:gd name="T53" fmla="*/ 1150 h 1816"/>
                    <a:gd name="T54" fmla="*/ 1710 w 1816"/>
                    <a:gd name="T55" fmla="*/ 978 h 1816"/>
                    <a:gd name="T56" fmla="*/ 872 w 1816"/>
                    <a:gd name="T57" fmla="*/ 1612 h 1816"/>
                    <a:gd name="T58" fmla="*/ 730 w 1816"/>
                    <a:gd name="T59" fmla="*/ 1592 h 1816"/>
                    <a:gd name="T60" fmla="*/ 602 w 1816"/>
                    <a:gd name="T61" fmla="*/ 1544 h 1816"/>
                    <a:gd name="T62" fmla="*/ 484 w 1816"/>
                    <a:gd name="T63" fmla="*/ 1474 h 1816"/>
                    <a:gd name="T64" fmla="*/ 384 w 1816"/>
                    <a:gd name="T65" fmla="*/ 1382 h 1816"/>
                    <a:gd name="T66" fmla="*/ 304 w 1816"/>
                    <a:gd name="T67" fmla="*/ 1274 h 1816"/>
                    <a:gd name="T68" fmla="*/ 244 w 1816"/>
                    <a:gd name="T69" fmla="*/ 1150 h 1816"/>
                    <a:gd name="T70" fmla="*/ 210 w 1816"/>
                    <a:gd name="T71" fmla="*/ 1016 h 1816"/>
                    <a:gd name="T72" fmla="*/ 202 w 1816"/>
                    <a:gd name="T73" fmla="*/ 872 h 1816"/>
                    <a:gd name="T74" fmla="*/ 224 w 1816"/>
                    <a:gd name="T75" fmla="*/ 732 h 1816"/>
                    <a:gd name="T76" fmla="*/ 272 w 1816"/>
                    <a:gd name="T77" fmla="*/ 602 h 1816"/>
                    <a:gd name="T78" fmla="*/ 342 w 1816"/>
                    <a:gd name="T79" fmla="*/ 486 h 1816"/>
                    <a:gd name="T80" fmla="*/ 432 w 1816"/>
                    <a:gd name="T81" fmla="*/ 386 h 1816"/>
                    <a:gd name="T82" fmla="*/ 542 w 1816"/>
                    <a:gd name="T83" fmla="*/ 304 h 1816"/>
                    <a:gd name="T84" fmla="*/ 664 w 1816"/>
                    <a:gd name="T85" fmla="*/ 244 h 1816"/>
                    <a:gd name="T86" fmla="*/ 800 w 1816"/>
                    <a:gd name="T87" fmla="*/ 210 h 1816"/>
                    <a:gd name="T88" fmla="*/ 944 w 1816"/>
                    <a:gd name="T89" fmla="*/ 202 h 1816"/>
                    <a:gd name="T90" fmla="*/ 1084 w 1816"/>
                    <a:gd name="T91" fmla="*/ 224 h 1816"/>
                    <a:gd name="T92" fmla="*/ 1214 w 1816"/>
                    <a:gd name="T93" fmla="*/ 272 h 1816"/>
                    <a:gd name="T94" fmla="*/ 1330 w 1816"/>
                    <a:gd name="T95" fmla="*/ 342 h 1816"/>
                    <a:gd name="T96" fmla="*/ 1430 w 1816"/>
                    <a:gd name="T97" fmla="*/ 432 h 1816"/>
                    <a:gd name="T98" fmla="*/ 1512 w 1816"/>
                    <a:gd name="T99" fmla="*/ 542 h 1816"/>
                    <a:gd name="T100" fmla="*/ 1570 w 1816"/>
                    <a:gd name="T101" fmla="*/ 664 h 1816"/>
                    <a:gd name="T102" fmla="*/ 1606 w 1816"/>
                    <a:gd name="T103" fmla="*/ 800 h 1816"/>
                    <a:gd name="T104" fmla="*/ 1612 w 1816"/>
                    <a:gd name="T105" fmla="*/ 944 h 1816"/>
                    <a:gd name="T106" fmla="*/ 1592 w 1816"/>
                    <a:gd name="T107" fmla="*/ 1084 h 1816"/>
                    <a:gd name="T108" fmla="*/ 1544 w 1816"/>
                    <a:gd name="T109" fmla="*/ 1214 h 1816"/>
                    <a:gd name="T110" fmla="*/ 1474 w 1816"/>
                    <a:gd name="T111" fmla="*/ 1330 h 1816"/>
                    <a:gd name="T112" fmla="*/ 1382 w 1816"/>
                    <a:gd name="T113" fmla="*/ 1430 h 1816"/>
                    <a:gd name="T114" fmla="*/ 1274 w 1816"/>
                    <a:gd name="T115" fmla="*/ 1512 h 1816"/>
                    <a:gd name="T116" fmla="*/ 1150 w 1816"/>
                    <a:gd name="T117" fmla="*/ 1570 h 1816"/>
                    <a:gd name="T118" fmla="*/ 1014 w 1816"/>
                    <a:gd name="T119" fmla="*/ 160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16"/>
                    <a:gd name="T181" fmla="*/ 0 h 1816"/>
                    <a:gd name="T182" fmla="*/ 1816 w 1816"/>
                    <a:gd name="T183" fmla="*/ 1816 h 18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F620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72" name="Oval 680"/>
                <p:cNvSpPr>
                  <a:spLocks noChangeArrowheads="1"/>
                </p:cNvSpPr>
                <p:nvPr/>
              </p:nvSpPr>
              <p:spPr bwMode="auto">
                <a:xfrm rot="21275257">
                  <a:off x="5114925" y="2460625"/>
                  <a:ext cx="1577975" cy="1577975"/>
                </a:xfrm>
                <a:prstGeom prst="ellipse">
                  <a:avLst/>
                </a:prstGeom>
                <a:solidFill>
                  <a:srgbClr val="FF6201"/>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endParaRPr lang="zh-CN" altLang="zh-CN">
                    <a:solidFill>
                      <a:srgbClr val="000000"/>
                    </a:solidFill>
                    <a:latin typeface="Gulim" panose="020B0600000101010101" pitchFamily="34" charset="-127"/>
                    <a:ea typeface="Gulim" panose="020B0600000101010101" pitchFamily="34" charset="-127"/>
                    <a:sym typeface="Gulim" panose="020B0600000101010101" pitchFamily="34" charset="-127"/>
                  </a:endParaRPr>
                </a:p>
              </p:txBody>
            </p:sp>
            <p:sp>
              <p:nvSpPr>
                <p:cNvPr id="73" name="Arc 681"/>
                <p:cNvSpPr>
                  <a:spLocks/>
                </p:cNvSpPr>
                <p:nvPr/>
              </p:nvSpPr>
              <p:spPr bwMode="auto">
                <a:xfrm rot="7501686">
                  <a:off x="3201193" y="2029619"/>
                  <a:ext cx="1906587" cy="1549400"/>
                </a:xfrm>
                <a:custGeom>
                  <a:avLst/>
                  <a:gdLst>
                    <a:gd name="T0" fmla="*/ 14840 w 21600"/>
                    <a:gd name="T1" fmla="*/ -1 h 15695"/>
                    <a:gd name="T2" fmla="*/ 21600 w 21600"/>
                    <a:gd name="T3" fmla="*/ 15695 h 15695"/>
                    <a:gd name="T4" fmla="*/ 14840 w 21600"/>
                    <a:gd name="T5" fmla="*/ -1 h 15695"/>
                    <a:gd name="T6" fmla="*/ 21600 w 21600"/>
                    <a:gd name="T7" fmla="*/ 15695 h 15695"/>
                    <a:gd name="T8" fmla="*/ 0 w 21600"/>
                    <a:gd name="T9" fmla="*/ 15695 h 15695"/>
                    <a:gd name="T10" fmla="*/ 14840 w 21600"/>
                    <a:gd name="T11" fmla="*/ -1 h 15695"/>
                    <a:gd name="T12" fmla="*/ 0 60000 65536"/>
                    <a:gd name="T13" fmla="*/ 0 60000 65536"/>
                    <a:gd name="T14" fmla="*/ 0 60000 65536"/>
                    <a:gd name="T15" fmla="*/ 0 60000 65536"/>
                    <a:gd name="T16" fmla="*/ 0 60000 65536"/>
                    <a:gd name="T17" fmla="*/ 0 60000 65536"/>
                    <a:gd name="T18" fmla="*/ 0 w 21600"/>
                    <a:gd name="T19" fmla="*/ 0 h 15695"/>
                    <a:gd name="T20" fmla="*/ 21600 w 21600"/>
                    <a:gd name="T21" fmla="*/ 15695 h 15695"/>
                  </a:gdLst>
                  <a:ahLst/>
                  <a:cxnLst>
                    <a:cxn ang="T12">
                      <a:pos x="T0" y="T1"/>
                    </a:cxn>
                    <a:cxn ang="T13">
                      <a:pos x="T2" y="T3"/>
                    </a:cxn>
                    <a:cxn ang="T14">
                      <a:pos x="T4" y="T5"/>
                    </a:cxn>
                    <a:cxn ang="T15">
                      <a:pos x="T6" y="T7"/>
                    </a:cxn>
                    <a:cxn ang="T16">
                      <a:pos x="T8" y="T9"/>
                    </a:cxn>
                    <a:cxn ang="T17">
                      <a:pos x="T10" y="T11"/>
                    </a:cxn>
                  </a:cxnLst>
                  <a:rect l="T18" t="T19" r="T20" b="T21"/>
                  <a:pathLst>
                    <a:path w="21600" h="15695">
                      <a:moveTo>
                        <a:pt x="14840" y="-1"/>
                      </a:moveTo>
                      <a:cubicBezTo>
                        <a:pt x="19155" y="4079"/>
                        <a:pt x="21600" y="9756"/>
                        <a:pt x="21600" y="15695"/>
                      </a:cubicBezTo>
                    </a:path>
                    <a:path w="21600" h="15695">
                      <a:moveTo>
                        <a:pt x="14840" y="-1"/>
                      </a:moveTo>
                      <a:cubicBezTo>
                        <a:pt x="19155" y="4079"/>
                        <a:pt x="21600" y="9756"/>
                        <a:pt x="21600" y="15695"/>
                      </a:cubicBezTo>
                      <a:lnTo>
                        <a:pt x="0" y="15695"/>
                      </a:lnTo>
                      <a:lnTo>
                        <a:pt x="14840" y="-1"/>
                      </a:lnTo>
                      <a:close/>
                    </a:path>
                  </a:pathLst>
                </a:custGeom>
                <a:noFill/>
                <a:ln w="38100" cmpd="sng">
                  <a:solidFill>
                    <a:schemeClr val="bg1"/>
                  </a:solidFill>
                  <a:prstDash val="sysDot"/>
                  <a:bevel/>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endParaRPr lang="zh-CN" altLang="zh-CN">
                    <a:solidFill>
                      <a:srgbClr val="000000"/>
                    </a:solidFill>
                    <a:latin typeface="Gulim" panose="020B0600000101010101" pitchFamily="34" charset="-127"/>
                    <a:ea typeface="Gulim" panose="020B0600000101010101" pitchFamily="34" charset="-127"/>
                  </a:endParaRPr>
                </a:p>
              </p:txBody>
            </p:sp>
          </p:grpSp>
          <p:grpSp>
            <p:nvGrpSpPr>
              <p:cNvPr id="52" name="Group 11"/>
              <p:cNvGrpSpPr>
                <a:grpSpLocks/>
              </p:cNvGrpSpPr>
              <p:nvPr/>
            </p:nvGrpSpPr>
            <p:grpSpPr bwMode="auto">
              <a:xfrm>
                <a:off x="670745" y="963862"/>
                <a:ext cx="1919569" cy="1378333"/>
                <a:chOff x="0" y="0"/>
                <a:chExt cx="1919569" cy="1378333"/>
              </a:xfrm>
            </p:grpSpPr>
            <p:sp>
              <p:nvSpPr>
                <p:cNvPr id="63" name="文本框 25"/>
                <p:cNvSpPr>
                  <a:spLocks noChangeArrowheads="1"/>
                </p:cNvSpPr>
                <p:nvPr/>
              </p:nvSpPr>
              <p:spPr bwMode="auto">
                <a:xfrm>
                  <a:off x="389760" y="0"/>
                  <a:ext cx="110289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4" name="文本框 26"/>
                <p:cNvSpPr>
                  <a:spLocks noChangeArrowheads="1"/>
                </p:cNvSpPr>
                <p:nvPr/>
              </p:nvSpPr>
              <p:spPr bwMode="auto">
                <a:xfrm>
                  <a:off x="20579" y="536663"/>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65" name="文本框 27"/>
                <p:cNvSpPr>
                  <a:spLocks noChangeArrowheads="1"/>
                </p:cNvSpPr>
                <p:nvPr/>
              </p:nvSpPr>
              <p:spPr bwMode="auto">
                <a:xfrm>
                  <a:off x="9856" y="788221"/>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66" name="文本框 28"/>
                <p:cNvSpPr>
                  <a:spLocks noChangeArrowheads="1"/>
                </p:cNvSpPr>
                <p:nvPr/>
              </p:nvSpPr>
              <p:spPr bwMode="auto">
                <a:xfrm>
                  <a:off x="0" y="1039779"/>
                  <a:ext cx="189899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grpSp>
          <p:grpSp>
            <p:nvGrpSpPr>
              <p:cNvPr id="53" name="Group 16"/>
              <p:cNvGrpSpPr>
                <a:grpSpLocks/>
              </p:cNvGrpSpPr>
              <p:nvPr/>
            </p:nvGrpSpPr>
            <p:grpSpPr bwMode="auto">
              <a:xfrm>
                <a:off x="3574634" y="563480"/>
                <a:ext cx="1919569" cy="1227913"/>
                <a:chOff x="0" y="0"/>
                <a:chExt cx="1919569" cy="1227913"/>
              </a:xfrm>
            </p:grpSpPr>
            <p:sp>
              <p:nvSpPr>
                <p:cNvPr id="59" name="文本框 21"/>
                <p:cNvSpPr>
                  <a:spLocks noChangeArrowheads="1"/>
                </p:cNvSpPr>
                <p:nvPr/>
              </p:nvSpPr>
              <p:spPr bwMode="auto">
                <a:xfrm>
                  <a:off x="281433" y="0"/>
                  <a:ext cx="110289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60" name="文本框 22"/>
                <p:cNvSpPr>
                  <a:spLocks noChangeArrowheads="1"/>
                </p:cNvSpPr>
                <p:nvPr/>
              </p:nvSpPr>
              <p:spPr bwMode="auto">
                <a:xfrm>
                  <a:off x="20579" y="463187"/>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61" name="文本框 23"/>
                <p:cNvSpPr>
                  <a:spLocks noChangeArrowheads="1"/>
                </p:cNvSpPr>
                <p:nvPr/>
              </p:nvSpPr>
              <p:spPr bwMode="auto">
                <a:xfrm>
                  <a:off x="9856" y="714745"/>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62" name="文本框 24"/>
                <p:cNvSpPr>
                  <a:spLocks noChangeArrowheads="1"/>
                </p:cNvSpPr>
                <p:nvPr/>
              </p:nvSpPr>
              <p:spPr bwMode="auto">
                <a:xfrm>
                  <a:off x="0" y="966303"/>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grpSp>
          <p:grpSp>
            <p:nvGrpSpPr>
              <p:cNvPr id="54" name="Group 21"/>
              <p:cNvGrpSpPr>
                <a:grpSpLocks/>
              </p:cNvGrpSpPr>
              <p:nvPr/>
            </p:nvGrpSpPr>
            <p:grpSpPr bwMode="auto">
              <a:xfrm>
                <a:off x="4886599" y="2487825"/>
                <a:ext cx="1918702" cy="999937"/>
                <a:chOff x="0" y="0"/>
                <a:chExt cx="1918702" cy="999937"/>
              </a:xfrm>
            </p:grpSpPr>
            <p:sp>
              <p:nvSpPr>
                <p:cNvPr id="55" name="文本框 17"/>
                <p:cNvSpPr>
                  <a:spLocks noChangeArrowheads="1"/>
                </p:cNvSpPr>
                <p:nvPr/>
              </p:nvSpPr>
              <p:spPr bwMode="auto">
                <a:xfrm>
                  <a:off x="292450" y="0"/>
                  <a:ext cx="1102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56" name="文本框 18"/>
                <p:cNvSpPr>
                  <a:spLocks noChangeArrowheads="1"/>
                </p:cNvSpPr>
                <p:nvPr/>
              </p:nvSpPr>
              <p:spPr bwMode="auto">
                <a:xfrm>
                  <a:off x="19712" y="400110"/>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57" name="文本框 19"/>
                <p:cNvSpPr>
                  <a:spLocks noChangeArrowheads="1"/>
                </p:cNvSpPr>
                <p:nvPr/>
              </p:nvSpPr>
              <p:spPr bwMode="auto">
                <a:xfrm>
                  <a:off x="9856" y="588069"/>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sp>
              <p:nvSpPr>
                <p:cNvPr id="58" name="文本框 20"/>
                <p:cNvSpPr>
                  <a:spLocks noChangeArrowheads="1"/>
                </p:cNvSpPr>
                <p:nvPr/>
              </p:nvSpPr>
              <p:spPr bwMode="auto">
                <a:xfrm>
                  <a:off x="0" y="738327"/>
                  <a:ext cx="189899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p>
              </p:txBody>
            </p:sp>
          </p:grpSp>
        </p:grpSp>
        <p:grpSp>
          <p:nvGrpSpPr>
            <p:cNvPr id="7" name="Group 26"/>
            <p:cNvGrpSpPr>
              <a:grpSpLocks/>
            </p:cNvGrpSpPr>
            <p:nvPr/>
          </p:nvGrpSpPr>
          <p:grpSpPr bwMode="auto">
            <a:xfrm>
              <a:off x="1956753" y="1604645"/>
              <a:ext cx="989012" cy="1546225"/>
              <a:chOff x="0" y="0"/>
              <a:chExt cx="2206625" cy="3448051"/>
            </a:xfrm>
          </p:grpSpPr>
          <p:sp>
            <p:nvSpPr>
              <p:cNvPr id="39" name="Freeform 6"/>
              <p:cNvSpPr>
                <a:spLocks noChangeArrowheads="1"/>
              </p:cNvSpPr>
              <p:nvPr/>
            </p:nvSpPr>
            <p:spPr bwMode="auto">
              <a:xfrm>
                <a:off x="931862" y="655638"/>
                <a:ext cx="268288" cy="498475"/>
              </a:xfrm>
              <a:custGeom>
                <a:avLst/>
                <a:gdLst>
                  <a:gd name="T0" fmla="*/ 425908038 w 169"/>
                  <a:gd name="T1" fmla="*/ 123486864 h 314"/>
                  <a:gd name="T2" fmla="*/ 403225705 w 169"/>
                  <a:gd name="T3" fmla="*/ 63003113 h 314"/>
                  <a:gd name="T4" fmla="*/ 390625699 w 169"/>
                  <a:gd name="T5" fmla="*/ 40322497 h 314"/>
                  <a:gd name="T6" fmla="*/ 378024105 w 169"/>
                  <a:gd name="T7" fmla="*/ 27720927 h 314"/>
                  <a:gd name="T8" fmla="*/ 307459624 w 169"/>
                  <a:gd name="T9" fmla="*/ 2520950 h 314"/>
                  <a:gd name="T10" fmla="*/ 287298343 w 169"/>
                  <a:gd name="T11" fmla="*/ 0 h 314"/>
                  <a:gd name="T12" fmla="*/ 246975783 w 169"/>
                  <a:gd name="T13" fmla="*/ 5040312 h 314"/>
                  <a:gd name="T14" fmla="*/ 234375776 w 169"/>
                  <a:gd name="T15" fmla="*/ 12599986 h 314"/>
                  <a:gd name="T16" fmla="*/ 209174176 w 169"/>
                  <a:gd name="T17" fmla="*/ 40322497 h 314"/>
                  <a:gd name="T18" fmla="*/ 176411252 w 169"/>
                  <a:gd name="T19" fmla="*/ 73083734 h 314"/>
                  <a:gd name="T20" fmla="*/ 163811246 w 169"/>
                  <a:gd name="T21" fmla="*/ 85685304 h 314"/>
                  <a:gd name="T22" fmla="*/ 143649965 w 169"/>
                  <a:gd name="T23" fmla="*/ 113406243 h 314"/>
                  <a:gd name="T24" fmla="*/ 131048372 w 169"/>
                  <a:gd name="T25" fmla="*/ 123486864 h 314"/>
                  <a:gd name="T26" fmla="*/ 100806426 w 169"/>
                  <a:gd name="T27" fmla="*/ 158769038 h 314"/>
                  <a:gd name="T28" fmla="*/ 68045140 w 169"/>
                  <a:gd name="T29" fmla="*/ 201612471 h 314"/>
                  <a:gd name="T30" fmla="*/ 32762887 w 169"/>
                  <a:gd name="T31" fmla="*/ 234373746 h 314"/>
                  <a:gd name="T32" fmla="*/ 12601597 w 169"/>
                  <a:gd name="T33" fmla="*/ 259575298 h 314"/>
                  <a:gd name="T34" fmla="*/ 12601597 w 169"/>
                  <a:gd name="T35" fmla="*/ 267136558 h 314"/>
                  <a:gd name="T36" fmla="*/ 17641920 w 169"/>
                  <a:gd name="T37" fmla="*/ 335181544 h 314"/>
                  <a:gd name="T38" fmla="*/ 12601597 w 169"/>
                  <a:gd name="T39" fmla="*/ 352821837 h 314"/>
                  <a:gd name="T40" fmla="*/ 2520955 w 169"/>
                  <a:gd name="T41" fmla="*/ 395665270 h 314"/>
                  <a:gd name="T42" fmla="*/ 0 w 169"/>
                  <a:gd name="T43" fmla="*/ 435986266 h 314"/>
                  <a:gd name="T44" fmla="*/ 10080643 w 169"/>
                  <a:gd name="T45" fmla="*/ 483870010 h 314"/>
                  <a:gd name="T46" fmla="*/ 25201607 w 169"/>
                  <a:gd name="T47" fmla="*/ 539313426 h 314"/>
                  <a:gd name="T48" fmla="*/ 45362893 w 169"/>
                  <a:gd name="T49" fmla="*/ 584676221 h 314"/>
                  <a:gd name="T50" fmla="*/ 68045140 w 169"/>
                  <a:gd name="T51" fmla="*/ 635079327 h 314"/>
                  <a:gd name="T52" fmla="*/ 78125780 w 169"/>
                  <a:gd name="T53" fmla="*/ 657761518 h 314"/>
                  <a:gd name="T54" fmla="*/ 103327380 w 169"/>
                  <a:gd name="T55" fmla="*/ 700603364 h 314"/>
                  <a:gd name="T56" fmla="*/ 123488685 w 169"/>
                  <a:gd name="T57" fmla="*/ 713204934 h 314"/>
                  <a:gd name="T58" fmla="*/ 141129012 w 169"/>
                  <a:gd name="T59" fmla="*/ 728325865 h 314"/>
                  <a:gd name="T60" fmla="*/ 158770926 w 169"/>
                  <a:gd name="T61" fmla="*/ 773688660 h 314"/>
                  <a:gd name="T62" fmla="*/ 211693542 w 169"/>
                  <a:gd name="T63" fmla="*/ 791328953 h 314"/>
                  <a:gd name="T64" fmla="*/ 425908038 w 169"/>
                  <a:gd name="T65" fmla="*/ 123486864 h 3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9"/>
                  <a:gd name="T100" fmla="*/ 0 h 314"/>
                  <a:gd name="T101" fmla="*/ 169 w 169"/>
                  <a:gd name="T102" fmla="*/ 314 h 31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9" h="314">
                    <a:moveTo>
                      <a:pt x="169" y="49"/>
                    </a:moveTo>
                    <a:lnTo>
                      <a:pt x="169" y="49"/>
                    </a:lnTo>
                    <a:lnTo>
                      <a:pt x="164" y="36"/>
                    </a:lnTo>
                    <a:lnTo>
                      <a:pt x="160" y="25"/>
                    </a:lnTo>
                    <a:lnTo>
                      <a:pt x="155" y="16"/>
                    </a:lnTo>
                    <a:lnTo>
                      <a:pt x="154" y="14"/>
                    </a:lnTo>
                    <a:lnTo>
                      <a:pt x="150" y="11"/>
                    </a:lnTo>
                    <a:lnTo>
                      <a:pt x="141" y="7"/>
                    </a:lnTo>
                    <a:lnTo>
                      <a:pt x="122" y="1"/>
                    </a:lnTo>
                    <a:lnTo>
                      <a:pt x="114" y="0"/>
                    </a:lnTo>
                    <a:lnTo>
                      <a:pt x="106" y="0"/>
                    </a:lnTo>
                    <a:lnTo>
                      <a:pt x="98" y="2"/>
                    </a:lnTo>
                    <a:lnTo>
                      <a:pt x="93" y="5"/>
                    </a:lnTo>
                    <a:lnTo>
                      <a:pt x="88" y="10"/>
                    </a:lnTo>
                    <a:lnTo>
                      <a:pt x="83" y="16"/>
                    </a:lnTo>
                    <a:lnTo>
                      <a:pt x="76" y="24"/>
                    </a:lnTo>
                    <a:lnTo>
                      <a:pt x="70" y="29"/>
                    </a:lnTo>
                    <a:lnTo>
                      <a:pt x="65" y="34"/>
                    </a:lnTo>
                    <a:lnTo>
                      <a:pt x="61" y="40"/>
                    </a:lnTo>
                    <a:lnTo>
                      <a:pt x="57" y="45"/>
                    </a:lnTo>
                    <a:lnTo>
                      <a:pt x="52" y="49"/>
                    </a:lnTo>
                    <a:lnTo>
                      <a:pt x="47" y="55"/>
                    </a:lnTo>
                    <a:lnTo>
                      <a:pt x="40" y="63"/>
                    </a:lnTo>
                    <a:lnTo>
                      <a:pt x="35" y="72"/>
                    </a:lnTo>
                    <a:lnTo>
                      <a:pt x="27" y="80"/>
                    </a:lnTo>
                    <a:lnTo>
                      <a:pt x="13" y="93"/>
                    </a:lnTo>
                    <a:lnTo>
                      <a:pt x="7" y="99"/>
                    </a:lnTo>
                    <a:lnTo>
                      <a:pt x="5" y="103"/>
                    </a:lnTo>
                    <a:lnTo>
                      <a:pt x="5" y="106"/>
                    </a:lnTo>
                    <a:lnTo>
                      <a:pt x="5" y="124"/>
                    </a:lnTo>
                    <a:lnTo>
                      <a:pt x="7" y="133"/>
                    </a:lnTo>
                    <a:lnTo>
                      <a:pt x="5" y="140"/>
                    </a:lnTo>
                    <a:lnTo>
                      <a:pt x="3" y="148"/>
                    </a:lnTo>
                    <a:lnTo>
                      <a:pt x="1" y="157"/>
                    </a:lnTo>
                    <a:lnTo>
                      <a:pt x="0" y="173"/>
                    </a:lnTo>
                    <a:lnTo>
                      <a:pt x="1" y="182"/>
                    </a:lnTo>
                    <a:lnTo>
                      <a:pt x="4" y="192"/>
                    </a:lnTo>
                    <a:lnTo>
                      <a:pt x="10" y="214"/>
                    </a:lnTo>
                    <a:lnTo>
                      <a:pt x="13" y="222"/>
                    </a:lnTo>
                    <a:lnTo>
                      <a:pt x="18" y="232"/>
                    </a:lnTo>
                    <a:lnTo>
                      <a:pt x="23" y="241"/>
                    </a:lnTo>
                    <a:lnTo>
                      <a:pt x="27" y="252"/>
                    </a:lnTo>
                    <a:lnTo>
                      <a:pt x="31" y="261"/>
                    </a:lnTo>
                    <a:lnTo>
                      <a:pt x="35" y="270"/>
                    </a:lnTo>
                    <a:lnTo>
                      <a:pt x="41" y="278"/>
                    </a:lnTo>
                    <a:lnTo>
                      <a:pt x="49" y="283"/>
                    </a:lnTo>
                    <a:lnTo>
                      <a:pt x="52" y="285"/>
                    </a:lnTo>
                    <a:lnTo>
                      <a:pt x="56" y="289"/>
                    </a:lnTo>
                    <a:lnTo>
                      <a:pt x="61" y="298"/>
                    </a:lnTo>
                    <a:lnTo>
                      <a:pt x="63" y="307"/>
                    </a:lnTo>
                    <a:lnTo>
                      <a:pt x="65" y="310"/>
                    </a:lnTo>
                    <a:lnTo>
                      <a:pt x="84" y="314"/>
                    </a:lnTo>
                    <a:lnTo>
                      <a:pt x="149" y="307"/>
                    </a:lnTo>
                    <a:lnTo>
                      <a:pt x="169" y="49"/>
                    </a:lnTo>
                    <a:close/>
                  </a:path>
                </a:pathLst>
              </a:custGeom>
              <a:solidFill>
                <a:srgbClr val="56361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0" name="Freeform 7"/>
              <p:cNvSpPr>
                <a:spLocks noChangeArrowheads="1"/>
              </p:cNvSpPr>
              <p:nvPr/>
            </p:nvSpPr>
            <p:spPr bwMode="auto">
              <a:xfrm>
                <a:off x="987425" y="719138"/>
                <a:ext cx="363538" cy="476250"/>
              </a:xfrm>
              <a:custGeom>
                <a:avLst/>
                <a:gdLst>
                  <a:gd name="T0" fmla="*/ 531754551 w 229"/>
                  <a:gd name="T1" fmla="*/ 723285542 h 300"/>
                  <a:gd name="T2" fmla="*/ 536794869 w 229"/>
                  <a:gd name="T3" fmla="*/ 630039005 h 300"/>
                  <a:gd name="T4" fmla="*/ 546875505 w 229"/>
                  <a:gd name="T5" fmla="*/ 592235882 h 300"/>
                  <a:gd name="T6" fmla="*/ 569556142 w 229"/>
                  <a:gd name="T7" fmla="*/ 546873088 h 300"/>
                  <a:gd name="T8" fmla="*/ 577117413 w 229"/>
                  <a:gd name="T9" fmla="*/ 483870002 h 300"/>
                  <a:gd name="T10" fmla="*/ 569556142 w 229"/>
                  <a:gd name="T11" fmla="*/ 385583055 h 300"/>
                  <a:gd name="T12" fmla="*/ 564515824 w 229"/>
                  <a:gd name="T13" fmla="*/ 312499347 h 300"/>
                  <a:gd name="T14" fmla="*/ 554435188 w 229"/>
                  <a:gd name="T15" fmla="*/ 292338105 h 300"/>
                  <a:gd name="T16" fmla="*/ 526714232 w 229"/>
                  <a:gd name="T17" fmla="*/ 259575294 h 300"/>
                  <a:gd name="T18" fmla="*/ 519152962 w 229"/>
                  <a:gd name="T19" fmla="*/ 246975311 h 300"/>
                  <a:gd name="T20" fmla="*/ 488911053 w 229"/>
                  <a:gd name="T21" fmla="*/ 173891554 h 300"/>
                  <a:gd name="T22" fmla="*/ 481351370 w 229"/>
                  <a:gd name="T23" fmla="*/ 161289984 h 300"/>
                  <a:gd name="T24" fmla="*/ 458669145 w 229"/>
                  <a:gd name="T25" fmla="*/ 136088432 h 300"/>
                  <a:gd name="T26" fmla="*/ 443548190 w 229"/>
                  <a:gd name="T27" fmla="*/ 118446551 h 300"/>
                  <a:gd name="T28" fmla="*/ 425907871 w 229"/>
                  <a:gd name="T29" fmla="*/ 103325595 h 300"/>
                  <a:gd name="T30" fmla="*/ 403225546 w 229"/>
                  <a:gd name="T31" fmla="*/ 57962801 h 300"/>
                  <a:gd name="T32" fmla="*/ 390625545 w 229"/>
                  <a:gd name="T33" fmla="*/ 37801547 h 300"/>
                  <a:gd name="T34" fmla="*/ 355343318 w 229"/>
                  <a:gd name="T35" fmla="*/ 12599985 h 300"/>
                  <a:gd name="T36" fmla="*/ 302419185 w 229"/>
                  <a:gd name="T37" fmla="*/ 0 h 300"/>
                  <a:gd name="T38" fmla="*/ 269657911 w 229"/>
                  <a:gd name="T39" fmla="*/ 2520950 h 300"/>
                  <a:gd name="T40" fmla="*/ 163811181 w 229"/>
                  <a:gd name="T41" fmla="*/ 17640299 h 300"/>
                  <a:gd name="T42" fmla="*/ 153730545 w 229"/>
                  <a:gd name="T43" fmla="*/ 22682197 h 300"/>
                  <a:gd name="T44" fmla="*/ 103327339 w 229"/>
                  <a:gd name="T45" fmla="*/ 63003112 h 300"/>
                  <a:gd name="T46" fmla="*/ 65524160 w 229"/>
                  <a:gd name="T47" fmla="*/ 110886879 h 300"/>
                  <a:gd name="T48" fmla="*/ 63004795 w 229"/>
                  <a:gd name="T49" fmla="*/ 123486862 h 300"/>
                  <a:gd name="T50" fmla="*/ 65524160 w 229"/>
                  <a:gd name="T51" fmla="*/ 141128742 h 300"/>
                  <a:gd name="T52" fmla="*/ 98287021 w 229"/>
                  <a:gd name="T53" fmla="*/ 194051208 h 300"/>
                  <a:gd name="T54" fmla="*/ 110887048 w 229"/>
                  <a:gd name="T55" fmla="*/ 221773759 h 300"/>
                  <a:gd name="T56" fmla="*/ 118448318 w 229"/>
                  <a:gd name="T57" fmla="*/ 249494673 h 300"/>
                  <a:gd name="T58" fmla="*/ 120967684 w 229"/>
                  <a:gd name="T59" fmla="*/ 347781520 h 300"/>
                  <a:gd name="T60" fmla="*/ 120967684 w 229"/>
                  <a:gd name="T61" fmla="*/ 355342780 h 300"/>
                  <a:gd name="T62" fmla="*/ 141128956 w 229"/>
                  <a:gd name="T63" fmla="*/ 380542744 h 300"/>
                  <a:gd name="T64" fmla="*/ 163811181 w 229"/>
                  <a:gd name="T65" fmla="*/ 400703986 h 300"/>
                  <a:gd name="T66" fmla="*/ 166330547 w 229"/>
                  <a:gd name="T67" fmla="*/ 410784607 h 300"/>
                  <a:gd name="T68" fmla="*/ 163811181 w 229"/>
                  <a:gd name="T69" fmla="*/ 423386276 h 300"/>
                  <a:gd name="T70" fmla="*/ 146169274 w 229"/>
                  <a:gd name="T71" fmla="*/ 446066879 h 300"/>
                  <a:gd name="T72" fmla="*/ 108367682 w 229"/>
                  <a:gd name="T73" fmla="*/ 433466897 h 300"/>
                  <a:gd name="T74" fmla="*/ 57964477 w 229"/>
                  <a:gd name="T75" fmla="*/ 418345966 h 300"/>
                  <a:gd name="T76" fmla="*/ 42843510 w 229"/>
                  <a:gd name="T77" fmla="*/ 418345966 h 300"/>
                  <a:gd name="T78" fmla="*/ 22682231 w 229"/>
                  <a:gd name="T79" fmla="*/ 425905638 h 300"/>
                  <a:gd name="T80" fmla="*/ 7561274 w 229"/>
                  <a:gd name="T81" fmla="*/ 441026569 h 300"/>
                  <a:gd name="T82" fmla="*/ 0 w 229"/>
                  <a:gd name="T83" fmla="*/ 466228121 h 300"/>
                  <a:gd name="T84" fmla="*/ 7561274 w 229"/>
                  <a:gd name="T85" fmla="*/ 491429673 h 300"/>
                  <a:gd name="T86" fmla="*/ 15120960 w 229"/>
                  <a:gd name="T87" fmla="*/ 501510294 h 300"/>
                  <a:gd name="T88" fmla="*/ 52924158 w 229"/>
                  <a:gd name="T89" fmla="*/ 526711847 h 300"/>
                  <a:gd name="T90" fmla="*/ 120967684 w 229"/>
                  <a:gd name="T91" fmla="*/ 556953709 h 300"/>
                  <a:gd name="T92" fmla="*/ 148690227 w 229"/>
                  <a:gd name="T93" fmla="*/ 559474658 h 300"/>
                  <a:gd name="T94" fmla="*/ 153730545 w 229"/>
                  <a:gd name="T95" fmla="*/ 559474658 h 300"/>
                  <a:gd name="T96" fmla="*/ 166330547 w 229"/>
                  <a:gd name="T97" fmla="*/ 574595590 h 300"/>
                  <a:gd name="T98" fmla="*/ 186491819 w 229"/>
                  <a:gd name="T99" fmla="*/ 617437435 h 300"/>
                  <a:gd name="T100" fmla="*/ 204133726 w 229"/>
                  <a:gd name="T101" fmla="*/ 705643661 h 300"/>
                  <a:gd name="T102" fmla="*/ 209174094 w 229"/>
                  <a:gd name="T103" fmla="*/ 715724282 h 300"/>
                  <a:gd name="T104" fmla="*/ 231854731 w 229"/>
                  <a:gd name="T105" fmla="*/ 735885524 h 300"/>
                  <a:gd name="T106" fmla="*/ 274698229 w 229"/>
                  <a:gd name="T107" fmla="*/ 751006455 h 300"/>
                  <a:gd name="T108" fmla="*/ 531754551 w 229"/>
                  <a:gd name="T109" fmla="*/ 723285542 h 3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29"/>
                  <a:gd name="T166" fmla="*/ 0 h 300"/>
                  <a:gd name="T167" fmla="*/ 229 w 229"/>
                  <a:gd name="T168" fmla="*/ 300 h 3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29" h="300">
                    <a:moveTo>
                      <a:pt x="211" y="287"/>
                    </a:moveTo>
                    <a:lnTo>
                      <a:pt x="211" y="287"/>
                    </a:lnTo>
                    <a:lnTo>
                      <a:pt x="212" y="267"/>
                    </a:lnTo>
                    <a:lnTo>
                      <a:pt x="213" y="250"/>
                    </a:lnTo>
                    <a:lnTo>
                      <a:pt x="215" y="241"/>
                    </a:lnTo>
                    <a:lnTo>
                      <a:pt x="217" y="235"/>
                    </a:lnTo>
                    <a:lnTo>
                      <a:pt x="226" y="217"/>
                    </a:lnTo>
                    <a:lnTo>
                      <a:pt x="228" y="207"/>
                    </a:lnTo>
                    <a:lnTo>
                      <a:pt x="229" y="192"/>
                    </a:lnTo>
                    <a:lnTo>
                      <a:pt x="226" y="153"/>
                    </a:lnTo>
                    <a:lnTo>
                      <a:pt x="225" y="137"/>
                    </a:lnTo>
                    <a:lnTo>
                      <a:pt x="224" y="124"/>
                    </a:lnTo>
                    <a:lnTo>
                      <a:pt x="220" y="116"/>
                    </a:lnTo>
                    <a:lnTo>
                      <a:pt x="215" y="110"/>
                    </a:lnTo>
                    <a:lnTo>
                      <a:pt x="209" y="103"/>
                    </a:lnTo>
                    <a:lnTo>
                      <a:pt x="206" y="98"/>
                    </a:lnTo>
                    <a:lnTo>
                      <a:pt x="199" y="84"/>
                    </a:lnTo>
                    <a:lnTo>
                      <a:pt x="194" y="69"/>
                    </a:lnTo>
                    <a:lnTo>
                      <a:pt x="191" y="64"/>
                    </a:lnTo>
                    <a:lnTo>
                      <a:pt x="188" y="59"/>
                    </a:lnTo>
                    <a:lnTo>
                      <a:pt x="182" y="54"/>
                    </a:lnTo>
                    <a:lnTo>
                      <a:pt x="176" y="47"/>
                    </a:lnTo>
                    <a:lnTo>
                      <a:pt x="172" y="45"/>
                    </a:lnTo>
                    <a:lnTo>
                      <a:pt x="169" y="41"/>
                    </a:lnTo>
                    <a:lnTo>
                      <a:pt x="164" y="32"/>
                    </a:lnTo>
                    <a:lnTo>
                      <a:pt x="160" y="23"/>
                    </a:lnTo>
                    <a:lnTo>
                      <a:pt x="155" y="15"/>
                    </a:lnTo>
                    <a:lnTo>
                      <a:pt x="149" y="10"/>
                    </a:lnTo>
                    <a:lnTo>
                      <a:pt x="141" y="5"/>
                    </a:lnTo>
                    <a:lnTo>
                      <a:pt x="131" y="1"/>
                    </a:lnTo>
                    <a:lnTo>
                      <a:pt x="120" y="0"/>
                    </a:lnTo>
                    <a:lnTo>
                      <a:pt x="107" y="1"/>
                    </a:lnTo>
                    <a:lnTo>
                      <a:pt x="91" y="2"/>
                    </a:lnTo>
                    <a:lnTo>
                      <a:pt x="65" y="7"/>
                    </a:lnTo>
                    <a:lnTo>
                      <a:pt x="61" y="9"/>
                    </a:lnTo>
                    <a:lnTo>
                      <a:pt x="54" y="13"/>
                    </a:lnTo>
                    <a:lnTo>
                      <a:pt x="41" y="25"/>
                    </a:lnTo>
                    <a:lnTo>
                      <a:pt x="30" y="38"/>
                    </a:lnTo>
                    <a:lnTo>
                      <a:pt x="26" y="44"/>
                    </a:lnTo>
                    <a:lnTo>
                      <a:pt x="25" y="49"/>
                    </a:lnTo>
                    <a:lnTo>
                      <a:pt x="25" y="53"/>
                    </a:lnTo>
                    <a:lnTo>
                      <a:pt x="26" y="56"/>
                    </a:lnTo>
                    <a:lnTo>
                      <a:pt x="32" y="67"/>
                    </a:lnTo>
                    <a:lnTo>
                      <a:pt x="39" y="77"/>
                    </a:lnTo>
                    <a:lnTo>
                      <a:pt x="43" y="82"/>
                    </a:lnTo>
                    <a:lnTo>
                      <a:pt x="44" y="88"/>
                    </a:lnTo>
                    <a:lnTo>
                      <a:pt x="47" y="99"/>
                    </a:lnTo>
                    <a:lnTo>
                      <a:pt x="47" y="113"/>
                    </a:lnTo>
                    <a:lnTo>
                      <a:pt x="48" y="138"/>
                    </a:lnTo>
                    <a:lnTo>
                      <a:pt x="48" y="141"/>
                    </a:lnTo>
                    <a:lnTo>
                      <a:pt x="50" y="144"/>
                    </a:lnTo>
                    <a:lnTo>
                      <a:pt x="56" y="151"/>
                    </a:lnTo>
                    <a:lnTo>
                      <a:pt x="62" y="156"/>
                    </a:lnTo>
                    <a:lnTo>
                      <a:pt x="65" y="159"/>
                    </a:lnTo>
                    <a:lnTo>
                      <a:pt x="66" y="163"/>
                    </a:lnTo>
                    <a:lnTo>
                      <a:pt x="66" y="165"/>
                    </a:lnTo>
                    <a:lnTo>
                      <a:pt x="65" y="168"/>
                    </a:lnTo>
                    <a:lnTo>
                      <a:pt x="62" y="173"/>
                    </a:lnTo>
                    <a:lnTo>
                      <a:pt x="58" y="177"/>
                    </a:lnTo>
                    <a:lnTo>
                      <a:pt x="43" y="172"/>
                    </a:lnTo>
                    <a:lnTo>
                      <a:pt x="30" y="168"/>
                    </a:lnTo>
                    <a:lnTo>
                      <a:pt x="23" y="166"/>
                    </a:lnTo>
                    <a:lnTo>
                      <a:pt x="17" y="166"/>
                    </a:lnTo>
                    <a:lnTo>
                      <a:pt x="13" y="166"/>
                    </a:lnTo>
                    <a:lnTo>
                      <a:pt x="9" y="169"/>
                    </a:lnTo>
                    <a:lnTo>
                      <a:pt x="5" y="172"/>
                    </a:lnTo>
                    <a:lnTo>
                      <a:pt x="3" y="175"/>
                    </a:lnTo>
                    <a:lnTo>
                      <a:pt x="0" y="181"/>
                    </a:lnTo>
                    <a:lnTo>
                      <a:pt x="0" y="185"/>
                    </a:lnTo>
                    <a:lnTo>
                      <a:pt x="0" y="190"/>
                    </a:lnTo>
                    <a:lnTo>
                      <a:pt x="3" y="195"/>
                    </a:lnTo>
                    <a:lnTo>
                      <a:pt x="6" y="199"/>
                    </a:lnTo>
                    <a:lnTo>
                      <a:pt x="13" y="204"/>
                    </a:lnTo>
                    <a:lnTo>
                      <a:pt x="21" y="209"/>
                    </a:lnTo>
                    <a:lnTo>
                      <a:pt x="30" y="213"/>
                    </a:lnTo>
                    <a:lnTo>
                      <a:pt x="48" y="221"/>
                    </a:lnTo>
                    <a:lnTo>
                      <a:pt x="54" y="222"/>
                    </a:lnTo>
                    <a:lnTo>
                      <a:pt x="59" y="222"/>
                    </a:lnTo>
                    <a:lnTo>
                      <a:pt x="61" y="222"/>
                    </a:lnTo>
                    <a:lnTo>
                      <a:pt x="63" y="223"/>
                    </a:lnTo>
                    <a:lnTo>
                      <a:pt x="66" y="228"/>
                    </a:lnTo>
                    <a:lnTo>
                      <a:pt x="70" y="236"/>
                    </a:lnTo>
                    <a:lnTo>
                      <a:pt x="74" y="245"/>
                    </a:lnTo>
                    <a:lnTo>
                      <a:pt x="79" y="266"/>
                    </a:lnTo>
                    <a:lnTo>
                      <a:pt x="81" y="280"/>
                    </a:lnTo>
                    <a:lnTo>
                      <a:pt x="83" y="284"/>
                    </a:lnTo>
                    <a:lnTo>
                      <a:pt x="87" y="288"/>
                    </a:lnTo>
                    <a:lnTo>
                      <a:pt x="92" y="292"/>
                    </a:lnTo>
                    <a:lnTo>
                      <a:pt x="97" y="294"/>
                    </a:lnTo>
                    <a:lnTo>
                      <a:pt x="109" y="298"/>
                    </a:lnTo>
                    <a:lnTo>
                      <a:pt x="114" y="300"/>
                    </a:lnTo>
                    <a:lnTo>
                      <a:pt x="211" y="287"/>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1" name="Freeform 8"/>
              <p:cNvSpPr>
                <a:spLocks noChangeArrowheads="1"/>
              </p:cNvSpPr>
              <p:nvPr/>
            </p:nvSpPr>
            <p:spPr bwMode="auto">
              <a:xfrm>
                <a:off x="0" y="792163"/>
                <a:ext cx="209550" cy="287338"/>
              </a:xfrm>
              <a:custGeom>
                <a:avLst/>
                <a:gdLst>
                  <a:gd name="T0" fmla="*/ 63003108 w 132"/>
                  <a:gd name="T1" fmla="*/ 330141825 h 181"/>
                  <a:gd name="T2" fmla="*/ 63003108 w 132"/>
                  <a:gd name="T3" fmla="*/ 330141825 h 181"/>
                  <a:gd name="T4" fmla="*/ 52922488 w 132"/>
                  <a:gd name="T5" fmla="*/ 309980547 h 181"/>
                  <a:gd name="T6" fmla="*/ 40322494 w 132"/>
                  <a:gd name="T7" fmla="*/ 284778949 h 181"/>
                  <a:gd name="T8" fmla="*/ 20161247 w 132"/>
                  <a:gd name="T9" fmla="*/ 239416073 h 181"/>
                  <a:gd name="T10" fmla="*/ 20161247 w 132"/>
                  <a:gd name="T11" fmla="*/ 239416073 h 181"/>
                  <a:gd name="T12" fmla="*/ 12599985 w 132"/>
                  <a:gd name="T13" fmla="*/ 214214475 h 181"/>
                  <a:gd name="T14" fmla="*/ 2520950 w 132"/>
                  <a:gd name="T15" fmla="*/ 178932188 h 181"/>
                  <a:gd name="T16" fmla="*/ 0 w 132"/>
                  <a:gd name="T17" fmla="*/ 141128998 h 181"/>
                  <a:gd name="T18" fmla="*/ 0 w 132"/>
                  <a:gd name="T19" fmla="*/ 128528992 h 181"/>
                  <a:gd name="T20" fmla="*/ 0 w 132"/>
                  <a:gd name="T21" fmla="*/ 113408034 h 181"/>
                  <a:gd name="T22" fmla="*/ 0 w 132"/>
                  <a:gd name="T23" fmla="*/ 113408034 h 181"/>
                  <a:gd name="T24" fmla="*/ 7559675 w 132"/>
                  <a:gd name="T25" fmla="*/ 98287050 h 181"/>
                  <a:gd name="T26" fmla="*/ 17640298 w 132"/>
                  <a:gd name="T27" fmla="*/ 85685458 h 181"/>
                  <a:gd name="T28" fmla="*/ 22680608 w 132"/>
                  <a:gd name="T29" fmla="*/ 75604818 h 181"/>
                  <a:gd name="T30" fmla="*/ 32761235 w 132"/>
                  <a:gd name="T31" fmla="*/ 73085452 h 181"/>
                  <a:gd name="T32" fmla="*/ 32761235 w 132"/>
                  <a:gd name="T33" fmla="*/ 73085452 h 181"/>
                  <a:gd name="T34" fmla="*/ 57962798 w 132"/>
                  <a:gd name="T35" fmla="*/ 65524179 h 181"/>
                  <a:gd name="T36" fmla="*/ 70564367 w 132"/>
                  <a:gd name="T37" fmla="*/ 63004813 h 181"/>
                  <a:gd name="T38" fmla="*/ 78124039 w 132"/>
                  <a:gd name="T39" fmla="*/ 55443540 h 181"/>
                  <a:gd name="T40" fmla="*/ 80644988 w 132"/>
                  <a:gd name="T41" fmla="*/ 52924174 h 181"/>
                  <a:gd name="T42" fmla="*/ 80644988 w 132"/>
                  <a:gd name="T43" fmla="*/ 52924174 h 181"/>
                  <a:gd name="T44" fmla="*/ 85685298 w 132"/>
                  <a:gd name="T45" fmla="*/ 42843523 h 181"/>
                  <a:gd name="T46" fmla="*/ 95765918 w 132"/>
                  <a:gd name="T47" fmla="*/ 32762883 h 181"/>
                  <a:gd name="T48" fmla="*/ 103325590 w 132"/>
                  <a:gd name="T49" fmla="*/ 25201604 h 181"/>
                  <a:gd name="T50" fmla="*/ 113406235 w 132"/>
                  <a:gd name="T51" fmla="*/ 22682238 h 181"/>
                  <a:gd name="T52" fmla="*/ 113406235 w 132"/>
                  <a:gd name="T53" fmla="*/ 22682238 h 181"/>
                  <a:gd name="T54" fmla="*/ 141128734 w 132"/>
                  <a:gd name="T55" fmla="*/ 22682238 h 181"/>
                  <a:gd name="T56" fmla="*/ 153728716 w 132"/>
                  <a:gd name="T57" fmla="*/ 22682238 h 181"/>
                  <a:gd name="T58" fmla="*/ 168849647 w 132"/>
                  <a:gd name="T59" fmla="*/ 22682238 h 181"/>
                  <a:gd name="T60" fmla="*/ 168849647 w 132"/>
                  <a:gd name="T61" fmla="*/ 22682238 h 181"/>
                  <a:gd name="T62" fmla="*/ 196572146 w 132"/>
                  <a:gd name="T63" fmla="*/ 10080642 h 181"/>
                  <a:gd name="T64" fmla="*/ 209172178 w 132"/>
                  <a:gd name="T65" fmla="*/ 2520954 h 181"/>
                  <a:gd name="T66" fmla="*/ 219252798 w 132"/>
                  <a:gd name="T67" fmla="*/ 0 h 181"/>
                  <a:gd name="T68" fmla="*/ 219252798 w 132"/>
                  <a:gd name="T69" fmla="*/ 0 h 181"/>
                  <a:gd name="T70" fmla="*/ 236894677 w 132"/>
                  <a:gd name="T71" fmla="*/ 7561276 h 181"/>
                  <a:gd name="T72" fmla="*/ 252015608 w 132"/>
                  <a:gd name="T73" fmla="*/ 10080642 h 181"/>
                  <a:gd name="T74" fmla="*/ 264615589 w 132"/>
                  <a:gd name="T75" fmla="*/ 10080642 h 181"/>
                  <a:gd name="T76" fmla="*/ 264615589 w 132"/>
                  <a:gd name="T77" fmla="*/ 10080642 h 181"/>
                  <a:gd name="T78" fmla="*/ 277217159 w 132"/>
                  <a:gd name="T79" fmla="*/ 7561276 h 181"/>
                  <a:gd name="T80" fmla="*/ 297378399 w 132"/>
                  <a:gd name="T81" fmla="*/ 10080642 h 181"/>
                  <a:gd name="T82" fmla="*/ 315018691 w 132"/>
                  <a:gd name="T83" fmla="*/ 12601596 h 181"/>
                  <a:gd name="T84" fmla="*/ 322579950 w 132"/>
                  <a:gd name="T85" fmla="*/ 17641918 h 181"/>
                  <a:gd name="T86" fmla="*/ 325100899 w 132"/>
                  <a:gd name="T87" fmla="*/ 20161284 h 181"/>
                  <a:gd name="T88" fmla="*/ 325100899 w 132"/>
                  <a:gd name="T89" fmla="*/ 20161284 h 181"/>
                  <a:gd name="T90" fmla="*/ 330141209 w 132"/>
                  <a:gd name="T91" fmla="*/ 40322569 h 181"/>
                  <a:gd name="T92" fmla="*/ 332660570 w 132"/>
                  <a:gd name="T93" fmla="*/ 80645138 h 181"/>
                  <a:gd name="T94" fmla="*/ 330141209 w 132"/>
                  <a:gd name="T95" fmla="*/ 128528992 h 181"/>
                  <a:gd name="T96" fmla="*/ 325100899 w 132"/>
                  <a:gd name="T97" fmla="*/ 163811229 h 181"/>
                  <a:gd name="T98" fmla="*/ 325100899 w 132"/>
                  <a:gd name="T99" fmla="*/ 163811229 h 181"/>
                  <a:gd name="T100" fmla="*/ 315018691 w 132"/>
                  <a:gd name="T101" fmla="*/ 246975758 h 181"/>
                  <a:gd name="T102" fmla="*/ 312499330 w 132"/>
                  <a:gd name="T103" fmla="*/ 299899907 h 181"/>
                  <a:gd name="T104" fmla="*/ 309978381 w 132"/>
                  <a:gd name="T105" fmla="*/ 345262784 h 181"/>
                  <a:gd name="T106" fmla="*/ 309978381 w 132"/>
                  <a:gd name="T107" fmla="*/ 345262784 h 181"/>
                  <a:gd name="T108" fmla="*/ 307459020 w 132"/>
                  <a:gd name="T109" fmla="*/ 365424062 h 181"/>
                  <a:gd name="T110" fmla="*/ 299897761 w 132"/>
                  <a:gd name="T111" fmla="*/ 385585340 h 181"/>
                  <a:gd name="T112" fmla="*/ 287297779 w 132"/>
                  <a:gd name="T113" fmla="*/ 400706299 h 181"/>
                  <a:gd name="T114" fmla="*/ 274696210 w 132"/>
                  <a:gd name="T115" fmla="*/ 420867676 h 181"/>
                  <a:gd name="T116" fmla="*/ 246975298 w 132"/>
                  <a:gd name="T117" fmla="*/ 446069274 h 181"/>
                  <a:gd name="T118" fmla="*/ 236894677 w 132"/>
                  <a:gd name="T119" fmla="*/ 456149913 h 181"/>
                  <a:gd name="T120" fmla="*/ 63003108 w 132"/>
                  <a:gd name="T121" fmla="*/ 330141825 h 18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2"/>
                  <a:gd name="T184" fmla="*/ 0 h 181"/>
                  <a:gd name="T185" fmla="*/ 132 w 132"/>
                  <a:gd name="T186" fmla="*/ 181 h 18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lnTo>
                      <a:pt x="25" y="131"/>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2" name="Freeform 9"/>
              <p:cNvSpPr>
                <a:spLocks noChangeArrowheads="1"/>
              </p:cNvSpPr>
              <p:nvPr/>
            </p:nvSpPr>
            <p:spPr bwMode="auto">
              <a:xfrm>
                <a:off x="0" y="792163"/>
                <a:ext cx="209550" cy="287338"/>
              </a:xfrm>
              <a:custGeom>
                <a:avLst/>
                <a:gdLst>
                  <a:gd name="T0" fmla="*/ 63003108 w 132"/>
                  <a:gd name="T1" fmla="*/ 330141825 h 181"/>
                  <a:gd name="T2" fmla="*/ 63003108 w 132"/>
                  <a:gd name="T3" fmla="*/ 330141825 h 181"/>
                  <a:gd name="T4" fmla="*/ 52922488 w 132"/>
                  <a:gd name="T5" fmla="*/ 309980547 h 181"/>
                  <a:gd name="T6" fmla="*/ 40322494 w 132"/>
                  <a:gd name="T7" fmla="*/ 284778949 h 181"/>
                  <a:gd name="T8" fmla="*/ 20161247 w 132"/>
                  <a:gd name="T9" fmla="*/ 239416073 h 181"/>
                  <a:gd name="T10" fmla="*/ 20161247 w 132"/>
                  <a:gd name="T11" fmla="*/ 239416073 h 181"/>
                  <a:gd name="T12" fmla="*/ 12599985 w 132"/>
                  <a:gd name="T13" fmla="*/ 214214475 h 181"/>
                  <a:gd name="T14" fmla="*/ 2520950 w 132"/>
                  <a:gd name="T15" fmla="*/ 178932188 h 181"/>
                  <a:gd name="T16" fmla="*/ 0 w 132"/>
                  <a:gd name="T17" fmla="*/ 141128998 h 181"/>
                  <a:gd name="T18" fmla="*/ 0 w 132"/>
                  <a:gd name="T19" fmla="*/ 128528992 h 181"/>
                  <a:gd name="T20" fmla="*/ 0 w 132"/>
                  <a:gd name="T21" fmla="*/ 113408034 h 181"/>
                  <a:gd name="T22" fmla="*/ 0 w 132"/>
                  <a:gd name="T23" fmla="*/ 113408034 h 181"/>
                  <a:gd name="T24" fmla="*/ 7559675 w 132"/>
                  <a:gd name="T25" fmla="*/ 98287050 h 181"/>
                  <a:gd name="T26" fmla="*/ 17640298 w 132"/>
                  <a:gd name="T27" fmla="*/ 85685458 h 181"/>
                  <a:gd name="T28" fmla="*/ 22680608 w 132"/>
                  <a:gd name="T29" fmla="*/ 75604818 h 181"/>
                  <a:gd name="T30" fmla="*/ 32761235 w 132"/>
                  <a:gd name="T31" fmla="*/ 73085452 h 181"/>
                  <a:gd name="T32" fmla="*/ 32761235 w 132"/>
                  <a:gd name="T33" fmla="*/ 73085452 h 181"/>
                  <a:gd name="T34" fmla="*/ 57962798 w 132"/>
                  <a:gd name="T35" fmla="*/ 65524179 h 181"/>
                  <a:gd name="T36" fmla="*/ 70564367 w 132"/>
                  <a:gd name="T37" fmla="*/ 63004813 h 181"/>
                  <a:gd name="T38" fmla="*/ 78124039 w 132"/>
                  <a:gd name="T39" fmla="*/ 55443540 h 181"/>
                  <a:gd name="T40" fmla="*/ 80644988 w 132"/>
                  <a:gd name="T41" fmla="*/ 52924174 h 181"/>
                  <a:gd name="T42" fmla="*/ 80644988 w 132"/>
                  <a:gd name="T43" fmla="*/ 52924174 h 181"/>
                  <a:gd name="T44" fmla="*/ 85685298 w 132"/>
                  <a:gd name="T45" fmla="*/ 42843523 h 181"/>
                  <a:gd name="T46" fmla="*/ 95765918 w 132"/>
                  <a:gd name="T47" fmla="*/ 32762883 h 181"/>
                  <a:gd name="T48" fmla="*/ 103325590 w 132"/>
                  <a:gd name="T49" fmla="*/ 25201604 h 181"/>
                  <a:gd name="T50" fmla="*/ 113406235 w 132"/>
                  <a:gd name="T51" fmla="*/ 22682238 h 181"/>
                  <a:gd name="T52" fmla="*/ 113406235 w 132"/>
                  <a:gd name="T53" fmla="*/ 22682238 h 181"/>
                  <a:gd name="T54" fmla="*/ 141128734 w 132"/>
                  <a:gd name="T55" fmla="*/ 22682238 h 181"/>
                  <a:gd name="T56" fmla="*/ 153728716 w 132"/>
                  <a:gd name="T57" fmla="*/ 22682238 h 181"/>
                  <a:gd name="T58" fmla="*/ 168849647 w 132"/>
                  <a:gd name="T59" fmla="*/ 22682238 h 181"/>
                  <a:gd name="T60" fmla="*/ 168849647 w 132"/>
                  <a:gd name="T61" fmla="*/ 22682238 h 181"/>
                  <a:gd name="T62" fmla="*/ 196572146 w 132"/>
                  <a:gd name="T63" fmla="*/ 10080642 h 181"/>
                  <a:gd name="T64" fmla="*/ 209172178 w 132"/>
                  <a:gd name="T65" fmla="*/ 2520954 h 181"/>
                  <a:gd name="T66" fmla="*/ 219252798 w 132"/>
                  <a:gd name="T67" fmla="*/ 0 h 181"/>
                  <a:gd name="T68" fmla="*/ 219252798 w 132"/>
                  <a:gd name="T69" fmla="*/ 0 h 181"/>
                  <a:gd name="T70" fmla="*/ 236894677 w 132"/>
                  <a:gd name="T71" fmla="*/ 7561276 h 181"/>
                  <a:gd name="T72" fmla="*/ 252015608 w 132"/>
                  <a:gd name="T73" fmla="*/ 10080642 h 181"/>
                  <a:gd name="T74" fmla="*/ 264615589 w 132"/>
                  <a:gd name="T75" fmla="*/ 10080642 h 181"/>
                  <a:gd name="T76" fmla="*/ 264615589 w 132"/>
                  <a:gd name="T77" fmla="*/ 10080642 h 181"/>
                  <a:gd name="T78" fmla="*/ 277217159 w 132"/>
                  <a:gd name="T79" fmla="*/ 7561276 h 181"/>
                  <a:gd name="T80" fmla="*/ 297378399 w 132"/>
                  <a:gd name="T81" fmla="*/ 10080642 h 181"/>
                  <a:gd name="T82" fmla="*/ 315018691 w 132"/>
                  <a:gd name="T83" fmla="*/ 12601596 h 181"/>
                  <a:gd name="T84" fmla="*/ 322579950 w 132"/>
                  <a:gd name="T85" fmla="*/ 17641918 h 181"/>
                  <a:gd name="T86" fmla="*/ 325100899 w 132"/>
                  <a:gd name="T87" fmla="*/ 20161284 h 181"/>
                  <a:gd name="T88" fmla="*/ 325100899 w 132"/>
                  <a:gd name="T89" fmla="*/ 20161284 h 181"/>
                  <a:gd name="T90" fmla="*/ 330141209 w 132"/>
                  <a:gd name="T91" fmla="*/ 40322569 h 181"/>
                  <a:gd name="T92" fmla="*/ 332660570 w 132"/>
                  <a:gd name="T93" fmla="*/ 80645138 h 181"/>
                  <a:gd name="T94" fmla="*/ 330141209 w 132"/>
                  <a:gd name="T95" fmla="*/ 128528992 h 181"/>
                  <a:gd name="T96" fmla="*/ 325100899 w 132"/>
                  <a:gd name="T97" fmla="*/ 163811229 h 181"/>
                  <a:gd name="T98" fmla="*/ 325100899 w 132"/>
                  <a:gd name="T99" fmla="*/ 163811229 h 181"/>
                  <a:gd name="T100" fmla="*/ 315018691 w 132"/>
                  <a:gd name="T101" fmla="*/ 246975758 h 181"/>
                  <a:gd name="T102" fmla="*/ 312499330 w 132"/>
                  <a:gd name="T103" fmla="*/ 299899907 h 181"/>
                  <a:gd name="T104" fmla="*/ 309978381 w 132"/>
                  <a:gd name="T105" fmla="*/ 345262784 h 181"/>
                  <a:gd name="T106" fmla="*/ 309978381 w 132"/>
                  <a:gd name="T107" fmla="*/ 345262784 h 181"/>
                  <a:gd name="T108" fmla="*/ 307459020 w 132"/>
                  <a:gd name="T109" fmla="*/ 365424062 h 181"/>
                  <a:gd name="T110" fmla="*/ 299897761 w 132"/>
                  <a:gd name="T111" fmla="*/ 385585340 h 181"/>
                  <a:gd name="T112" fmla="*/ 287297779 w 132"/>
                  <a:gd name="T113" fmla="*/ 400706299 h 181"/>
                  <a:gd name="T114" fmla="*/ 274696210 w 132"/>
                  <a:gd name="T115" fmla="*/ 420867676 h 181"/>
                  <a:gd name="T116" fmla="*/ 246975298 w 132"/>
                  <a:gd name="T117" fmla="*/ 446069274 h 181"/>
                  <a:gd name="T118" fmla="*/ 236894677 w 132"/>
                  <a:gd name="T119" fmla="*/ 456149913 h 18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2"/>
                  <a:gd name="T181" fmla="*/ 0 h 181"/>
                  <a:gd name="T182" fmla="*/ 132 w 132"/>
                  <a:gd name="T183" fmla="*/ 181 h 18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2" h="181">
                    <a:moveTo>
                      <a:pt x="25" y="131"/>
                    </a:moveTo>
                    <a:lnTo>
                      <a:pt x="25" y="131"/>
                    </a:lnTo>
                    <a:lnTo>
                      <a:pt x="21" y="123"/>
                    </a:lnTo>
                    <a:lnTo>
                      <a:pt x="16" y="113"/>
                    </a:lnTo>
                    <a:lnTo>
                      <a:pt x="8" y="95"/>
                    </a:lnTo>
                    <a:lnTo>
                      <a:pt x="5" y="85"/>
                    </a:lnTo>
                    <a:lnTo>
                      <a:pt x="1" y="71"/>
                    </a:lnTo>
                    <a:lnTo>
                      <a:pt x="0" y="56"/>
                    </a:lnTo>
                    <a:lnTo>
                      <a:pt x="0" y="51"/>
                    </a:lnTo>
                    <a:lnTo>
                      <a:pt x="0" y="45"/>
                    </a:lnTo>
                    <a:lnTo>
                      <a:pt x="3" y="39"/>
                    </a:lnTo>
                    <a:lnTo>
                      <a:pt x="7" y="34"/>
                    </a:lnTo>
                    <a:lnTo>
                      <a:pt x="9" y="30"/>
                    </a:lnTo>
                    <a:lnTo>
                      <a:pt x="13" y="29"/>
                    </a:lnTo>
                    <a:lnTo>
                      <a:pt x="23" y="26"/>
                    </a:lnTo>
                    <a:lnTo>
                      <a:pt x="28" y="25"/>
                    </a:lnTo>
                    <a:lnTo>
                      <a:pt x="31" y="22"/>
                    </a:lnTo>
                    <a:lnTo>
                      <a:pt x="32" y="21"/>
                    </a:lnTo>
                    <a:lnTo>
                      <a:pt x="34" y="17"/>
                    </a:lnTo>
                    <a:lnTo>
                      <a:pt x="38" y="13"/>
                    </a:lnTo>
                    <a:lnTo>
                      <a:pt x="41" y="10"/>
                    </a:lnTo>
                    <a:lnTo>
                      <a:pt x="45" y="9"/>
                    </a:lnTo>
                    <a:lnTo>
                      <a:pt x="56" y="9"/>
                    </a:lnTo>
                    <a:lnTo>
                      <a:pt x="61" y="9"/>
                    </a:lnTo>
                    <a:lnTo>
                      <a:pt x="67" y="9"/>
                    </a:lnTo>
                    <a:lnTo>
                      <a:pt x="78" y="4"/>
                    </a:lnTo>
                    <a:lnTo>
                      <a:pt x="83" y="1"/>
                    </a:lnTo>
                    <a:lnTo>
                      <a:pt x="87" y="0"/>
                    </a:lnTo>
                    <a:lnTo>
                      <a:pt x="94" y="3"/>
                    </a:lnTo>
                    <a:lnTo>
                      <a:pt x="100" y="4"/>
                    </a:lnTo>
                    <a:lnTo>
                      <a:pt x="105" y="4"/>
                    </a:lnTo>
                    <a:lnTo>
                      <a:pt x="110" y="3"/>
                    </a:lnTo>
                    <a:lnTo>
                      <a:pt x="118" y="4"/>
                    </a:lnTo>
                    <a:lnTo>
                      <a:pt x="125" y="5"/>
                    </a:lnTo>
                    <a:lnTo>
                      <a:pt x="128" y="7"/>
                    </a:lnTo>
                    <a:lnTo>
                      <a:pt x="129" y="8"/>
                    </a:lnTo>
                    <a:lnTo>
                      <a:pt x="131" y="16"/>
                    </a:lnTo>
                    <a:lnTo>
                      <a:pt x="132" y="32"/>
                    </a:lnTo>
                    <a:lnTo>
                      <a:pt x="131" y="51"/>
                    </a:lnTo>
                    <a:lnTo>
                      <a:pt x="129" y="65"/>
                    </a:lnTo>
                    <a:lnTo>
                      <a:pt x="125" y="98"/>
                    </a:lnTo>
                    <a:lnTo>
                      <a:pt x="124" y="119"/>
                    </a:lnTo>
                    <a:lnTo>
                      <a:pt x="123" y="137"/>
                    </a:lnTo>
                    <a:lnTo>
                      <a:pt x="122" y="145"/>
                    </a:lnTo>
                    <a:lnTo>
                      <a:pt x="119" y="153"/>
                    </a:lnTo>
                    <a:lnTo>
                      <a:pt x="114" y="159"/>
                    </a:lnTo>
                    <a:lnTo>
                      <a:pt x="109" y="167"/>
                    </a:lnTo>
                    <a:lnTo>
                      <a:pt x="98" y="177"/>
                    </a:lnTo>
                    <a:lnTo>
                      <a:pt x="94" y="18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3" name="Freeform 10"/>
              <p:cNvSpPr>
                <a:spLocks noChangeArrowheads="1"/>
              </p:cNvSpPr>
              <p:nvPr/>
            </p:nvSpPr>
            <p:spPr bwMode="auto">
              <a:xfrm>
                <a:off x="20637" y="982663"/>
                <a:ext cx="169863" cy="119063"/>
              </a:xfrm>
              <a:custGeom>
                <a:avLst/>
                <a:gdLst>
                  <a:gd name="T0" fmla="*/ 0 w 107"/>
                  <a:gd name="T1" fmla="*/ 148690626 h 75"/>
                  <a:gd name="T2" fmla="*/ 0 w 107"/>
                  <a:gd name="T3" fmla="*/ 148690626 h 75"/>
                  <a:gd name="T4" fmla="*/ 7561286 w 107"/>
                  <a:gd name="T5" fmla="*/ 98287285 h 75"/>
                  <a:gd name="T6" fmla="*/ 10080655 w 107"/>
                  <a:gd name="T7" fmla="*/ 60484004 h 75"/>
                  <a:gd name="T8" fmla="*/ 15120984 w 107"/>
                  <a:gd name="T9" fmla="*/ 42843625 h 75"/>
                  <a:gd name="T10" fmla="*/ 20161310 w 107"/>
                  <a:gd name="T11" fmla="*/ 32762962 h 75"/>
                  <a:gd name="T12" fmla="*/ 20161310 w 107"/>
                  <a:gd name="T13" fmla="*/ 32762962 h 75"/>
                  <a:gd name="T14" fmla="*/ 25201636 w 107"/>
                  <a:gd name="T15" fmla="*/ 27722630 h 75"/>
                  <a:gd name="T16" fmla="*/ 32762924 w 107"/>
                  <a:gd name="T17" fmla="*/ 27722630 h 75"/>
                  <a:gd name="T18" fmla="*/ 42843576 w 107"/>
                  <a:gd name="T19" fmla="*/ 37803293 h 75"/>
                  <a:gd name="T20" fmla="*/ 55443610 w 107"/>
                  <a:gd name="T21" fmla="*/ 50403329 h 75"/>
                  <a:gd name="T22" fmla="*/ 63004892 w 107"/>
                  <a:gd name="T23" fmla="*/ 55443673 h 75"/>
                  <a:gd name="T24" fmla="*/ 70564587 w 107"/>
                  <a:gd name="T25" fmla="*/ 55443673 h 75"/>
                  <a:gd name="T26" fmla="*/ 70564587 w 107"/>
                  <a:gd name="T27" fmla="*/ 55443673 h 75"/>
                  <a:gd name="T28" fmla="*/ 181451782 w 107"/>
                  <a:gd name="T29" fmla="*/ 27722630 h 75"/>
                  <a:gd name="T30" fmla="*/ 269658329 w 107"/>
                  <a:gd name="T31" fmla="*/ 0 h 75"/>
                  <a:gd name="T32" fmla="*/ 136088849 w 107"/>
                  <a:gd name="T33" fmla="*/ 173892284 h 75"/>
                  <a:gd name="T34" fmla="*/ 32762924 w 107"/>
                  <a:gd name="T35" fmla="*/ 189013279 h 75"/>
                  <a:gd name="T36" fmla="*/ 0 w 107"/>
                  <a:gd name="T37" fmla="*/ 148690626 h 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75"/>
                  <a:gd name="T59" fmla="*/ 107 w 107"/>
                  <a:gd name="T60" fmla="*/ 75 h 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75">
                    <a:moveTo>
                      <a:pt x="0" y="59"/>
                    </a:moveTo>
                    <a:lnTo>
                      <a:pt x="0" y="59"/>
                    </a:lnTo>
                    <a:lnTo>
                      <a:pt x="3" y="39"/>
                    </a:lnTo>
                    <a:lnTo>
                      <a:pt x="4" y="24"/>
                    </a:lnTo>
                    <a:lnTo>
                      <a:pt x="6" y="17"/>
                    </a:lnTo>
                    <a:lnTo>
                      <a:pt x="8" y="13"/>
                    </a:lnTo>
                    <a:lnTo>
                      <a:pt x="10" y="11"/>
                    </a:lnTo>
                    <a:lnTo>
                      <a:pt x="13" y="11"/>
                    </a:lnTo>
                    <a:lnTo>
                      <a:pt x="17" y="15"/>
                    </a:lnTo>
                    <a:lnTo>
                      <a:pt x="22" y="20"/>
                    </a:lnTo>
                    <a:lnTo>
                      <a:pt x="25" y="22"/>
                    </a:lnTo>
                    <a:lnTo>
                      <a:pt x="28" y="22"/>
                    </a:lnTo>
                    <a:lnTo>
                      <a:pt x="72" y="11"/>
                    </a:lnTo>
                    <a:lnTo>
                      <a:pt x="107" y="0"/>
                    </a:lnTo>
                    <a:lnTo>
                      <a:pt x="54" y="69"/>
                    </a:lnTo>
                    <a:lnTo>
                      <a:pt x="13" y="75"/>
                    </a:lnTo>
                    <a:lnTo>
                      <a:pt x="0" y="59"/>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4" name="Freeform 11"/>
              <p:cNvSpPr>
                <a:spLocks noChangeArrowheads="1"/>
              </p:cNvSpPr>
              <p:nvPr/>
            </p:nvSpPr>
            <p:spPr bwMode="auto">
              <a:xfrm>
                <a:off x="1009650" y="1111250"/>
                <a:ext cx="774700" cy="1128713"/>
              </a:xfrm>
              <a:custGeom>
                <a:avLst/>
                <a:gdLst>
                  <a:gd name="T0" fmla="*/ 156249698 w 488"/>
                  <a:gd name="T1" fmla="*/ 166330379 h 711"/>
                  <a:gd name="T2" fmla="*/ 156249698 w 488"/>
                  <a:gd name="T3" fmla="*/ 70564407 h 711"/>
                  <a:gd name="T4" fmla="*/ 156249698 w 488"/>
                  <a:gd name="T5" fmla="*/ 70564407 h 711"/>
                  <a:gd name="T6" fmla="*/ 201612499 w 488"/>
                  <a:gd name="T7" fmla="*/ 80645033 h 711"/>
                  <a:gd name="T8" fmla="*/ 239415677 w 488"/>
                  <a:gd name="T9" fmla="*/ 88206296 h 711"/>
                  <a:gd name="T10" fmla="*/ 277217217 w 488"/>
                  <a:gd name="T11" fmla="*/ 93246609 h 711"/>
                  <a:gd name="T12" fmla="*/ 277217217 w 488"/>
                  <a:gd name="T13" fmla="*/ 93246609 h 711"/>
                  <a:gd name="T14" fmla="*/ 390625014 w 488"/>
                  <a:gd name="T15" fmla="*/ 93246609 h 711"/>
                  <a:gd name="T16" fmla="*/ 468749144 w 488"/>
                  <a:gd name="T17" fmla="*/ 93246609 h 711"/>
                  <a:gd name="T18" fmla="*/ 617437531 w 488"/>
                  <a:gd name="T19" fmla="*/ 15120945 h 711"/>
                  <a:gd name="T20" fmla="*/ 801409685 w 488"/>
                  <a:gd name="T21" fmla="*/ 0 h 711"/>
                  <a:gd name="T22" fmla="*/ 1040825462 w 488"/>
                  <a:gd name="T23" fmla="*/ 25201571 h 711"/>
                  <a:gd name="T24" fmla="*/ 1229836339 w 488"/>
                  <a:gd name="T25" fmla="*/ 483870247 h 711"/>
                  <a:gd name="T26" fmla="*/ 1113909181 w 488"/>
                  <a:gd name="T27" fmla="*/ 1600300569 h 711"/>
                  <a:gd name="T28" fmla="*/ 1013102956 w 488"/>
                  <a:gd name="T29" fmla="*/ 1756550669 h 711"/>
                  <a:gd name="T30" fmla="*/ 695563149 w 488"/>
                  <a:gd name="T31" fmla="*/ 1791832860 h 711"/>
                  <a:gd name="T32" fmla="*/ 501511960 w 488"/>
                  <a:gd name="T33" fmla="*/ 1756550669 h 711"/>
                  <a:gd name="T34" fmla="*/ 264617233 w 488"/>
                  <a:gd name="T35" fmla="*/ 849293931 h 711"/>
                  <a:gd name="T36" fmla="*/ 0 w 488"/>
                  <a:gd name="T37" fmla="*/ 405746090 h 711"/>
                  <a:gd name="T38" fmla="*/ 156249698 w 488"/>
                  <a:gd name="T39" fmla="*/ 166330379 h 71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88"/>
                  <a:gd name="T61" fmla="*/ 0 h 711"/>
                  <a:gd name="T62" fmla="*/ 488 w 488"/>
                  <a:gd name="T63" fmla="*/ 711 h 71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88" h="711">
                    <a:moveTo>
                      <a:pt x="62" y="66"/>
                    </a:moveTo>
                    <a:lnTo>
                      <a:pt x="62" y="28"/>
                    </a:lnTo>
                    <a:lnTo>
                      <a:pt x="80" y="32"/>
                    </a:lnTo>
                    <a:lnTo>
                      <a:pt x="95" y="35"/>
                    </a:lnTo>
                    <a:lnTo>
                      <a:pt x="110" y="37"/>
                    </a:lnTo>
                    <a:lnTo>
                      <a:pt x="155" y="37"/>
                    </a:lnTo>
                    <a:lnTo>
                      <a:pt x="186" y="37"/>
                    </a:lnTo>
                    <a:lnTo>
                      <a:pt x="245" y="6"/>
                    </a:lnTo>
                    <a:lnTo>
                      <a:pt x="318" y="0"/>
                    </a:lnTo>
                    <a:lnTo>
                      <a:pt x="413" y="10"/>
                    </a:lnTo>
                    <a:lnTo>
                      <a:pt x="488" y="192"/>
                    </a:lnTo>
                    <a:lnTo>
                      <a:pt x="442" y="635"/>
                    </a:lnTo>
                    <a:lnTo>
                      <a:pt x="402" y="697"/>
                    </a:lnTo>
                    <a:lnTo>
                      <a:pt x="276" y="711"/>
                    </a:lnTo>
                    <a:lnTo>
                      <a:pt x="199" y="697"/>
                    </a:lnTo>
                    <a:lnTo>
                      <a:pt x="105" y="337"/>
                    </a:lnTo>
                    <a:lnTo>
                      <a:pt x="0" y="161"/>
                    </a:lnTo>
                    <a:lnTo>
                      <a:pt x="62" y="66"/>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5" name="Freeform 12"/>
              <p:cNvSpPr>
                <a:spLocks noChangeArrowheads="1"/>
              </p:cNvSpPr>
              <p:nvPr/>
            </p:nvSpPr>
            <p:spPr bwMode="auto">
              <a:xfrm>
                <a:off x="1731962" y="0"/>
                <a:ext cx="230188" cy="279400"/>
              </a:xfrm>
              <a:custGeom>
                <a:avLst/>
                <a:gdLst>
                  <a:gd name="T0" fmla="*/ 163811286 w 145"/>
                  <a:gd name="T1" fmla="*/ 400705598 h 176"/>
                  <a:gd name="T2" fmla="*/ 148690322 w 145"/>
                  <a:gd name="T3" fmla="*/ 347781541 h 176"/>
                  <a:gd name="T4" fmla="*/ 138609680 w 145"/>
                  <a:gd name="T5" fmla="*/ 330141247 h 176"/>
                  <a:gd name="T6" fmla="*/ 118448395 w 145"/>
                  <a:gd name="T7" fmla="*/ 315018727 h 176"/>
                  <a:gd name="T8" fmla="*/ 70564523 w 145"/>
                  <a:gd name="T9" fmla="*/ 287297812 h 176"/>
                  <a:gd name="T10" fmla="*/ 52924192 w 145"/>
                  <a:gd name="T11" fmla="*/ 277217191 h 176"/>
                  <a:gd name="T12" fmla="*/ 20161292 w 145"/>
                  <a:gd name="T13" fmla="*/ 224293134 h 176"/>
                  <a:gd name="T14" fmla="*/ 5040323 w 145"/>
                  <a:gd name="T15" fmla="*/ 166330304 h 176"/>
                  <a:gd name="T16" fmla="*/ 0 w 145"/>
                  <a:gd name="T17" fmla="*/ 148688423 h 176"/>
                  <a:gd name="T18" fmla="*/ 10080646 w 145"/>
                  <a:gd name="T19" fmla="*/ 113406248 h 176"/>
                  <a:gd name="T20" fmla="*/ 50403226 w 145"/>
                  <a:gd name="T21" fmla="*/ 57962805 h 176"/>
                  <a:gd name="T22" fmla="*/ 55443559 w 145"/>
                  <a:gd name="T23" fmla="*/ 47883758 h 176"/>
                  <a:gd name="T24" fmla="*/ 63004835 w 145"/>
                  <a:gd name="T25" fmla="*/ 30241877 h 176"/>
                  <a:gd name="T26" fmla="*/ 70564523 w 145"/>
                  <a:gd name="T27" fmla="*/ 20161249 h 176"/>
                  <a:gd name="T28" fmla="*/ 105846797 w 145"/>
                  <a:gd name="T29" fmla="*/ 2520950 h 176"/>
                  <a:gd name="T30" fmla="*/ 118448395 w 145"/>
                  <a:gd name="T31" fmla="*/ 0 h 176"/>
                  <a:gd name="T32" fmla="*/ 138609680 w 145"/>
                  <a:gd name="T33" fmla="*/ 12601574 h 176"/>
                  <a:gd name="T34" fmla="*/ 148690322 w 145"/>
                  <a:gd name="T35" fmla="*/ 25201560 h 176"/>
                  <a:gd name="T36" fmla="*/ 216733916 w 145"/>
                  <a:gd name="T37" fmla="*/ 35282188 h 176"/>
                  <a:gd name="T38" fmla="*/ 231854880 w 145"/>
                  <a:gd name="T39" fmla="*/ 40322498 h 176"/>
                  <a:gd name="T40" fmla="*/ 262096808 w 145"/>
                  <a:gd name="T41" fmla="*/ 47883758 h 176"/>
                  <a:gd name="T42" fmla="*/ 277217772 w 145"/>
                  <a:gd name="T43" fmla="*/ 63003115 h 176"/>
                  <a:gd name="T44" fmla="*/ 282258094 w 145"/>
                  <a:gd name="T45" fmla="*/ 70564375 h 176"/>
                  <a:gd name="T46" fmla="*/ 299900012 w 145"/>
                  <a:gd name="T47" fmla="*/ 123486869 h 176"/>
                  <a:gd name="T48" fmla="*/ 320061297 w 145"/>
                  <a:gd name="T49" fmla="*/ 173891564 h 176"/>
                  <a:gd name="T50" fmla="*/ 345262904 w 145"/>
                  <a:gd name="T51" fmla="*/ 219254411 h 176"/>
                  <a:gd name="T52" fmla="*/ 362903235 w 145"/>
                  <a:gd name="T53" fmla="*/ 252015637 h 176"/>
                  <a:gd name="T54" fmla="*/ 365424189 w 145"/>
                  <a:gd name="T55" fmla="*/ 259575309 h 176"/>
                  <a:gd name="T56" fmla="*/ 360383868 w 145"/>
                  <a:gd name="T57" fmla="*/ 410786219 h 176"/>
                  <a:gd name="T58" fmla="*/ 352822592 w 145"/>
                  <a:gd name="T59" fmla="*/ 441028183 h 176"/>
                  <a:gd name="T60" fmla="*/ 350303225 w 145"/>
                  <a:gd name="T61" fmla="*/ 443547545 h 176"/>
                  <a:gd name="T62" fmla="*/ 320061297 w 145"/>
                  <a:gd name="T63" fmla="*/ 441028183 h 176"/>
                  <a:gd name="T64" fmla="*/ 163811286 w 145"/>
                  <a:gd name="T65" fmla="*/ 400705598 h 1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5"/>
                  <a:gd name="T100" fmla="*/ 0 h 176"/>
                  <a:gd name="T101" fmla="*/ 145 w 145"/>
                  <a:gd name="T102" fmla="*/ 176 h 1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5" h="176">
                    <a:moveTo>
                      <a:pt x="65" y="159"/>
                    </a:moveTo>
                    <a:lnTo>
                      <a:pt x="65" y="159"/>
                    </a:lnTo>
                    <a:lnTo>
                      <a:pt x="61" y="147"/>
                    </a:lnTo>
                    <a:lnTo>
                      <a:pt x="59" y="138"/>
                    </a:lnTo>
                    <a:lnTo>
                      <a:pt x="56" y="134"/>
                    </a:lnTo>
                    <a:lnTo>
                      <a:pt x="55" y="131"/>
                    </a:lnTo>
                    <a:lnTo>
                      <a:pt x="47" y="125"/>
                    </a:lnTo>
                    <a:lnTo>
                      <a:pt x="37" y="120"/>
                    </a:lnTo>
                    <a:lnTo>
                      <a:pt x="28" y="114"/>
                    </a:lnTo>
                    <a:lnTo>
                      <a:pt x="21" y="110"/>
                    </a:lnTo>
                    <a:lnTo>
                      <a:pt x="16" y="102"/>
                    </a:lnTo>
                    <a:lnTo>
                      <a:pt x="8" y="89"/>
                    </a:lnTo>
                    <a:lnTo>
                      <a:pt x="3" y="74"/>
                    </a:lnTo>
                    <a:lnTo>
                      <a:pt x="2" y="66"/>
                    </a:lnTo>
                    <a:lnTo>
                      <a:pt x="0" y="59"/>
                    </a:lnTo>
                    <a:lnTo>
                      <a:pt x="2" y="52"/>
                    </a:lnTo>
                    <a:lnTo>
                      <a:pt x="4" y="45"/>
                    </a:lnTo>
                    <a:lnTo>
                      <a:pt x="12" y="32"/>
                    </a:lnTo>
                    <a:lnTo>
                      <a:pt x="20" y="23"/>
                    </a:lnTo>
                    <a:lnTo>
                      <a:pt x="22" y="19"/>
                    </a:lnTo>
                    <a:lnTo>
                      <a:pt x="24" y="16"/>
                    </a:lnTo>
                    <a:lnTo>
                      <a:pt x="25" y="12"/>
                    </a:lnTo>
                    <a:lnTo>
                      <a:pt x="28" y="8"/>
                    </a:lnTo>
                    <a:lnTo>
                      <a:pt x="37" y="4"/>
                    </a:lnTo>
                    <a:lnTo>
                      <a:pt x="42" y="1"/>
                    </a:lnTo>
                    <a:lnTo>
                      <a:pt x="47" y="0"/>
                    </a:lnTo>
                    <a:lnTo>
                      <a:pt x="51" y="3"/>
                    </a:lnTo>
                    <a:lnTo>
                      <a:pt x="55" y="5"/>
                    </a:lnTo>
                    <a:lnTo>
                      <a:pt x="59" y="10"/>
                    </a:lnTo>
                    <a:lnTo>
                      <a:pt x="70" y="12"/>
                    </a:lnTo>
                    <a:lnTo>
                      <a:pt x="86" y="14"/>
                    </a:lnTo>
                    <a:lnTo>
                      <a:pt x="92" y="16"/>
                    </a:lnTo>
                    <a:lnTo>
                      <a:pt x="100" y="17"/>
                    </a:lnTo>
                    <a:lnTo>
                      <a:pt x="104" y="19"/>
                    </a:lnTo>
                    <a:lnTo>
                      <a:pt x="108" y="22"/>
                    </a:lnTo>
                    <a:lnTo>
                      <a:pt x="110" y="25"/>
                    </a:lnTo>
                    <a:lnTo>
                      <a:pt x="112" y="28"/>
                    </a:lnTo>
                    <a:lnTo>
                      <a:pt x="115" y="39"/>
                    </a:lnTo>
                    <a:lnTo>
                      <a:pt x="119" y="49"/>
                    </a:lnTo>
                    <a:lnTo>
                      <a:pt x="127" y="69"/>
                    </a:lnTo>
                    <a:lnTo>
                      <a:pt x="131" y="78"/>
                    </a:lnTo>
                    <a:lnTo>
                      <a:pt x="137" y="87"/>
                    </a:lnTo>
                    <a:lnTo>
                      <a:pt x="143" y="96"/>
                    </a:lnTo>
                    <a:lnTo>
                      <a:pt x="144" y="100"/>
                    </a:lnTo>
                    <a:lnTo>
                      <a:pt x="145" y="103"/>
                    </a:lnTo>
                    <a:lnTo>
                      <a:pt x="144" y="140"/>
                    </a:lnTo>
                    <a:lnTo>
                      <a:pt x="143" y="163"/>
                    </a:lnTo>
                    <a:lnTo>
                      <a:pt x="141" y="171"/>
                    </a:lnTo>
                    <a:lnTo>
                      <a:pt x="140" y="175"/>
                    </a:lnTo>
                    <a:lnTo>
                      <a:pt x="139" y="176"/>
                    </a:lnTo>
                    <a:lnTo>
                      <a:pt x="136" y="176"/>
                    </a:lnTo>
                    <a:lnTo>
                      <a:pt x="127" y="175"/>
                    </a:lnTo>
                    <a:lnTo>
                      <a:pt x="101" y="169"/>
                    </a:lnTo>
                    <a:lnTo>
                      <a:pt x="65" y="159"/>
                    </a:lnTo>
                    <a:close/>
                  </a:path>
                </a:pathLst>
              </a:custGeom>
              <a:solidFill>
                <a:srgbClr val="FFCDA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6" name="Freeform 13"/>
              <p:cNvSpPr>
                <a:spLocks noChangeArrowheads="1"/>
              </p:cNvSpPr>
              <p:nvPr/>
            </p:nvSpPr>
            <p:spPr bwMode="auto">
              <a:xfrm>
                <a:off x="1819275" y="239713"/>
                <a:ext cx="182563" cy="95250"/>
              </a:xfrm>
              <a:custGeom>
                <a:avLst/>
                <a:gdLst>
                  <a:gd name="T0" fmla="*/ 0 w 115"/>
                  <a:gd name="T1" fmla="*/ 75604693 h 60"/>
                  <a:gd name="T2" fmla="*/ 0 w 115"/>
                  <a:gd name="T3" fmla="*/ 75604693 h 60"/>
                  <a:gd name="T4" fmla="*/ 5040327 w 115"/>
                  <a:gd name="T5" fmla="*/ 42843452 h 60"/>
                  <a:gd name="T6" fmla="*/ 12601609 w 115"/>
                  <a:gd name="T7" fmla="*/ 5040313 h 60"/>
                  <a:gd name="T8" fmla="*/ 12601609 w 115"/>
                  <a:gd name="T9" fmla="*/ 5040313 h 60"/>
                  <a:gd name="T10" fmla="*/ 15120981 w 115"/>
                  <a:gd name="T11" fmla="*/ 0 h 60"/>
                  <a:gd name="T12" fmla="*/ 22682262 w 115"/>
                  <a:gd name="T13" fmla="*/ 0 h 60"/>
                  <a:gd name="T14" fmla="*/ 45362937 w 115"/>
                  <a:gd name="T15" fmla="*/ 5040313 h 60"/>
                  <a:gd name="T16" fmla="*/ 93246830 w 115"/>
                  <a:gd name="T17" fmla="*/ 12601575 h 60"/>
                  <a:gd name="T18" fmla="*/ 93246830 w 115"/>
                  <a:gd name="T19" fmla="*/ 12601575 h 60"/>
                  <a:gd name="T20" fmla="*/ 166330774 w 115"/>
                  <a:gd name="T21" fmla="*/ 27722518 h 60"/>
                  <a:gd name="T22" fmla="*/ 206653373 w 115"/>
                  <a:gd name="T23" fmla="*/ 32762829 h 60"/>
                  <a:gd name="T24" fmla="*/ 234376004 w 115"/>
                  <a:gd name="T25" fmla="*/ 37803140 h 60"/>
                  <a:gd name="T26" fmla="*/ 234376004 w 115"/>
                  <a:gd name="T27" fmla="*/ 37803140 h 60"/>
                  <a:gd name="T28" fmla="*/ 249496979 w 115"/>
                  <a:gd name="T29" fmla="*/ 40322502 h 60"/>
                  <a:gd name="T30" fmla="*/ 267137322 w 115"/>
                  <a:gd name="T31" fmla="*/ 45362813 h 60"/>
                  <a:gd name="T32" fmla="*/ 282258297 w 115"/>
                  <a:gd name="T33" fmla="*/ 52924086 h 60"/>
                  <a:gd name="T34" fmla="*/ 289819579 w 115"/>
                  <a:gd name="T35" fmla="*/ 60483759 h 60"/>
                  <a:gd name="T36" fmla="*/ 289819579 w 115"/>
                  <a:gd name="T37" fmla="*/ 60483759 h 60"/>
                  <a:gd name="T38" fmla="*/ 289819579 w 115"/>
                  <a:gd name="T39" fmla="*/ 75604693 h 60"/>
                  <a:gd name="T40" fmla="*/ 284779254 w 115"/>
                  <a:gd name="T41" fmla="*/ 100806249 h 60"/>
                  <a:gd name="T42" fmla="*/ 277217972 w 115"/>
                  <a:gd name="T43" fmla="*/ 151209386 h 60"/>
                  <a:gd name="T44" fmla="*/ 277217972 w 115"/>
                  <a:gd name="T45" fmla="*/ 151209386 h 60"/>
                  <a:gd name="T46" fmla="*/ 272177647 w 115"/>
                  <a:gd name="T47" fmla="*/ 151209386 h 60"/>
                  <a:gd name="T48" fmla="*/ 262096997 w 115"/>
                  <a:gd name="T49" fmla="*/ 151209386 h 60"/>
                  <a:gd name="T50" fmla="*/ 231855048 w 115"/>
                  <a:gd name="T51" fmla="*/ 143649713 h 60"/>
                  <a:gd name="T52" fmla="*/ 136088824 w 115"/>
                  <a:gd name="T53" fmla="*/ 118448157 h 60"/>
                  <a:gd name="T54" fmla="*/ 0 w 115"/>
                  <a:gd name="T55" fmla="*/ 75604693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close/>
                  </a:path>
                </a:pathLst>
              </a:custGeom>
              <a:solidFill>
                <a:srgbClr val="EA662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7" name="Freeform 14"/>
              <p:cNvSpPr>
                <a:spLocks noChangeArrowheads="1"/>
              </p:cNvSpPr>
              <p:nvPr/>
            </p:nvSpPr>
            <p:spPr bwMode="auto">
              <a:xfrm>
                <a:off x="1819275" y="239713"/>
                <a:ext cx="182563" cy="95250"/>
              </a:xfrm>
              <a:custGeom>
                <a:avLst/>
                <a:gdLst>
                  <a:gd name="T0" fmla="*/ 0 w 115"/>
                  <a:gd name="T1" fmla="*/ 75604693 h 60"/>
                  <a:gd name="T2" fmla="*/ 0 w 115"/>
                  <a:gd name="T3" fmla="*/ 75604693 h 60"/>
                  <a:gd name="T4" fmla="*/ 5040327 w 115"/>
                  <a:gd name="T5" fmla="*/ 42843452 h 60"/>
                  <a:gd name="T6" fmla="*/ 12601609 w 115"/>
                  <a:gd name="T7" fmla="*/ 5040313 h 60"/>
                  <a:gd name="T8" fmla="*/ 12601609 w 115"/>
                  <a:gd name="T9" fmla="*/ 5040313 h 60"/>
                  <a:gd name="T10" fmla="*/ 15120981 w 115"/>
                  <a:gd name="T11" fmla="*/ 0 h 60"/>
                  <a:gd name="T12" fmla="*/ 22682262 w 115"/>
                  <a:gd name="T13" fmla="*/ 0 h 60"/>
                  <a:gd name="T14" fmla="*/ 45362937 w 115"/>
                  <a:gd name="T15" fmla="*/ 5040313 h 60"/>
                  <a:gd name="T16" fmla="*/ 93246830 w 115"/>
                  <a:gd name="T17" fmla="*/ 12601575 h 60"/>
                  <a:gd name="T18" fmla="*/ 93246830 w 115"/>
                  <a:gd name="T19" fmla="*/ 12601575 h 60"/>
                  <a:gd name="T20" fmla="*/ 166330774 w 115"/>
                  <a:gd name="T21" fmla="*/ 27722518 h 60"/>
                  <a:gd name="T22" fmla="*/ 206653373 w 115"/>
                  <a:gd name="T23" fmla="*/ 32762829 h 60"/>
                  <a:gd name="T24" fmla="*/ 234376004 w 115"/>
                  <a:gd name="T25" fmla="*/ 37803140 h 60"/>
                  <a:gd name="T26" fmla="*/ 234376004 w 115"/>
                  <a:gd name="T27" fmla="*/ 37803140 h 60"/>
                  <a:gd name="T28" fmla="*/ 249496979 w 115"/>
                  <a:gd name="T29" fmla="*/ 40322502 h 60"/>
                  <a:gd name="T30" fmla="*/ 267137322 w 115"/>
                  <a:gd name="T31" fmla="*/ 45362813 h 60"/>
                  <a:gd name="T32" fmla="*/ 282258297 w 115"/>
                  <a:gd name="T33" fmla="*/ 52924086 h 60"/>
                  <a:gd name="T34" fmla="*/ 289819579 w 115"/>
                  <a:gd name="T35" fmla="*/ 60483759 h 60"/>
                  <a:gd name="T36" fmla="*/ 289819579 w 115"/>
                  <a:gd name="T37" fmla="*/ 60483759 h 60"/>
                  <a:gd name="T38" fmla="*/ 289819579 w 115"/>
                  <a:gd name="T39" fmla="*/ 75604693 h 60"/>
                  <a:gd name="T40" fmla="*/ 284779254 w 115"/>
                  <a:gd name="T41" fmla="*/ 100806249 h 60"/>
                  <a:gd name="T42" fmla="*/ 277217972 w 115"/>
                  <a:gd name="T43" fmla="*/ 151209386 h 60"/>
                  <a:gd name="T44" fmla="*/ 277217972 w 115"/>
                  <a:gd name="T45" fmla="*/ 151209386 h 60"/>
                  <a:gd name="T46" fmla="*/ 272177647 w 115"/>
                  <a:gd name="T47" fmla="*/ 151209386 h 60"/>
                  <a:gd name="T48" fmla="*/ 262096997 w 115"/>
                  <a:gd name="T49" fmla="*/ 151209386 h 60"/>
                  <a:gd name="T50" fmla="*/ 231855048 w 115"/>
                  <a:gd name="T51" fmla="*/ 143649713 h 60"/>
                  <a:gd name="T52" fmla="*/ 136088824 w 115"/>
                  <a:gd name="T53" fmla="*/ 118448157 h 60"/>
                  <a:gd name="T54" fmla="*/ 0 w 115"/>
                  <a:gd name="T55" fmla="*/ 75604693 h 6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5"/>
                  <a:gd name="T85" fmla="*/ 0 h 60"/>
                  <a:gd name="T86" fmla="*/ 115 w 115"/>
                  <a:gd name="T87" fmla="*/ 60 h 6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5" h="60">
                    <a:moveTo>
                      <a:pt x="0" y="30"/>
                    </a:moveTo>
                    <a:lnTo>
                      <a:pt x="0" y="30"/>
                    </a:lnTo>
                    <a:lnTo>
                      <a:pt x="2" y="17"/>
                    </a:lnTo>
                    <a:lnTo>
                      <a:pt x="5" y="2"/>
                    </a:lnTo>
                    <a:lnTo>
                      <a:pt x="6" y="0"/>
                    </a:lnTo>
                    <a:lnTo>
                      <a:pt x="9" y="0"/>
                    </a:lnTo>
                    <a:lnTo>
                      <a:pt x="18" y="2"/>
                    </a:lnTo>
                    <a:lnTo>
                      <a:pt x="37" y="5"/>
                    </a:lnTo>
                    <a:lnTo>
                      <a:pt x="66" y="11"/>
                    </a:lnTo>
                    <a:lnTo>
                      <a:pt x="82" y="13"/>
                    </a:lnTo>
                    <a:lnTo>
                      <a:pt x="93" y="15"/>
                    </a:lnTo>
                    <a:lnTo>
                      <a:pt x="99" y="16"/>
                    </a:lnTo>
                    <a:lnTo>
                      <a:pt x="106" y="18"/>
                    </a:lnTo>
                    <a:lnTo>
                      <a:pt x="112" y="21"/>
                    </a:lnTo>
                    <a:lnTo>
                      <a:pt x="115" y="24"/>
                    </a:lnTo>
                    <a:lnTo>
                      <a:pt x="115" y="30"/>
                    </a:lnTo>
                    <a:lnTo>
                      <a:pt x="113" y="40"/>
                    </a:lnTo>
                    <a:lnTo>
                      <a:pt x="110" y="60"/>
                    </a:lnTo>
                    <a:lnTo>
                      <a:pt x="108" y="60"/>
                    </a:lnTo>
                    <a:lnTo>
                      <a:pt x="104" y="60"/>
                    </a:lnTo>
                    <a:lnTo>
                      <a:pt x="92" y="57"/>
                    </a:lnTo>
                    <a:lnTo>
                      <a:pt x="54" y="47"/>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8" name="Freeform 15"/>
              <p:cNvSpPr>
                <a:spLocks noChangeArrowheads="1"/>
              </p:cNvSpPr>
              <p:nvPr/>
            </p:nvSpPr>
            <p:spPr bwMode="auto">
              <a:xfrm>
                <a:off x="1254125" y="1169988"/>
                <a:ext cx="466725" cy="676275"/>
              </a:xfrm>
              <a:custGeom>
                <a:avLst/>
                <a:gdLst>
                  <a:gd name="T0" fmla="*/ 0 w 294"/>
                  <a:gd name="T1" fmla="*/ 120967515 h 426"/>
                  <a:gd name="T2" fmla="*/ 20161248 w 294"/>
                  <a:gd name="T3" fmla="*/ 63004707 h 426"/>
                  <a:gd name="T4" fmla="*/ 30241875 w 294"/>
                  <a:gd name="T5" fmla="*/ 45362812 h 426"/>
                  <a:gd name="T6" fmla="*/ 73083732 w 294"/>
                  <a:gd name="T7" fmla="*/ 17640301 h 426"/>
                  <a:gd name="T8" fmla="*/ 103325594 w 294"/>
                  <a:gd name="T9" fmla="*/ 0 h 426"/>
                  <a:gd name="T10" fmla="*/ 163810932 w 294"/>
                  <a:gd name="T11" fmla="*/ 85685313 h 426"/>
                  <a:gd name="T12" fmla="*/ 186491535 w 294"/>
                  <a:gd name="T13" fmla="*/ 120967515 h 426"/>
                  <a:gd name="T14" fmla="*/ 206652776 w 294"/>
                  <a:gd name="T15" fmla="*/ 146169070 h 426"/>
                  <a:gd name="T16" fmla="*/ 231854378 w 294"/>
                  <a:gd name="T17" fmla="*/ 158769054 h 426"/>
                  <a:gd name="T18" fmla="*/ 262096240 w 294"/>
                  <a:gd name="T19" fmla="*/ 163810953 h 426"/>
                  <a:gd name="T20" fmla="*/ 355342777 w 294"/>
                  <a:gd name="T21" fmla="*/ 173891575 h 426"/>
                  <a:gd name="T22" fmla="*/ 453628135 w 294"/>
                  <a:gd name="T23" fmla="*/ 191531870 h 426"/>
                  <a:gd name="T24" fmla="*/ 468749066 w 294"/>
                  <a:gd name="T25" fmla="*/ 199093130 h 426"/>
                  <a:gd name="T26" fmla="*/ 554434343 w 294"/>
                  <a:gd name="T27" fmla="*/ 299897813 h 426"/>
                  <a:gd name="T28" fmla="*/ 599797137 w 294"/>
                  <a:gd name="T29" fmla="*/ 365423445 h 426"/>
                  <a:gd name="T30" fmla="*/ 622477740 w 294"/>
                  <a:gd name="T31" fmla="*/ 418346016 h 426"/>
                  <a:gd name="T32" fmla="*/ 640119620 w 294"/>
                  <a:gd name="T33" fmla="*/ 491431320 h 426"/>
                  <a:gd name="T34" fmla="*/ 695563035 w 294"/>
                  <a:gd name="T35" fmla="*/ 740925924 h 426"/>
                  <a:gd name="T36" fmla="*/ 710683966 w 294"/>
                  <a:gd name="T37" fmla="*/ 814011228 h 426"/>
                  <a:gd name="T38" fmla="*/ 730845207 w 294"/>
                  <a:gd name="T39" fmla="*/ 897175765 h 426"/>
                  <a:gd name="T40" fmla="*/ 740925828 w 294"/>
                  <a:gd name="T41" fmla="*/ 940019203 h 426"/>
                  <a:gd name="T42" fmla="*/ 655240551 w 294"/>
                  <a:gd name="T43" fmla="*/ 1045865735 h 426"/>
                  <a:gd name="T44" fmla="*/ 640119620 w 294"/>
                  <a:gd name="T45" fmla="*/ 1073586652 h 426"/>
                  <a:gd name="T46" fmla="*/ 635079310 w 294"/>
                  <a:gd name="T47" fmla="*/ 1073586652 h 426"/>
                  <a:gd name="T48" fmla="*/ 612397119 w 294"/>
                  <a:gd name="T49" fmla="*/ 1063506030 h 426"/>
                  <a:gd name="T50" fmla="*/ 488910308 w 294"/>
                  <a:gd name="T51" fmla="*/ 992941675 h 426"/>
                  <a:gd name="T52" fmla="*/ 456147497 w 294"/>
                  <a:gd name="T53" fmla="*/ 970261069 h 426"/>
                  <a:gd name="T54" fmla="*/ 378023380 w 294"/>
                  <a:gd name="T55" fmla="*/ 509071615 h 426"/>
                  <a:gd name="T56" fmla="*/ 357862138 w 294"/>
                  <a:gd name="T57" fmla="*/ 451108832 h 426"/>
                  <a:gd name="T58" fmla="*/ 307459034 w 294"/>
                  <a:gd name="T59" fmla="*/ 325100956 h 426"/>
                  <a:gd name="T60" fmla="*/ 274696223 w 294"/>
                  <a:gd name="T61" fmla="*/ 264617223 h 426"/>
                  <a:gd name="T62" fmla="*/ 262096240 w 294"/>
                  <a:gd name="T63" fmla="*/ 246975341 h 426"/>
                  <a:gd name="T64" fmla="*/ 231854378 w 294"/>
                  <a:gd name="T65" fmla="*/ 236894719 h 426"/>
                  <a:gd name="T66" fmla="*/ 153728723 w 294"/>
                  <a:gd name="T67" fmla="*/ 209173802 h 426"/>
                  <a:gd name="T68" fmla="*/ 131048120 w 294"/>
                  <a:gd name="T69" fmla="*/ 189012508 h 426"/>
                  <a:gd name="T70" fmla="*/ 110886879 w 294"/>
                  <a:gd name="T71" fmla="*/ 166330314 h 426"/>
                  <a:gd name="T72" fmla="*/ 85685302 w 294"/>
                  <a:gd name="T73" fmla="*/ 143648121 h 426"/>
                  <a:gd name="T74" fmla="*/ 45362806 w 294"/>
                  <a:gd name="T75" fmla="*/ 128528775 h 426"/>
                  <a:gd name="T76" fmla="*/ 0 w 294"/>
                  <a:gd name="T77" fmla="*/ 120967515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94"/>
                  <a:gd name="T118" fmla="*/ 0 h 426"/>
                  <a:gd name="T119" fmla="*/ 294 w 294"/>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94" h="426">
                    <a:moveTo>
                      <a:pt x="0" y="48"/>
                    </a:moveTo>
                    <a:lnTo>
                      <a:pt x="0" y="48"/>
                    </a:lnTo>
                    <a:lnTo>
                      <a:pt x="4" y="35"/>
                    </a:lnTo>
                    <a:lnTo>
                      <a:pt x="8" y="25"/>
                    </a:lnTo>
                    <a:lnTo>
                      <a:pt x="12" y="18"/>
                    </a:lnTo>
                    <a:lnTo>
                      <a:pt x="18" y="13"/>
                    </a:lnTo>
                    <a:lnTo>
                      <a:pt x="29" y="7"/>
                    </a:lnTo>
                    <a:lnTo>
                      <a:pt x="41" y="0"/>
                    </a:lnTo>
                    <a:lnTo>
                      <a:pt x="54" y="18"/>
                    </a:lnTo>
                    <a:lnTo>
                      <a:pt x="65" y="34"/>
                    </a:lnTo>
                    <a:lnTo>
                      <a:pt x="74" y="48"/>
                    </a:lnTo>
                    <a:lnTo>
                      <a:pt x="76" y="54"/>
                    </a:lnTo>
                    <a:lnTo>
                      <a:pt x="82" y="58"/>
                    </a:lnTo>
                    <a:lnTo>
                      <a:pt x="87" y="61"/>
                    </a:lnTo>
                    <a:lnTo>
                      <a:pt x="92" y="63"/>
                    </a:lnTo>
                    <a:lnTo>
                      <a:pt x="100" y="65"/>
                    </a:lnTo>
                    <a:lnTo>
                      <a:pt x="104" y="65"/>
                    </a:lnTo>
                    <a:lnTo>
                      <a:pt x="141" y="69"/>
                    </a:lnTo>
                    <a:lnTo>
                      <a:pt x="169" y="73"/>
                    </a:lnTo>
                    <a:lnTo>
                      <a:pt x="180" y="76"/>
                    </a:lnTo>
                    <a:lnTo>
                      <a:pt x="186" y="79"/>
                    </a:lnTo>
                    <a:lnTo>
                      <a:pt x="199" y="93"/>
                    </a:lnTo>
                    <a:lnTo>
                      <a:pt x="220" y="119"/>
                    </a:lnTo>
                    <a:lnTo>
                      <a:pt x="229" y="132"/>
                    </a:lnTo>
                    <a:lnTo>
                      <a:pt x="238" y="145"/>
                    </a:lnTo>
                    <a:lnTo>
                      <a:pt x="244" y="157"/>
                    </a:lnTo>
                    <a:lnTo>
                      <a:pt x="247" y="166"/>
                    </a:lnTo>
                    <a:lnTo>
                      <a:pt x="254" y="195"/>
                    </a:lnTo>
                    <a:lnTo>
                      <a:pt x="265" y="244"/>
                    </a:lnTo>
                    <a:lnTo>
                      <a:pt x="276" y="294"/>
                    </a:lnTo>
                    <a:lnTo>
                      <a:pt x="282" y="323"/>
                    </a:lnTo>
                    <a:lnTo>
                      <a:pt x="285" y="340"/>
                    </a:lnTo>
                    <a:lnTo>
                      <a:pt x="290" y="356"/>
                    </a:lnTo>
                    <a:lnTo>
                      <a:pt x="294" y="373"/>
                    </a:lnTo>
                    <a:lnTo>
                      <a:pt x="274" y="397"/>
                    </a:lnTo>
                    <a:lnTo>
                      <a:pt x="260" y="415"/>
                    </a:lnTo>
                    <a:lnTo>
                      <a:pt x="255" y="422"/>
                    </a:lnTo>
                    <a:lnTo>
                      <a:pt x="254" y="426"/>
                    </a:lnTo>
                    <a:lnTo>
                      <a:pt x="252" y="426"/>
                    </a:lnTo>
                    <a:lnTo>
                      <a:pt x="251" y="424"/>
                    </a:lnTo>
                    <a:lnTo>
                      <a:pt x="243" y="422"/>
                    </a:lnTo>
                    <a:lnTo>
                      <a:pt x="219" y="409"/>
                    </a:lnTo>
                    <a:lnTo>
                      <a:pt x="194" y="394"/>
                    </a:lnTo>
                    <a:lnTo>
                      <a:pt x="181" y="385"/>
                    </a:lnTo>
                    <a:lnTo>
                      <a:pt x="167" y="300"/>
                    </a:lnTo>
                    <a:lnTo>
                      <a:pt x="150" y="202"/>
                    </a:lnTo>
                    <a:lnTo>
                      <a:pt x="142" y="179"/>
                    </a:lnTo>
                    <a:lnTo>
                      <a:pt x="129" y="146"/>
                    </a:lnTo>
                    <a:lnTo>
                      <a:pt x="122" y="129"/>
                    </a:lnTo>
                    <a:lnTo>
                      <a:pt x="115" y="115"/>
                    </a:lnTo>
                    <a:lnTo>
                      <a:pt x="109" y="105"/>
                    </a:lnTo>
                    <a:lnTo>
                      <a:pt x="106" y="101"/>
                    </a:lnTo>
                    <a:lnTo>
                      <a:pt x="104" y="98"/>
                    </a:lnTo>
                    <a:lnTo>
                      <a:pt x="92" y="94"/>
                    </a:lnTo>
                    <a:lnTo>
                      <a:pt x="76" y="89"/>
                    </a:lnTo>
                    <a:lnTo>
                      <a:pt x="61" y="83"/>
                    </a:lnTo>
                    <a:lnTo>
                      <a:pt x="56" y="79"/>
                    </a:lnTo>
                    <a:lnTo>
                      <a:pt x="52" y="75"/>
                    </a:lnTo>
                    <a:lnTo>
                      <a:pt x="44" y="66"/>
                    </a:lnTo>
                    <a:lnTo>
                      <a:pt x="39" y="61"/>
                    </a:lnTo>
                    <a:lnTo>
                      <a:pt x="34" y="57"/>
                    </a:lnTo>
                    <a:lnTo>
                      <a:pt x="26" y="53"/>
                    </a:lnTo>
                    <a:lnTo>
                      <a:pt x="18" y="51"/>
                    </a:lnTo>
                    <a:lnTo>
                      <a:pt x="9" y="49"/>
                    </a:lnTo>
                    <a:lnTo>
                      <a:pt x="0" y="48"/>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49" name="Freeform 16"/>
              <p:cNvSpPr>
                <a:spLocks noChangeArrowheads="1"/>
              </p:cNvSpPr>
              <p:nvPr/>
            </p:nvSpPr>
            <p:spPr bwMode="auto">
              <a:xfrm>
                <a:off x="1358900" y="277813"/>
                <a:ext cx="847725" cy="1876425"/>
              </a:xfrm>
              <a:custGeom>
                <a:avLst/>
                <a:gdLst>
                  <a:gd name="T0" fmla="*/ 10080623 w 534"/>
                  <a:gd name="T1" fmla="*/ 1358364848 h 1182"/>
                  <a:gd name="T2" fmla="*/ 57962798 w 534"/>
                  <a:gd name="T3" fmla="*/ 1345763278 h 1182"/>
                  <a:gd name="T4" fmla="*/ 70564368 w 534"/>
                  <a:gd name="T5" fmla="*/ 1305440795 h 1182"/>
                  <a:gd name="T6" fmla="*/ 133567476 w 534"/>
                  <a:gd name="T7" fmla="*/ 1197073327 h 1182"/>
                  <a:gd name="T8" fmla="*/ 168849647 w 534"/>
                  <a:gd name="T9" fmla="*/ 1161791154 h 1182"/>
                  <a:gd name="T10" fmla="*/ 244454350 w 534"/>
                  <a:gd name="T11" fmla="*/ 1146670223 h 1182"/>
                  <a:gd name="T12" fmla="*/ 302418711 w 534"/>
                  <a:gd name="T13" fmla="*/ 1139110551 h 1182"/>
                  <a:gd name="T14" fmla="*/ 357862123 w 534"/>
                  <a:gd name="T15" fmla="*/ 1081146188 h 1182"/>
                  <a:gd name="T16" fmla="*/ 420865306 w 534"/>
                  <a:gd name="T17" fmla="*/ 977820618 h 1182"/>
                  <a:gd name="T18" fmla="*/ 524192459 w 534"/>
                  <a:gd name="T19" fmla="*/ 748485502 h 1182"/>
                  <a:gd name="T20" fmla="*/ 612397093 w 534"/>
                  <a:gd name="T21" fmla="*/ 496469981 h 1182"/>
                  <a:gd name="T22" fmla="*/ 723283918 w 534"/>
                  <a:gd name="T23" fmla="*/ 0 h 1182"/>
                  <a:gd name="T24" fmla="*/ 841732200 w 534"/>
                  <a:gd name="T25" fmla="*/ 22682197 h 1182"/>
                  <a:gd name="T26" fmla="*/ 987901195 w 534"/>
                  <a:gd name="T27" fmla="*/ 68043422 h 1182"/>
                  <a:gd name="T28" fmla="*/ 997981816 w 534"/>
                  <a:gd name="T29" fmla="*/ 206652777 h 1182"/>
                  <a:gd name="T30" fmla="*/ 957659334 w 534"/>
                  <a:gd name="T31" fmla="*/ 380542742 h 1182"/>
                  <a:gd name="T32" fmla="*/ 882054681 w 534"/>
                  <a:gd name="T33" fmla="*/ 778727364 h 1182"/>
                  <a:gd name="T34" fmla="*/ 866933751 w 534"/>
                  <a:gd name="T35" fmla="*/ 824090158 h 1182"/>
                  <a:gd name="T36" fmla="*/ 791328899 w 534"/>
                  <a:gd name="T37" fmla="*/ 1000501221 h 1182"/>
                  <a:gd name="T38" fmla="*/ 720764556 w 534"/>
                  <a:gd name="T39" fmla="*/ 1214715208 h 1182"/>
                  <a:gd name="T40" fmla="*/ 791328899 w 534"/>
                  <a:gd name="T41" fmla="*/ 1280239243 h 1182"/>
                  <a:gd name="T42" fmla="*/ 856853130 w 534"/>
                  <a:gd name="T43" fmla="*/ 1360884210 h 1182"/>
                  <a:gd name="T44" fmla="*/ 864412802 w 534"/>
                  <a:gd name="T45" fmla="*/ 1386085762 h 1182"/>
                  <a:gd name="T46" fmla="*/ 879533732 w 534"/>
                  <a:gd name="T47" fmla="*/ 1612899731 h 1182"/>
                  <a:gd name="T48" fmla="*/ 897175612 w 534"/>
                  <a:gd name="T49" fmla="*/ 1650701265 h 1182"/>
                  <a:gd name="T50" fmla="*/ 962699644 w 534"/>
                  <a:gd name="T51" fmla="*/ 1764109440 h 1182"/>
                  <a:gd name="T52" fmla="*/ 997981816 w 534"/>
                  <a:gd name="T53" fmla="*/ 1796870664 h 1182"/>
                  <a:gd name="T54" fmla="*/ 1096267071 w 534"/>
                  <a:gd name="T55" fmla="*/ 1905238132 h 1182"/>
                  <a:gd name="T56" fmla="*/ 1126508932 w 534"/>
                  <a:gd name="T57" fmla="*/ 1963200908 h 1182"/>
                  <a:gd name="T58" fmla="*/ 1313001997 w 534"/>
                  <a:gd name="T59" fmla="*/ 2147483647 h 1182"/>
                  <a:gd name="T60" fmla="*/ 1345763219 w 534"/>
                  <a:gd name="T61" fmla="*/ 2147483647 h 1182"/>
                  <a:gd name="T62" fmla="*/ 1333163237 w 534"/>
                  <a:gd name="T63" fmla="*/ 2147483647 h 1182"/>
                  <a:gd name="T64" fmla="*/ 1260077946 w 534"/>
                  <a:gd name="T65" fmla="*/ 2147483647 h 1182"/>
                  <a:gd name="T66" fmla="*/ 1149191121 w 534"/>
                  <a:gd name="T67" fmla="*/ 2147483647 h 1182"/>
                  <a:gd name="T68" fmla="*/ 1053425228 w 534"/>
                  <a:gd name="T69" fmla="*/ 2147483647 h 1182"/>
                  <a:gd name="T70" fmla="*/ 851812820 w 534"/>
                  <a:gd name="T71" fmla="*/ 2147483647 h 1182"/>
                  <a:gd name="T72" fmla="*/ 796369209 w 534"/>
                  <a:gd name="T73" fmla="*/ 2147483647 h 1182"/>
                  <a:gd name="T74" fmla="*/ 735885487 w 534"/>
                  <a:gd name="T75" fmla="*/ 2147483647 h 1182"/>
                  <a:gd name="T76" fmla="*/ 675401765 w 534"/>
                  <a:gd name="T77" fmla="*/ 2147483647 h 1182"/>
                  <a:gd name="T78" fmla="*/ 662801783 w 534"/>
                  <a:gd name="T79" fmla="*/ 2147483647 h 1182"/>
                  <a:gd name="T80" fmla="*/ 655240524 w 534"/>
                  <a:gd name="T81" fmla="*/ 2147483647 h 1182"/>
                  <a:gd name="T82" fmla="*/ 630038973 w 534"/>
                  <a:gd name="T83" fmla="*/ 2147483647 h 1182"/>
                  <a:gd name="T84" fmla="*/ 559474630 w 534"/>
                  <a:gd name="T85" fmla="*/ 2147483647 h 1182"/>
                  <a:gd name="T86" fmla="*/ 514111838 w 534"/>
                  <a:gd name="T87" fmla="*/ 2147483647 h 1182"/>
                  <a:gd name="T88" fmla="*/ 544353700 w 534"/>
                  <a:gd name="T89" fmla="*/ 2147483647 h 1182"/>
                  <a:gd name="T90" fmla="*/ 546873061 w 534"/>
                  <a:gd name="T91" fmla="*/ 2142132721 h 1182"/>
                  <a:gd name="T92" fmla="*/ 521671510 w 534"/>
                  <a:gd name="T93" fmla="*/ 1857354389 h 1182"/>
                  <a:gd name="T94" fmla="*/ 488910287 w 534"/>
                  <a:gd name="T95" fmla="*/ 1696064456 h 1182"/>
                  <a:gd name="T96" fmla="*/ 435986237 w 534"/>
                  <a:gd name="T97" fmla="*/ 1519653194 h 1182"/>
                  <a:gd name="T98" fmla="*/ 385583035 w 534"/>
                  <a:gd name="T99" fmla="*/ 1411287314 h 1182"/>
                  <a:gd name="T100" fmla="*/ 332660572 w 534"/>
                  <a:gd name="T101" fmla="*/ 1358364848 h 1182"/>
                  <a:gd name="T102" fmla="*/ 284776832 w 534"/>
                  <a:gd name="T103" fmla="*/ 1348284227 h 1182"/>
                  <a:gd name="T104" fmla="*/ 231854368 w 534"/>
                  <a:gd name="T105" fmla="*/ 1368445469 h 1182"/>
                  <a:gd name="T106" fmla="*/ 118446545 w 534"/>
                  <a:gd name="T107" fmla="*/ 1439009815 h 1182"/>
                  <a:gd name="T108" fmla="*/ 57962798 w 534"/>
                  <a:gd name="T109" fmla="*/ 1464211367 h 1182"/>
                  <a:gd name="T110" fmla="*/ 42841855 w 534"/>
                  <a:gd name="T111" fmla="*/ 1441529176 h 1182"/>
                  <a:gd name="T112" fmla="*/ 0 w 534"/>
                  <a:gd name="T113" fmla="*/ 1358364848 h 11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534"/>
                  <a:gd name="T172" fmla="*/ 0 h 1182"/>
                  <a:gd name="T173" fmla="*/ 534 w 534"/>
                  <a:gd name="T174" fmla="*/ 1182 h 11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534" h="1182">
                    <a:moveTo>
                      <a:pt x="0" y="539"/>
                    </a:moveTo>
                    <a:lnTo>
                      <a:pt x="0" y="539"/>
                    </a:lnTo>
                    <a:lnTo>
                      <a:pt x="4" y="539"/>
                    </a:lnTo>
                    <a:lnTo>
                      <a:pt x="12" y="539"/>
                    </a:lnTo>
                    <a:lnTo>
                      <a:pt x="19" y="536"/>
                    </a:lnTo>
                    <a:lnTo>
                      <a:pt x="23" y="534"/>
                    </a:lnTo>
                    <a:lnTo>
                      <a:pt x="25" y="531"/>
                    </a:lnTo>
                    <a:lnTo>
                      <a:pt x="28" y="518"/>
                    </a:lnTo>
                    <a:lnTo>
                      <a:pt x="40" y="496"/>
                    </a:lnTo>
                    <a:lnTo>
                      <a:pt x="47" y="486"/>
                    </a:lnTo>
                    <a:lnTo>
                      <a:pt x="53" y="475"/>
                    </a:lnTo>
                    <a:lnTo>
                      <a:pt x="61" y="466"/>
                    </a:lnTo>
                    <a:lnTo>
                      <a:pt x="67" y="461"/>
                    </a:lnTo>
                    <a:lnTo>
                      <a:pt x="75" y="459"/>
                    </a:lnTo>
                    <a:lnTo>
                      <a:pt x="83" y="456"/>
                    </a:lnTo>
                    <a:lnTo>
                      <a:pt x="97" y="455"/>
                    </a:lnTo>
                    <a:lnTo>
                      <a:pt x="110" y="453"/>
                    </a:lnTo>
                    <a:lnTo>
                      <a:pt x="120" y="452"/>
                    </a:lnTo>
                    <a:lnTo>
                      <a:pt x="125" y="448"/>
                    </a:lnTo>
                    <a:lnTo>
                      <a:pt x="131" y="443"/>
                    </a:lnTo>
                    <a:lnTo>
                      <a:pt x="142" y="429"/>
                    </a:lnTo>
                    <a:lnTo>
                      <a:pt x="155" y="408"/>
                    </a:lnTo>
                    <a:lnTo>
                      <a:pt x="167" y="388"/>
                    </a:lnTo>
                    <a:lnTo>
                      <a:pt x="178" y="364"/>
                    </a:lnTo>
                    <a:lnTo>
                      <a:pt x="193" y="333"/>
                    </a:lnTo>
                    <a:lnTo>
                      <a:pt x="208" y="297"/>
                    </a:lnTo>
                    <a:lnTo>
                      <a:pt x="224" y="258"/>
                    </a:lnTo>
                    <a:lnTo>
                      <a:pt x="237" y="218"/>
                    </a:lnTo>
                    <a:lnTo>
                      <a:pt x="243" y="197"/>
                    </a:lnTo>
                    <a:lnTo>
                      <a:pt x="248" y="177"/>
                    </a:lnTo>
                    <a:lnTo>
                      <a:pt x="287" y="0"/>
                    </a:lnTo>
                    <a:lnTo>
                      <a:pt x="300" y="2"/>
                    </a:lnTo>
                    <a:lnTo>
                      <a:pt x="334" y="9"/>
                    </a:lnTo>
                    <a:lnTo>
                      <a:pt x="353" y="13"/>
                    </a:lnTo>
                    <a:lnTo>
                      <a:pt x="372" y="19"/>
                    </a:lnTo>
                    <a:lnTo>
                      <a:pt x="392" y="27"/>
                    </a:lnTo>
                    <a:lnTo>
                      <a:pt x="407" y="34"/>
                    </a:lnTo>
                    <a:lnTo>
                      <a:pt x="396" y="82"/>
                    </a:lnTo>
                    <a:lnTo>
                      <a:pt x="387" y="121"/>
                    </a:lnTo>
                    <a:lnTo>
                      <a:pt x="380" y="151"/>
                    </a:lnTo>
                    <a:lnTo>
                      <a:pt x="375" y="184"/>
                    </a:lnTo>
                    <a:lnTo>
                      <a:pt x="365" y="234"/>
                    </a:lnTo>
                    <a:lnTo>
                      <a:pt x="350" y="309"/>
                    </a:lnTo>
                    <a:lnTo>
                      <a:pt x="348" y="315"/>
                    </a:lnTo>
                    <a:lnTo>
                      <a:pt x="344" y="327"/>
                    </a:lnTo>
                    <a:lnTo>
                      <a:pt x="334" y="353"/>
                    </a:lnTo>
                    <a:lnTo>
                      <a:pt x="314" y="397"/>
                    </a:lnTo>
                    <a:lnTo>
                      <a:pt x="308" y="415"/>
                    </a:lnTo>
                    <a:lnTo>
                      <a:pt x="297" y="444"/>
                    </a:lnTo>
                    <a:lnTo>
                      <a:pt x="286" y="482"/>
                    </a:lnTo>
                    <a:lnTo>
                      <a:pt x="295" y="490"/>
                    </a:lnTo>
                    <a:lnTo>
                      <a:pt x="314" y="508"/>
                    </a:lnTo>
                    <a:lnTo>
                      <a:pt x="325" y="518"/>
                    </a:lnTo>
                    <a:lnTo>
                      <a:pt x="334" y="530"/>
                    </a:lnTo>
                    <a:lnTo>
                      <a:pt x="340" y="540"/>
                    </a:lnTo>
                    <a:lnTo>
                      <a:pt x="343" y="545"/>
                    </a:lnTo>
                    <a:lnTo>
                      <a:pt x="343" y="550"/>
                    </a:lnTo>
                    <a:lnTo>
                      <a:pt x="345" y="598"/>
                    </a:lnTo>
                    <a:lnTo>
                      <a:pt x="348" y="623"/>
                    </a:lnTo>
                    <a:lnTo>
                      <a:pt x="349" y="640"/>
                    </a:lnTo>
                    <a:lnTo>
                      <a:pt x="352" y="646"/>
                    </a:lnTo>
                    <a:lnTo>
                      <a:pt x="356" y="655"/>
                    </a:lnTo>
                    <a:lnTo>
                      <a:pt x="366" y="676"/>
                    </a:lnTo>
                    <a:lnTo>
                      <a:pt x="376" y="694"/>
                    </a:lnTo>
                    <a:lnTo>
                      <a:pt x="382" y="700"/>
                    </a:lnTo>
                    <a:lnTo>
                      <a:pt x="384" y="703"/>
                    </a:lnTo>
                    <a:lnTo>
                      <a:pt x="396" y="713"/>
                    </a:lnTo>
                    <a:lnTo>
                      <a:pt x="415" y="733"/>
                    </a:lnTo>
                    <a:lnTo>
                      <a:pt x="424" y="744"/>
                    </a:lnTo>
                    <a:lnTo>
                      <a:pt x="435" y="756"/>
                    </a:lnTo>
                    <a:lnTo>
                      <a:pt x="442" y="768"/>
                    </a:lnTo>
                    <a:lnTo>
                      <a:pt x="447" y="779"/>
                    </a:lnTo>
                    <a:lnTo>
                      <a:pt x="466" y="818"/>
                    </a:lnTo>
                    <a:lnTo>
                      <a:pt x="494" y="878"/>
                    </a:lnTo>
                    <a:lnTo>
                      <a:pt x="521" y="936"/>
                    </a:lnTo>
                    <a:lnTo>
                      <a:pt x="530" y="958"/>
                    </a:lnTo>
                    <a:lnTo>
                      <a:pt x="534" y="969"/>
                    </a:lnTo>
                    <a:lnTo>
                      <a:pt x="534" y="973"/>
                    </a:lnTo>
                    <a:lnTo>
                      <a:pt x="533" y="977"/>
                    </a:lnTo>
                    <a:lnTo>
                      <a:pt x="529" y="986"/>
                    </a:lnTo>
                    <a:lnTo>
                      <a:pt x="522" y="995"/>
                    </a:lnTo>
                    <a:lnTo>
                      <a:pt x="512" y="1006"/>
                    </a:lnTo>
                    <a:lnTo>
                      <a:pt x="500" y="1015"/>
                    </a:lnTo>
                    <a:lnTo>
                      <a:pt x="488" y="1024"/>
                    </a:lnTo>
                    <a:lnTo>
                      <a:pt x="472" y="1030"/>
                    </a:lnTo>
                    <a:lnTo>
                      <a:pt x="456" y="1034"/>
                    </a:lnTo>
                    <a:lnTo>
                      <a:pt x="438" y="1037"/>
                    </a:lnTo>
                    <a:lnTo>
                      <a:pt x="418" y="1039"/>
                    </a:lnTo>
                    <a:lnTo>
                      <a:pt x="375" y="1042"/>
                    </a:lnTo>
                    <a:lnTo>
                      <a:pt x="354" y="1044"/>
                    </a:lnTo>
                    <a:lnTo>
                      <a:pt x="338" y="1047"/>
                    </a:lnTo>
                    <a:lnTo>
                      <a:pt x="325" y="1051"/>
                    </a:lnTo>
                    <a:lnTo>
                      <a:pt x="319" y="1052"/>
                    </a:lnTo>
                    <a:lnTo>
                      <a:pt x="316" y="1055"/>
                    </a:lnTo>
                    <a:lnTo>
                      <a:pt x="301" y="1070"/>
                    </a:lnTo>
                    <a:lnTo>
                      <a:pt x="292" y="1081"/>
                    </a:lnTo>
                    <a:lnTo>
                      <a:pt x="283" y="1094"/>
                    </a:lnTo>
                    <a:lnTo>
                      <a:pt x="274" y="1107"/>
                    </a:lnTo>
                    <a:lnTo>
                      <a:pt x="268" y="1119"/>
                    </a:lnTo>
                    <a:lnTo>
                      <a:pt x="264" y="1135"/>
                    </a:lnTo>
                    <a:lnTo>
                      <a:pt x="263" y="1141"/>
                    </a:lnTo>
                    <a:lnTo>
                      <a:pt x="263" y="1149"/>
                    </a:lnTo>
                    <a:lnTo>
                      <a:pt x="261" y="1157"/>
                    </a:lnTo>
                    <a:lnTo>
                      <a:pt x="260" y="1162"/>
                    </a:lnTo>
                    <a:lnTo>
                      <a:pt x="257" y="1167"/>
                    </a:lnTo>
                    <a:lnTo>
                      <a:pt x="253" y="1171"/>
                    </a:lnTo>
                    <a:lnTo>
                      <a:pt x="250" y="1175"/>
                    </a:lnTo>
                    <a:lnTo>
                      <a:pt x="244" y="1178"/>
                    </a:lnTo>
                    <a:lnTo>
                      <a:pt x="234" y="1180"/>
                    </a:lnTo>
                    <a:lnTo>
                      <a:pt x="222" y="1182"/>
                    </a:lnTo>
                    <a:lnTo>
                      <a:pt x="213" y="1182"/>
                    </a:lnTo>
                    <a:lnTo>
                      <a:pt x="204" y="1180"/>
                    </a:lnTo>
                    <a:lnTo>
                      <a:pt x="210" y="1130"/>
                    </a:lnTo>
                    <a:lnTo>
                      <a:pt x="213" y="1074"/>
                    </a:lnTo>
                    <a:lnTo>
                      <a:pt x="216" y="1006"/>
                    </a:lnTo>
                    <a:lnTo>
                      <a:pt x="219" y="929"/>
                    </a:lnTo>
                    <a:lnTo>
                      <a:pt x="219" y="889"/>
                    </a:lnTo>
                    <a:lnTo>
                      <a:pt x="217" y="850"/>
                    </a:lnTo>
                    <a:lnTo>
                      <a:pt x="215" y="810"/>
                    </a:lnTo>
                    <a:lnTo>
                      <a:pt x="212" y="773"/>
                    </a:lnTo>
                    <a:lnTo>
                      <a:pt x="207" y="737"/>
                    </a:lnTo>
                    <a:lnTo>
                      <a:pt x="200" y="703"/>
                    </a:lnTo>
                    <a:lnTo>
                      <a:pt x="194" y="673"/>
                    </a:lnTo>
                    <a:lnTo>
                      <a:pt x="186" y="646"/>
                    </a:lnTo>
                    <a:lnTo>
                      <a:pt x="180" y="623"/>
                    </a:lnTo>
                    <a:lnTo>
                      <a:pt x="173" y="603"/>
                    </a:lnTo>
                    <a:lnTo>
                      <a:pt x="166" y="585"/>
                    </a:lnTo>
                    <a:lnTo>
                      <a:pt x="159" y="571"/>
                    </a:lnTo>
                    <a:lnTo>
                      <a:pt x="153" y="560"/>
                    </a:lnTo>
                    <a:lnTo>
                      <a:pt x="146" y="550"/>
                    </a:lnTo>
                    <a:lnTo>
                      <a:pt x="140" y="544"/>
                    </a:lnTo>
                    <a:lnTo>
                      <a:pt x="132" y="539"/>
                    </a:lnTo>
                    <a:lnTo>
                      <a:pt x="125" y="536"/>
                    </a:lnTo>
                    <a:lnTo>
                      <a:pt x="119" y="535"/>
                    </a:lnTo>
                    <a:lnTo>
                      <a:pt x="113" y="535"/>
                    </a:lnTo>
                    <a:lnTo>
                      <a:pt x="106" y="536"/>
                    </a:lnTo>
                    <a:lnTo>
                      <a:pt x="100" y="539"/>
                    </a:lnTo>
                    <a:lnTo>
                      <a:pt x="92" y="543"/>
                    </a:lnTo>
                    <a:lnTo>
                      <a:pt x="67" y="558"/>
                    </a:lnTo>
                    <a:lnTo>
                      <a:pt x="47" y="571"/>
                    </a:lnTo>
                    <a:lnTo>
                      <a:pt x="32" y="580"/>
                    </a:lnTo>
                    <a:lnTo>
                      <a:pt x="27" y="581"/>
                    </a:lnTo>
                    <a:lnTo>
                      <a:pt x="23" y="581"/>
                    </a:lnTo>
                    <a:lnTo>
                      <a:pt x="21" y="578"/>
                    </a:lnTo>
                    <a:lnTo>
                      <a:pt x="17" y="572"/>
                    </a:lnTo>
                    <a:lnTo>
                      <a:pt x="9" y="558"/>
                    </a:lnTo>
                    <a:lnTo>
                      <a:pt x="0" y="539"/>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50" name="Freeform 17"/>
              <p:cNvSpPr>
                <a:spLocks noEditPoints="1" noChangeArrowheads="1"/>
              </p:cNvSpPr>
              <p:nvPr/>
            </p:nvSpPr>
            <p:spPr bwMode="auto">
              <a:xfrm>
                <a:off x="0" y="954088"/>
                <a:ext cx="2017713" cy="2493963"/>
              </a:xfrm>
              <a:custGeom>
                <a:avLst/>
                <a:gdLst>
                  <a:gd name="T0" fmla="*/ 2147483647 w 1271"/>
                  <a:gd name="T1" fmla="*/ 2147483647 h 1571"/>
                  <a:gd name="T2" fmla="*/ 2147483647 w 1271"/>
                  <a:gd name="T3" fmla="*/ 2147483647 h 1571"/>
                  <a:gd name="T4" fmla="*/ 2147483647 w 1271"/>
                  <a:gd name="T5" fmla="*/ 2147483647 h 1571"/>
                  <a:gd name="T6" fmla="*/ 2147483647 w 1271"/>
                  <a:gd name="T7" fmla="*/ 2147483647 h 1571"/>
                  <a:gd name="T8" fmla="*/ 2147483647 w 1271"/>
                  <a:gd name="T9" fmla="*/ 2147483647 h 1571"/>
                  <a:gd name="T10" fmla="*/ 2147483647 w 1271"/>
                  <a:gd name="T11" fmla="*/ 2101810874 h 1571"/>
                  <a:gd name="T12" fmla="*/ 2147483647 w 1271"/>
                  <a:gd name="T13" fmla="*/ 2021165883 h 1571"/>
                  <a:gd name="T14" fmla="*/ 2147483647 w 1271"/>
                  <a:gd name="T15" fmla="*/ 1988404649 h 1571"/>
                  <a:gd name="T16" fmla="*/ 2147483647 w 1271"/>
                  <a:gd name="T17" fmla="*/ 1998485273 h 1571"/>
                  <a:gd name="T18" fmla="*/ 2147483647 w 1271"/>
                  <a:gd name="T19" fmla="*/ 2011085259 h 1571"/>
                  <a:gd name="T20" fmla="*/ 2147483647 w 1271"/>
                  <a:gd name="T21" fmla="*/ 1640622728 h 1571"/>
                  <a:gd name="T22" fmla="*/ 2091730196 w 1271"/>
                  <a:gd name="T23" fmla="*/ 1111389974 h 1571"/>
                  <a:gd name="T24" fmla="*/ 1791832437 w 1271"/>
                  <a:gd name="T25" fmla="*/ 567036086 h 1571"/>
                  <a:gd name="T26" fmla="*/ 1791832437 w 1271"/>
                  <a:gd name="T27" fmla="*/ 330141325 h 1571"/>
                  <a:gd name="T28" fmla="*/ 1658262983 w 1271"/>
                  <a:gd name="T29" fmla="*/ 272176944 h 1571"/>
                  <a:gd name="T30" fmla="*/ 1522174564 w 1271"/>
                  <a:gd name="T31" fmla="*/ 312499440 h 1571"/>
                  <a:gd name="T32" fmla="*/ 1413808654 w 1271"/>
                  <a:gd name="T33" fmla="*/ 420867040 h 1571"/>
                  <a:gd name="T34" fmla="*/ 1247478364 w 1271"/>
                  <a:gd name="T35" fmla="*/ 511592654 h 1571"/>
                  <a:gd name="T36" fmla="*/ 874495290 w 1271"/>
                  <a:gd name="T37" fmla="*/ 561995774 h 1571"/>
                  <a:gd name="T38" fmla="*/ 612398877 w 1271"/>
                  <a:gd name="T39" fmla="*/ 395665381 h 1571"/>
                  <a:gd name="T40" fmla="*/ 312499432 w 1271"/>
                  <a:gd name="T41" fmla="*/ 0 h 1571"/>
                  <a:gd name="T42" fmla="*/ 95765949 w 1271"/>
                  <a:gd name="T43" fmla="*/ 211693201 h 1571"/>
                  <a:gd name="T44" fmla="*/ 55443455 w 1271"/>
                  <a:gd name="T45" fmla="*/ 141128784 h 1571"/>
                  <a:gd name="T46" fmla="*/ 7561265 w 1271"/>
                  <a:gd name="T47" fmla="*/ 262096320 h 1571"/>
                  <a:gd name="T48" fmla="*/ 234375392 w 1271"/>
                  <a:gd name="T49" fmla="*/ 529232953 h 1571"/>
                  <a:gd name="T50" fmla="*/ 599797304 w 1271"/>
                  <a:gd name="T51" fmla="*/ 894656561 h 1571"/>
                  <a:gd name="T52" fmla="*/ 990422462 w 1271"/>
                  <a:gd name="T53" fmla="*/ 987901538 h 1571"/>
                  <a:gd name="T54" fmla="*/ 1421368328 w 1271"/>
                  <a:gd name="T55" fmla="*/ 1068546529 h 1571"/>
                  <a:gd name="T56" fmla="*/ 1542335812 w 1271"/>
                  <a:gd name="T57" fmla="*/ 1227317149 h 1571"/>
                  <a:gd name="T58" fmla="*/ 1597779241 w 1271"/>
                  <a:gd name="T59" fmla="*/ 1388607131 h 1571"/>
                  <a:gd name="T60" fmla="*/ 1552416435 w 1271"/>
                  <a:gd name="T61" fmla="*/ 2116931810 h 1571"/>
                  <a:gd name="T62" fmla="*/ 1625501750 w 1271"/>
                  <a:gd name="T63" fmla="*/ 2147483647 h 1571"/>
                  <a:gd name="T64" fmla="*/ 1653222671 w 1271"/>
                  <a:gd name="T65" fmla="*/ 2147483647 h 1571"/>
                  <a:gd name="T66" fmla="*/ 1580138944 w 1271"/>
                  <a:gd name="T67" fmla="*/ 2147483647 h 1571"/>
                  <a:gd name="T68" fmla="*/ 1489413331 w 1271"/>
                  <a:gd name="T69" fmla="*/ 2147483647 h 1571"/>
                  <a:gd name="T70" fmla="*/ 1449090837 w 1271"/>
                  <a:gd name="T71" fmla="*/ 2147483647 h 1571"/>
                  <a:gd name="T72" fmla="*/ 1265118662 w 1271"/>
                  <a:gd name="T73" fmla="*/ 2147483647 h 1571"/>
                  <a:gd name="T74" fmla="*/ 1078627125 w 1271"/>
                  <a:gd name="T75" fmla="*/ 2147483647 h 1571"/>
                  <a:gd name="T76" fmla="*/ 929938720 w 1271"/>
                  <a:gd name="T77" fmla="*/ 2147483647 h 1571"/>
                  <a:gd name="T78" fmla="*/ 824091974 w 1271"/>
                  <a:gd name="T79" fmla="*/ 2147483647 h 1571"/>
                  <a:gd name="T80" fmla="*/ 703124490 w 1271"/>
                  <a:gd name="T81" fmla="*/ 2147483647 h 1571"/>
                  <a:gd name="T82" fmla="*/ 758567920 w 1271"/>
                  <a:gd name="T83" fmla="*/ 2147483647 h 1571"/>
                  <a:gd name="T84" fmla="*/ 869454978 w 1271"/>
                  <a:gd name="T85" fmla="*/ 2147483647 h 1571"/>
                  <a:gd name="T86" fmla="*/ 947579018 w 1271"/>
                  <a:gd name="T87" fmla="*/ 2147483647 h 1571"/>
                  <a:gd name="T88" fmla="*/ 1071067451 w 1271"/>
                  <a:gd name="T89" fmla="*/ 2147483647 h 1571"/>
                  <a:gd name="T90" fmla="*/ 1456650511 w 1271"/>
                  <a:gd name="T91" fmla="*/ 2147483647 h 1571"/>
                  <a:gd name="T92" fmla="*/ 1663303295 w 1271"/>
                  <a:gd name="T93" fmla="*/ 2147483647 h 1571"/>
                  <a:gd name="T94" fmla="*/ 1842235555 w 1271"/>
                  <a:gd name="T95" fmla="*/ 2147483647 h 1571"/>
                  <a:gd name="T96" fmla="*/ 1978323974 w 1271"/>
                  <a:gd name="T97" fmla="*/ 2147483647 h 1571"/>
                  <a:gd name="T98" fmla="*/ 2053928651 w 1271"/>
                  <a:gd name="T99" fmla="*/ 2147483647 h 1571"/>
                  <a:gd name="T100" fmla="*/ 2147483647 w 1271"/>
                  <a:gd name="T101" fmla="*/ 2147483647 h 1571"/>
                  <a:gd name="T102" fmla="*/ 2147483647 w 1271"/>
                  <a:gd name="T103" fmla="*/ 2147483647 h 1571"/>
                  <a:gd name="T104" fmla="*/ 2147483647 w 1271"/>
                  <a:gd name="T105" fmla="*/ 2147483647 h 1571"/>
                  <a:gd name="T106" fmla="*/ 2147483647 w 1271"/>
                  <a:gd name="T107" fmla="*/ 2147483647 h 1571"/>
                  <a:gd name="T108" fmla="*/ 2147483647 w 1271"/>
                  <a:gd name="T109" fmla="*/ 2147483647 h 1571"/>
                  <a:gd name="T110" fmla="*/ 2147483647 w 1271"/>
                  <a:gd name="T111" fmla="*/ 2147483647 h 1571"/>
                  <a:gd name="T112" fmla="*/ 2147483647 w 1271"/>
                  <a:gd name="T113" fmla="*/ 2147483647 h 1571"/>
                  <a:gd name="T114" fmla="*/ 2147483647 w 1271"/>
                  <a:gd name="T115" fmla="*/ 2147483647 h 1571"/>
                  <a:gd name="T116" fmla="*/ 2147483647 w 1271"/>
                  <a:gd name="T117" fmla="*/ 2147483647 h 1571"/>
                  <a:gd name="T118" fmla="*/ 2147483647 w 1271"/>
                  <a:gd name="T119" fmla="*/ 2147483647 h 1571"/>
                  <a:gd name="T120" fmla="*/ 2147483647 w 1271"/>
                  <a:gd name="T121" fmla="*/ 2147483647 h 1571"/>
                  <a:gd name="T122" fmla="*/ 2147483647 w 1271"/>
                  <a:gd name="T123" fmla="*/ 2147483647 h 157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71"/>
                  <a:gd name="T187" fmla="*/ 0 h 1571"/>
                  <a:gd name="T188" fmla="*/ 1271 w 1271"/>
                  <a:gd name="T189" fmla="*/ 1571 h 157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71" h="1571">
                    <a:moveTo>
                      <a:pt x="1269" y="1319"/>
                    </a:moveTo>
                    <a:lnTo>
                      <a:pt x="1269" y="1319"/>
                    </a:lnTo>
                    <a:lnTo>
                      <a:pt x="1261" y="1291"/>
                    </a:lnTo>
                    <a:lnTo>
                      <a:pt x="1257" y="1273"/>
                    </a:lnTo>
                    <a:lnTo>
                      <a:pt x="1254" y="1257"/>
                    </a:lnTo>
                    <a:lnTo>
                      <a:pt x="1244" y="1203"/>
                    </a:lnTo>
                    <a:lnTo>
                      <a:pt x="1238" y="1168"/>
                    </a:lnTo>
                    <a:lnTo>
                      <a:pt x="1231" y="1140"/>
                    </a:lnTo>
                    <a:lnTo>
                      <a:pt x="1226" y="1127"/>
                    </a:lnTo>
                    <a:lnTo>
                      <a:pt x="1218" y="1111"/>
                    </a:lnTo>
                    <a:lnTo>
                      <a:pt x="1209" y="1094"/>
                    </a:lnTo>
                    <a:lnTo>
                      <a:pt x="1199" y="1077"/>
                    </a:lnTo>
                    <a:lnTo>
                      <a:pt x="1179" y="1049"/>
                    </a:lnTo>
                    <a:lnTo>
                      <a:pt x="1166" y="1031"/>
                    </a:lnTo>
                    <a:lnTo>
                      <a:pt x="1155" y="1015"/>
                    </a:lnTo>
                    <a:lnTo>
                      <a:pt x="1141" y="992"/>
                    </a:lnTo>
                    <a:lnTo>
                      <a:pt x="1126" y="968"/>
                    </a:lnTo>
                    <a:lnTo>
                      <a:pt x="1121" y="959"/>
                    </a:lnTo>
                    <a:lnTo>
                      <a:pt x="1119" y="952"/>
                    </a:lnTo>
                    <a:lnTo>
                      <a:pt x="1117" y="943"/>
                    </a:lnTo>
                    <a:lnTo>
                      <a:pt x="1116" y="933"/>
                    </a:lnTo>
                    <a:lnTo>
                      <a:pt x="1116" y="922"/>
                    </a:lnTo>
                    <a:lnTo>
                      <a:pt x="1116" y="911"/>
                    </a:lnTo>
                    <a:lnTo>
                      <a:pt x="1119" y="899"/>
                    </a:lnTo>
                    <a:lnTo>
                      <a:pt x="1119" y="886"/>
                    </a:lnTo>
                    <a:lnTo>
                      <a:pt x="1119" y="873"/>
                    </a:lnTo>
                    <a:lnTo>
                      <a:pt x="1116" y="863"/>
                    </a:lnTo>
                    <a:lnTo>
                      <a:pt x="1115" y="858"/>
                    </a:lnTo>
                    <a:lnTo>
                      <a:pt x="1111" y="855"/>
                    </a:lnTo>
                    <a:lnTo>
                      <a:pt x="1100" y="849"/>
                    </a:lnTo>
                    <a:lnTo>
                      <a:pt x="1090" y="843"/>
                    </a:lnTo>
                    <a:lnTo>
                      <a:pt x="1082" y="842"/>
                    </a:lnTo>
                    <a:lnTo>
                      <a:pt x="1078" y="841"/>
                    </a:lnTo>
                    <a:lnTo>
                      <a:pt x="1077" y="840"/>
                    </a:lnTo>
                    <a:lnTo>
                      <a:pt x="1075" y="834"/>
                    </a:lnTo>
                    <a:lnTo>
                      <a:pt x="1073" y="828"/>
                    </a:lnTo>
                    <a:lnTo>
                      <a:pt x="1075" y="821"/>
                    </a:lnTo>
                    <a:lnTo>
                      <a:pt x="1076" y="816"/>
                    </a:lnTo>
                    <a:lnTo>
                      <a:pt x="1076" y="810"/>
                    </a:lnTo>
                    <a:lnTo>
                      <a:pt x="1073" y="805"/>
                    </a:lnTo>
                    <a:lnTo>
                      <a:pt x="1072" y="802"/>
                    </a:lnTo>
                    <a:lnTo>
                      <a:pt x="1069" y="801"/>
                    </a:lnTo>
                    <a:lnTo>
                      <a:pt x="1062" y="799"/>
                    </a:lnTo>
                    <a:lnTo>
                      <a:pt x="1059" y="798"/>
                    </a:lnTo>
                    <a:lnTo>
                      <a:pt x="1058" y="794"/>
                    </a:lnTo>
                    <a:lnTo>
                      <a:pt x="1056" y="789"/>
                    </a:lnTo>
                    <a:lnTo>
                      <a:pt x="1053" y="781"/>
                    </a:lnTo>
                    <a:lnTo>
                      <a:pt x="1049" y="774"/>
                    </a:lnTo>
                    <a:lnTo>
                      <a:pt x="1045" y="776"/>
                    </a:lnTo>
                    <a:lnTo>
                      <a:pt x="1037" y="784"/>
                    </a:lnTo>
                    <a:lnTo>
                      <a:pt x="1029" y="789"/>
                    </a:lnTo>
                    <a:lnTo>
                      <a:pt x="1022" y="793"/>
                    </a:lnTo>
                    <a:lnTo>
                      <a:pt x="1010" y="797"/>
                    </a:lnTo>
                    <a:lnTo>
                      <a:pt x="997" y="799"/>
                    </a:lnTo>
                    <a:lnTo>
                      <a:pt x="981" y="801"/>
                    </a:lnTo>
                    <a:lnTo>
                      <a:pt x="965" y="801"/>
                    </a:lnTo>
                    <a:lnTo>
                      <a:pt x="945" y="799"/>
                    </a:lnTo>
                    <a:lnTo>
                      <a:pt x="927" y="798"/>
                    </a:lnTo>
                    <a:lnTo>
                      <a:pt x="896" y="794"/>
                    </a:lnTo>
                    <a:lnTo>
                      <a:pt x="883" y="792"/>
                    </a:lnTo>
                    <a:lnTo>
                      <a:pt x="884" y="758"/>
                    </a:lnTo>
                    <a:lnTo>
                      <a:pt x="884" y="718"/>
                    </a:lnTo>
                    <a:lnTo>
                      <a:pt x="883" y="651"/>
                    </a:lnTo>
                    <a:lnTo>
                      <a:pt x="881" y="621"/>
                    </a:lnTo>
                    <a:lnTo>
                      <a:pt x="875" y="584"/>
                    </a:lnTo>
                    <a:lnTo>
                      <a:pt x="865" y="518"/>
                    </a:lnTo>
                    <a:lnTo>
                      <a:pt x="861" y="505"/>
                    </a:lnTo>
                    <a:lnTo>
                      <a:pt x="852" y="487"/>
                    </a:lnTo>
                    <a:lnTo>
                      <a:pt x="830" y="441"/>
                    </a:lnTo>
                    <a:lnTo>
                      <a:pt x="788" y="365"/>
                    </a:lnTo>
                    <a:lnTo>
                      <a:pt x="745" y="291"/>
                    </a:lnTo>
                    <a:lnTo>
                      <a:pt x="723" y="250"/>
                    </a:lnTo>
                    <a:lnTo>
                      <a:pt x="715" y="234"/>
                    </a:lnTo>
                    <a:lnTo>
                      <a:pt x="711" y="225"/>
                    </a:lnTo>
                    <a:lnTo>
                      <a:pt x="709" y="210"/>
                    </a:lnTo>
                    <a:lnTo>
                      <a:pt x="709" y="189"/>
                    </a:lnTo>
                    <a:lnTo>
                      <a:pt x="709" y="166"/>
                    </a:lnTo>
                    <a:lnTo>
                      <a:pt x="711" y="146"/>
                    </a:lnTo>
                    <a:lnTo>
                      <a:pt x="711" y="139"/>
                    </a:lnTo>
                    <a:lnTo>
                      <a:pt x="711" y="131"/>
                    </a:lnTo>
                    <a:lnTo>
                      <a:pt x="709" y="118"/>
                    </a:lnTo>
                    <a:lnTo>
                      <a:pt x="706" y="109"/>
                    </a:lnTo>
                    <a:lnTo>
                      <a:pt x="705" y="105"/>
                    </a:lnTo>
                    <a:lnTo>
                      <a:pt x="689" y="106"/>
                    </a:lnTo>
                    <a:lnTo>
                      <a:pt x="658" y="108"/>
                    </a:lnTo>
                    <a:lnTo>
                      <a:pt x="627" y="109"/>
                    </a:lnTo>
                    <a:lnTo>
                      <a:pt x="613" y="112"/>
                    </a:lnTo>
                    <a:lnTo>
                      <a:pt x="609" y="113"/>
                    </a:lnTo>
                    <a:lnTo>
                      <a:pt x="605" y="115"/>
                    </a:lnTo>
                    <a:lnTo>
                      <a:pt x="604" y="119"/>
                    </a:lnTo>
                    <a:lnTo>
                      <a:pt x="604" y="124"/>
                    </a:lnTo>
                    <a:lnTo>
                      <a:pt x="608" y="137"/>
                    </a:lnTo>
                    <a:lnTo>
                      <a:pt x="613" y="154"/>
                    </a:lnTo>
                    <a:lnTo>
                      <a:pt x="590" y="161"/>
                    </a:lnTo>
                    <a:lnTo>
                      <a:pt x="573" y="165"/>
                    </a:lnTo>
                    <a:lnTo>
                      <a:pt x="561" y="167"/>
                    </a:lnTo>
                    <a:lnTo>
                      <a:pt x="534" y="170"/>
                    </a:lnTo>
                    <a:lnTo>
                      <a:pt x="519" y="174"/>
                    </a:lnTo>
                    <a:lnTo>
                      <a:pt x="513" y="176"/>
                    </a:lnTo>
                    <a:lnTo>
                      <a:pt x="510" y="179"/>
                    </a:lnTo>
                    <a:lnTo>
                      <a:pt x="503" y="188"/>
                    </a:lnTo>
                    <a:lnTo>
                      <a:pt x="495" y="203"/>
                    </a:lnTo>
                    <a:lnTo>
                      <a:pt x="488" y="223"/>
                    </a:lnTo>
                    <a:lnTo>
                      <a:pt x="441" y="221"/>
                    </a:lnTo>
                    <a:lnTo>
                      <a:pt x="402" y="221"/>
                    </a:lnTo>
                    <a:lnTo>
                      <a:pt x="370" y="221"/>
                    </a:lnTo>
                    <a:lnTo>
                      <a:pt x="347" y="223"/>
                    </a:lnTo>
                    <a:lnTo>
                      <a:pt x="327" y="220"/>
                    </a:lnTo>
                    <a:lnTo>
                      <a:pt x="319" y="219"/>
                    </a:lnTo>
                    <a:lnTo>
                      <a:pt x="313" y="216"/>
                    </a:lnTo>
                    <a:lnTo>
                      <a:pt x="307" y="212"/>
                    </a:lnTo>
                    <a:lnTo>
                      <a:pt x="301" y="209"/>
                    </a:lnTo>
                    <a:lnTo>
                      <a:pt x="243" y="157"/>
                    </a:lnTo>
                    <a:lnTo>
                      <a:pt x="206" y="122"/>
                    </a:lnTo>
                    <a:lnTo>
                      <a:pt x="191" y="106"/>
                    </a:lnTo>
                    <a:lnTo>
                      <a:pt x="181" y="93"/>
                    </a:lnTo>
                    <a:lnTo>
                      <a:pt x="163" y="68"/>
                    </a:lnTo>
                    <a:lnTo>
                      <a:pt x="145" y="37"/>
                    </a:lnTo>
                    <a:lnTo>
                      <a:pt x="124" y="0"/>
                    </a:lnTo>
                    <a:lnTo>
                      <a:pt x="123" y="0"/>
                    </a:lnTo>
                    <a:lnTo>
                      <a:pt x="84" y="42"/>
                    </a:lnTo>
                    <a:lnTo>
                      <a:pt x="56" y="70"/>
                    </a:lnTo>
                    <a:lnTo>
                      <a:pt x="44" y="79"/>
                    </a:lnTo>
                    <a:lnTo>
                      <a:pt x="38" y="84"/>
                    </a:lnTo>
                    <a:lnTo>
                      <a:pt x="34" y="83"/>
                    </a:lnTo>
                    <a:lnTo>
                      <a:pt x="30" y="80"/>
                    </a:lnTo>
                    <a:lnTo>
                      <a:pt x="27" y="77"/>
                    </a:lnTo>
                    <a:lnTo>
                      <a:pt x="25" y="71"/>
                    </a:lnTo>
                    <a:lnTo>
                      <a:pt x="22" y="61"/>
                    </a:lnTo>
                    <a:lnTo>
                      <a:pt x="22" y="56"/>
                    </a:lnTo>
                    <a:lnTo>
                      <a:pt x="12" y="70"/>
                    </a:lnTo>
                    <a:lnTo>
                      <a:pt x="4" y="83"/>
                    </a:lnTo>
                    <a:lnTo>
                      <a:pt x="1" y="90"/>
                    </a:lnTo>
                    <a:lnTo>
                      <a:pt x="0" y="96"/>
                    </a:lnTo>
                    <a:lnTo>
                      <a:pt x="1" y="99"/>
                    </a:lnTo>
                    <a:lnTo>
                      <a:pt x="3" y="104"/>
                    </a:lnTo>
                    <a:lnTo>
                      <a:pt x="10" y="115"/>
                    </a:lnTo>
                    <a:lnTo>
                      <a:pt x="21" y="131"/>
                    </a:lnTo>
                    <a:lnTo>
                      <a:pt x="35" y="148"/>
                    </a:lnTo>
                    <a:lnTo>
                      <a:pt x="66" y="183"/>
                    </a:lnTo>
                    <a:lnTo>
                      <a:pt x="80" y="198"/>
                    </a:lnTo>
                    <a:lnTo>
                      <a:pt x="93" y="210"/>
                    </a:lnTo>
                    <a:lnTo>
                      <a:pt x="107" y="224"/>
                    </a:lnTo>
                    <a:lnTo>
                      <a:pt x="127" y="243"/>
                    </a:lnTo>
                    <a:lnTo>
                      <a:pt x="173" y="293"/>
                    </a:lnTo>
                    <a:lnTo>
                      <a:pt x="216" y="335"/>
                    </a:lnTo>
                    <a:lnTo>
                      <a:pt x="230" y="349"/>
                    </a:lnTo>
                    <a:lnTo>
                      <a:pt x="235" y="353"/>
                    </a:lnTo>
                    <a:lnTo>
                      <a:pt x="238" y="355"/>
                    </a:lnTo>
                    <a:lnTo>
                      <a:pt x="252" y="357"/>
                    </a:lnTo>
                    <a:lnTo>
                      <a:pt x="275" y="362"/>
                    </a:lnTo>
                    <a:lnTo>
                      <a:pt x="343" y="382"/>
                    </a:lnTo>
                    <a:lnTo>
                      <a:pt x="365" y="387"/>
                    </a:lnTo>
                    <a:lnTo>
                      <a:pt x="393" y="392"/>
                    </a:lnTo>
                    <a:lnTo>
                      <a:pt x="456" y="401"/>
                    </a:lnTo>
                    <a:lnTo>
                      <a:pt x="512" y="406"/>
                    </a:lnTo>
                    <a:lnTo>
                      <a:pt x="543" y="410"/>
                    </a:lnTo>
                    <a:lnTo>
                      <a:pt x="550" y="412"/>
                    </a:lnTo>
                    <a:lnTo>
                      <a:pt x="556" y="417"/>
                    </a:lnTo>
                    <a:lnTo>
                      <a:pt x="564" y="424"/>
                    </a:lnTo>
                    <a:lnTo>
                      <a:pt x="570" y="432"/>
                    </a:lnTo>
                    <a:lnTo>
                      <a:pt x="583" y="450"/>
                    </a:lnTo>
                    <a:lnTo>
                      <a:pt x="591" y="463"/>
                    </a:lnTo>
                    <a:lnTo>
                      <a:pt x="595" y="467"/>
                    </a:lnTo>
                    <a:lnTo>
                      <a:pt x="600" y="472"/>
                    </a:lnTo>
                    <a:lnTo>
                      <a:pt x="612" y="487"/>
                    </a:lnTo>
                    <a:lnTo>
                      <a:pt x="618" y="494"/>
                    </a:lnTo>
                    <a:lnTo>
                      <a:pt x="623" y="502"/>
                    </a:lnTo>
                    <a:lnTo>
                      <a:pt x="628" y="511"/>
                    </a:lnTo>
                    <a:lnTo>
                      <a:pt x="631" y="521"/>
                    </a:lnTo>
                    <a:lnTo>
                      <a:pt x="632" y="534"/>
                    </a:lnTo>
                    <a:lnTo>
                      <a:pt x="634" y="551"/>
                    </a:lnTo>
                    <a:lnTo>
                      <a:pt x="634" y="591"/>
                    </a:lnTo>
                    <a:lnTo>
                      <a:pt x="631" y="675"/>
                    </a:lnTo>
                    <a:lnTo>
                      <a:pt x="630" y="696"/>
                    </a:lnTo>
                    <a:lnTo>
                      <a:pt x="627" y="724"/>
                    </a:lnTo>
                    <a:lnTo>
                      <a:pt x="621" y="785"/>
                    </a:lnTo>
                    <a:lnTo>
                      <a:pt x="616" y="840"/>
                    </a:lnTo>
                    <a:lnTo>
                      <a:pt x="614" y="858"/>
                    </a:lnTo>
                    <a:lnTo>
                      <a:pt x="616" y="864"/>
                    </a:lnTo>
                    <a:lnTo>
                      <a:pt x="617" y="867"/>
                    </a:lnTo>
                    <a:lnTo>
                      <a:pt x="621" y="869"/>
                    </a:lnTo>
                    <a:lnTo>
                      <a:pt x="627" y="871"/>
                    </a:lnTo>
                    <a:lnTo>
                      <a:pt x="645" y="873"/>
                    </a:lnTo>
                    <a:lnTo>
                      <a:pt x="670" y="876"/>
                    </a:lnTo>
                    <a:lnTo>
                      <a:pt x="665" y="906"/>
                    </a:lnTo>
                    <a:lnTo>
                      <a:pt x="662" y="927"/>
                    </a:lnTo>
                    <a:lnTo>
                      <a:pt x="660" y="940"/>
                    </a:lnTo>
                    <a:lnTo>
                      <a:pt x="656" y="953"/>
                    </a:lnTo>
                    <a:lnTo>
                      <a:pt x="654" y="962"/>
                    </a:lnTo>
                    <a:lnTo>
                      <a:pt x="654" y="970"/>
                    </a:lnTo>
                    <a:lnTo>
                      <a:pt x="654" y="977"/>
                    </a:lnTo>
                    <a:lnTo>
                      <a:pt x="653" y="988"/>
                    </a:lnTo>
                    <a:lnTo>
                      <a:pt x="645" y="1019"/>
                    </a:lnTo>
                    <a:lnTo>
                      <a:pt x="627" y="1084"/>
                    </a:lnTo>
                    <a:lnTo>
                      <a:pt x="606" y="1178"/>
                    </a:lnTo>
                    <a:lnTo>
                      <a:pt x="596" y="1230"/>
                    </a:lnTo>
                    <a:lnTo>
                      <a:pt x="592" y="1249"/>
                    </a:lnTo>
                    <a:lnTo>
                      <a:pt x="592" y="1259"/>
                    </a:lnTo>
                    <a:lnTo>
                      <a:pt x="591" y="1264"/>
                    </a:lnTo>
                    <a:lnTo>
                      <a:pt x="591" y="1269"/>
                    </a:lnTo>
                    <a:lnTo>
                      <a:pt x="587" y="1277"/>
                    </a:lnTo>
                    <a:lnTo>
                      <a:pt x="583" y="1281"/>
                    </a:lnTo>
                    <a:lnTo>
                      <a:pt x="581" y="1282"/>
                    </a:lnTo>
                    <a:lnTo>
                      <a:pt x="578" y="1283"/>
                    </a:lnTo>
                    <a:lnTo>
                      <a:pt x="575" y="1283"/>
                    </a:lnTo>
                    <a:lnTo>
                      <a:pt x="572" y="1282"/>
                    </a:lnTo>
                    <a:lnTo>
                      <a:pt x="568" y="1279"/>
                    </a:lnTo>
                    <a:lnTo>
                      <a:pt x="556" y="1269"/>
                    </a:lnTo>
                    <a:lnTo>
                      <a:pt x="546" y="1259"/>
                    </a:lnTo>
                    <a:lnTo>
                      <a:pt x="537" y="1251"/>
                    </a:lnTo>
                    <a:lnTo>
                      <a:pt x="502" y="1225"/>
                    </a:lnTo>
                    <a:lnTo>
                      <a:pt x="480" y="1209"/>
                    </a:lnTo>
                    <a:lnTo>
                      <a:pt x="471" y="1204"/>
                    </a:lnTo>
                    <a:lnTo>
                      <a:pt x="466" y="1202"/>
                    </a:lnTo>
                    <a:lnTo>
                      <a:pt x="460" y="1202"/>
                    </a:lnTo>
                    <a:lnTo>
                      <a:pt x="451" y="1203"/>
                    </a:lnTo>
                    <a:lnTo>
                      <a:pt x="428" y="1208"/>
                    </a:lnTo>
                    <a:lnTo>
                      <a:pt x="402" y="1215"/>
                    </a:lnTo>
                    <a:lnTo>
                      <a:pt x="392" y="1218"/>
                    </a:lnTo>
                    <a:lnTo>
                      <a:pt x="384" y="1222"/>
                    </a:lnTo>
                    <a:lnTo>
                      <a:pt x="379" y="1226"/>
                    </a:lnTo>
                    <a:lnTo>
                      <a:pt x="374" y="1234"/>
                    </a:lnTo>
                    <a:lnTo>
                      <a:pt x="369" y="1243"/>
                    </a:lnTo>
                    <a:lnTo>
                      <a:pt x="363" y="1253"/>
                    </a:lnTo>
                    <a:lnTo>
                      <a:pt x="354" y="1273"/>
                    </a:lnTo>
                    <a:lnTo>
                      <a:pt x="349" y="1290"/>
                    </a:lnTo>
                    <a:lnTo>
                      <a:pt x="347" y="1299"/>
                    </a:lnTo>
                    <a:lnTo>
                      <a:pt x="341" y="1309"/>
                    </a:lnTo>
                    <a:lnTo>
                      <a:pt x="327" y="1337"/>
                    </a:lnTo>
                    <a:lnTo>
                      <a:pt x="300" y="1385"/>
                    </a:lnTo>
                    <a:lnTo>
                      <a:pt x="296" y="1393"/>
                    </a:lnTo>
                    <a:lnTo>
                      <a:pt x="292" y="1403"/>
                    </a:lnTo>
                    <a:lnTo>
                      <a:pt x="286" y="1429"/>
                    </a:lnTo>
                    <a:lnTo>
                      <a:pt x="281" y="1455"/>
                    </a:lnTo>
                    <a:lnTo>
                      <a:pt x="279" y="1467"/>
                    </a:lnTo>
                    <a:lnTo>
                      <a:pt x="279" y="1474"/>
                    </a:lnTo>
                    <a:lnTo>
                      <a:pt x="282" y="1495"/>
                    </a:lnTo>
                    <a:lnTo>
                      <a:pt x="287" y="1521"/>
                    </a:lnTo>
                    <a:lnTo>
                      <a:pt x="294" y="1547"/>
                    </a:lnTo>
                    <a:lnTo>
                      <a:pt x="297" y="1557"/>
                    </a:lnTo>
                    <a:lnTo>
                      <a:pt x="301" y="1562"/>
                    </a:lnTo>
                    <a:lnTo>
                      <a:pt x="305" y="1566"/>
                    </a:lnTo>
                    <a:lnTo>
                      <a:pt x="312" y="1569"/>
                    </a:lnTo>
                    <a:lnTo>
                      <a:pt x="319" y="1570"/>
                    </a:lnTo>
                    <a:lnTo>
                      <a:pt x="327" y="1571"/>
                    </a:lnTo>
                    <a:lnTo>
                      <a:pt x="340" y="1570"/>
                    </a:lnTo>
                    <a:lnTo>
                      <a:pt x="345" y="1569"/>
                    </a:lnTo>
                    <a:lnTo>
                      <a:pt x="349" y="1568"/>
                    </a:lnTo>
                    <a:lnTo>
                      <a:pt x="356" y="1560"/>
                    </a:lnTo>
                    <a:lnTo>
                      <a:pt x="365" y="1547"/>
                    </a:lnTo>
                    <a:lnTo>
                      <a:pt x="372" y="1531"/>
                    </a:lnTo>
                    <a:lnTo>
                      <a:pt x="376" y="1518"/>
                    </a:lnTo>
                    <a:lnTo>
                      <a:pt x="383" y="1500"/>
                    </a:lnTo>
                    <a:lnTo>
                      <a:pt x="394" y="1471"/>
                    </a:lnTo>
                    <a:lnTo>
                      <a:pt x="413" y="1428"/>
                    </a:lnTo>
                    <a:lnTo>
                      <a:pt x="416" y="1423"/>
                    </a:lnTo>
                    <a:lnTo>
                      <a:pt x="420" y="1418"/>
                    </a:lnTo>
                    <a:lnTo>
                      <a:pt x="425" y="1415"/>
                    </a:lnTo>
                    <a:lnTo>
                      <a:pt x="429" y="1415"/>
                    </a:lnTo>
                    <a:lnTo>
                      <a:pt x="432" y="1415"/>
                    </a:lnTo>
                    <a:lnTo>
                      <a:pt x="469" y="1428"/>
                    </a:lnTo>
                    <a:lnTo>
                      <a:pt x="522" y="1446"/>
                    </a:lnTo>
                    <a:lnTo>
                      <a:pt x="578" y="1468"/>
                    </a:lnTo>
                    <a:lnTo>
                      <a:pt x="608" y="1478"/>
                    </a:lnTo>
                    <a:lnTo>
                      <a:pt x="621" y="1482"/>
                    </a:lnTo>
                    <a:lnTo>
                      <a:pt x="631" y="1484"/>
                    </a:lnTo>
                    <a:lnTo>
                      <a:pt x="640" y="1484"/>
                    </a:lnTo>
                    <a:lnTo>
                      <a:pt x="650" y="1482"/>
                    </a:lnTo>
                    <a:lnTo>
                      <a:pt x="660" y="1480"/>
                    </a:lnTo>
                    <a:lnTo>
                      <a:pt x="670" y="1476"/>
                    </a:lnTo>
                    <a:lnTo>
                      <a:pt x="691" y="1468"/>
                    </a:lnTo>
                    <a:lnTo>
                      <a:pt x="711" y="1459"/>
                    </a:lnTo>
                    <a:lnTo>
                      <a:pt x="716" y="1455"/>
                    </a:lnTo>
                    <a:lnTo>
                      <a:pt x="722" y="1453"/>
                    </a:lnTo>
                    <a:lnTo>
                      <a:pt x="731" y="1442"/>
                    </a:lnTo>
                    <a:lnTo>
                      <a:pt x="740" y="1432"/>
                    </a:lnTo>
                    <a:lnTo>
                      <a:pt x="749" y="1420"/>
                    </a:lnTo>
                    <a:lnTo>
                      <a:pt x="762" y="1399"/>
                    </a:lnTo>
                    <a:lnTo>
                      <a:pt x="766" y="1390"/>
                    </a:lnTo>
                    <a:lnTo>
                      <a:pt x="776" y="1397"/>
                    </a:lnTo>
                    <a:lnTo>
                      <a:pt x="785" y="1405"/>
                    </a:lnTo>
                    <a:lnTo>
                      <a:pt x="788" y="1407"/>
                    </a:lnTo>
                    <a:lnTo>
                      <a:pt x="790" y="1411"/>
                    </a:lnTo>
                    <a:lnTo>
                      <a:pt x="802" y="1438"/>
                    </a:lnTo>
                    <a:lnTo>
                      <a:pt x="810" y="1459"/>
                    </a:lnTo>
                    <a:lnTo>
                      <a:pt x="812" y="1469"/>
                    </a:lnTo>
                    <a:lnTo>
                      <a:pt x="815" y="1480"/>
                    </a:lnTo>
                    <a:lnTo>
                      <a:pt x="817" y="1490"/>
                    </a:lnTo>
                    <a:lnTo>
                      <a:pt x="822" y="1502"/>
                    </a:lnTo>
                    <a:lnTo>
                      <a:pt x="829" y="1513"/>
                    </a:lnTo>
                    <a:lnTo>
                      <a:pt x="837" y="1524"/>
                    </a:lnTo>
                    <a:lnTo>
                      <a:pt x="846" y="1533"/>
                    </a:lnTo>
                    <a:lnTo>
                      <a:pt x="853" y="1540"/>
                    </a:lnTo>
                    <a:lnTo>
                      <a:pt x="860" y="1546"/>
                    </a:lnTo>
                    <a:lnTo>
                      <a:pt x="866" y="1547"/>
                    </a:lnTo>
                    <a:lnTo>
                      <a:pt x="877" y="1546"/>
                    </a:lnTo>
                    <a:lnTo>
                      <a:pt x="888" y="1542"/>
                    </a:lnTo>
                    <a:lnTo>
                      <a:pt x="894" y="1539"/>
                    </a:lnTo>
                    <a:lnTo>
                      <a:pt x="897" y="1537"/>
                    </a:lnTo>
                    <a:lnTo>
                      <a:pt x="900" y="1533"/>
                    </a:lnTo>
                    <a:lnTo>
                      <a:pt x="901" y="1529"/>
                    </a:lnTo>
                    <a:lnTo>
                      <a:pt x="900" y="1516"/>
                    </a:lnTo>
                    <a:lnTo>
                      <a:pt x="896" y="1495"/>
                    </a:lnTo>
                    <a:lnTo>
                      <a:pt x="892" y="1473"/>
                    </a:lnTo>
                    <a:lnTo>
                      <a:pt x="890" y="1454"/>
                    </a:lnTo>
                    <a:lnTo>
                      <a:pt x="888" y="1436"/>
                    </a:lnTo>
                    <a:lnTo>
                      <a:pt x="887" y="1416"/>
                    </a:lnTo>
                    <a:lnTo>
                      <a:pt x="886" y="1407"/>
                    </a:lnTo>
                    <a:lnTo>
                      <a:pt x="887" y="1399"/>
                    </a:lnTo>
                    <a:lnTo>
                      <a:pt x="888" y="1393"/>
                    </a:lnTo>
                    <a:lnTo>
                      <a:pt x="890" y="1392"/>
                    </a:lnTo>
                    <a:lnTo>
                      <a:pt x="892" y="1390"/>
                    </a:lnTo>
                    <a:lnTo>
                      <a:pt x="900" y="1389"/>
                    </a:lnTo>
                    <a:lnTo>
                      <a:pt x="916" y="1390"/>
                    </a:lnTo>
                    <a:lnTo>
                      <a:pt x="962" y="1396"/>
                    </a:lnTo>
                    <a:lnTo>
                      <a:pt x="1011" y="1402"/>
                    </a:lnTo>
                    <a:lnTo>
                      <a:pt x="1049" y="1409"/>
                    </a:lnTo>
                    <a:lnTo>
                      <a:pt x="1066" y="1411"/>
                    </a:lnTo>
                    <a:lnTo>
                      <a:pt x="1086" y="1412"/>
                    </a:lnTo>
                    <a:lnTo>
                      <a:pt x="1138" y="1415"/>
                    </a:lnTo>
                    <a:lnTo>
                      <a:pt x="1186" y="1415"/>
                    </a:lnTo>
                    <a:lnTo>
                      <a:pt x="1216" y="1415"/>
                    </a:lnTo>
                    <a:lnTo>
                      <a:pt x="1223" y="1412"/>
                    </a:lnTo>
                    <a:lnTo>
                      <a:pt x="1231" y="1409"/>
                    </a:lnTo>
                    <a:lnTo>
                      <a:pt x="1240" y="1402"/>
                    </a:lnTo>
                    <a:lnTo>
                      <a:pt x="1248" y="1396"/>
                    </a:lnTo>
                    <a:lnTo>
                      <a:pt x="1254" y="1388"/>
                    </a:lnTo>
                    <a:lnTo>
                      <a:pt x="1261" y="1381"/>
                    </a:lnTo>
                    <a:lnTo>
                      <a:pt x="1266" y="1374"/>
                    </a:lnTo>
                    <a:lnTo>
                      <a:pt x="1269" y="1368"/>
                    </a:lnTo>
                    <a:lnTo>
                      <a:pt x="1270" y="1357"/>
                    </a:lnTo>
                    <a:lnTo>
                      <a:pt x="1271" y="1343"/>
                    </a:lnTo>
                    <a:lnTo>
                      <a:pt x="1270" y="1330"/>
                    </a:lnTo>
                    <a:lnTo>
                      <a:pt x="1269" y="1319"/>
                    </a:lnTo>
                    <a:close/>
                    <a:moveTo>
                      <a:pt x="953" y="1247"/>
                    </a:moveTo>
                    <a:lnTo>
                      <a:pt x="953" y="1247"/>
                    </a:lnTo>
                    <a:lnTo>
                      <a:pt x="934" y="1247"/>
                    </a:lnTo>
                    <a:lnTo>
                      <a:pt x="906" y="1243"/>
                    </a:lnTo>
                    <a:lnTo>
                      <a:pt x="879" y="1240"/>
                    </a:lnTo>
                    <a:lnTo>
                      <a:pt x="869" y="1240"/>
                    </a:lnTo>
                    <a:lnTo>
                      <a:pt x="860" y="1240"/>
                    </a:lnTo>
                    <a:lnTo>
                      <a:pt x="896" y="1163"/>
                    </a:lnTo>
                    <a:lnTo>
                      <a:pt x="900" y="1154"/>
                    </a:lnTo>
                    <a:lnTo>
                      <a:pt x="903" y="1151"/>
                    </a:lnTo>
                    <a:lnTo>
                      <a:pt x="906" y="1149"/>
                    </a:lnTo>
                    <a:lnTo>
                      <a:pt x="910" y="1147"/>
                    </a:lnTo>
                    <a:lnTo>
                      <a:pt x="914" y="1149"/>
                    </a:lnTo>
                    <a:lnTo>
                      <a:pt x="918" y="1151"/>
                    </a:lnTo>
                    <a:lnTo>
                      <a:pt x="922" y="1158"/>
                    </a:lnTo>
                    <a:lnTo>
                      <a:pt x="935" y="1176"/>
                    </a:lnTo>
                    <a:lnTo>
                      <a:pt x="954" y="1200"/>
                    </a:lnTo>
                    <a:lnTo>
                      <a:pt x="981" y="1234"/>
                    </a:lnTo>
                    <a:lnTo>
                      <a:pt x="983" y="1237"/>
                    </a:lnTo>
                    <a:lnTo>
                      <a:pt x="983" y="1239"/>
                    </a:lnTo>
                    <a:lnTo>
                      <a:pt x="980" y="1242"/>
                    </a:lnTo>
                    <a:lnTo>
                      <a:pt x="976" y="1243"/>
                    </a:lnTo>
                    <a:lnTo>
                      <a:pt x="966" y="1246"/>
                    </a:lnTo>
                    <a:lnTo>
                      <a:pt x="953" y="1247"/>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8" name="Group 39"/>
            <p:cNvGrpSpPr>
              <a:grpSpLocks/>
            </p:cNvGrpSpPr>
            <p:nvPr/>
          </p:nvGrpSpPr>
          <p:grpSpPr bwMode="auto">
            <a:xfrm>
              <a:off x="5838190" y="1083945"/>
              <a:ext cx="1246188" cy="1423988"/>
              <a:chOff x="0" y="0"/>
              <a:chExt cx="5197475" cy="5940425"/>
            </a:xfrm>
          </p:grpSpPr>
          <p:sp>
            <p:nvSpPr>
              <p:cNvPr id="10" name="Freeform 116"/>
              <p:cNvSpPr>
                <a:spLocks noChangeArrowheads="1"/>
              </p:cNvSpPr>
              <p:nvPr/>
            </p:nvSpPr>
            <p:spPr bwMode="auto">
              <a:xfrm>
                <a:off x="0" y="5099050"/>
                <a:ext cx="890588" cy="841375"/>
              </a:xfrm>
              <a:custGeom>
                <a:avLst/>
                <a:gdLst>
                  <a:gd name="T0" fmla="*/ 0 w 237"/>
                  <a:gd name="T1" fmla="*/ 48 h 224"/>
                  <a:gd name="T2" fmla="*/ 22 w 237"/>
                  <a:gd name="T3" fmla="*/ 31 h 224"/>
                  <a:gd name="T4" fmla="*/ 75 w 237"/>
                  <a:gd name="T5" fmla="*/ 0 h 224"/>
                  <a:gd name="T6" fmla="*/ 170 w 237"/>
                  <a:gd name="T7" fmla="*/ 101 h 224"/>
                  <a:gd name="T8" fmla="*/ 170 w 237"/>
                  <a:gd name="T9" fmla="*/ 142 h 224"/>
                  <a:gd name="T10" fmla="*/ 237 w 237"/>
                  <a:gd name="T11" fmla="*/ 182 h 224"/>
                  <a:gd name="T12" fmla="*/ 237 w 237"/>
                  <a:gd name="T13" fmla="*/ 202 h 224"/>
                  <a:gd name="T14" fmla="*/ 118 w 237"/>
                  <a:gd name="T15" fmla="*/ 202 h 224"/>
                  <a:gd name="T16" fmla="*/ 86 w 237"/>
                  <a:gd name="T17" fmla="*/ 142 h 224"/>
                  <a:gd name="T18" fmla="*/ 66 w 237"/>
                  <a:gd name="T19" fmla="*/ 118 h 224"/>
                  <a:gd name="T20" fmla="*/ 51 w 237"/>
                  <a:gd name="T21" fmla="*/ 129 h 224"/>
                  <a:gd name="T22" fmla="*/ 0 w 237"/>
                  <a:gd name="T23" fmla="*/ 48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7"/>
                  <a:gd name="T37" fmla="*/ 0 h 224"/>
                  <a:gd name="T38" fmla="*/ 237 w 237"/>
                  <a:gd name="T39" fmla="*/ 224 h 2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7" h="224">
                    <a:moveTo>
                      <a:pt x="0" y="48"/>
                    </a:moveTo>
                    <a:cubicBezTo>
                      <a:pt x="0" y="48"/>
                      <a:pt x="11" y="33"/>
                      <a:pt x="22" y="31"/>
                    </a:cubicBezTo>
                    <a:cubicBezTo>
                      <a:pt x="22" y="31"/>
                      <a:pt x="55" y="4"/>
                      <a:pt x="75" y="0"/>
                    </a:cubicBezTo>
                    <a:cubicBezTo>
                      <a:pt x="75" y="0"/>
                      <a:pt x="155" y="76"/>
                      <a:pt x="170" y="101"/>
                    </a:cubicBezTo>
                    <a:cubicBezTo>
                      <a:pt x="170" y="142"/>
                      <a:pt x="170" y="142"/>
                      <a:pt x="170" y="142"/>
                    </a:cubicBezTo>
                    <a:cubicBezTo>
                      <a:pt x="170" y="142"/>
                      <a:pt x="237" y="162"/>
                      <a:pt x="237" y="182"/>
                    </a:cubicBezTo>
                    <a:cubicBezTo>
                      <a:pt x="237" y="202"/>
                      <a:pt x="237" y="202"/>
                      <a:pt x="237" y="202"/>
                    </a:cubicBezTo>
                    <a:cubicBezTo>
                      <a:pt x="237" y="202"/>
                      <a:pt x="165" y="224"/>
                      <a:pt x="118" y="202"/>
                    </a:cubicBezTo>
                    <a:cubicBezTo>
                      <a:pt x="118" y="202"/>
                      <a:pt x="99" y="195"/>
                      <a:pt x="86" y="142"/>
                    </a:cubicBezTo>
                    <a:cubicBezTo>
                      <a:pt x="86" y="142"/>
                      <a:pt x="84" y="127"/>
                      <a:pt x="66" y="118"/>
                    </a:cubicBezTo>
                    <a:cubicBezTo>
                      <a:pt x="51" y="129"/>
                      <a:pt x="51" y="129"/>
                      <a:pt x="51" y="129"/>
                    </a:cubicBezTo>
                    <a:cubicBezTo>
                      <a:pt x="51" y="129"/>
                      <a:pt x="7" y="92"/>
                      <a:pt x="0" y="48"/>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1" name="Freeform 117"/>
              <p:cNvSpPr>
                <a:spLocks noChangeArrowheads="1"/>
              </p:cNvSpPr>
              <p:nvPr/>
            </p:nvSpPr>
            <p:spPr bwMode="auto">
              <a:xfrm>
                <a:off x="280988" y="2097087"/>
                <a:ext cx="1804988" cy="3422650"/>
              </a:xfrm>
              <a:custGeom>
                <a:avLst/>
                <a:gdLst>
                  <a:gd name="T0" fmla="*/ 0 w 480"/>
                  <a:gd name="T1" fmla="*/ 799 h 911"/>
                  <a:gd name="T2" fmla="*/ 26 w 480"/>
                  <a:gd name="T3" fmla="*/ 781 h 911"/>
                  <a:gd name="T4" fmla="*/ 26 w 480"/>
                  <a:gd name="T5" fmla="*/ 761 h 911"/>
                  <a:gd name="T6" fmla="*/ 41 w 480"/>
                  <a:gd name="T7" fmla="*/ 761 h 911"/>
                  <a:gd name="T8" fmla="*/ 66 w 480"/>
                  <a:gd name="T9" fmla="*/ 704 h 911"/>
                  <a:gd name="T10" fmla="*/ 210 w 480"/>
                  <a:gd name="T11" fmla="*/ 527 h 911"/>
                  <a:gd name="T12" fmla="*/ 263 w 480"/>
                  <a:gd name="T13" fmla="*/ 434 h 911"/>
                  <a:gd name="T14" fmla="*/ 237 w 480"/>
                  <a:gd name="T15" fmla="*/ 204 h 911"/>
                  <a:gd name="T16" fmla="*/ 206 w 480"/>
                  <a:gd name="T17" fmla="*/ 31 h 911"/>
                  <a:gd name="T18" fmla="*/ 480 w 480"/>
                  <a:gd name="T19" fmla="*/ 243 h 911"/>
                  <a:gd name="T20" fmla="*/ 426 w 480"/>
                  <a:gd name="T21" fmla="*/ 414 h 911"/>
                  <a:gd name="T22" fmla="*/ 359 w 480"/>
                  <a:gd name="T23" fmla="*/ 568 h 911"/>
                  <a:gd name="T24" fmla="*/ 136 w 480"/>
                  <a:gd name="T25" fmla="*/ 909 h 911"/>
                  <a:gd name="T26" fmla="*/ 0 w 480"/>
                  <a:gd name="T27" fmla="*/ 799 h 91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80"/>
                  <a:gd name="T43" fmla="*/ 0 h 911"/>
                  <a:gd name="T44" fmla="*/ 480 w 480"/>
                  <a:gd name="T45" fmla="*/ 911 h 91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80" h="911">
                    <a:moveTo>
                      <a:pt x="0" y="799"/>
                    </a:moveTo>
                    <a:cubicBezTo>
                      <a:pt x="0" y="799"/>
                      <a:pt x="17" y="781"/>
                      <a:pt x="26" y="781"/>
                    </a:cubicBezTo>
                    <a:cubicBezTo>
                      <a:pt x="26" y="761"/>
                      <a:pt x="26" y="761"/>
                      <a:pt x="26" y="761"/>
                    </a:cubicBezTo>
                    <a:cubicBezTo>
                      <a:pt x="26" y="761"/>
                      <a:pt x="35" y="770"/>
                      <a:pt x="41" y="761"/>
                    </a:cubicBezTo>
                    <a:cubicBezTo>
                      <a:pt x="46" y="751"/>
                      <a:pt x="57" y="706"/>
                      <a:pt x="66" y="704"/>
                    </a:cubicBezTo>
                    <a:cubicBezTo>
                      <a:pt x="76" y="702"/>
                      <a:pt x="166" y="551"/>
                      <a:pt x="210" y="527"/>
                    </a:cubicBezTo>
                    <a:cubicBezTo>
                      <a:pt x="254" y="504"/>
                      <a:pt x="263" y="443"/>
                      <a:pt x="263" y="434"/>
                    </a:cubicBezTo>
                    <a:cubicBezTo>
                      <a:pt x="263" y="424"/>
                      <a:pt x="248" y="228"/>
                      <a:pt x="237" y="204"/>
                    </a:cubicBezTo>
                    <a:cubicBezTo>
                      <a:pt x="226" y="180"/>
                      <a:pt x="156" y="63"/>
                      <a:pt x="206" y="31"/>
                    </a:cubicBezTo>
                    <a:cubicBezTo>
                      <a:pt x="256" y="0"/>
                      <a:pt x="480" y="243"/>
                      <a:pt x="480" y="243"/>
                    </a:cubicBezTo>
                    <a:cubicBezTo>
                      <a:pt x="480" y="243"/>
                      <a:pt x="438" y="394"/>
                      <a:pt x="426" y="414"/>
                    </a:cubicBezTo>
                    <a:cubicBezTo>
                      <a:pt x="415" y="434"/>
                      <a:pt x="370" y="557"/>
                      <a:pt x="359" y="568"/>
                    </a:cubicBezTo>
                    <a:cubicBezTo>
                      <a:pt x="348" y="579"/>
                      <a:pt x="186" y="851"/>
                      <a:pt x="136" y="909"/>
                    </a:cubicBezTo>
                    <a:cubicBezTo>
                      <a:pt x="136" y="909"/>
                      <a:pt x="48" y="911"/>
                      <a:pt x="0" y="799"/>
                    </a:cubicBezTo>
                    <a:close/>
                  </a:path>
                </a:pathLst>
              </a:custGeom>
              <a:solidFill>
                <a:srgbClr val="2624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118"/>
              <p:cNvSpPr>
                <a:spLocks noChangeArrowheads="1"/>
              </p:cNvSpPr>
              <p:nvPr/>
            </p:nvSpPr>
            <p:spPr bwMode="auto">
              <a:xfrm>
                <a:off x="280988" y="3260725"/>
                <a:ext cx="1492250" cy="2133600"/>
              </a:xfrm>
              <a:custGeom>
                <a:avLst/>
                <a:gdLst>
                  <a:gd name="T0" fmla="*/ 289 w 397"/>
                  <a:gd name="T1" fmla="*/ 103 h 568"/>
                  <a:gd name="T2" fmla="*/ 365 w 397"/>
                  <a:gd name="T3" fmla="*/ 1 h 568"/>
                  <a:gd name="T4" fmla="*/ 259 w 397"/>
                  <a:gd name="T5" fmla="*/ 74 h 568"/>
                  <a:gd name="T6" fmla="*/ 263 w 397"/>
                  <a:gd name="T7" fmla="*/ 124 h 568"/>
                  <a:gd name="T8" fmla="*/ 210 w 397"/>
                  <a:gd name="T9" fmla="*/ 217 h 568"/>
                  <a:gd name="T10" fmla="*/ 66 w 397"/>
                  <a:gd name="T11" fmla="*/ 394 h 568"/>
                  <a:gd name="T12" fmla="*/ 41 w 397"/>
                  <a:gd name="T13" fmla="*/ 451 h 568"/>
                  <a:gd name="T14" fmla="*/ 26 w 397"/>
                  <a:gd name="T15" fmla="*/ 451 h 568"/>
                  <a:gd name="T16" fmla="*/ 26 w 397"/>
                  <a:gd name="T17" fmla="*/ 471 h 568"/>
                  <a:gd name="T18" fmla="*/ 0 w 397"/>
                  <a:gd name="T19" fmla="*/ 489 h 568"/>
                  <a:gd name="T20" fmla="*/ 57 w 397"/>
                  <a:gd name="T21" fmla="*/ 568 h 568"/>
                  <a:gd name="T22" fmla="*/ 94 w 397"/>
                  <a:gd name="T23" fmla="*/ 543 h 568"/>
                  <a:gd name="T24" fmla="*/ 85 w 397"/>
                  <a:gd name="T25" fmla="*/ 541 h 568"/>
                  <a:gd name="T26" fmla="*/ 52 w 397"/>
                  <a:gd name="T27" fmla="*/ 476 h 568"/>
                  <a:gd name="T28" fmla="*/ 122 w 397"/>
                  <a:gd name="T29" fmla="*/ 506 h 568"/>
                  <a:gd name="T30" fmla="*/ 94 w 397"/>
                  <a:gd name="T31" fmla="*/ 425 h 568"/>
                  <a:gd name="T32" fmla="*/ 162 w 397"/>
                  <a:gd name="T33" fmla="*/ 461 h 568"/>
                  <a:gd name="T34" fmla="*/ 135 w 397"/>
                  <a:gd name="T35" fmla="*/ 357 h 568"/>
                  <a:gd name="T36" fmla="*/ 251 w 397"/>
                  <a:gd name="T37" fmla="*/ 264 h 568"/>
                  <a:gd name="T38" fmla="*/ 389 w 397"/>
                  <a:gd name="T39" fmla="*/ 22 h 568"/>
                  <a:gd name="T40" fmla="*/ 289 w 397"/>
                  <a:gd name="T41" fmla="*/ 103 h 5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7"/>
                  <a:gd name="T64" fmla="*/ 0 h 568"/>
                  <a:gd name="T65" fmla="*/ 397 w 397"/>
                  <a:gd name="T66" fmla="*/ 568 h 5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7" h="568">
                    <a:moveTo>
                      <a:pt x="289" y="103"/>
                    </a:moveTo>
                    <a:cubicBezTo>
                      <a:pt x="289" y="103"/>
                      <a:pt x="350" y="28"/>
                      <a:pt x="365" y="1"/>
                    </a:cubicBezTo>
                    <a:cubicBezTo>
                      <a:pt x="365" y="1"/>
                      <a:pt x="300" y="51"/>
                      <a:pt x="259" y="74"/>
                    </a:cubicBezTo>
                    <a:cubicBezTo>
                      <a:pt x="262" y="101"/>
                      <a:pt x="263" y="121"/>
                      <a:pt x="263" y="124"/>
                    </a:cubicBezTo>
                    <a:cubicBezTo>
                      <a:pt x="263" y="133"/>
                      <a:pt x="254" y="194"/>
                      <a:pt x="210" y="217"/>
                    </a:cubicBezTo>
                    <a:cubicBezTo>
                      <a:pt x="166" y="241"/>
                      <a:pt x="76" y="392"/>
                      <a:pt x="66" y="394"/>
                    </a:cubicBezTo>
                    <a:cubicBezTo>
                      <a:pt x="57" y="396"/>
                      <a:pt x="46" y="441"/>
                      <a:pt x="41" y="451"/>
                    </a:cubicBezTo>
                    <a:cubicBezTo>
                      <a:pt x="35" y="460"/>
                      <a:pt x="26" y="451"/>
                      <a:pt x="26" y="451"/>
                    </a:cubicBezTo>
                    <a:cubicBezTo>
                      <a:pt x="26" y="471"/>
                      <a:pt x="26" y="471"/>
                      <a:pt x="26" y="471"/>
                    </a:cubicBezTo>
                    <a:cubicBezTo>
                      <a:pt x="17" y="471"/>
                      <a:pt x="0" y="489"/>
                      <a:pt x="0" y="489"/>
                    </a:cubicBezTo>
                    <a:cubicBezTo>
                      <a:pt x="16" y="527"/>
                      <a:pt x="37" y="551"/>
                      <a:pt x="57" y="568"/>
                    </a:cubicBezTo>
                    <a:cubicBezTo>
                      <a:pt x="73" y="555"/>
                      <a:pt x="90" y="542"/>
                      <a:pt x="94" y="543"/>
                    </a:cubicBezTo>
                    <a:cubicBezTo>
                      <a:pt x="104" y="545"/>
                      <a:pt x="85" y="541"/>
                      <a:pt x="85" y="541"/>
                    </a:cubicBezTo>
                    <a:cubicBezTo>
                      <a:pt x="52" y="476"/>
                      <a:pt x="52" y="476"/>
                      <a:pt x="52" y="476"/>
                    </a:cubicBezTo>
                    <a:cubicBezTo>
                      <a:pt x="52" y="476"/>
                      <a:pt x="102" y="515"/>
                      <a:pt x="122" y="506"/>
                    </a:cubicBezTo>
                    <a:cubicBezTo>
                      <a:pt x="94" y="425"/>
                      <a:pt x="94" y="425"/>
                      <a:pt x="94" y="425"/>
                    </a:cubicBezTo>
                    <a:cubicBezTo>
                      <a:pt x="94" y="425"/>
                      <a:pt x="142" y="478"/>
                      <a:pt x="162" y="461"/>
                    </a:cubicBezTo>
                    <a:cubicBezTo>
                      <a:pt x="182" y="445"/>
                      <a:pt x="135" y="357"/>
                      <a:pt x="135" y="357"/>
                    </a:cubicBezTo>
                    <a:cubicBezTo>
                      <a:pt x="135" y="357"/>
                      <a:pt x="219" y="304"/>
                      <a:pt x="251" y="264"/>
                    </a:cubicBezTo>
                    <a:cubicBezTo>
                      <a:pt x="284" y="224"/>
                      <a:pt x="381" y="44"/>
                      <a:pt x="389" y="22"/>
                    </a:cubicBezTo>
                    <a:cubicBezTo>
                      <a:pt x="397" y="0"/>
                      <a:pt x="289" y="103"/>
                      <a:pt x="289" y="103"/>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119"/>
              <p:cNvSpPr>
                <a:spLocks noChangeArrowheads="1"/>
              </p:cNvSpPr>
              <p:nvPr/>
            </p:nvSpPr>
            <p:spPr bwMode="auto">
              <a:xfrm>
                <a:off x="1077913" y="2667000"/>
                <a:ext cx="184150" cy="604838"/>
              </a:xfrm>
              <a:custGeom>
                <a:avLst/>
                <a:gdLst>
                  <a:gd name="T0" fmla="*/ 25 w 49"/>
                  <a:gd name="T1" fmla="*/ 52 h 161"/>
                  <a:gd name="T2" fmla="*/ 41 w 49"/>
                  <a:gd name="T3" fmla="*/ 161 h 161"/>
                  <a:gd name="T4" fmla="*/ 49 w 49"/>
                  <a:gd name="T5" fmla="*/ 108 h 161"/>
                  <a:gd name="T6" fmla="*/ 38 w 49"/>
                  <a:gd name="T7" fmla="*/ 15 h 161"/>
                  <a:gd name="T8" fmla="*/ 0 w 49"/>
                  <a:gd name="T9" fmla="*/ 0 h 161"/>
                  <a:gd name="T10" fmla="*/ 25 w 49"/>
                  <a:gd name="T11" fmla="*/ 52 h 161"/>
                  <a:gd name="T12" fmla="*/ 0 60000 65536"/>
                  <a:gd name="T13" fmla="*/ 0 60000 65536"/>
                  <a:gd name="T14" fmla="*/ 0 60000 65536"/>
                  <a:gd name="T15" fmla="*/ 0 60000 65536"/>
                  <a:gd name="T16" fmla="*/ 0 60000 65536"/>
                  <a:gd name="T17" fmla="*/ 0 60000 65536"/>
                  <a:gd name="T18" fmla="*/ 0 w 49"/>
                  <a:gd name="T19" fmla="*/ 0 h 161"/>
                  <a:gd name="T20" fmla="*/ 49 w 49"/>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49" h="161">
                    <a:moveTo>
                      <a:pt x="25" y="52"/>
                    </a:moveTo>
                    <a:cubicBezTo>
                      <a:pt x="30" y="63"/>
                      <a:pt x="36" y="112"/>
                      <a:pt x="41" y="161"/>
                    </a:cubicBezTo>
                    <a:cubicBezTo>
                      <a:pt x="46" y="140"/>
                      <a:pt x="49" y="120"/>
                      <a:pt x="49" y="108"/>
                    </a:cubicBezTo>
                    <a:cubicBezTo>
                      <a:pt x="49" y="70"/>
                      <a:pt x="38" y="15"/>
                      <a:pt x="38" y="15"/>
                    </a:cubicBezTo>
                    <a:cubicBezTo>
                      <a:pt x="38" y="15"/>
                      <a:pt x="21" y="5"/>
                      <a:pt x="0" y="0"/>
                    </a:cubicBezTo>
                    <a:cubicBezTo>
                      <a:pt x="10" y="24"/>
                      <a:pt x="21" y="44"/>
                      <a:pt x="25" y="52"/>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4" name="Freeform 120"/>
              <p:cNvSpPr>
                <a:spLocks noChangeArrowheads="1"/>
              </p:cNvSpPr>
              <p:nvPr/>
            </p:nvSpPr>
            <p:spPr bwMode="auto">
              <a:xfrm>
                <a:off x="4175125" y="596900"/>
                <a:ext cx="1022350" cy="1473200"/>
              </a:xfrm>
              <a:custGeom>
                <a:avLst/>
                <a:gdLst>
                  <a:gd name="T0" fmla="*/ 0 w 272"/>
                  <a:gd name="T1" fmla="*/ 357 h 392"/>
                  <a:gd name="T2" fmla="*/ 68 w 272"/>
                  <a:gd name="T3" fmla="*/ 383 h 392"/>
                  <a:gd name="T4" fmla="*/ 239 w 272"/>
                  <a:gd name="T5" fmla="*/ 209 h 392"/>
                  <a:gd name="T6" fmla="*/ 258 w 272"/>
                  <a:gd name="T7" fmla="*/ 103 h 392"/>
                  <a:gd name="T8" fmla="*/ 267 w 272"/>
                  <a:gd name="T9" fmla="*/ 30 h 392"/>
                  <a:gd name="T10" fmla="*/ 261 w 272"/>
                  <a:gd name="T11" fmla="*/ 26 h 392"/>
                  <a:gd name="T12" fmla="*/ 241 w 272"/>
                  <a:gd name="T13" fmla="*/ 87 h 392"/>
                  <a:gd name="T14" fmla="*/ 234 w 272"/>
                  <a:gd name="T15" fmla="*/ 87 h 392"/>
                  <a:gd name="T16" fmla="*/ 234 w 272"/>
                  <a:gd name="T17" fmla="*/ 43 h 392"/>
                  <a:gd name="T18" fmla="*/ 237 w 272"/>
                  <a:gd name="T19" fmla="*/ 13 h 392"/>
                  <a:gd name="T20" fmla="*/ 223 w 272"/>
                  <a:gd name="T21" fmla="*/ 13 h 392"/>
                  <a:gd name="T22" fmla="*/ 213 w 272"/>
                  <a:gd name="T23" fmla="*/ 48 h 392"/>
                  <a:gd name="T24" fmla="*/ 213 w 272"/>
                  <a:gd name="T25" fmla="*/ 87 h 392"/>
                  <a:gd name="T26" fmla="*/ 202 w 272"/>
                  <a:gd name="T27" fmla="*/ 57 h 392"/>
                  <a:gd name="T28" fmla="*/ 212 w 272"/>
                  <a:gd name="T29" fmla="*/ 4 h 392"/>
                  <a:gd name="T30" fmla="*/ 186 w 272"/>
                  <a:gd name="T31" fmla="*/ 57 h 392"/>
                  <a:gd name="T32" fmla="*/ 188 w 272"/>
                  <a:gd name="T33" fmla="*/ 87 h 392"/>
                  <a:gd name="T34" fmla="*/ 177 w 272"/>
                  <a:gd name="T35" fmla="*/ 68 h 392"/>
                  <a:gd name="T36" fmla="*/ 173 w 272"/>
                  <a:gd name="T37" fmla="*/ 19 h 392"/>
                  <a:gd name="T38" fmla="*/ 155 w 272"/>
                  <a:gd name="T39" fmla="*/ 80 h 392"/>
                  <a:gd name="T40" fmla="*/ 164 w 272"/>
                  <a:gd name="T41" fmla="*/ 109 h 392"/>
                  <a:gd name="T42" fmla="*/ 166 w 272"/>
                  <a:gd name="T43" fmla="*/ 116 h 392"/>
                  <a:gd name="T44" fmla="*/ 158 w 272"/>
                  <a:gd name="T45" fmla="*/ 147 h 392"/>
                  <a:gd name="T46" fmla="*/ 114 w 272"/>
                  <a:gd name="T47" fmla="*/ 116 h 392"/>
                  <a:gd name="T48" fmla="*/ 134 w 272"/>
                  <a:gd name="T49" fmla="*/ 151 h 392"/>
                  <a:gd name="T50" fmla="*/ 179 w 272"/>
                  <a:gd name="T51" fmla="*/ 186 h 392"/>
                  <a:gd name="T52" fmla="*/ 171 w 272"/>
                  <a:gd name="T53" fmla="*/ 194 h 392"/>
                  <a:gd name="T54" fmla="*/ 111 w 272"/>
                  <a:gd name="T55" fmla="*/ 247 h 392"/>
                  <a:gd name="T56" fmla="*/ 32 w 272"/>
                  <a:gd name="T57" fmla="*/ 274 h 392"/>
                  <a:gd name="T58" fmla="*/ 0 w 272"/>
                  <a:gd name="T59" fmla="*/ 357 h 3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72"/>
                  <a:gd name="T91" fmla="*/ 0 h 392"/>
                  <a:gd name="T92" fmla="*/ 272 w 272"/>
                  <a:gd name="T93" fmla="*/ 392 h 3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72" h="392">
                    <a:moveTo>
                      <a:pt x="0" y="357"/>
                    </a:moveTo>
                    <a:cubicBezTo>
                      <a:pt x="0" y="357"/>
                      <a:pt x="23" y="392"/>
                      <a:pt x="68" y="383"/>
                    </a:cubicBezTo>
                    <a:cubicBezTo>
                      <a:pt x="68" y="383"/>
                      <a:pt x="234" y="253"/>
                      <a:pt x="239" y="209"/>
                    </a:cubicBezTo>
                    <a:cubicBezTo>
                      <a:pt x="239" y="209"/>
                      <a:pt x="263" y="138"/>
                      <a:pt x="258" y="103"/>
                    </a:cubicBezTo>
                    <a:cubicBezTo>
                      <a:pt x="258" y="103"/>
                      <a:pt x="272" y="34"/>
                      <a:pt x="267" y="30"/>
                    </a:cubicBezTo>
                    <a:cubicBezTo>
                      <a:pt x="261" y="26"/>
                      <a:pt x="261" y="26"/>
                      <a:pt x="261" y="26"/>
                    </a:cubicBezTo>
                    <a:cubicBezTo>
                      <a:pt x="261" y="26"/>
                      <a:pt x="245" y="73"/>
                      <a:pt x="241" y="87"/>
                    </a:cubicBezTo>
                    <a:cubicBezTo>
                      <a:pt x="234" y="87"/>
                      <a:pt x="234" y="87"/>
                      <a:pt x="234" y="87"/>
                    </a:cubicBezTo>
                    <a:cubicBezTo>
                      <a:pt x="234" y="43"/>
                      <a:pt x="234" y="43"/>
                      <a:pt x="234" y="43"/>
                    </a:cubicBezTo>
                    <a:cubicBezTo>
                      <a:pt x="234" y="43"/>
                      <a:pt x="243" y="17"/>
                      <a:pt x="237" y="13"/>
                    </a:cubicBezTo>
                    <a:cubicBezTo>
                      <a:pt x="232" y="10"/>
                      <a:pt x="223" y="13"/>
                      <a:pt x="223" y="13"/>
                    </a:cubicBezTo>
                    <a:cubicBezTo>
                      <a:pt x="213" y="48"/>
                      <a:pt x="213" y="48"/>
                      <a:pt x="213" y="48"/>
                    </a:cubicBezTo>
                    <a:cubicBezTo>
                      <a:pt x="213" y="48"/>
                      <a:pt x="217" y="89"/>
                      <a:pt x="213" y="87"/>
                    </a:cubicBezTo>
                    <a:cubicBezTo>
                      <a:pt x="210" y="85"/>
                      <a:pt x="202" y="57"/>
                      <a:pt x="202" y="57"/>
                    </a:cubicBezTo>
                    <a:cubicBezTo>
                      <a:pt x="202" y="57"/>
                      <a:pt x="217" y="8"/>
                      <a:pt x="212" y="4"/>
                    </a:cubicBezTo>
                    <a:cubicBezTo>
                      <a:pt x="206" y="0"/>
                      <a:pt x="193" y="6"/>
                      <a:pt x="186" y="57"/>
                    </a:cubicBezTo>
                    <a:cubicBezTo>
                      <a:pt x="188" y="87"/>
                      <a:pt x="188" y="87"/>
                      <a:pt x="188" y="87"/>
                    </a:cubicBezTo>
                    <a:cubicBezTo>
                      <a:pt x="177" y="68"/>
                      <a:pt x="177" y="68"/>
                      <a:pt x="177" y="68"/>
                    </a:cubicBezTo>
                    <a:cubicBezTo>
                      <a:pt x="177" y="68"/>
                      <a:pt x="182" y="19"/>
                      <a:pt x="173" y="19"/>
                    </a:cubicBezTo>
                    <a:cubicBezTo>
                      <a:pt x="164" y="19"/>
                      <a:pt x="155" y="48"/>
                      <a:pt x="155" y="80"/>
                    </a:cubicBezTo>
                    <a:cubicBezTo>
                      <a:pt x="155" y="80"/>
                      <a:pt x="162" y="101"/>
                      <a:pt x="164" y="109"/>
                    </a:cubicBezTo>
                    <a:cubicBezTo>
                      <a:pt x="166" y="116"/>
                      <a:pt x="166" y="116"/>
                      <a:pt x="166" y="116"/>
                    </a:cubicBezTo>
                    <a:cubicBezTo>
                      <a:pt x="166" y="116"/>
                      <a:pt x="167" y="142"/>
                      <a:pt x="158" y="147"/>
                    </a:cubicBezTo>
                    <a:cubicBezTo>
                      <a:pt x="158" y="147"/>
                      <a:pt x="125" y="109"/>
                      <a:pt x="114" y="116"/>
                    </a:cubicBezTo>
                    <a:cubicBezTo>
                      <a:pt x="114" y="116"/>
                      <a:pt x="108" y="127"/>
                      <a:pt x="134" y="151"/>
                    </a:cubicBezTo>
                    <a:cubicBezTo>
                      <a:pt x="134" y="151"/>
                      <a:pt x="153" y="186"/>
                      <a:pt x="179" y="186"/>
                    </a:cubicBezTo>
                    <a:cubicBezTo>
                      <a:pt x="171" y="194"/>
                      <a:pt x="171" y="194"/>
                      <a:pt x="171" y="194"/>
                    </a:cubicBezTo>
                    <a:cubicBezTo>
                      <a:pt x="171" y="194"/>
                      <a:pt x="133" y="236"/>
                      <a:pt x="111" y="247"/>
                    </a:cubicBezTo>
                    <a:cubicBezTo>
                      <a:pt x="89" y="258"/>
                      <a:pt x="41" y="267"/>
                      <a:pt x="32" y="274"/>
                    </a:cubicBezTo>
                    <a:cubicBezTo>
                      <a:pt x="22" y="282"/>
                      <a:pt x="0" y="357"/>
                      <a:pt x="0" y="357"/>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5" name="Freeform 121"/>
              <p:cNvSpPr>
                <a:spLocks noChangeArrowheads="1"/>
              </p:cNvSpPr>
              <p:nvPr/>
            </p:nvSpPr>
            <p:spPr bwMode="auto">
              <a:xfrm>
                <a:off x="322263" y="274637"/>
                <a:ext cx="1270000" cy="1525588"/>
              </a:xfrm>
              <a:custGeom>
                <a:avLst/>
                <a:gdLst>
                  <a:gd name="T0" fmla="*/ 180 w 338"/>
                  <a:gd name="T1" fmla="*/ 250 h 406"/>
                  <a:gd name="T2" fmla="*/ 261 w 338"/>
                  <a:gd name="T3" fmla="*/ 160 h 406"/>
                  <a:gd name="T4" fmla="*/ 338 w 338"/>
                  <a:gd name="T5" fmla="*/ 89 h 406"/>
                  <a:gd name="T6" fmla="*/ 295 w 338"/>
                  <a:gd name="T7" fmla="*/ 0 h 406"/>
                  <a:gd name="T8" fmla="*/ 212 w 338"/>
                  <a:gd name="T9" fmla="*/ 75 h 406"/>
                  <a:gd name="T10" fmla="*/ 103 w 338"/>
                  <a:gd name="T11" fmla="*/ 222 h 406"/>
                  <a:gd name="T12" fmla="*/ 63 w 338"/>
                  <a:gd name="T13" fmla="*/ 263 h 406"/>
                  <a:gd name="T14" fmla="*/ 19 w 338"/>
                  <a:gd name="T15" fmla="*/ 295 h 406"/>
                  <a:gd name="T16" fmla="*/ 19 w 338"/>
                  <a:gd name="T17" fmla="*/ 307 h 406"/>
                  <a:gd name="T18" fmla="*/ 4 w 338"/>
                  <a:gd name="T19" fmla="*/ 344 h 406"/>
                  <a:gd name="T20" fmla="*/ 32 w 338"/>
                  <a:gd name="T21" fmla="*/ 329 h 406"/>
                  <a:gd name="T22" fmla="*/ 63 w 338"/>
                  <a:gd name="T23" fmla="*/ 314 h 406"/>
                  <a:gd name="T24" fmla="*/ 21 w 338"/>
                  <a:gd name="T25" fmla="*/ 382 h 406"/>
                  <a:gd name="T26" fmla="*/ 47 w 338"/>
                  <a:gd name="T27" fmla="*/ 360 h 406"/>
                  <a:gd name="T28" fmla="*/ 84 w 338"/>
                  <a:gd name="T29" fmla="*/ 327 h 406"/>
                  <a:gd name="T30" fmla="*/ 87 w 338"/>
                  <a:gd name="T31" fmla="*/ 329 h 406"/>
                  <a:gd name="T32" fmla="*/ 76 w 338"/>
                  <a:gd name="T33" fmla="*/ 373 h 406"/>
                  <a:gd name="T34" fmla="*/ 83 w 338"/>
                  <a:gd name="T35" fmla="*/ 402 h 406"/>
                  <a:gd name="T36" fmla="*/ 111 w 338"/>
                  <a:gd name="T37" fmla="*/ 342 h 406"/>
                  <a:gd name="T38" fmla="*/ 171 w 338"/>
                  <a:gd name="T39" fmla="*/ 311 h 406"/>
                  <a:gd name="T40" fmla="*/ 190 w 338"/>
                  <a:gd name="T41" fmla="*/ 375 h 406"/>
                  <a:gd name="T42" fmla="*/ 190 w 338"/>
                  <a:gd name="T43" fmla="*/ 353 h 406"/>
                  <a:gd name="T44" fmla="*/ 188 w 338"/>
                  <a:gd name="T45" fmla="*/ 280 h 406"/>
                  <a:gd name="T46" fmla="*/ 180 w 338"/>
                  <a:gd name="T47" fmla="*/ 250 h 40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8"/>
                  <a:gd name="T73" fmla="*/ 0 h 406"/>
                  <a:gd name="T74" fmla="*/ 338 w 338"/>
                  <a:gd name="T75" fmla="*/ 406 h 40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8" h="406">
                    <a:moveTo>
                      <a:pt x="180" y="250"/>
                    </a:moveTo>
                    <a:cubicBezTo>
                      <a:pt x="180" y="226"/>
                      <a:pt x="261" y="160"/>
                      <a:pt x="261" y="160"/>
                    </a:cubicBezTo>
                    <a:cubicBezTo>
                      <a:pt x="261" y="160"/>
                      <a:pt x="338" y="116"/>
                      <a:pt x="338" y="89"/>
                    </a:cubicBezTo>
                    <a:cubicBezTo>
                      <a:pt x="338" y="63"/>
                      <a:pt x="295" y="0"/>
                      <a:pt x="295" y="0"/>
                    </a:cubicBezTo>
                    <a:cubicBezTo>
                      <a:pt x="295" y="0"/>
                      <a:pt x="230" y="55"/>
                      <a:pt x="212" y="75"/>
                    </a:cubicBezTo>
                    <a:cubicBezTo>
                      <a:pt x="193" y="96"/>
                      <a:pt x="122" y="211"/>
                      <a:pt x="103" y="222"/>
                    </a:cubicBezTo>
                    <a:cubicBezTo>
                      <a:pt x="103" y="222"/>
                      <a:pt x="70" y="244"/>
                      <a:pt x="63" y="263"/>
                    </a:cubicBezTo>
                    <a:cubicBezTo>
                      <a:pt x="63" y="263"/>
                      <a:pt x="24" y="282"/>
                      <a:pt x="19" y="295"/>
                    </a:cubicBezTo>
                    <a:cubicBezTo>
                      <a:pt x="19" y="307"/>
                      <a:pt x="19" y="307"/>
                      <a:pt x="19" y="307"/>
                    </a:cubicBezTo>
                    <a:cubicBezTo>
                      <a:pt x="19" y="307"/>
                      <a:pt x="0" y="335"/>
                      <a:pt x="4" y="344"/>
                    </a:cubicBezTo>
                    <a:cubicBezTo>
                      <a:pt x="8" y="353"/>
                      <a:pt x="22" y="338"/>
                      <a:pt x="32" y="329"/>
                    </a:cubicBezTo>
                    <a:cubicBezTo>
                      <a:pt x="32" y="329"/>
                      <a:pt x="55" y="309"/>
                      <a:pt x="63" y="314"/>
                    </a:cubicBezTo>
                    <a:cubicBezTo>
                      <a:pt x="63" y="314"/>
                      <a:pt x="10" y="366"/>
                      <a:pt x="21" y="382"/>
                    </a:cubicBezTo>
                    <a:cubicBezTo>
                      <a:pt x="21" y="382"/>
                      <a:pt x="29" y="386"/>
                      <a:pt x="47" y="360"/>
                    </a:cubicBezTo>
                    <a:cubicBezTo>
                      <a:pt x="62" y="338"/>
                      <a:pt x="84" y="327"/>
                      <a:pt x="84" y="327"/>
                    </a:cubicBezTo>
                    <a:cubicBezTo>
                      <a:pt x="87" y="329"/>
                      <a:pt x="87" y="329"/>
                      <a:pt x="87" y="329"/>
                    </a:cubicBezTo>
                    <a:cubicBezTo>
                      <a:pt x="87" y="329"/>
                      <a:pt x="83" y="360"/>
                      <a:pt x="76" y="373"/>
                    </a:cubicBezTo>
                    <a:cubicBezTo>
                      <a:pt x="68" y="386"/>
                      <a:pt x="72" y="406"/>
                      <a:pt x="83" y="402"/>
                    </a:cubicBezTo>
                    <a:cubicBezTo>
                      <a:pt x="94" y="399"/>
                      <a:pt x="101" y="349"/>
                      <a:pt x="111" y="342"/>
                    </a:cubicBezTo>
                    <a:cubicBezTo>
                      <a:pt x="120" y="335"/>
                      <a:pt x="147" y="298"/>
                      <a:pt x="171" y="311"/>
                    </a:cubicBezTo>
                    <a:cubicBezTo>
                      <a:pt x="171" y="311"/>
                      <a:pt x="168" y="366"/>
                      <a:pt x="190" y="375"/>
                    </a:cubicBezTo>
                    <a:cubicBezTo>
                      <a:pt x="190" y="375"/>
                      <a:pt x="197" y="379"/>
                      <a:pt x="190" y="353"/>
                    </a:cubicBezTo>
                    <a:cubicBezTo>
                      <a:pt x="182" y="327"/>
                      <a:pt x="193" y="293"/>
                      <a:pt x="188" y="280"/>
                    </a:cubicBezTo>
                    <a:cubicBezTo>
                      <a:pt x="182" y="267"/>
                      <a:pt x="180" y="250"/>
                      <a:pt x="180" y="250"/>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6" name="Freeform 122"/>
              <p:cNvSpPr>
                <a:spLocks noChangeArrowheads="1"/>
              </p:cNvSpPr>
              <p:nvPr/>
            </p:nvSpPr>
            <p:spPr bwMode="auto">
              <a:xfrm>
                <a:off x="635000" y="447675"/>
                <a:ext cx="957263" cy="1336675"/>
              </a:xfrm>
              <a:custGeom>
                <a:avLst/>
                <a:gdLst>
                  <a:gd name="T0" fmla="*/ 178 w 255"/>
                  <a:gd name="T1" fmla="*/ 114 h 356"/>
                  <a:gd name="T2" fmla="*/ 255 w 255"/>
                  <a:gd name="T3" fmla="*/ 43 h 356"/>
                  <a:gd name="T4" fmla="*/ 240 w 255"/>
                  <a:gd name="T5" fmla="*/ 0 h 356"/>
                  <a:gd name="T6" fmla="*/ 191 w 255"/>
                  <a:gd name="T7" fmla="*/ 72 h 356"/>
                  <a:gd name="T8" fmla="*/ 68 w 255"/>
                  <a:gd name="T9" fmla="*/ 187 h 356"/>
                  <a:gd name="T10" fmla="*/ 89 w 255"/>
                  <a:gd name="T11" fmla="*/ 234 h 356"/>
                  <a:gd name="T12" fmla="*/ 25 w 255"/>
                  <a:gd name="T13" fmla="*/ 280 h 356"/>
                  <a:gd name="T14" fmla="*/ 0 w 255"/>
                  <a:gd name="T15" fmla="*/ 356 h 356"/>
                  <a:gd name="T16" fmla="*/ 28 w 255"/>
                  <a:gd name="T17" fmla="*/ 296 h 356"/>
                  <a:gd name="T18" fmla="*/ 88 w 255"/>
                  <a:gd name="T19" fmla="*/ 265 h 356"/>
                  <a:gd name="T20" fmla="*/ 107 w 255"/>
                  <a:gd name="T21" fmla="*/ 329 h 356"/>
                  <a:gd name="T22" fmla="*/ 107 w 255"/>
                  <a:gd name="T23" fmla="*/ 307 h 356"/>
                  <a:gd name="T24" fmla="*/ 105 w 255"/>
                  <a:gd name="T25" fmla="*/ 234 h 356"/>
                  <a:gd name="T26" fmla="*/ 97 w 255"/>
                  <a:gd name="T27" fmla="*/ 204 h 356"/>
                  <a:gd name="T28" fmla="*/ 178 w 255"/>
                  <a:gd name="T29" fmla="*/ 114 h 3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5"/>
                  <a:gd name="T46" fmla="*/ 0 h 356"/>
                  <a:gd name="T47" fmla="*/ 255 w 255"/>
                  <a:gd name="T48" fmla="*/ 356 h 3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5" h="356">
                    <a:moveTo>
                      <a:pt x="178" y="114"/>
                    </a:moveTo>
                    <a:cubicBezTo>
                      <a:pt x="178" y="114"/>
                      <a:pt x="255" y="70"/>
                      <a:pt x="255" y="43"/>
                    </a:cubicBezTo>
                    <a:cubicBezTo>
                      <a:pt x="255" y="32"/>
                      <a:pt x="248" y="16"/>
                      <a:pt x="240" y="0"/>
                    </a:cubicBezTo>
                    <a:cubicBezTo>
                      <a:pt x="225" y="26"/>
                      <a:pt x="204" y="62"/>
                      <a:pt x="191" y="72"/>
                    </a:cubicBezTo>
                    <a:cubicBezTo>
                      <a:pt x="191" y="72"/>
                      <a:pt x="71" y="166"/>
                      <a:pt x="68" y="187"/>
                    </a:cubicBezTo>
                    <a:cubicBezTo>
                      <a:pt x="68" y="187"/>
                      <a:pt x="87" y="216"/>
                      <a:pt x="89" y="234"/>
                    </a:cubicBezTo>
                    <a:cubicBezTo>
                      <a:pt x="89" y="234"/>
                      <a:pt x="38" y="268"/>
                      <a:pt x="25" y="280"/>
                    </a:cubicBezTo>
                    <a:cubicBezTo>
                      <a:pt x="25" y="280"/>
                      <a:pt x="3" y="320"/>
                      <a:pt x="0" y="356"/>
                    </a:cubicBezTo>
                    <a:cubicBezTo>
                      <a:pt x="11" y="351"/>
                      <a:pt x="18" y="303"/>
                      <a:pt x="28" y="296"/>
                    </a:cubicBezTo>
                    <a:cubicBezTo>
                      <a:pt x="37" y="289"/>
                      <a:pt x="64" y="252"/>
                      <a:pt x="88" y="265"/>
                    </a:cubicBezTo>
                    <a:cubicBezTo>
                      <a:pt x="88" y="265"/>
                      <a:pt x="85" y="320"/>
                      <a:pt x="107" y="329"/>
                    </a:cubicBezTo>
                    <a:cubicBezTo>
                      <a:pt x="107" y="329"/>
                      <a:pt x="114" y="333"/>
                      <a:pt x="107" y="307"/>
                    </a:cubicBezTo>
                    <a:cubicBezTo>
                      <a:pt x="99" y="281"/>
                      <a:pt x="110" y="247"/>
                      <a:pt x="105" y="234"/>
                    </a:cubicBezTo>
                    <a:cubicBezTo>
                      <a:pt x="99" y="221"/>
                      <a:pt x="97" y="204"/>
                      <a:pt x="97" y="204"/>
                    </a:cubicBezTo>
                    <a:cubicBezTo>
                      <a:pt x="97" y="180"/>
                      <a:pt x="178" y="114"/>
                      <a:pt x="178" y="114"/>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7" name="Freeform 123"/>
              <p:cNvSpPr>
                <a:spLocks noChangeArrowheads="1"/>
              </p:cNvSpPr>
              <p:nvPr/>
            </p:nvSpPr>
            <p:spPr bwMode="auto">
              <a:xfrm>
                <a:off x="4581525" y="668337"/>
                <a:ext cx="292100" cy="627063"/>
              </a:xfrm>
              <a:custGeom>
                <a:avLst/>
                <a:gdLst>
                  <a:gd name="T0" fmla="*/ 54 w 78"/>
                  <a:gd name="T1" fmla="*/ 145 h 167"/>
                  <a:gd name="T2" fmla="*/ 76 w 78"/>
                  <a:gd name="T3" fmla="*/ 97 h 167"/>
                  <a:gd name="T4" fmla="*/ 69 w 78"/>
                  <a:gd name="T5" fmla="*/ 49 h 167"/>
                  <a:gd name="T6" fmla="*/ 65 w 78"/>
                  <a:gd name="T7" fmla="*/ 0 h 167"/>
                  <a:gd name="T8" fmla="*/ 47 w 78"/>
                  <a:gd name="T9" fmla="*/ 61 h 167"/>
                  <a:gd name="T10" fmla="*/ 56 w 78"/>
                  <a:gd name="T11" fmla="*/ 90 h 167"/>
                  <a:gd name="T12" fmla="*/ 58 w 78"/>
                  <a:gd name="T13" fmla="*/ 97 h 167"/>
                  <a:gd name="T14" fmla="*/ 50 w 78"/>
                  <a:gd name="T15" fmla="*/ 128 h 167"/>
                  <a:gd name="T16" fmla="*/ 6 w 78"/>
                  <a:gd name="T17" fmla="*/ 97 h 167"/>
                  <a:gd name="T18" fmla="*/ 26 w 78"/>
                  <a:gd name="T19" fmla="*/ 132 h 167"/>
                  <a:gd name="T20" fmla="*/ 71 w 78"/>
                  <a:gd name="T21" fmla="*/ 167 h 167"/>
                  <a:gd name="T22" fmla="*/ 54 w 78"/>
                  <a:gd name="T23" fmla="*/ 145 h 1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8"/>
                  <a:gd name="T37" fmla="*/ 0 h 167"/>
                  <a:gd name="T38" fmla="*/ 78 w 78"/>
                  <a:gd name="T39" fmla="*/ 167 h 1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8" h="167">
                    <a:moveTo>
                      <a:pt x="54" y="145"/>
                    </a:moveTo>
                    <a:cubicBezTo>
                      <a:pt x="54" y="145"/>
                      <a:pt x="78" y="106"/>
                      <a:pt x="76" y="97"/>
                    </a:cubicBezTo>
                    <a:cubicBezTo>
                      <a:pt x="69" y="49"/>
                      <a:pt x="69" y="49"/>
                      <a:pt x="69" y="49"/>
                    </a:cubicBezTo>
                    <a:cubicBezTo>
                      <a:pt x="69" y="49"/>
                      <a:pt x="74" y="0"/>
                      <a:pt x="65" y="0"/>
                    </a:cubicBezTo>
                    <a:cubicBezTo>
                      <a:pt x="56" y="0"/>
                      <a:pt x="47" y="29"/>
                      <a:pt x="47" y="61"/>
                    </a:cubicBezTo>
                    <a:cubicBezTo>
                      <a:pt x="47" y="61"/>
                      <a:pt x="54" y="82"/>
                      <a:pt x="56" y="90"/>
                    </a:cubicBezTo>
                    <a:cubicBezTo>
                      <a:pt x="58" y="97"/>
                      <a:pt x="58" y="97"/>
                      <a:pt x="58" y="97"/>
                    </a:cubicBezTo>
                    <a:cubicBezTo>
                      <a:pt x="58" y="97"/>
                      <a:pt x="59" y="123"/>
                      <a:pt x="50" y="128"/>
                    </a:cubicBezTo>
                    <a:cubicBezTo>
                      <a:pt x="50" y="128"/>
                      <a:pt x="17" y="90"/>
                      <a:pt x="6" y="97"/>
                    </a:cubicBezTo>
                    <a:cubicBezTo>
                      <a:pt x="6" y="97"/>
                      <a:pt x="0" y="108"/>
                      <a:pt x="26" y="132"/>
                    </a:cubicBezTo>
                    <a:cubicBezTo>
                      <a:pt x="26" y="132"/>
                      <a:pt x="45" y="167"/>
                      <a:pt x="71" y="167"/>
                    </a:cubicBezTo>
                    <a:cubicBezTo>
                      <a:pt x="71" y="167"/>
                      <a:pt x="46" y="156"/>
                      <a:pt x="54" y="145"/>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Freeform 124"/>
              <p:cNvSpPr>
                <a:spLocks noChangeArrowheads="1"/>
              </p:cNvSpPr>
              <p:nvPr/>
            </p:nvSpPr>
            <p:spPr bwMode="auto">
              <a:xfrm>
                <a:off x="4246563" y="1289050"/>
                <a:ext cx="781050" cy="431800"/>
              </a:xfrm>
              <a:custGeom>
                <a:avLst/>
                <a:gdLst>
                  <a:gd name="T0" fmla="*/ 91 w 208"/>
                  <a:gd name="T1" fmla="*/ 83 h 115"/>
                  <a:gd name="T2" fmla="*/ 202 w 208"/>
                  <a:gd name="T3" fmla="*/ 11 h 115"/>
                  <a:gd name="T4" fmla="*/ 208 w 208"/>
                  <a:gd name="T5" fmla="*/ 0 h 115"/>
                  <a:gd name="T6" fmla="*/ 160 w 208"/>
                  <a:gd name="T7" fmla="*/ 2 h 115"/>
                  <a:gd name="T8" fmla="*/ 152 w 208"/>
                  <a:gd name="T9" fmla="*/ 10 h 115"/>
                  <a:gd name="T10" fmla="*/ 92 w 208"/>
                  <a:gd name="T11" fmla="*/ 63 h 115"/>
                  <a:gd name="T12" fmla="*/ 13 w 208"/>
                  <a:gd name="T13" fmla="*/ 90 h 115"/>
                  <a:gd name="T14" fmla="*/ 0 w 208"/>
                  <a:gd name="T15" fmla="*/ 115 h 115"/>
                  <a:gd name="T16" fmla="*/ 91 w 208"/>
                  <a:gd name="T17" fmla="*/ 83 h 1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115"/>
                  <a:gd name="T29" fmla="*/ 208 w 208"/>
                  <a:gd name="T30" fmla="*/ 115 h 1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115">
                    <a:moveTo>
                      <a:pt x="91" y="83"/>
                    </a:moveTo>
                    <a:cubicBezTo>
                      <a:pt x="119" y="65"/>
                      <a:pt x="196" y="21"/>
                      <a:pt x="202" y="11"/>
                    </a:cubicBezTo>
                    <a:cubicBezTo>
                      <a:pt x="208" y="0"/>
                      <a:pt x="208" y="0"/>
                      <a:pt x="208" y="0"/>
                    </a:cubicBezTo>
                    <a:cubicBezTo>
                      <a:pt x="208" y="0"/>
                      <a:pt x="176" y="25"/>
                      <a:pt x="160" y="2"/>
                    </a:cubicBezTo>
                    <a:cubicBezTo>
                      <a:pt x="152" y="10"/>
                      <a:pt x="152" y="10"/>
                      <a:pt x="152" y="10"/>
                    </a:cubicBezTo>
                    <a:cubicBezTo>
                      <a:pt x="152" y="10"/>
                      <a:pt x="114" y="52"/>
                      <a:pt x="92" y="63"/>
                    </a:cubicBezTo>
                    <a:cubicBezTo>
                      <a:pt x="70" y="74"/>
                      <a:pt x="22" y="83"/>
                      <a:pt x="13" y="90"/>
                    </a:cubicBezTo>
                    <a:cubicBezTo>
                      <a:pt x="10" y="93"/>
                      <a:pt x="5" y="103"/>
                      <a:pt x="0" y="115"/>
                    </a:cubicBezTo>
                    <a:cubicBezTo>
                      <a:pt x="31" y="107"/>
                      <a:pt x="74" y="94"/>
                      <a:pt x="91" y="83"/>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9" name="Freeform 125"/>
              <p:cNvSpPr>
                <a:spLocks noChangeArrowheads="1"/>
              </p:cNvSpPr>
              <p:nvPr/>
            </p:nvSpPr>
            <p:spPr bwMode="auto">
              <a:xfrm>
                <a:off x="5126038" y="695325"/>
                <a:ext cx="60325" cy="93663"/>
              </a:xfrm>
              <a:custGeom>
                <a:avLst/>
                <a:gdLst>
                  <a:gd name="T0" fmla="*/ 8 w 16"/>
                  <a:gd name="T1" fmla="*/ 0 h 25"/>
                  <a:gd name="T2" fmla="*/ 0 w 16"/>
                  <a:gd name="T3" fmla="*/ 23 h 25"/>
                  <a:gd name="T4" fmla="*/ 14 w 16"/>
                  <a:gd name="T5" fmla="*/ 25 h 25"/>
                  <a:gd name="T6" fmla="*/ 14 w 16"/>
                  <a:gd name="T7" fmla="*/ 4 h 25"/>
                  <a:gd name="T8" fmla="*/ 8 w 16"/>
                  <a:gd name="T9" fmla="*/ 0 h 25"/>
                  <a:gd name="T10" fmla="*/ 0 60000 65536"/>
                  <a:gd name="T11" fmla="*/ 0 60000 65536"/>
                  <a:gd name="T12" fmla="*/ 0 60000 65536"/>
                  <a:gd name="T13" fmla="*/ 0 60000 65536"/>
                  <a:gd name="T14" fmla="*/ 0 60000 65536"/>
                  <a:gd name="T15" fmla="*/ 0 w 16"/>
                  <a:gd name="T16" fmla="*/ 0 h 25"/>
                  <a:gd name="T17" fmla="*/ 16 w 16"/>
                  <a:gd name="T18" fmla="*/ 25 h 25"/>
                </a:gdLst>
                <a:ahLst/>
                <a:cxnLst>
                  <a:cxn ang="T10">
                    <a:pos x="T0" y="T1"/>
                  </a:cxn>
                  <a:cxn ang="T11">
                    <a:pos x="T2" y="T3"/>
                  </a:cxn>
                  <a:cxn ang="T12">
                    <a:pos x="T4" y="T5"/>
                  </a:cxn>
                  <a:cxn ang="T13">
                    <a:pos x="T6" y="T7"/>
                  </a:cxn>
                  <a:cxn ang="T14">
                    <a:pos x="T8" y="T9"/>
                  </a:cxn>
                </a:cxnLst>
                <a:rect l="T15" t="T16" r="T17" b="T18"/>
                <a:pathLst>
                  <a:path w="16" h="25">
                    <a:moveTo>
                      <a:pt x="8" y="0"/>
                    </a:moveTo>
                    <a:cubicBezTo>
                      <a:pt x="8" y="0"/>
                      <a:pt x="5" y="10"/>
                      <a:pt x="0" y="23"/>
                    </a:cubicBezTo>
                    <a:cubicBezTo>
                      <a:pt x="5" y="23"/>
                      <a:pt x="9" y="24"/>
                      <a:pt x="14" y="25"/>
                    </a:cubicBezTo>
                    <a:cubicBezTo>
                      <a:pt x="15" y="14"/>
                      <a:pt x="16" y="5"/>
                      <a:pt x="14" y="4"/>
                    </a:cubicBezTo>
                    <a:cubicBezTo>
                      <a:pt x="8" y="0"/>
                      <a:pt x="8" y="0"/>
                      <a:pt x="8" y="0"/>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0" name="Freeform 126"/>
              <p:cNvSpPr>
                <a:spLocks noChangeArrowheads="1"/>
              </p:cNvSpPr>
              <p:nvPr/>
            </p:nvSpPr>
            <p:spPr bwMode="auto">
              <a:xfrm>
                <a:off x="4873625" y="596900"/>
                <a:ext cx="112713" cy="236538"/>
              </a:xfrm>
              <a:custGeom>
                <a:avLst/>
                <a:gdLst>
                  <a:gd name="T0" fmla="*/ 0 w 30"/>
                  <a:gd name="T1" fmla="*/ 63 h 63"/>
                  <a:gd name="T2" fmla="*/ 17 w 30"/>
                  <a:gd name="T3" fmla="*/ 55 h 63"/>
                  <a:gd name="T4" fmla="*/ 26 w 30"/>
                  <a:gd name="T5" fmla="*/ 4 h 63"/>
                  <a:gd name="T6" fmla="*/ 0 w 30"/>
                  <a:gd name="T7" fmla="*/ 57 h 63"/>
                  <a:gd name="T8" fmla="*/ 0 w 30"/>
                  <a:gd name="T9" fmla="*/ 63 h 63"/>
                  <a:gd name="T10" fmla="*/ 0 60000 65536"/>
                  <a:gd name="T11" fmla="*/ 0 60000 65536"/>
                  <a:gd name="T12" fmla="*/ 0 60000 65536"/>
                  <a:gd name="T13" fmla="*/ 0 60000 65536"/>
                  <a:gd name="T14" fmla="*/ 0 60000 65536"/>
                  <a:gd name="T15" fmla="*/ 0 w 30"/>
                  <a:gd name="T16" fmla="*/ 0 h 63"/>
                  <a:gd name="T17" fmla="*/ 30 w 30"/>
                  <a:gd name="T18" fmla="*/ 63 h 63"/>
                </a:gdLst>
                <a:ahLst/>
                <a:cxnLst>
                  <a:cxn ang="T10">
                    <a:pos x="T0" y="T1"/>
                  </a:cxn>
                  <a:cxn ang="T11">
                    <a:pos x="T2" y="T3"/>
                  </a:cxn>
                  <a:cxn ang="T12">
                    <a:pos x="T4" y="T5"/>
                  </a:cxn>
                  <a:cxn ang="T13">
                    <a:pos x="T6" y="T7"/>
                  </a:cxn>
                  <a:cxn ang="T14">
                    <a:pos x="T8" y="T9"/>
                  </a:cxn>
                </a:cxnLst>
                <a:rect l="T15" t="T16" r="T17" b="T18"/>
                <a:pathLst>
                  <a:path w="30" h="63">
                    <a:moveTo>
                      <a:pt x="0" y="63"/>
                    </a:moveTo>
                    <a:cubicBezTo>
                      <a:pt x="5" y="60"/>
                      <a:pt x="10" y="57"/>
                      <a:pt x="17" y="55"/>
                    </a:cubicBezTo>
                    <a:cubicBezTo>
                      <a:pt x="20" y="45"/>
                      <a:pt x="30" y="7"/>
                      <a:pt x="26" y="4"/>
                    </a:cubicBezTo>
                    <a:cubicBezTo>
                      <a:pt x="20" y="0"/>
                      <a:pt x="7" y="6"/>
                      <a:pt x="0" y="57"/>
                    </a:cubicBezTo>
                    <a:lnTo>
                      <a:pt x="0" y="63"/>
                    </a:ln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4" name="Freeform 127"/>
              <p:cNvSpPr>
                <a:spLocks noChangeArrowheads="1"/>
              </p:cNvSpPr>
              <p:nvPr/>
            </p:nvSpPr>
            <p:spPr bwMode="auto">
              <a:xfrm>
                <a:off x="4975225" y="635000"/>
                <a:ext cx="112713" cy="157163"/>
              </a:xfrm>
              <a:custGeom>
                <a:avLst/>
                <a:gdLst>
                  <a:gd name="T0" fmla="*/ 10 w 30"/>
                  <a:gd name="T1" fmla="*/ 3 h 42"/>
                  <a:gd name="T2" fmla="*/ 0 w 30"/>
                  <a:gd name="T3" fmla="*/ 38 h 42"/>
                  <a:gd name="T4" fmla="*/ 1 w 30"/>
                  <a:gd name="T5" fmla="*/ 42 h 42"/>
                  <a:gd name="T6" fmla="*/ 21 w 30"/>
                  <a:gd name="T7" fmla="*/ 38 h 42"/>
                  <a:gd name="T8" fmla="*/ 21 w 30"/>
                  <a:gd name="T9" fmla="*/ 33 h 42"/>
                  <a:gd name="T10" fmla="*/ 24 w 30"/>
                  <a:gd name="T11" fmla="*/ 3 h 42"/>
                  <a:gd name="T12" fmla="*/ 10 w 30"/>
                  <a:gd name="T13" fmla="*/ 3 h 42"/>
                  <a:gd name="T14" fmla="*/ 0 60000 65536"/>
                  <a:gd name="T15" fmla="*/ 0 60000 65536"/>
                  <a:gd name="T16" fmla="*/ 0 60000 65536"/>
                  <a:gd name="T17" fmla="*/ 0 60000 65536"/>
                  <a:gd name="T18" fmla="*/ 0 60000 65536"/>
                  <a:gd name="T19" fmla="*/ 0 60000 65536"/>
                  <a:gd name="T20" fmla="*/ 0 60000 65536"/>
                  <a:gd name="T21" fmla="*/ 0 w 30"/>
                  <a:gd name="T22" fmla="*/ 0 h 42"/>
                  <a:gd name="T23" fmla="*/ 30 w 30"/>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2">
                    <a:moveTo>
                      <a:pt x="10" y="3"/>
                    </a:moveTo>
                    <a:cubicBezTo>
                      <a:pt x="0" y="38"/>
                      <a:pt x="0" y="38"/>
                      <a:pt x="0" y="38"/>
                    </a:cubicBezTo>
                    <a:cubicBezTo>
                      <a:pt x="0" y="38"/>
                      <a:pt x="1" y="40"/>
                      <a:pt x="1" y="42"/>
                    </a:cubicBezTo>
                    <a:cubicBezTo>
                      <a:pt x="7" y="40"/>
                      <a:pt x="14" y="39"/>
                      <a:pt x="21" y="38"/>
                    </a:cubicBezTo>
                    <a:cubicBezTo>
                      <a:pt x="21" y="33"/>
                      <a:pt x="21" y="33"/>
                      <a:pt x="21" y="33"/>
                    </a:cubicBezTo>
                    <a:cubicBezTo>
                      <a:pt x="21" y="33"/>
                      <a:pt x="30" y="7"/>
                      <a:pt x="24" y="3"/>
                    </a:cubicBezTo>
                    <a:cubicBezTo>
                      <a:pt x="19" y="0"/>
                      <a:pt x="10" y="3"/>
                      <a:pt x="10" y="3"/>
                    </a:cubicBez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5" name="Freeform 128"/>
              <p:cNvSpPr>
                <a:spLocks noChangeArrowheads="1"/>
              </p:cNvSpPr>
              <p:nvPr/>
            </p:nvSpPr>
            <p:spPr bwMode="auto">
              <a:xfrm>
                <a:off x="717550" y="1701800"/>
                <a:ext cx="2566988" cy="2528888"/>
              </a:xfrm>
              <a:custGeom>
                <a:avLst/>
                <a:gdLst>
                  <a:gd name="T0" fmla="*/ 413 w 683"/>
                  <a:gd name="T1" fmla="*/ 405 h 673"/>
                  <a:gd name="T2" fmla="*/ 292 w 683"/>
                  <a:gd name="T3" fmla="*/ 506 h 673"/>
                  <a:gd name="T4" fmla="*/ 285 w 683"/>
                  <a:gd name="T5" fmla="*/ 506 h 673"/>
                  <a:gd name="T6" fmla="*/ 222 w 683"/>
                  <a:gd name="T7" fmla="*/ 520 h 673"/>
                  <a:gd name="T8" fmla="*/ 173 w 683"/>
                  <a:gd name="T9" fmla="*/ 555 h 673"/>
                  <a:gd name="T10" fmla="*/ 323 w 683"/>
                  <a:gd name="T11" fmla="*/ 647 h 673"/>
                  <a:gd name="T12" fmla="*/ 395 w 683"/>
                  <a:gd name="T13" fmla="*/ 592 h 673"/>
                  <a:gd name="T14" fmla="*/ 671 w 683"/>
                  <a:gd name="T15" fmla="*/ 405 h 673"/>
                  <a:gd name="T16" fmla="*/ 671 w 683"/>
                  <a:gd name="T17" fmla="*/ 327 h 673"/>
                  <a:gd name="T18" fmla="*/ 355 w 683"/>
                  <a:gd name="T19" fmla="*/ 118 h 673"/>
                  <a:gd name="T20" fmla="*/ 92 w 683"/>
                  <a:gd name="T21" fmla="*/ 41 h 673"/>
                  <a:gd name="T22" fmla="*/ 171 w 683"/>
                  <a:gd name="T23" fmla="*/ 326 h 673"/>
                  <a:gd name="T24" fmla="*/ 372 w 683"/>
                  <a:gd name="T25" fmla="*/ 381 h 673"/>
                  <a:gd name="T26" fmla="*/ 413 w 683"/>
                  <a:gd name="T27" fmla="*/ 405 h 67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3"/>
                  <a:gd name="T43" fmla="*/ 0 h 673"/>
                  <a:gd name="T44" fmla="*/ 683 w 683"/>
                  <a:gd name="T45" fmla="*/ 673 h 67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3" h="673">
                    <a:moveTo>
                      <a:pt x="413" y="405"/>
                    </a:moveTo>
                    <a:cubicBezTo>
                      <a:pt x="413" y="405"/>
                      <a:pt x="327" y="489"/>
                      <a:pt x="292" y="506"/>
                    </a:cubicBezTo>
                    <a:cubicBezTo>
                      <a:pt x="257" y="522"/>
                      <a:pt x="285" y="506"/>
                      <a:pt x="285" y="506"/>
                    </a:cubicBezTo>
                    <a:cubicBezTo>
                      <a:pt x="285" y="506"/>
                      <a:pt x="239" y="509"/>
                      <a:pt x="222" y="520"/>
                    </a:cubicBezTo>
                    <a:cubicBezTo>
                      <a:pt x="206" y="531"/>
                      <a:pt x="173" y="555"/>
                      <a:pt x="173" y="555"/>
                    </a:cubicBezTo>
                    <a:cubicBezTo>
                      <a:pt x="173" y="555"/>
                      <a:pt x="198" y="673"/>
                      <a:pt x="323" y="647"/>
                    </a:cubicBezTo>
                    <a:cubicBezTo>
                      <a:pt x="323" y="647"/>
                      <a:pt x="377" y="596"/>
                      <a:pt x="395" y="592"/>
                    </a:cubicBezTo>
                    <a:cubicBezTo>
                      <a:pt x="413" y="588"/>
                      <a:pt x="665" y="439"/>
                      <a:pt x="671" y="405"/>
                    </a:cubicBezTo>
                    <a:cubicBezTo>
                      <a:pt x="676" y="370"/>
                      <a:pt x="683" y="342"/>
                      <a:pt x="671" y="327"/>
                    </a:cubicBezTo>
                    <a:cubicBezTo>
                      <a:pt x="658" y="313"/>
                      <a:pt x="378" y="144"/>
                      <a:pt x="355" y="118"/>
                    </a:cubicBezTo>
                    <a:cubicBezTo>
                      <a:pt x="331" y="92"/>
                      <a:pt x="175" y="0"/>
                      <a:pt x="92" y="41"/>
                    </a:cubicBezTo>
                    <a:cubicBezTo>
                      <a:pt x="92" y="41"/>
                      <a:pt x="0" y="229"/>
                      <a:pt x="171" y="326"/>
                    </a:cubicBezTo>
                    <a:cubicBezTo>
                      <a:pt x="171" y="326"/>
                      <a:pt x="300" y="392"/>
                      <a:pt x="372" y="381"/>
                    </a:cubicBezTo>
                    <a:cubicBezTo>
                      <a:pt x="372" y="381"/>
                      <a:pt x="406" y="390"/>
                      <a:pt x="413" y="405"/>
                    </a:cubicBezTo>
                    <a:close/>
                  </a:path>
                </a:pathLst>
              </a:custGeom>
              <a:solidFill>
                <a:srgbClr val="26242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129"/>
              <p:cNvSpPr>
                <a:spLocks noChangeArrowheads="1"/>
              </p:cNvSpPr>
              <p:nvPr/>
            </p:nvSpPr>
            <p:spPr bwMode="auto">
              <a:xfrm>
                <a:off x="1081088" y="0"/>
                <a:ext cx="3341688" cy="2498725"/>
              </a:xfrm>
              <a:custGeom>
                <a:avLst/>
                <a:gdLst>
                  <a:gd name="T0" fmla="*/ 120 w 889"/>
                  <a:gd name="T1" fmla="*/ 542 h 665"/>
                  <a:gd name="T2" fmla="*/ 202 w 889"/>
                  <a:gd name="T3" fmla="*/ 554 h 665"/>
                  <a:gd name="T4" fmla="*/ 337 w 889"/>
                  <a:gd name="T5" fmla="*/ 627 h 665"/>
                  <a:gd name="T6" fmla="*/ 387 w 889"/>
                  <a:gd name="T7" fmla="*/ 659 h 665"/>
                  <a:gd name="T8" fmla="*/ 417 w 889"/>
                  <a:gd name="T9" fmla="*/ 621 h 665"/>
                  <a:gd name="T10" fmla="*/ 588 w 889"/>
                  <a:gd name="T11" fmla="*/ 514 h 665"/>
                  <a:gd name="T12" fmla="*/ 641 w 889"/>
                  <a:gd name="T13" fmla="*/ 464 h 665"/>
                  <a:gd name="T14" fmla="*/ 777 w 889"/>
                  <a:gd name="T15" fmla="*/ 514 h 665"/>
                  <a:gd name="T16" fmla="*/ 818 w 889"/>
                  <a:gd name="T17" fmla="*/ 542 h 665"/>
                  <a:gd name="T18" fmla="*/ 877 w 889"/>
                  <a:gd name="T19" fmla="*/ 424 h 665"/>
                  <a:gd name="T20" fmla="*/ 792 w 889"/>
                  <a:gd name="T21" fmla="*/ 371 h 665"/>
                  <a:gd name="T22" fmla="*/ 594 w 889"/>
                  <a:gd name="T23" fmla="*/ 161 h 665"/>
                  <a:gd name="T24" fmla="*/ 581 w 889"/>
                  <a:gd name="T25" fmla="*/ 161 h 665"/>
                  <a:gd name="T26" fmla="*/ 526 w 889"/>
                  <a:gd name="T27" fmla="*/ 117 h 665"/>
                  <a:gd name="T28" fmla="*/ 469 w 889"/>
                  <a:gd name="T29" fmla="*/ 97 h 665"/>
                  <a:gd name="T30" fmla="*/ 409 w 889"/>
                  <a:gd name="T31" fmla="*/ 79 h 665"/>
                  <a:gd name="T32" fmla="*/ 258 w 889"/>
                  <a:gd name="T33" fmla="*/ 38 h 665"/>
                  <a:gd name="T34" fmla="*/ 250 w 889"/>
                  <a:gd name="T35" fmla="*/ 38 h 665"/>
                  <a:gd name="T36" fmla="*/ 197 w 889"/>
                  <a:gd name="T37" fmla="*/ 22 h 665"/>
                  <a:gd name="T38" fmla="*/ 138 w 889"/>
                  <a:gd name="T39" fmla="*/ 29 h 665"/>
                  <a:gd name="T40" fmla="*/ 93 w 889"/>
                  <a:gd name="T41" fmla="*/ 38 h 665"/>
                  <a:gd name="T42" fmla="*/ 122 w 889"/>
                  <a:gd name="T43" fmla="*/ 187 h 665"/>
                  <a:gd name="T44" fmla="*/ 176 w 889"/>
                  <a:gd name="T45" fmla="*/ 172 h 665"/>
                  <a:gd name="T46" fmla="*/ 176 w 889"/>
                  <a:gd name="T47" fmla="*/ 204 h 665"/>
                  <a:gd name="T48" fmla="*/ 250 w 889"/>
                  <a:gd name="T49" fmla="*/ 231 h 665"/>
                  <a:gd name="T50" fmla="*/ 10 w 889"/>
                  <a:gd name="T51" fmla="*/ 446 h 665"/>
                  <a:gd name="T52" fmla="*/ 41 w 889"/>
                  <a:gd name="T53" fmla="*/ 501 h 665"/>
                  <a:gd name="T54" fmla="*/ 120 w 889"/>
                  <a:gd name="T55" fmla="*/ 542 h 66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9"/>
                  <a:gd name="T85" fmla="*/ 0 h 665"/>
                  <a:gd name="T86" fmla="*/ 889 w 889"/>
                  <a:gd name="T87" fmla="*/ 665 h 665"/>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9" h="665">
                    <a:moveTo>
                      <a:pt x="120" y="542"/>
                    </a:moveTo>
                    <a:cubicBezTo>
                      <a:pt x="136" y="542"/>
                      <a:pt x="184" y="532"/>
                      <a:pt x="202" y="554"/>
                    </a:cubicBezTo>
                    <a:cubicBezTo>
                      <a:pt x="221" y="576"/>
                      <a:pt x="308" y="589"/>
                      <a:pt x="337" y="627"/>
                    </a:cubicBezTo>
                    <a:cubicBezTo>
                      <a:pt x="366" y="665"/>
                      <a:pt x="387" y="659"/>
                      <a:pt x="387" y="659"/>
                    </a:cubicBezTo>
                    <a:cubicBezTo>
                      <a:pt x="387" y="659"/>
                      <a:pt x="406" y="619"/>
                      <a:pt x="417" y="621"/>
                    </a:cubicBezTo>
                    <a:cubicBezTo>
                      <a:pt x="428" y="622"/>
                      <a:pt x="559" y="521"/>
                      <a:pt x="588" y="514"/>
                    </a:cubicBezTo>
                    <a:cubicBezTo>
                      <a:pt x="618" y="507"/>
                      <a:pt x="634" y="464"/>
                      <a:pt x="641" y="464"/>
                    </a:cubicBezTo>
                    <a:cubicBezTo>
                      <a:pt x="649" y="464"/>
                      <a:pt x="759" y="514"/>
                      <a:pt x="777" y="514"/>
                    </a:cubicBezTo>
                    <a:cubicBezTo>
                      <a:pt x="777" y="514"/>
                      <a:pt x="809" y="543"/>
                      <a:pt x="818" y="542"/>
                    </a:cubicBezTo>
                    <a:cubicBezTo>
                      <a:pt x="827" y="540"/>
                      <a:pt x="889" y="470"/>
                      <a:pt x="877" y="424"/>
                    </a:cubicBezTo>
                    <a:cubicBezTo>
                      <a:pt x="877" y="424"/>
                      <a:pt x="799" y="389"/>
                      <a:pt x="792" y="371"/>
                    </a:cubicBezTo>
                    <a:cubicBezTo>
                      <a:pt x="785" y="352"/>
                      <a:pt x="610" y="163"/>
                      <a:pt x="594" y="161"/>
                    </a:cubicBezTo>
                    <a:cubicBezTo>
                      <a:pt x="581" y="161"/>
                      <a:pt x="581" y="161"/>
                      <a:pt x="581" y="161"/>
                    </a:cubicBezTo>
                    <a:cubicBezTo>
                      <a:pt x="581" y="161"/>
                      <a:pt x="539" y="125"/>
                      <a:pt x="526" y="117"/>
                    </a:cubicBezTo>
                    <a:cubicBezTo>
                      <a:pt x="526" y="117"/>
                      <a:pt x="493" y="97"/>
                      <a:pt x="469" y="97"/>
                    </a:cubicBezTo>
                    <a:cubicBezTo>
                      <a:pt x="469" y="97"/>
                      <a:pt x="428" y="84"/>
                      <a:pt x="409" y="79"/>
                    </a:cubicBezTo>
                    <a:cubicBezTo>
                      <a:pt x="409" y="79"/>
                      <a:pt x="299" y="29"/>
                      <a:pt x="258" y="38"/>
                    </a:cubicBezTo>
                    <a:cubicBezTo>
                      <a:pt x="252" y="40"/>
                      <a:pt x="250" y="38"/>
                      <a:pt x="250" y="38"/>
                    </a:cubicBezTo>
                    <a:cubicBezTo>
                      <a:pt x="250" y="38"/>
                      <a:pt x="219" y="9"/>
                      <a:pt x="197" y="22"/>
                    </a:cubicBezTo>
                    <a:cubicBezTo>
                      <a:pt x="197" y="22"/>
                      <a:pt x="177" y="0"/>
                      <a:pt x="138" y="29"/>
                    </a:cubicBezTo>
                    <a:cubicBezTo>
                      <a:pt x="93" y="38"/>
                      <a:pt x="93" y="38"/>
                      <a:pt x="93" y="38"/>
                    </a:cubicBezTo>
                    <a:cubicBezTo>
                      <a:pt x="93" y="38"/>
                      <a:pt x="63" y="90"/>
                      <a:pt x="122" y="187"/>
                    </a:cubicBezTo>
                    <a:cubicBezTo>
                      <a:pt x="176" y="172"/>
                      <a:pt x="176" y="172"/>
                      <a:pt x="176" y="172"/>
                    </a:cubicBezTo>
                    <a:cubicBezTo>
                      <a:pt x="176" y="172"/>
                      <a:pt x="169" y="200"/>
                      <a:pt x="176" y="204"/>
                    </a:cubicBezTo>
                    <a:cubicBezTo>
                      <a:pt x="182" y="207"/>
                      <a:pt x="250" y="220"/>
                      <a:pt x="250" y="231"/>
                    </a:cubicBezTo>
                    <a:cubicBezTo>
                      <a:pt x="250" y="242"/>
                      <a:pt x="24" y="398"/>
                      <a:pt x="10" y="446"/>
                    </a:cubicBezTo>
                    <a:cubicBezTo>
                      <a:pt x="10" y="446"/>
                      <a:pt x="0" y="496"/>
                      <a:pt x="41" y="501"/>
                    </a:cubicBezTo>
                    <a:cubicBezTo>
                      <a:pt x="81" y="507"/>
                      <a:pt x="120" y="542"/>
                      <a:pt x="120" y="542"/>
                    </a:cubicBezTo>
                    <a:close/>
                  </a:path>
                </a:pathLst>
              </a:custGeom>
              <a:solidFill>
                <a:srgbClr val="EFEF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130"/>
              <p:cNvSpPr>
                <a:spLocks noChangeArrowheads="1"/>
              </p:cNvSpPr>
              <p:nvPr/>
            </p:nvSpPr>
            <p:spPr bwMode="auto">
              <a:xfrm>
                <a:off x="3479800" y="131762"/>
                <a:ext cx="992188" cy="1292225"/>
              </a:xfrm>
              <a:custGeom>
                <a:avLst/>
                <a:gdLst>
                  <a:gd name="T0" fmla="*/ 0 w 264"/>
                  <a:gd name="T1" fmla="*/ 123 h 344"/>
                  <a:gd name="T2" fmla="*/ 33 w 264"/>
                  <a:gd name="T3" fmla="*/ 301 h 344"/>
                  <a:gd name="T4" fmla="*/ 73 w 264"/>
                  <a:gd name="T5" fmla="*/ 301 h 344"/>
                  <a:gd name="T6" fmla="*/ 150 w 264"/>
                  <a:gd name="T7" fmla="*/ 330 h 344"/>
                  <a:gd name="T8" fmla="*/ 167 w 264"/>
                  <a:gd name="T9" fmla="*/ 310 h 344"/>
                  <a:gd name="T10" fmla="*/ 184 w 264"/>
                  <a:gd name="T11" fmla="*/ 301 h 344"/>
                  <a:gd name="T12" fmla="*/ 171 w 264"/>
                  <a:gd name="T13" fmla="*/ 282 h 344"/>
                  <a:gd name="T14" fmla="*/ 193 w 264"/>
                  <a:gd name="T15" fmla="*/ 279 h 344"/>
                  <a:gd name="T16" fmla="*/ 224 w 264"/>
                  <a:gd name="T17" fmla="*/ 273 h 344"/>
                  <a:gd name="T18" fmla="*/ 224 w 264"/>
                  <a:gd name="T19" fmla="*/ 207 h 344"/>
                  <a:gd name="T20" fmla="*/ 250 w 264"/>
                  <a:gd name="T21" fmla="*/ 183 h 344"/>
                  <a:gd name="T22" fmla="*/ 229 w 264"/>
                  <a:gd name="T23" fmla="*/ 91 h 344"/>
                  <a:gd name="T24" fmla="*/ 53 w 264"/>
                  <a:gd name="T25" fmla="*/ 56 h 344"/>
                  <a:gd name="T26" fmla="*/ 24 w 264"/>
                  <a:gd name="T27" fmla="*/ 119 h 344"/>
                  <a:gd name="T28" fmla="*/ 0 w 264"/>
                  <a:gd name="T29" fmla="*/ 123 h 34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4"/>
                  <a:gd name="T46" fmla="*/ 0 h 344"/>
                  <a:gd name="T47" fmla="*/ 264 w 264"/>
                  <a:gd name="T48" fmla="*/ 344 h 34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4" h="344">
                    <a:moveTo>
                      <a:pt x="0" y="123"/>
                    </a:moveTo>
                    <a:cubicBezTo>
                      <a:pt x="0" y="123"/>
                      <a:pt x="9" y="273"/>
                      <a:pt x="33" y="301"/>
                    </a:cubicBezTo>
                    <a:cubicBezTo>
                      <a:pt x="33" y="301"/>
                      <a:pt x="59" y="299"/>
                      <a:pt x="73" y="301"/>
                    </a:cubicBezTo>
                    <a:cubicBezTo>
                      <a:pt x="88" y="305"/>
                      <a:pt x="119" y="344"/>
                      <a:pt x="150" y="330"/>
                    </a:cubicBezTo>
                    <a:cubicBezTo>
                      <a:pt x="167" y="310"/>
                      <a:pt x="167" y="310"/>
                      <a:pt x="167" y="310"/>
                    </a:cubicBezTo>
                    <a:cubicBezTo>
                      <a:pt x="184" y="301"/>
                      <a:pt x="184" y="301"/>
                      <a:pt x="184" y="301"/>
                    </a:cubicBezTo>
                    <a:cubicBezTo>
                      <a:pt x="171" y="282"/>
                      <a:pt x="171" y="282"/>
                      <a:pt x="171" y="282"/>
                    </a:cubicBezTo>
                    <a:cubicBezTo>
                      <a:pt x="171" y="282"/>
                      <a:pt x="188" y="286"/>
                      <a:pt x="193" y="279"/>
                    </a:cubicBezTo>
                    <a:cubicBezTo>
                      <a:pt x="200" y="268"/>
                      <a:pt x="220" y="279"/>
                      <a:pt x="224" y="273"/>
                    </a:cubicBezTo>
                    <a:cubicBezTo>
                      <a:pt x="228" y="268"/>
                      <a:pt x="224" y="220"/>
                      <a:pt x="224" y="207"/>
                    </a:cubicBezTo>
                    <a:cubicBezTo>
                      <a:pt x="224" y="194"/>
                      <a:pt x="250" y="183"/>
                      <a:pt x="250" y="183"/>
                    </a:cubicBezTo>
                    <a:cubicBezTo>
                      <a:pt x="250" y="183"/>
                      <a:pt x="264" y="137"/>
                      <a:pt x="229" y="91"/>
                    </a:cubicBezTo>
                    <a:cubicBezTo>
                      <a:pt x="195" y="46"/>
                      <a:pt x="116" y="0"/>
                      <a:pt x="53" y="56"/>
                    </a:cubicBezTo>
                    <a:cubicBezTo>
                      <a:pt x="53" y="56"/>
                      <a:pt x="22" y="66"/>
                      <a:pt x="24" y="119"/>
                    </a:cubicBezTo>
                    <a:lnTo>
                      <a:pt x="0" y="123"/>
                    </a:lnTo>
                    <a:close/>
                  </a:path>
                </a:pathLst>
              </a:custGeom>
              <a:solidFill>
                <a:srgbClr val="EEAC8E"/>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8" name="Freeform 131"/>
              <p:cNvSpPr>
                <a:spLocks noChangeArrowheads="1"/>
              </p:cNvSpPr>
              <p:nvPr/>
            </p:nvSpPr>
            <p:spPr bwMode="auto">
              <a:xfrm>
                <a:off x="1119188" y="3768725"/>
                <a:ext cx="646113" cy="1089025"/>
              </a:xfrm>
              <a:custGeom>
                <a:avLst/>
                <a:gdLst>
                  <a:gd name="T0" fmla="*/ 0 w 172"/>
                  <a:gd name="T1" fmla="*/ 9 h 290"/>
                  <a:gd name="T2" fmla="*/ 17 w 172"/>
                  <a:gd name="T3" fmla="*/ 117 h 290"/>
                  <a:gd name="T4" fmla="*/ 27 w 172"/>
                  <a:gd name="T5" fmla="*/ 117 h 290"/>
                  <a:gd name="T6" fmla="*/ 123 w 172"/>
                  <a:gd name="T7" fmla="*/ 290 h 290"/>
                  <a:gd name="T8" fmla="*/ 143 w 172"/>
                  <a:gd name="T9" fmla="*/ 268 h 290"/>
                  <a:gd name="T10" fmla="*/ 117 w 172"/>
                  <a:gd name="T11" fmla="*/ 178 h 290"/>
                  <a:gd name="T12" fmla="*/ 165 w 172"/>
                  <a:gd name="T13" fmla="*/ 99 h 290"/>
                  <a:gd name="T14" fmla="*/ 71 w 172"/>
                  <a:gd name="T15" fmla="*/ 9 h 290"/>
                  <a:gd name="T16" fmla="*/ 0 w 172"/>
                  <a:gd name="T17" fmla="*/ 9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2"/>
                  <a:gd name="T28" fmla="*/ 0 h 290"/>
                  <a:gd name="T29" fmla="*/ 172 w 172"/>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2" h="290">
                    <a:moveTo>
                      <a:pt x="0" y="9"/>
                    </a:moveTo>
                    <a:cubicBezTo>
                      <a:pt x="0" y="9"/>
                      <a:pt x="3" y="82"/>
                      <a:pt x="17" y="117"/>
                    </a:cubicBezTo>
                    <a:cubicBezTo>
                      <a:pt x="27" y="117"/>
                      <a:pt x="27" y="117"/>
                      <a:pt x="27" y="117"/>
                    </a:cubicBezTo>
                    <a:cubicBezTo>
                      <a:pt x="27" y="117"/>
                      <a:pt x="33" y="231"/>
                      <a:pt x="123" y="290"/>
                    </a:cubicBezTo>
                    <a:cubicBezTo>
                      <a:pt x="123" y="290"/>
                      <a:pt x="143" y="283"/>
                      <a:pt x="143" y="268"/>
                    </a:cubicBezTo>
                    <a:cubicBezTo>
                      <a:pt x="143" y="253"/>
                      <a:pt x="113" y="191"/>
                      <a:pt x="117" y="178"/>
                    </a:cubicBezTo>
                    <a:cubicBezTo>
                      <a:pt x="121" y="165"/>
                      <a:pt x="172" y="120"/>
                      <a:pt x="165" y="99"/>
                    </a:cubicBezTo>
                    <a:cubicBezTo>
                      <a:pt x="158" y="78"/>
                      <a:pt x="71" y="9"/>
                      <a:pt x="71" y="9"/>
                    </a:cubicBezTo>
                    <a:cubicBezTo>
                      <a:pt x="71" y="9"/>
                      <a:pt x="42" y="0"/>
                      <a:pt x="0" y="9"/>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9" name="Freeform 132"/>
              <p:cNvSpPr>
                <a:spLocks noChangeArrowheads="1"/>
              </p:cNvSpPr>
              <p:nvPr/>
            </p:nvSpPr>
            <p:spPr bwMode="auto">
              <a:xfrm>
                <a:off x="3517900" y="473075"/>
                <a:ext cx="811213" cy="879475"/>
              </a:xfrm>
              <a:custGeom>
                <a:avLst/>
                <a:gdLst>
                  <a:gd name="T0" fmla="*/ 188 w 216"/>
                  <a:gd name="T1" fmla="*/ 104 h 234"/>
                  <a:gd name="T2" fmla="*/ 211 w 216"/>
                  <a:gd name="T3" fmla="*/ 63 h 234"/>
                  <a:gd name="T4" fmla="*/ 175 w 216"/>
                  <a:gd name="T5" fmla="*/ 7 h 234"/>
                  <a:gd name="T6" fmla="*/ 127 w 216"/>
                  <a:gd name="T7" fmla="*/ 78 h 234"/>
                  <a:gd name="T8" fmla="*/ 90 w 216"/>
                  <a:gd name="T9" fmla="*/ 54 h 234"/>
                  <a:gd name="T10" fmla="*/ 96 w 216"/>
                  <a:gd name="T11" fmla="*/ 120 h 234"/>
                  <a:gd name="T12" fmla="*/ 73 w 216"/>
                  <a:gd name="T13" fmla="*/ 117 h 234"/>
                  <a:gd name="T14" fmla="*/ 62 w 216"/>
                  <a:gd name="T15" fmla="*/ 149 h 234"/>
                  <a:gd name="T16" fmla="*/ 0 w 216"/>
                  <a:gd name="T17" fmla="*/ 131 h 234"/>
                  <a:gd name="T18" fmla="*/ 1 w 216"/>
                  <a:gd name="T19" fmla="*/ 134 h 234"/>
                  <a:gd name="T20" fmla="*/ 51 w 216"/>
                  <a:gd name="T21" fmla="*/ 171 h 234"/>
                  <a:gd name="T22" fmla="*/ 131 w 216"/>
                  <a:gd name="T23" fmla="*/ 227 h 234"/>
                  <a:gd name="T24" fmla="*/ 140 w 216"/>
                  <a:gd name="T25" fmla="*/ 189 h 234"/>
                  <a:gd name="T26" fmla="*/ 151 w 216"/>
                  <a:gd name="T27" fmla="*/ 180 h 234"/>
                  <a:gd name="T28" fmla="*/ 185 w 216"/>
                  <a:gd name="T29" fmla="*/ 158 h 234"/>
                  <a:gd name="T30" fmla="*/ 215 w 216"/>
                  <a:gd name="T31" fmla="*/ 179 h 234"/>
                  <a:gd name="T32" fmla="*/ 214 w 216"/>
                  <a:gd name="T33" fmla="*/ 130 h 234"/>
                  <a:gd name="T34" fmla="*/ 214 w 216"/>
                  <a:gd name="T35" fmla="*/ 130 h 234"/>
                  <a:gd name="T36" fmla="*/ 188 w 216"/>
                  <a:gd name="T37" fmla="*/ 104 h 23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6"/>
                  <a:gd name="T58" fmla="*/ 0 h 234"/>
                  <a:gd name="T59" fmla="*/ 216 w 216"/>
                  <a:gd name="T60" fmla="*/ 234 h 23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6" h="234">
                    <a:moveTo>
                      <a:pt x="188" y="104"/>
                    </a:moveTo>
                    <a:cubicBezTo>
                      <a:pt x="192" y="95"/>
                      <a:pt x="211" y="63"/>
                      <a:pt x="211" y="63"/>
                    </a:cubicBezTo>
                    <a:cubicBezTo>
                      <a:pt x="211" y="63"/>
                      <a:pt x="201" y="15"/>
                      <a:pt x="175" y="7"/>
                    </a:cubicBezTo>
                    <a:cubicBezTo>
                      <a:pt x="149" y="0"/>
                      <a:pt x="127" y="78"/>
                      <a:pt x="127" y="78"/>
                    </a:cubicBezTo>
                    <a:cubicBezTo>
                      <a:pt x="127" y="78"/>
                      <a:pt x="112" y="43"/>
                      <a:pt x="90" y="54"/>
                    </a:cubicBezTo>
                    <a:cubicBezTo>
                      <a:pt x="90" y="54"/>
                      <a:pt x="51" y="92"/>
                      <a:pt x="96" y="120"/>
                    </a:cubicBezTo>
                    <a:cubicBezTo>
                      <a:pt x="96" y="120"/>
                      <a:pt x="84" y="123"/>
                      <a:pt x="73" y="117"/>
                    </a:cubicBezTo>
                    <a:cubicBezTo>
                      <a:pt x="62" y="149"/>
                      <a:pt x="62" y="149"/>
                      <a:pt x="62" y="149"/>
                    </a:cubicBezTo>
                    <a:cubicBezTo>
                      <a:pt x="62" y="149"/>
                      <a:pt x="27" y="144"/>
                      <a:pt x="0" y="131"/>
                    </a:cubicBezTo>
                    <a:cubicBezTo>
                      <a:pt x="0" y="132"/>
                      <a:pt x="1" y="133"/>
                      <a:pt x="1" y="134"/>
                    </a:cubicBezTo>
                    <a:cubicBezTo>
                      <a:pt x="15" y="146"/>
                      <a:pt x="33" y="161"/>
                      <a:pt x="51" y="171"/>
                    </a:cubicBezTo>
                    <a:cubicBezTo>
                      <a:pt x="86" y="191"/>
                      <a:pt x="105" y="234"/>
                      <a:pt x="131" y="227"/>
                    </a:cubicBezTo>
                    <a:cubicBezTo>
                      <a:pt x="140" y="189"/>
                      <a:pt x="140" y="189"/>
                      <a:pt x="140" y="189"/>
                    </a:cubicBezTo>
                    <a:cubicBezTo>
                      <a:pt x="151" y="180"/>
                      <a:pt x="151" y="180"/>
                      <a:pt x="151" y="180"/>
                    </a:cubicBezTo>
                    <a:cubicBezTo>
                      <a:pt x="151" y="180"/>
                      <a:pt x="179" y="167"/>
                      <a:pt x="185" y="158"/>
                    </a:cubicBezTo>
                    <a:cubicBezTo>
                      <a:pt x="185" y="158"/>
                      <a:pt x="202" y="168"/>
                      <a:pt x="215" y="179"/>
                    </a:cubicBezTo>
                    <a:cubicBezTo>
                      <a:pt x="216" y="170"/>
                      <a:pt x="215" y="146"/>
                      <a:pt x="214" y="130"/>
                    </a:cubicBezTo>
                    <a:cubicBezTo>
                      <a:pt x="214" y="130"/>
                      <a:pt x="214" y="130"/>
                      <a:pt x="214" y="130"/>
                    </a:cubicBezTo>
                    <a:cubicBezTo>
                      <a:pt x="214" y="130"/>
                      <a:pt x="185" y="113"/>
                      <a:pt x="188" y="104"/>
                    </a:cubicBezTo>
                    <a:close/>
                  </a:path>
                </a:pathLst>
              </a:custGeom>
              <a:solidFill>
                <a:srgbClr val="F8C29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0" name="Freeform 133"/>
              <p:cNvSpPr>
                <a:spLocks noChangeArrowheads="1"/>
              </p:cNvSpPr>
              <p:nvPr/>
            </p:nvSpPr>
            <p:spPr bwMode="auto">
              <a:xfrm>
                <a:off x="1366838" y="3224212"/>
                <a:ext cx="1557338" cy="1006475"/>
              </a:xfrm>
              <a:custGeom>
                <a:avLst/>
                <a:gdLst>
                  <a:gd name="T0" fmla="*/ 119 w 414"/>
                  <a:gd name="T1" fmla="*/ 101 h 268"/>
                  <a:gd name="T2" fmla="*/ 112 w 414"/>
                  <a:gd name="T3" fmla="*/ 101 h 268"/>
                  <a:gd name="T4" fmla="*/ 49 w 414"/>
                  <a:gd name="T5" fmla="*/ 115 h 268"/>
                  <a:gd name="T6" fmla="*/ 0 w 414"/>
                  <a:gd name="T7" fmla="*/ 150 h 268"/>
                  <a:gd name="T8" fmla="*/ 150 w 414"/>
                  <a:gd name="T9" fmla="*/ 242 h 268"/>
                  <a:gd name="T10" fmla="*/ 196 w 414"/>
                  <a:gd name="T11" fmla="*/ 202 h 268"/>
                  <a:gd name="T12" fmla="*/ 67 w 414"/>
                  <a:gd name="T13" fmla="*/ 150 h 268"/>
                  <a:gd name="T14" fmla="*/ 167 w 414"/>
                  <a:gd name="T15" fmla="*/ 169 h 268"/>
                  <a:gd name="T16" fmla="*/ 100 w 414"/>
                  <a:gd name="T17" fmla="*/ 138 h 268"/>
                  <a:gd name="T18" fmla="*/ 100 w 414"/>
                  <a:gd name="T19" fmla="*/ 124 h 268"/>
                  <a:gd name="T20" fmla="*/ 267 w 414"/>
                  <a:gd name="T21" fmla="*/ 52 h 268"/>
                  <a:gd name="T22" fmla="*/ 414 w 414"/>
                  <a:gd name="T23" fmla="*/ 11 h 268"/>
                  <a:gd name="T24" fmla="*/ 240 w 414"/>
                  <a:gd name="T25" fmla="*/ 0 h 268"/>
                  <a:gd name="T26" fmla="*/ 119 w 414"/>
                  <a:gd name="T27" fmla="*/ 101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4"/>
                  <a:gd name="T43" fmla="*/ 0 h 268"/>
                  <a:gd name="T44" fmla="*/ 414 w 414"/>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4" h="268">
                    <a:moveTo>
                      <a:pt x="119" y="101"/>
                    </a:moveTo>
                    <a:cubicBezTo>
                      <a:pt x="84" y="117"/>
                      <a:pt x="112" y="101"/>
                      <a:pt x="112" y="101"/>
                    </a:cubicBezTo>
                    <a:cubicBezTo>
                      <a:pt x="112" y="101"/>
                      <a:pt x="66" y="104"/>
                      <a:pt x="49" y="115"/>
                    </a:cubicBezTo>
                    <a:cubicBezTo>
                      <a:pt x="33" y="126"/>
                      <a:pt x="0" y="150"/>
                      <a:pt x="0" y="150"/>
                    </a:cubicBezTo>
                    <a:cubicBezTo>
                      <a:pt x="0" y="150"/>
                      <a:pt x="25" y="268"/>
                      <a:pt x="150" y="242"/>
                    </a:cubicBezTo>
                    <a:cubicBezTo>
                      <a:pt x="150" y="242"/>
                      <a:pt x="175" y="219"/>
                      <a:pt x="196" y="202"/>
                    </a:cubicBezTo>
                    <a:cubicBezTo>
                      <a:pt x="142" y="197"/>
                      <a:pt x="75" y="185"/>
                      <a:pt x="67" y="150"/>
                    </a:cubicBezTo>
                    <a:cubicBezTo>
                      <a:pt x="67" y="150"/>
                      <a:pt x="130" y="182"/>
                      <a:pt x="167" y="169"/>
                    </a:cubicBezTo>
                    <a:cubicBezTo>
                      <a:pt x="167" y="169"/>
                      <a:pt x="100" y="150"/>
                      <a:pt x="100" y="138"/>
                    </a:cubicBezTo>
                    <a:cubicBezTo>
                      <a:pt x="100" y="124"/>
                      <a:pt x="100" y="124"/>
                      <a:pt x="100" y="124"/>
                    </a:cubicBezTo>
                    <a:cubicBezTo>
                      <a:pt x="100" y="124"/>
                      <a:pt x="202" y="54"/>
                      <a:pt x="267" y="52"/>
                    </a:cubicBezTo>
                    <a:cubicBezTo>
                      <a:pt x="332" y="50"/>
                      <a:pt x="414" y="11"/>
                      <a:pt x="414" y="11"/>
                    </a:cubicBezTo>
                    <a:cubicBezTo>
                      <a:pt x="414" y="11"/>
                      <a:pt x="298" y="9"/>
                      <a:pt x="240" y="0"/>
                    </a:cubicBezTo>
                    <a:cubicBezTo>
                      <a:pt x="235" y="5"/>
                      <a:pt x="153" y="85"/>
                      <a:pt x="119" y="101"/>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Freeform 134"/>
              <p:cNvSpPr>
                <a:spLocks noChangeArrowheads="1"/>
              </p:cNvSpPr>
              <p:nvPr/>
            </p:nvSpPr>
            <p:spPr bwMode="auto">
              <a:xfrm>
                <a:off x="882650" y="1979612"/>
                <a:ext cx="1868488" cy="1201738"/>
              </a:xfrm>
              <a:custGeom>
                <a:avLst/>
                <a:gdLst>
                  <a:gd name="T0" fmla="*/ 127 w 497"/>
                  <a:gd name="T1" fmla="*/ 252 h 320"/>
                  <a:gd name="T2" fmla="*/ 328 w 497"/>
                  <a:gd name="T3" fmla="*/ 307 h 320"/>
                  <a:gd name="T4" fmla="*/ 359 w 497"/>
                  <a:gd name="T5" fmla="*/ 320 h 320"/>
                  <a:gd name="T6" fmla="*/ 497 w 497"/>
                  <a:gd name="T7" fmla="*/ 296 h 320"/>
                  <a:gd name="T8" fmla="*/ 346 w 497"/>
                  <a:gd name="T9" fmla="*/ 198 h 320"/>
                  <a:gd name="T10" fmla="*/ 189 w 497"/>
                  <a:gd name="T11" fmla="*/ 250 h 320"/>
                  <a:gd name="T12" fmla="*/ 342 w 497"/>
                  <a:gd name="T13" fmla="*/ 166 h 320"/>
                  <a:gd name="T14" fmla="*/ 328 w 497"/>
                  <a:gd name="T15" fmla="*/ 166 h 320"/>
                  <a:gd name="T16" fmla="*/ 153 w 497"/>
                  <a:gd name="T17" fmla="*/ 172 h 320"/>
                  <a:gd name="T18" fmla="*/ 244 w 497"/>
                  <a:gd name="T19" fmla="*/ 120 h 320"/>
                  <a:gd name="T20" fmla="*/ 272 w 497"/>
                  <a:gd name="T21" fmla="*/ 70 h 320"/>
                  <a:gd name="T22" fmla="*/ 77 w 497"/>
                  <a:gd name="T23" fmla="*/ 81 h 320"/>
                  <a:gd name="T24" fmla="*/ 175 w 497"/>
                  <a:gd name="T25" fmla="*/ 42 h 320"/>
                  <a:gd name="T26" fmla="*/ 63 w 497"/>
                  <a:gd name="T27" fmla="*/ 60 h 320"/>
                  <a:gd name="T28" fmla="*/ 122 w 497"/>
                  <a:gd name="T29" fmla="*/ 16 h 320"/>
                  <a:gd name="T30" fmla="*/ 35 w 497"/>
                  <a:gd name="T31" fmla="*/ 0 h 320"/>
                  <a:gd name="T32" fmla="*/ 127 w 497"/>
                  <a:gd name="T33" fmla="*/ 252 h 3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7"/>
                  <a:gd name="T52" fmla="*/ 0 h 320"/>
                  <a:gd name="T53" fmla="*/ 497 w 497"/>
                  <a:gd name="T54" fmla="*/ 320 h 3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7" h="320">
                    <a:moveTo>
                      <a:pt x="127" y="252"/>
                    </a:moveTo>
                    <a:cubicBezTo>
                      <a:pt x="127" y="252"/>
                      <a:pt x="256" y="318"/>
                      <a:pt x="328" y="307"/>
                    </a:cubicBezTo>
                    <a:cubicBezTo>
                      <a:pt x="328" y="307"/>
                      <a:pt x="347" y="312"/>
                      <a:pt x="359" y="320"/>
                    </a:cubicBezTo>
                    <a:cubicBezTo>
                      <a:pt x="394" y="313"/>
                      <a:pt x="471" y="297"/>
                      <a:pt x="497" y="296"/>
                    </a:cubicBezTo>
                    <a:cubicBezTo>
                      <a:pt x="497" y="296"/>
                      <a:pt x="398" y="205"/>
                      <a:pt x="346" y="198"/>
                    </a:cubicBezTo>
                    <a:cubicBezTo>
                      <a:pt x="294" y="190"/>
                      <a:pt x="189" y="250"/>
                      <a:pt x="189" y="250"/>
                    </a:cubicBezTo>
                    <a:cubicBezTo>
                      <a:pt x="189" y="250"/>
                      <a:pt x="270" y="174"/>
                      <a:pt x="342" y="166"/>
                    </a:cubicBezTo>
                    <a:cubicBezTo>
                      <a:pt x="415" y="159"/>
                      <a:pt x="328" y="166"/>
                      <a:pt x="328" y="166"/>
                    </a:cubicBezTo>
                    <a:cubicBezTo>
                      <a:pt x="328" y="166"/>
                      <a:pt x="216" y="146"/>
                      <a:pt x="153" y="172"/>
                    </a:cubicBezTo>
                    <a:cubicBezTo>
                      <a:pt x="153" y="172"/>
                      <a:pt x="218" y="140"/>
                      <a:pt x="244" y="120"/>
                    </a:cubicBezTo>
                    <a:cubicBezTo>
                      <a:pt x="270" y="99"/>
                      <a:pt x="272" y="70"/>
                      <a:pt x="272" y="70"/>
                    </a:cubicBezTo>
                    <a:cubicBezTo>
                      <a:pt x="272" y="70"/>
                      <a:pt x="102" y="77"/>
                      <a:pt x="77" y="81"/>
                    </a:cubicBezTo>
                    <a:cubicBezTo>
                      <a:pt x="77" y="81"/>
                      <a:pt x="166" y="55"/>
                      <a:pt x="175" y="42"/>
                    </a:cubicBezTo>
                    <a:cubicBezTo>
                      <a:pt x="185" y="29"/>
                      <a:pt x="63" y="60"/>
                      <a:pt x="63" y="60"/>
                    </a:cubicBezTo>
                    <a:cubicBezTo>
                      <a:pt x="63" y="60"/>
                      <a:pt x="146" y="25"/>
                      <a:pt x="122" y="16"/>
                    </a:cubicBezTo>
                    <a:cubicBezTo>
                      <a:pt x="105" y="10"/>
                      <a:pt x="66" y="0"/>
                      <a:pt x="35" y="0"/>
                    </a:cubicBezTo>
                    <a:cubicBezTo>
                      <a:pt x="18" y="58"/>
                      <a:pt x="0" y="180"/>
                      <a:pt x="127" y="252"/>
                    </a:cubicBezTo>
                    <a:close/>
                  </a:path>
                </a:pathLst>
              </a:custGeom>
              <a:solidFill>
                <a:srgbClr val="4C494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2" name="Freeform 135"/>
              <p:cNvSpPr>
                <a:spLocks noChangeArrowheads="1"/>
              </p:cNvSpPr>
              <p:nvPr/>
            </p:nvSpPr>
            <p:spPr bwMode="auto">
              <a:xfrm>
                <a:off x="1503363" y="173037"/>
                <a:ext cx="1116013" cy="984250"/>
              </a:xfrm>
              <a:custGeom>
                <a:avLst/>
                <a:gdLst>
                  <a:gd name="T0" fmla="*/ 124 w 297"/>
                  <a:gd name="T1" fmla="*/ 152 h 262"/>
                  <a:gd name="T2" fmla="*/ 198 w 297"/>
                  <a:gd name="T3" fmla="*/ 116 h 262"/>
                  <a:gd name="T4" fmla="*/ 105 w 297"/>
                  <a:gd name="T5" fmla="*/ 125 h 262"/>
                  <a:gd name="T6" fmla="*/ 115 w 297"/>
                  <a:gd name="T7" fmla="*/ 68 h 262"/>
                  <a:gd name="T8" fmla="*/ 95 w 297"/>
                  <a:gd name="T9" fmla="*/ 87 h 262"/>
                  <a:gd name="T10" fmla="*/ 40 w 297"/>
                  <a:gd name="T11" fmla="*/ 0 h 262"/>
                  <a:gd name="T12" fmla="*/ 64 w 297"/>
                  <a:gd name="T13" fmla="*/ 100 h 262"/>
                  <a:gd name="T14" fmla="*/ 0 w 297"/>
                  <a:gd name="T15" fmla="*/ 124 h 262"/>
                  <a:gd name="T16" fmla="*/ 10 w 297"/>
                  <a:gd name="T17" fmla="*/ 141 h 262"/>
                  <a:gd name="T18" fmla="*/ 64 w 297"/>
                  <a:gd name="T19" fmla="*/ 126 h 262"/>
                  <a:gd name="T20" fmla="*/ 64 w 297"/>
                  <a:gd name="T21" fmla="*/ 158 h 262"/>
                  <a:gd name="T22" fmla="*/ 138 w 297"/>
                  <a:gd name="T23" fmla="*/ 185 h 262"/>
                  <a:gd name="T24" fmla="*/ 111 w 297"/>
                  <a:gd name="T25" fmla="*/ 210 h 262"/>
                  <a:gd name="T26" fmla="*/ 146 w 297"/>
                  <a:gd name="T27" fmla="*/ 200 h 262"/>
                  <a:gd name="T28" fmla="*/ 297 w 297"/>
                  <a:gd name="T29" fmla="*/ 262 h 262"/>
                  <a:gd name="T30" fmla="*/ 124 w 297"/>
                  <a:gd name="T31" fmla="*/ 152 h 26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262"/>
                  <a:gd name="T50" fmla="*/ 297 w 297"/>
                  <a:gd name="T51" fmla="*/ 262 h 26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262">
                    <a:moveTo>
                      <a:pt x="124" y="152"/>
                    </a:moveTo>
                    <a:cubicBezTo>
                      <a:pt x="198" y="116"/>
                      <a:pt x="198" y="116"/>
                      <a:pt x="198" y="116"/>
                    </a:cubicBezTo>
                    <a:cubicBezTo>
                      <a:pt x="198" y="116"/>
                      <a:pt x="114" y="136"/>
                      <a:pt x="105" y="125"/>
                    </a:cubicBezTo>
                    <a:cubicBezTo>
                      <a:pt x="100" y="119"/>
                      <a:pt x="107" y="93"/>
                      <a:pt x="115" y="68"/>
                    </a:cubicBezTo>
                    <a:cubicBezTo>
                      <a:pt x="109" y="79"/>
                      <a:pt x="102" y="87"/>
                      <a:pt x="95" y="87"/>
                    </a:cubicBezTo>
                    <a:cubicBezTo>
                      <a:pt x="73" y="86"/>
                      <a:pt x="40" y="0"/>
                      <a:pt x="40" y="0"/>
                    </a:cubicBezTo>
                    <a:cubicBezTo>
                      <a:pt x="40" y="0"/>
                      <a:pt x="68" y="93"/>
                      <a:pt x="64" y="100"/>
                    </a:cubicBezTo>
                    <a:cubicBezTo>
                      <a:pt x="62" y="105"/>
                      <a:pt x="26" y="116"/>
                      <a:pt x="0" y="124"/>
                    </a:cubicBezTo>
                    <a:cubicBezTo>
                      <a:pt x="3" y="129"/>
                      <a:pt x="6" y="135"/>
                      <a:pt x="10" y="141"/>
                    </a:cubicBezTo>
                    <a:cubicBezTo>
                      <a:pt x="64" y="126"/>
                      <a:pt x="64" y="126"/>
                      <a:pt x="64" y="126"/>
                    </a:cubicBezTo>
                    <a:cubicBezTo>
                      <a:pt x="64" y="126"/>
                      <a:pt x="57" y="154"/>
                      <a:pt x="64" y="158"/>
                    </a:cubicBezTo>
                    <a:cubicBezTo>
                      <a:pt x="70" y="161"/>
                      <a:pt x="138" y="174"/>
                      <a:pt x="138" y="185"/>
                    </a:cubicBezTo>
                    <a:cubicBezTo>
                      <a:pt x="138" y="188"/>
                      <a:pt x="127" y="197"/>
                      <a:pt x="111" y="210"/>
                    </a:cubicBezTo>
                    <a:cubicBezTo>
                      <a:pt x="146" y="200"/>
                      <a:pt x="146" y="200"/>
                      <a:pt x="146" y="200"/>
                    </a:cubicBezTo>
                    <a:cubicBezTo>
                      <a:pt x="157" y="194"/>
                      <a:pt x="297" y="262"/>
                      <a:pt x="297" y="262"/>
                    </a:cubicBezTo>
                    <a:lnTo>
                      <a:pt x="124" y="152"/>
                    </a:ln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3" name="Freeform 136"/>
              <p:cNvSpPr>
                <a:spLocks noChangeArrowheads="1"/>
              </p:cNvSpPr>
              <p:nvPr/>
            </p:nvSpPr>
            <p:spPr bwMode="auto">
              <a:xfrm>
                <a:off x="1935163" y="244475"/>
                <a:ext cx="60325" cy="184150"/>
              </a:xfrm>
              <a:custGeom>
                <a:avLst/>
                <a:gdLst>
                  <a:gd name="T0" fmla="*/ 0 w 16"/>
                  <a:gd name="T1" fmla="*/ 49 h 49"/>
                  <a:gd name="T2" fmla="*/ 16 w 16"/>
                  <a:gd name="T3" fmla="*/ 0 h 49"/>
                  <a:gd name="T4" fmla="*/ 0 w 16"/>
                  <a:gd name="T5" fmla="*/ 49 h 49"/>
                  <a:gd name="T6" fmla="*/ 0 60000 65536"/>
                  <a:gd name="T7" fmla="*/ 0 60000 65536"/>
                  <a:gd name="T8" fmla="*/ 0 60000 65536"/>
                  <a:gd name="T9" fmla="*/ 0 w 16"/>
                  <a:gd name="T10" fmla="*/ 0 h 49"/>
                  <a:gd name="T11" fmla="*/ 16 w 16"/>
                  <a:gd name="T12" fmla="*/ 49 h 49"/>
                </a:gdLst>
                <a:ahLst/>
                <a:cxnLst>
                  <a:cxn ang="T6">
                    <a:pos x="T0" y="T1"/>
                  </a:cxn>
                  <a:cxn ang="T7">
                    <a:pos x="T2" y="T3"/>
                  </a:cxn>
                  <a:cxn ang="T8">
                    <a:pos x="T4" y="T5"/>
                  </a:cxn>
                </a:cxnLst>
                <a:rect l="T9" t="T10" r="T11" b="T12"/>
                <a:pathLst>
                  <a:path w="16" h="49">
                    <a:moveTo>
                      <a:pt x="0" y="49"/>
                    </a:moveTo>
                    <a:cubicBezTo>
                      <a:pt x="10" y="29"/>
                      <a:pt x="16" y="0"/>
                      <a:pt x="16" y="0"/>
                    </a:cubicBezTo>
                    <a:cubicBezTo>
                      <a:pt x="16" y="0"/>
                      <a:pt x="7" y="24"/>
                      <a:pt x="0" y="49"/>
                    </a:cubicBez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4" name="Freeform 137"/>
              <p:cNvSpPr>
                <a:spLocks noChangeArrowheads="1"/>
              </p:cNvSpPr>
              <p:nvPr/>
            </p:nvSpPr>
            <p:spPr bwMode="auto">
              <a:xfrm>
                <a:off x="2108200" y="280987"/>
                <a:ext cx="2066925" cy="2217738"/>
              </a:xfrm>
              <a:custGeom>
                <a:avLst/>
                <a:gdLst>
                  <a:gd name="T0" fmla="*/ 467 w 550"/>
                  <a:gd name="T1" fmla="*/ 383 h 590"/>
                  <a:gd name="T2" fmla="*/ 439 w 550"/>
                  <a:gd name="T3" fmla="*/ 351 h 590"/>
                  <a:gd name="T4" fmla="*/ 467 w 550"/>
                  <a:gd name="T5" fmla="*/ 307 h 590"/>
                  <a:gd name="T6" fmla="*/ 385 w 550"/>
                  <a:gd name="T7" fmla="*/ 329 h 590"/>
                  <a:gd name="T8" fmla="*/ 392 w 550"/>
                  <a:gd name="T9" fmla="*/ 325 h 590"/>
                  <a:gd name="T10" fmla="*/ 398 w 550"/>
                  <a:gd name="T11" fmla="*/ 261 h 590"/>
                  <a:gd name="T12" fmla="*/ 364 w 550"/>
                  <a:gd name="T13" fmla="*/ 212 h 590"/>
                  <a:gd name="T14" fmla="*/ 332 w 550"/>
                  <a:gd name="T15" fmla="*/ 94 h 590"/>
                  <a:gd name="T16" fmla="*/ 330 w 550"/>
                  <a:gd name="T17" fmla="*/ 92 h 590"/>
                  <a:gd name="T18" fmla="*/ 322 w 550"/>
                  <a:gd name="T19" fmla="*/ 200 h 590"/>
                  <a:gd name="T20" fmla="*/ 280 w 550"/>
                  <a:gd name="T21" fmla="*/ 160 h 590"/>
                  <a:gd name="T22" fmla="*/ 315 w 550"/>
                  <a:gd name="T23" fmla="*/ 222 h 590"/>
                  <a:gd name="T24" fmla="*/ 272 w 550"/>
                  <a:gd name="T25" fmla="*/ 261 h 590"/>
                  <a:gd name="T26" fmla="*/ 129 w 550"/>
                  <a:gd name="T27" fmla="*/ 1 h 590"/>
                  <a:gd name="T28" fmla="*/ 126 w 550"/>
                  <a:gd name="T29" fmla="*/ 0 h 590"/>
                  <a:gd name="T30" fmla="*/ 259 w 550"/>
                  <a:gd name="T31" fmla="*/ 270 h 590"/>
                  <a:gd name="T32" fmla="*/ 308 w 550"/>
                  <a:gd name="T33" fmla="*/ 270 h 590"/>
                  <a:gd name="T34" fmla="*/ 340 w 550"/>
                  <a:gd name="T35" fmla="*/ 318 h 590"/>
                  <a:gd name="T36" fmla="*/ 191 w 550"/>
                  <a:gd name="T37" fmla="*/ 442 h 590"/>
                  <a:gd name="T38" fmla="*/ 85 w 550"/>
                  <a:gd name="T39" fmla="*/ 496 h 590"/>
                  <a:gd name="T40" fmla="*/ 61 w 550"/>
                  <a:gd name="T41" fmla="*/ 278 h 590"/>
                  <a:gd name="T42" fmla="*/ 37 w 550"/>
                  <a:gd name="T43" fmla="*/ 468 h 590"/>
                  <a:gd name="T44" fmla="*/ 39 w 550"/>
                  <a:gd name="T45" fmla="*/ 318 h 590"/>
                  <a:gd name="T46" fmla="*/ 5 w 550"/>
                  <a:gd name="T47" fmla="*/ 515 h 590"/>
                  <a:gd name="T48" fmla="*/ 64 w 550"/>
                  <a:gd name="T49" fmla="*/ 552 h 590"/>
                  <a:gd name="T50" fmla="*/ 114 w 550"/>
                  <a:gd name="T51" fmla="*/ 584 h 590"/>
                  <a:gd name="T52" fmla="*/ 144 w 550"/>
                  <a:gd name="T53" fmla="*/ 546 h 590"/>
                  <a:gd name="T54" fmla="*/ 315 w 550"/>
                  <a:gd name="T55" fmla="*/ 439 h 590"/>
                  <a:gd name="T56" fmla="*/ 368 w 550"/>
                  <a:gd name="T57" fmla="*/ 389 h 590"/>
                  <a:gd name="T58" fmla="*/ 504 w 550"/>
                  <a:gd name="T59" fmla="*/ 439 h 590"/>
                  <a:gd name="T60" fmla="*/ 505 w 550"/>
                  <a:gd name="T61" fmla="*/ 440 h 590"/>
                  <a:gd name="T62" fmla="*/ 550 w 550"/>
                  <a:gd name="T63" fmla="*/ 400 h 590"/>
                  <a:gd name="T64" fmla="*/ 467 w 550"/>
                  <a:gd name="T65" fmla="*/ 383 h 5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550"/>
                  <a:gd name="T100" fmla="*/ 0 h 590"/>
                  <a:gd name="T101" fmla="*/ 550 w 550"/>
                  <a:gd name="T102" fmla="*/ 590 h 5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550" h="590">
                    <a:moveTo>
                      <a:pt x="467" y="383"/>
                    </a:moveTo>
                    <a:cubicBezTo>
                      <a:pt x="446" y="374"/>
                      <a:pt x="439" y="351"/>
                      <a:pt x="439" y="351"/>
                    </a:cubicBezTo>
                    <a:cubicBezTo>
                      <a:pt x="467" y="307"/>
                      <a:pt x="467" y="307"/>
                      <a:pt x="467" y="307"/>
                    </a:cubicBezTo>
                    <a:cubicBezTo>
                      <a:pt x="411" y="359"/>
                      <a:pt x="391" y="338"/>
                      <a:pt x="385" y="329"/>
                    </a:cubicBezTo>
                    <a:cubicBezTo>
                      <a:pt x="387" y="328"/>
                      <a:pt x="390" y="328"/>
                      <a:pt x="392" y="325"/>
                    </a:cubicBezTo>
                    <a:cubicBezTo>
                      <a:pt x="460" y="250"/>
                      <a:pt x="398" y="261"/>
                      <a:pt x="398" y="261"/>
                    </a:cubicBezTo>
                    <a:cubicBezTo>
                      <a:pt x="364" y="212"/>
                      <a:pt x="364" y="212"/>
                      <a:pt x="364" y="212"/>
                    </a:cubicBezTo>
                    <a:cubicBezTo>
                      <a:pt x="332" y="94"/>
                      <a:pt x="332" y="94"/>
                      <a:pt x="332" y="94"/>
                    </a:cubicBezTo>
                    <a:cubicBezTo>
                      <a:pt x="331" y="93"/>
                      <a:pt x="331" y="93"/>
                      <a:pt x="330" y="92"/>
                    </a:cubicBezTo>
                    <a:cubicBezTo>
                      <a:pt x="305" y="122"/>
                      <a:pt x="322" y="200"/>
                      <a:pt x="322" y="200"/>
                    </a:cubicBezTo>
                    <a:cubicBezTo>
                      <a:pt x="280" y="160"/>
                      <a:pt x="280" y="160"/>
                      <a:pt x="280" y="160"/>
                    </a:cubicBezTo>
                    <a:cubicBezTo>
                      <a:pt x="315" y="222"/>
                      <a:pt x="315" y="222"/>
                      <a:pt x="315" y="222"/>
                    </a:cubicBezTo>
                    <a:cubicBezTo>
                      <a:pt x="319" y="239"/>
                      <a:pt x="272" y="261"/>
                      <a:pt x="272" y="261"/>
                    </a:cubicBezTo>
                    <a:cubicBezTo>
                      <a:pt x="101" y="195"/>
                      <a:pt x="116" y="55"/>
                      <a:pt x="129" y="1"/>
                    </a:cubicBezTo>
                    <a:cubicBezTo>
                      <a:pt x="128" y="1"/>
                      <a:pt x="127" y="0"/>
                      <a:pt x="126" y="0"/>
                    </a:cubicBezTo>
                    <a:cubicBezTo>
                      <a:pt x="40" y="190"/>
                      <a:pt x="231" y="264"/>
                      <a:pt x="259" y="270"/>
                    </a:cubicBezTo>
                    <a:cubicBezTo>
                      <a:pt x="289" y="276"/>
                      <a:pt x="308" y="270"/>
                      <a:pt x="308" y="270"/>
                    </a:cubicBezTo>
                    <a:cubicBezTo>
                      <a:pt x="308" y="270"/>
                      <a:pt x="330" y="294"/>
                      <a:pt x="340" y="318"/>
                    </a:cubicBezTo>
                    <a:cubicBezTo>
                      <a:pt x="350" y="342"/>
                      <a:pt x="218" y="414"/>
                      <a:pt x="191" y="442"/>
                    </a:cubicBezTo>
                    <a:cubicBezTo>
                      <a:pt x="163" y="470"/>
                      <a:pt x="85" y="496"/>
                      <a:pt x="85" y="496"/>
                    </a:cubicBezTo>
                    <a:cubicBezTo>
                      <a:pt x="126" y="335"/>
                      <a:pt x="61" y="278"/>
                      <a:pt x="61" y="278"/>
                    </a:cubicBezTo>
                    <a:cubicBezTo>
                      <a:pt x="112" y="379"/>
                      <a:pt x="37" y="468"/>
                      <a:pt x="37" y="468"/>
                    </a:cubicBezTo>
                    <a:cubicBezTo>
                      <a:pt x="0" y="431"/>
                      <a:pt x="39" y="318"/>
                      <a:pt x="39" y="318"/>
                    </a:cubicBezTo>
                    <a:cubicBezTo>
                      <a:pt x="6" y="354"/>
                      <a:pt x="3" y="448"/>
                      <a:pt x="5" y="515"/>
                    </a:cubicBezTo>
                    <a:cubicBezTo>
                      <a:pt x="29" y="524"/>
                      <a:pt x="52" y="536"/>
                      <a:pt x="64" y="552"/>
                    </a:cubicBezTo>
                    <a:cubicBezTo>
                      <a:pt x="93" y="590"/>
                      <a:pt x="114" y="584"/>
                      <a:pt x="114" y="584"/>
                    </a:cubicBezTo>
                    <a:cubicBezTo>
                      <a:pt x="114" y="584"/>
                      <a:pt x="133" y="544"/>
                      <a:pt x="144" y="546"/>
                    </a:cubicBezTo>
                    <a:cubicBezTo>
                      <a:pt x="155" y="547"/>
                      <a:pt x="286" y="446"/>
                      <a:pt x="315" y="439"/>
                    </a:cubicBezTo>
                    <a:cubicBezTo>
                      <a:pt x="345" y="432"/>
                      <a:pt x="361" y="389"/>
                      <a:pt x="368" y="389"/>
                    </a:cubicBezTo>
                    <a:cubicBezTo>
                      <a:pt x="376" y="389"/>
                      <a:pt x="486" y="439"/>
                      <a:pt x="504" y="439"/>
                    </a:cubicBezTo>
                    <a:cubicBezTo>
                      <a:pt x="504" y="439"/>
                      <a:pt x="505" y="439"/>
                      <a:pt x="505" y="440"/>
                    </a:cubicBezTo>
                    <a:cubicBezTo>
                      <a:pt x="530" y="423"/>
                      <a:pt x="550" y="400"/>
                      <a:pt x="550" y="400"/>
                    </a:cubicBezTo>
                    <a:cubicBezTo>
                      <a:pt x="550" y="400"/>
                      <a:pt x="487" y="392"/>
                      <a:pt x="467" y="383"/>
                    </a:cubicBezTo>
                    <a:close/>
                  </a:path>
                </a:pathLst>
              </a:custGeom>
              <a:solidFill>
                <a:srgbClr val="D2DBE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5" name="Freeform 138"/>
              <p:cNvSpPr>
                <a:spLocks noChangeArrowheads="1"/>
              </p:cNvSpPr>
              <p:nvPr/>
            </p:nvSpPr>
            <p:spPr bwMode="auto">
              <a:xfrm>
                <a:off x="3348038" y="560387"/>
                <a:ext cx="255588" cy="701675"/>
              </a:xfrm>
              <a:custGeom>
                <a:avLst/>
                <a:gdLst>
                  <a:gd name="T0" fmla="*/ 18 w 68"/>
                  <a:gd name="T1" fmla="*/ 161 h 187"/>
                  <a:gd name="T2" fmla="*/ 53 w 68"/>
                  <a:gd name="T3" fmla="*/ 187 h 187"/>
                  <a:gd name="T4" fmla="*/ 68 w 68"/>
                  <a:gd name="T5" fmla="*/ 187 h 187"/>
                  <a:gd name="T6" fmla="*/ 35 w 68"/>
                  <a:gd name="T7" fmla="*/ 9 h 187"/>
                  <a:gd name="T8" fmla="*/ 0 w 68"/>
                  <a:gd name="T9" fmla="*/ 18 h 187"/>
                  <a:gd name="T10" fmla="*/ 18 w 68"/>
                  <a:gd name="T11" fmla="*/ 161 h 187"/>
                  <a:gd name="T12" fmla="*/ 0 60000 65536"/>
                  <a:gd name="T13" fmla="*/ 0 60000 65536"/>
                  <a:gd name="T14" fmla="*/ 0 60000 65536"/>
                  <a:gd name="T15" fmla="*/ 0 60000 65536"/>
                  <a:gd name="T16" fmla="*/ 0 60000 65536"/>
                  <a:gd name="T17" fmla="*/ 0 60000 65536"/>
                  <a:gd name="T18" fmla="*/ 0 w 68"/>
                  <a:gd name="T19" fmla="*/ 0 h 187"/>
                  <a:gd name="T20" fmla="*/ 68 w 68"/>
                  <a:gd name="T21" fmla="*/ 187 h 187"/>
                </a:gdLst>
                <a:ahLst/>
                <a:cxnLst>
                  <a:cxn ang="T12">
                    <a:pos x="T0" y="T1"/>
                  </a:cxn>
                  <a:cxn ang="T13">
                    <a:pos x="T2" y="T3"/>
                  </a:cxn>
                  <a:cxn ang="T14">
                    <a:pos x="T4" y="T5"/>
                  </a:cxn>
                  <a:cxn ang="T15">
                    <a:pos x="T6" y="T7"/>
                  </a:cxn>
                  <a:cxn ang="T16">
                    <a:pos x="T8" y="T9"/>
                  </a:cxn>
                  <a:cxn ang="T17">
                    <a:pos x="T10" y="T11"/>
                  </a:cxn>
                </a:cxnLst>
                <a:rect l="T18" t="T19" r="T20" b="T21"/>
                <a:pathLst>
                  <a:path w="68" h="187">
                    <a:moveTo>
                      <a:pt x="18" y="161"/>
                    </a:moveTo>
                    <a:cubicBezTo>
                      <a:pt x="18" y="161"/>
                      <a:pt x="48" y="173"/>
                      <a:pt x="53" y="187"/>
                    </a:cubicBezTo>
                    <a:cubicBezTo>
                      <a:pt x="68" y="187"/>
                      <a:pt x="68" y="187"/>
                      <a:pt x="68" y="187"/>
                    </a:cubicBezTo>
                    <a:cubicBezTo>
                      <a:pt x="68" y="187"/>
                      <a:pt x="50" y="51"/>
                      <a:pt x="35" y="9"/>
                    </a:cubicBezTo>
                    <a:cubicBezTo>
                      <a:pt x="35" y="9"/>
                      <a:pt x="22" y="0"/>
                      <a:pt x="0" y="18"/>
                    </a:cubicBezTo>
                    <a:cubicBezTo>
                      <a:pt x="0" y="18"/>
                      <a:pt x="0" y="123"/>
                      <a:pt x="18" y="161"/>
                    </a:cubicBezTo>
                    <a:close/>
                  </a:path>
                </a:pathLst>
              </a:custGeom>
              <a:solidFill>
                <a:srgbClr val="EFEFE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Freeform 139"/>
              <p:cNvSpPr>
                <a:spLocks noChangeArrowheads="1"/>
              </p:cNvSpPr>
              <p:nvPr/>
            </p:nvSpPr>
            <p:spPr bwMode="auto">
              <a:xfrm>
                <a:off x="3257550" y="1600200"/>
                <a:ext cx="222250" cy="1285875"/>
              </a:xfrm>
              <a:custGeom>
                <a:avLst/>
                <a:gdLst>
                  <a:gd name="T0" fmla="*/ 11 w 59"/>
                  <a:gd name="T1" fmla="*/ 342 h 342"/>
                  <a:gd name="T2" fmla="*/ 42 w 59"/>
                  <a:gd name="T3" fmla="*/ 319 h 342"/>
                  <a:gd name="T4" fmla="*/ 59 w 59"/>
                  <a:gd name="T5" fmla="*/ 0 h 342"/>
                  <a:gd name="T6" fmla="*/ 44 w 59"/>
                  <a:gd name="T7" fmla="*/ 22 h 342"/>
                  <a:gd name="T8" fmla="*/ 11 w 59"/>
                  <a:gd name="T9" fmla="*/ 342 h 342"/>
                  <a:gd name="T10" fmla="*/ 0 60000 65536"/>
                  <a:gd name="T11" fmla="*/ 0 60000 65536"/>
                  <a:gd name="T12" fmla="*/ 0 60000 65536"/>
                  <a:gd name="T13" fmla="*/ 0 60000 65536"/>
                  <a:gd name="T14" fmla="*/ 0 60000 65536"/>
                  <a:gd name="T15" fmla="*/ 0 w 59"/>
                  <a:gd name="T16" fmla="*/ 0 h 342"/>
                  <a:gd name="T17" fmla="*/ 59 w 59"/>
                  <a:gd name="T18" fmla="*/ 342 h 342"/>
                </a:gdLst>
                <a:ahLst/>
                <a:cxnLst>
                  <a:cxn ang="T10">
                    <a:pos x="T0" y="T1"/>
                  </a:cxn>
                  <a:cxn ang="T11">
                    <a:pos x="T2" y="T3"/>
                  </a:cxn>
                  <a:cxn ang="T12">
                    <a:pos x="T4" y="T5"/>
                  </a:cxn>
                  <a:cxn ang="T13">
                    <a:pos x="T6" y="T7"/>
                  </a:cxn>
                  <a:cxn ang="T14">
                    <a:pos x="T8" y="T9"/>
                  </a:cxn>
                </a:cxnLst>
                <a:rect l="T15" t="T16" r="T17" b="T18"/>
                <a:pathLst>
                  <a:path w="59" h="342">
                    <a:moveTo>
                      <a:pt x="11" y="342"/>
                    </a:moveTo>
                    <a:cubicBezTo>
                      <a:pt x="42" y="319"/>
                      <a:pt x="42" y="319"/>
                      <a:pt x="42" y="319"/>
                    </a:cubicBezTo>
                    <a:cubicBezTo>
                      <a:pt x="59" y="0"/>
                      <a:pt x="59" y="0"/>
                      <a:pt x="59" y="0"/>
                    </a:cubicBezTo>
                    <a:cubicBezTo>
                      <a:pt x="44" y="22"/>
                      <a:pt x="44" y="22"/>
                      <a:pt x="44" y="22"/>
                    </a:cubicBezTo>
                    <a:cubicBezTo>
                      <a:pt x="44" y="22"/>
                      <a:pt x="0" y="314"/>
                      <a:pt x="11" y="342"/>
                    </a:cubicBezTo>
                    <a:close/>
                  </a:path>
                </a:pathLst>
              </a:custGeom>
              <a:solidFill>
                <a:srgbClr val="0505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7" name="Freeform 140"/>
              <p:cNvSpPr>
                <a:spLocks noChangeArrowheads="1"/>
              </p:cNvSpPr>
              <p:nvPr/>
            </p:nvSpPr>
            <p:spPr bwMode="auto">
              <a:xfrm>
                <a:off x="3273425" y="1212850"/>
                <a:ext cx="333375" cy="2052638"/>
              </a:xfrm>
              <a:custGeom>
                <a:avLst/>
                <a:gdLst>
                  <a:gd name="T0" fmla="*/ 25 w 89"/>
                  <a:gd name="T1" fmla="*/ 546 h 546"/>
                  <a:gd name="T2" fmla="*/ 49 w 89"/>
                  <a:gd name="T3" fmla="*/ 492 h 546"/>
                  <a:gd name="T4" fmla="*/ 82 w 89"/>
                  <a:gd name="T5" fmla="*/ 70 h 546"/>
                  <a:gd name="T6" fmla="*/ 82 w 89"/>
                  <a:gd name="T7" fmla="*/ 13 h 546"/>
                  <a:gd name="T8" fmla="*/ 55 w 89"/>
                  <a:gd name="T9" fmla="*/ 0 h 546"/>
                  <a:gd name="T10" fmla="*/ 48 w 89"/>
                  <a:gd name="T11" fmla="*/ 45 h 546"/>
                  <a:gd name="T12" fmla="*/ 55 w 89"/>
                  <a:gd name="T13" fmla="*/ 79 h 546"/>
                  <a:gd name="T14" fmla="*/ 0 w 89"/>
                  <a:gd name="T15" fmla="*/ 503 h 546"/>
                  <a:gd name="T16" fmla="*/ 25 w 89"/>
                  <a:gd name="T17" fmla="*/ 546 h 5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9"/>
                  <a:gd name="T28" fmla="*/ 0 h 546"/>
                  <a:gd name="T29" fmla="*/ 89 w 89"/>
                  <a:gd name="T30" fmla="*/ 546 h 5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9" h="546">
                    <a:moveTo>
                      <a:pt x="25" y="546"/>
                    </a:moveTo>
                    <a:cubicBezTo>
                      <a:pt x="49" y="492"/>
                      <a:pt x="49" y="492"/>
                      <a:pt x="49" y="492"/>
                    </a:cubicBezTo>
                    <a:cubicBezTo>
                      <a:pt x="49" y="492"/>
                      <a:pt x="84" y="112"/>
                      <a:pt x="82" y="70"/>
                    </a:cubicBezTo>
                    <a:cubicBezTo>
                      <a:pt x="82" y="70"/>
                      <a:pt x="89" y="25"/>
                      <a:pt x="82" y="13"/>
                    </a:cubicBezTo>
                    <a:cubicBezTo>
                      <a:pt x="76" y="2"/>
                      <a:pt x="55" y="0"/>
                      <a:pt x="55" y="0"/>
                    </a:cubicBezTo>
                    <a:cubicBezTo>
                      <a:pt x="48" y="45"/>
                      <a:pt x="48" y="45"/>
                      <a:pt x="48" y="45"/>
                    </a:cubicBezTo>
                    <a:cubicBezTo>
                      <a:pt x="48" y="45"/>
                      <a:pt x="61" y="55"/>
                      <a:pt x="55" y="79"/>
                    </a:cubicBezTo>
                    <a:cubicBezTo>
                      <a:pt x="49" y="103"/>
                      <a:pt x="5" y="459"/>
                      <a:pt x="0" y="503"/>
                    </a:cubicBezTo>
                    <a:lnTo>
                      <a:pt x="25" y="546"/>
                    </a:lnTo>
                    <a:close/>
                  </a:path>
                </a:pathLst>
              </a:custGeom>
              <a:solidFill>
                <a:srgbClr val="05050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8" name="Freeform 141"/>
              <p:cNvSpPr>
                <a:spLocks noChangeArrowheads="1"/>
              </p:cNvSpPr>
              <p:nvPr/>
            </p:nvSpPr>
            <p:spPr bwMode="auto">
              <a:xfrm>
                <a:off x="3457575" y="131762"/>
                <a:ext cx="1033463" cy="849313"/>
              </a:xfrm>
              <a:custGeom>
                <a:avLst/>
                <a:gdLst>
                  <a:gd name="T0" fmla="*/ 139 w 275"/>
                  <a:gd name="T1" fmla="*/ 200 h 226"/>
                  <a:gd name="T2" fmla="*/ 150 w 275"/>
                  <a:gd name="T3" fmla="*/ 200 h 226"/>
                  <a:gd name="T4" fmla="*/ 164 w 275"/>
                  <a:gd name="T5" fmla="*/ 157 h 226"/>
                  <a:gd name="T6" fmla="*/ 220 w 275"/>
                  <a:gd name="T7" fmla="*/ 131 h 226"/>
                  <a:gd name="T8" fmla="*/ 259 w 275"/>
                  <a:gd name="T9" fmla="*/ 136 h 226"/>
                  <a:gd name="T10" fmla="*/ 275 w 275"/>
                  <a:gd name="T11" fmla="*/ 121 h 226"/>
                  <a:gd name="T12" fmla="*/ 150 w 275"/>
                  <a:gd name="T13" fmla="*/ 5 h 226"/>
                  <a:gd name="T14" fmla="*/ 124 w 275"/>
                  <a:gd name="T15" fmla="*/ 5 h 226"/>
                  <a:gd name="T16" fmla="*/ 94 w 275"/>
                  <a:gd name="T17" fmla="*/ 5 h 226"/>
                  <a:gd name="T18" fmla="*/ 0 w 275"/>
                  <a:gd name="T19" fmla="*/ 121 h 226"/>
                  <a:gd name="T20" fmla="*/ 28 w 275"/>
                  <a:gd name="T21" fmla="*/ 226 h 226"/>
                  <a:gd name="T22" fmla="*/ 39 w 275"/>
                  <a:gd name="T23" fmla="*/ 205 h 226"/>
                  <a:gd name="T24" fmla="*/ 87 w 275"/>
                  <a:gd name="T25" fmla="*/ 196 h 226"/>
                  <a:gd name="T26" fmla="*/ 89 w 275"/>
                  <a:gd name="T27" fmla="*/ 163 h 226"/>
                  <a:gd name="T28" fmla="*/ 124 w 275"/>
                  <a:gd name="T29" fmla="*/ 136 h 226"/>
                  <a:gd name="T30" fmla="*/ 143 w 275"/>
                  <a:gd name="T31" fmla="*/ 169 h 226"/>
                  <a:gd name="T32" fmla="*/ 139 w 275"/>
                  <a:gd name="T33" fmla="*/ 200 h 22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5"/>
                  <a:gd name="T52" fmla="*/ 0 h 226"/>
                  <a:gd name="T53" fmla="*/ 275 w 275"/>
                  <a:gd name="T54" fmla="*/ 226 h 22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5" h="226">
                    <a:moveTo>
                      <a:pt x="139" y="200"/>
                    </a:moveTo>
                    <a:cubicBezTo>
                      <a:pt x="150" y="200"/>
                      <a:pt x="150" y="200"/>
                      <a:pt x="150" y="200"/>
                    </a:cubicBezTo>
                    <a:cubicBezTo>
                      <a:pt x="150" y="200"/>
                      <a:pt x="149" y="166"/>
                      <a:pt x="164" y="157"/>
                    </a:cubicBezTo>
                    <a:cubicBezTo>
                      <a:pt x="179" y="148"/>
                      <a:pt x="196" y="129"/>
                      <a:pt x="220" y="131"/>
                    </a:cubicBezTo>
                    <a:cubicBezTo>
                      <a:pt x="220" y="131"/>
                      <a:pt x="254" y="138"/>
                      <a:pt x="259" y="136"/>
                    </a:cubicBezTo>
                    <a:cubicBezTo>
                      <a:pt x="264" y="134"/>
                      <a:pt x="275" y="121"/>
                      <a:pt x="275" y="121"/>
                    </a:cubicBezTo>
                    <a:cubicBezTo>
                      <a:pt x="275" y="121"/>
                      <a:pt x="241" y="35"/>
                      <a:pt x="150" y="5"/>
                    </a:cubicBezTo>
                    <a:cubicBezTo>
                      <a:pt x="124" y="5"/>
                      <a:pt x="124" y="5"/>
                      <a:pt x="124" y="5"/>
                    </a:cubicBezTo>
                    <a:cubicBezTo>
                      <a:pt x="124" y="5"/>
                      <a:pt x="97" y="0"/>
                      <a:pt x="94" y="5"/>
                    </a:cubicBezTo>
                    <a:cubicBezTo>
                      <a:pt x="91" y="10"/>
                      <a:pt x="0" y="46"/>
                      <a:pt x="0" y="121"/>
                    </a:cubicBezTo>
                    <a:cubicBezTo>
                      <a:pt x="0" y="185"/>
                      <a:pt x="28" y="226"/>
                      <a:pt x="28" y="226"/>
                    </a:cubicBezTo>
                    <a:cubicBezTo>
                      <a:pt x="36" y="215"/>
                      <a:pt x="36" y="222"/>
                      <a:pt x="39" y="205"/>
                    </a:cubicBezTo>
                    <a:cubicBezTo>
                      <a:pt x="52" y="193"/>
                      <a:pt x="87" y="196"/>
                      <a:pt x="87" y="196"/>
                    </a:cubicBezTo>
                    <a:cubicBezTo>
                      <a:pt x="87" y="196"/>
                      <a:pt x="80" y="181"/>
                      <a:pt x="89" y="163"/>
                    </a:cubicBezTo>
                    <a:cubicBezTo>
                      <a:pt x="98" y="145"/>
                      <a:pt x="109" y="132"/>
                      <a:pt x="124" y="136"/>
                    </a:cubicBezTo>
                    <a:cubicBezTo>
                      <a:pt x="124" y="136"/>
                      <a:pt x="143" y="151"/>
                      <a:pt x="143" y="169"/>
                    </a:cubicBezTo>
                    <a:lnTo>
                      <a:pt x="139" y="20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pic>
          <p:nvPicPr>
            <p:cNvPr id="9" name="图片 7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1890" y="2934970"/>
              <a:ext cx="808038" cy="123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320323693"/>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p:tgtEl>
                                          <p:spTgt spid="21">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1">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250"/>
                                        <p:tgtEl>
                                          <p:spTgt spid="23"/>
                                        </p:tgtEl>
                                      </p:cBhvr>
                                    </p:animEffect>
                                  </p:childTnLst>
                                </p:cTn>
                              </p:par>
                            </p:childTnLst>
                          </p:cTn>
                        </p:par>
                        <p:par>
                          <p:cTn id="16" fill="hold">
                            <p:stCondLst>
                              <p:cond delay="75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Group 2"/>
          <p:cNvGrpSpPr>
            <a:grpSpLocks/>
          </p:cNvGrpSpPr>
          <p:nvPr/>
        </p:nvGrpSpPr>
        <p:grpSpPr bwMode="auto">
          <a:xfrm>
            <a:off x="3877183" y="1884490"/>
            <a:ext cx="3906838" cy="2960687"/>
            <a:chOff x="0" y="0"/>
            <a:chExt cx="3907055" cy="2960894"/>
          </a:xfrm>
        </p:grpSpPr>
        <p:sp>
          <p:nvSpPr>
            <p:cNvPr id="6" name="Freeform 2"/>
            <p:cNvSpPr>
              <a:spLocks noChangeArrowheads="1"/>
            </p:cNvSpPr>
            <p:nvPr/>
          </p:nvSpPr>
          <p:spPr bwMode="auto">
            <a:xfrm>
              <a:off x="1295872" y="400078"/>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Freeform 3"/>
            <p:cNvSpPr>
              <a:spLocks noChangeArrowheads="1"/>
            </p:cNvSpPr>
            <p:nvPr/>
          </p:nvSpPr>
          <p:spPr bwMode="auto">
            <a:xfrm>
              <a:off x="497291" y="0"/>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gradFill rotWithShape="1">
              <a:gsLst>
                <a:gs pos="0">
                  <a:srgbClr val="4ED0FF"/>
                </a:gs>
                <a:gs pos="1666">
                  <a:srgbClr val="4ED0FF"/>
                </a:gs>
                <a:gs pos="50999">
                  <a:srgbClr val="00B0F0"/>
                </a:gs>
                <a:gs pos="100000">
                  <a:srgbClr val="007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Oval 4"/>
            <p:cNvSpPr>
              <a:spLocks noChangeArrowheads="1"/>
            </p:cNvSpPr>
            <p:nvPr/>
          </p:nvSpPr>
          <p:spPr bwMode="auto">
            <a:xfrm>
              <a:off x="1843378" y="364443"/>
              <a:ext cx="153884" cy="149017"/>
            </a:xfrm>
            <a:prstGeom prst="ellipse">
              <a:avLst/>
            </a:prstGeom>
            <a:gradFill rotWithShape="1">
              <a:gsLst>
                <a:gs pos="0">
                  <a:srgbClr val="FFFFFF"/>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a:lnSpc>
                  <a:spcPct val="120000"/>
                </a:lnSpc>
              </a:pPr>
              <a:endParaRPr lang="zh-CN" altLang="en-US" sz="41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5"/>
            <p:cNvSpPr>
              <a:spLocks noChangeShapeType="1"/>
            </p:cNvSpPr>
            <p:nvPr/>
          </p:nvSpPr>
          <p:spPr bwMode="auto">
            <a:xfrm>
              <a:off x="3344970" y="139298"/>
              <a:ext cx="529688" cy="127150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6"/>
            <p:cNvSpPr>
              <a:spLocks noChangeShapeType="1"/>
            </p:cNvSpPr>
            <p:nvPr/>
          </p:nvSpPr>
          <p:spPr bwMode="auto">
            <a:xfrm>
              <a:off x="3333631" y="139298"/>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Line 7"/>
            <p:cNvSpPr>
              <a:spLocks noChangeShapeType="1"/>
            </p:cNvSpPr>
            <p:nvPr/>
          </p:nvSpPr>
          <p:spPr bwMode="auto">
            <a:xfrm flipH="1">
              <a:off x="2774786" y="142538"/>
              <a:ext cx="552366" cy="1231006"/>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Freeform 8"/>
            <p:cNvSpPr>
              <a:spLocks noChangeArrowheads="1"/>
            </p:cNvSpPr>
            <p:nvPr/>
          </p:nvSpPr>
          <p:spPr bwMode="auto">
            <a:xfrm>
              <a:off x="2708373" y="1381644"/>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Line 9"/>
            <p:cNvSpPr>
              <a:spLocks noChangeShapeType="1"/>
            </p:cNvSpPr>
            <p:nvPr/>
          </p:nvSpPr>
          <p:spPr bwMode="auto">
            <a:xfrm>
              <a:off x="634977" y="1051215"/>
              <a:ext cx="529687" cy="126988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Line 10"/>
            <p:cNvSpPr>
              <a:spLocks noChangeShapeType="1"/>
            </p:cNvSpPr>
            <p:nvPr/>
          </p:nvSpPr>
          <p:spPr bwMode="auto">
            <a:xfrm>
              <a:off x="626877" y="1051215"/>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Line 11"/>
            <p:cNvSpPr>
              <a:spLocks noChangeShapeType="1"/>
            </p:cNvSpPr>
            <p:nvPr/>
          </p:nvSpPr>
          <p:spPr bwMode="auto">
            <a:xfrm flipH="1">
              <a:off x="58314" y="1052834"/>
              <a:ext cx="560465" cy="1239105"/>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12"/>
            <p:cNvSpPr>
              <a:spLocks noChangeArrowheads="1"/>
            </p:cNvSpPr>
            <p:nvPr/>
          </p:nvSpPr>
          <p:spPr bwMode="auto">
            <a:xfrm>
              <a:off x="0" y="229194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solidFill>
                  <a:srgbClr val="4D4D4D"/>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TextBox 53"/>
          <p:cNvSpPr>
            <a:spLocks noChangeArrowheads="1"/>
          </p:cNvSpPr>
          <p:nvPr/>
        </p:nvSpPr>
        <p:spPr bwMode="auto">
          <a:xfrm>
            <a:off x="1583881" y="3725990"/>
            <a:ext cx="2101850"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r>
              <a:rPr lang="zh-CN" altLang="en-US"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dirty="0">
              <a:solidFill>
                <a:srgbClr val="002060"/>
              </a:solidFill>
            </a:endParaRPr>
          </a:p>
        </p:txBody>
      </p:sp>
      <p:sp>
        <p:nvSpPr>
          <p:cNvPr id="18" name="TextBox 58"/>
          <p:cNvSpPr>
            <a:spLocks noChangeArrowheads="1"/>
          </p:cNvSpPr>
          <p:nvPr/>
        </p:nvSpPr>
        <p:spPr bwMode="auto">
          <a:xfrm>
            <a:off x="1827721" y="3975227"/>
            <a:ext cx="1763712" cy="1710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nSpc>
                <a:spcPct val="150000"/>
              </a:lnSpc>
            </a:pPr>
            <a:r>
              <a:rPr lang="zh-CN" altLang="en-US" sz="14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400" dirty="0">
              <a:solidFill>
                <a:srgbClr val="002060"/>
              </a:solidFill>
            </a:endParaRPr>
          </a:p>
        </p:txBody>
      </p:sp>
      <p:sp>
        <p:nvSpPr>
          <p:cNvPr id="19" name="TextBox 53"/>
          <p:cNvSpPr>
            <a:spLocks noChangeArrowheads="1"/>
          </p:cNvSpPr>
          <p:nvPr/>
        </p:nvSpPr>
        <p:spPr bwMode="auto">
          <a:xfrm>
            <a:off x="7833496" y="2676652"/>
            <a:ext cx="214312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a:r>
              <a:rPr lang="zh-CN" altLang="en-US" b="1">
                <a:solidFill>
                  <a:srgbClr val="002060"/>
                </a:solidFill>
                <a:latin typeface="微软雅黑" panose="020B0503020204020204" pitchFamily="34" charset="-122"/>
                <a:ea typeface="微软雅黑" panose="020B0503020204020204" pitchFamily="34" charset="-122"/>
                <a:sym typeface="宋体" panose="02010600030101010101" pitchFamily="2" charset="-122"/>
              </a:rPr>
              <a:t>单击此处添加标题</a:t>
            </a:r>
            <a:endParaRPr lang="zh-CN" altLang="en-US">
              <a:solidFill>
                <a:srgbClr val="002060"/>
              </a:solidFill>
              <a:ea typeface="微软雅黑" panose="020B0503020204020204" pitchFamily="34" charset="-122"/>
              <a:sym typeface="宋体" panose="02010600030101010101" pitchFamily="2" charset="-122"/>
            </a:endParaRPr>
          </a:p>
        </p:txBody>
      </p:sp>
      <p:sp>
        <p:nvSpPr>
          <p:cNvPr id="20" name="TextBox 60"/>
          <p:cNvSpPr>
            <a:spLocks noChangeArrowheads="1"/>
          </p:cNvSpPr>
          <p:nvPr/>
        </p:nvSpPr>
        <p:spPr bwMode="auto">
          <a:xfrm>
            <a:off x="8212908" y="2944940"/>
            <a:ext cx="1765300" cy="1710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nSpc>
                <a:spcPct val="150000"/>
              </a:lnSpc>
            </a:pPr>
            <a:r>
              <a:rPr lang="zh-CN" altLang="en-US" sz="140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400">
              <a:solidFill>
                <a:srgbClr val="002060"/>
              </a:solidFill>
            </a:endParaRPr>
          </a:p>
        </p:txBody>
      </p:sp>
      <p:pic>
        <p:nvPicPr>
          <p:cNvPr id="24" name="Picture 12" descr="S11_Rafa"/>
          <p:cNvPicPr>
            <a:picLocks noChangeAspect="1" noChangeArrowheads="1"/>
          </p:cNvPicPr>
          <p:nvPr/>
        </p:nvPicPr>
        <p:blipFill>
          <a:blip r:embed="rId2">
            <a:extLst>
              <a:ext uri="{28A0092B-C50C-407E-A947-70E740481C1C}">
                <a14:useLocalDpi xmlns:a14="http://schemas.microsoft.com/office/drawing/2010/main" val="0"/>
              </a:ext>
            </a:extLst>
          </a:blip>
          <a:srcRect l="61249" t="17223" r="31250" b="72960"/>
          <a:stretch>
            <a:fillRect/>
          </a:stretch>
        </p:blipFill>
        <p:spPr bwMode="auto">
          <a:xfrm>
            <a:off x="2308733" y="2959227"/>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3" descr="S11_Rafa"/>
          <p:cNvPicPr>
            <a:picLocks noChangeAspect="1" noChangeArrowheads="1"/>
          </p:cNvPicPr>
          <p:nvPr/>
        </p:nvPicPr>
        <p:blipFill>
          <a:blip r:embed="rId2">
            <a:extLst>
              <a:ext uri="{28A0092B-C50C-407E-A947-70E740481C1C}">
                <a14:useLocalDpi xmlns:a14="http://schemas.microsoft.com/office/drawing/2010/main" val="0"/>
              </a:ext>
            </a:extLst>
          </a:blip>
          <a:srcRect l="74445" t="17223" r="17776" b="72591"/>
          <a:stretch>
            <a:fillRect/>
          </a:stretch>
        </p:blipFill>
        <p:spPr bwMode="auto">
          <a:xfrm>
            <a:off x="8739958" y="1884490"/>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81599737"/>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p:tgtEl>
                                          <p:spTgt spid="21">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1">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250"/>
                                        <p:tgtEl>
                                          <p:spTgt spid="23"/>
                                        </p:tgtEl>
                                      </p:cBhvr>
                                    </p:animEffect>
                                  </p:childTnLst>
                                </p:cTn>
                              </p:par>
                            </p:childTnLst>
                          </p:cTn>
                        </p:par>
                        <p:par>
                          <p:cTn id="16" fill="hold">
                            <p:stCondLst>
                              <p:cond delay="750"/>
                            </p:stCondLst>
                            <p:childTnLst>
                              <p:par>
                                <p:cTn id="17" presetID="5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Scale>
                                      <p:cBhvr>
                                        <p:cTn id="19"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5"/>
                                        </p:tgtEl>
                                        <p:attrNameLst>
                                          <p:attrName>ppt_x,ppt_y</p:attrName>
                                        </p:attrNameLst>
                                      </p:cBhvr>
                                      <p:rCtr x="0" y="0"/>
                                    </p:animMotion>
                                    <p:animEffect>
                                      <p:cBhvr>
                                        <p:cTn id="21" dur="1000"/>
                                        <p:tgtEl>
                                          <p:spTgt spid="5"/>
                                        </p:tgtEl>
                                      </p:cBhvr>
                                    </p:animEffect>
                                  </p:childTnLst>
                                </p:cTn>
                              </p:par>
                            </p:childTnLst>
                          </p:cTn>
                        </p:par>
                        <p:par>
                          <p:cTn id="22" fill="hold">
                            <p:stCondLst>
                              <p:cond delay="1750"/>
                            </p:stCondLst>
                            <p:childTnLst>
                              <p:par>
                                <p:cTn id="23" presetID="1"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35" presetClass="emph" presetSubtype="0" repeatCount="5000" fill="hold" nodeType="withEffect">
                                  <p:stCondLst>
                                    <p:cond delay="0"/>
                                  </p:stCondLst>
                                  <p:childTnLst>
                                    <p:anim calcmode="fmla" valueType="str">
                                      <p:cBhvr>
                                        <p:cTn id="26" dur="100" fill="hold"/>
                                        <p:tgtEl>
                                          <p:spTgt spid="24"/>
                                        </p:tgtEl>
                                        <p:attrNameLst>
                                          <p:attrName>style.visibility</p:attrName>
                                        </p:attrNameLst>
                                      </p:cBhvr>
                                      <p:tavLst>
                                        <p:tav tm="0">
                                          <p:val>
                                            <p:strVal val="hidden"/>
                                          </p:val>
                                        </p:tav>
                                        <p:tav tm="50000">
                                          <p:val>
                                            <p:strVal val="visible"/>
                                          </p:val>
                                        </p:tav>
                                      </p:tavLst>
                                    </p:anim>
                                  </p:childTnLst>
                                </p:cTn>
                              </p:par>
                            </p:childTnLst>
                          </p:cTn>
                        </p:par>
                        <p:par>
                          <p:cTn id="27" fill="hold">
                            <p:stCondLst>
                              <p:cond delay="2250"/>
                            </p:stCondLst>
                            <p:childTnLst>
                              <p:par>
                                <p:cTn id="28" presetID="1" presetClass="entr" presetSubtype="0"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childTnLst>
                                </p:cTn>
                              </p:par>
                              <p:par>
                                <p:cTn id="30" presetID="35" presetClass="emph" presetSubtype="0" repeatCount="5000" fill="hold" nodeType="withEffect">
                                  <p:stCondLst>
                                    <p:cond delay="0"/>
                                  </p:stCondLst>
                                  <p:childTnLst>
                                    <p:anim calcmode="fmla" valueType="str">
                                      <p:cBhvr>
                                        <p:cTn id="31" dur="100" fill="hold"/>
                                        <p:tgtEl>
                                          <p:spTgt spid="25"/>
                                        </p:tgtEl>
                                        <p:attrNameLst>
                                          <p:attrName>style.visibility</p:attrName>
                                        </p:attrNameLst>
                                      </p:cBhvr>
                                      <p:tavLst>
                                        <p:tav tm="0">
                                          <p:val>
                                            <p:strVal val="hidden"/>
                                          </p:val>
                                        </p:tav>
                                        <p:tav tm="50000">
                                          <p:val>
                                            <p:strVal val="visible"/>
                                          </p:val>
                                        </p:tav>
                                      </p:tavLst>
                                    </p:anim>
                                  </p:childTnLst>
                                </p:cTn>
                              </p:par>
                            </p:childTnLst>
                          </p:cTn>
                        </p:par>
                        <p:par>
                          <p:cTn id="32" fill="hold">
                            <p:stCondLst>
                              <p:cond delay="2750"/>
                            </p:stCondLst>
                            <p:childTnLst>
                              <p:par>
                                <p:cTn id="33" presetID="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p:cTn id="35" dur="500" fill="hold"/>
                                        <p:tgtEl>
                                          <p:spTgt spid="17"/>
                                        </p:tgtEl>
                                        <p:attrNameLst>
                                          <p:attrName>ppt_x</p:attrName>
                                        </p:attrNameLst>
                                      </p:cBhvr>
                                      <p:tavLst>
                                        <p:tav tm="0">
                                          <p:val>
                                            <p:strVal val="#ppt_x"/>
                                          </p:val>
                                        </p:tav>
                                        <p:tav tm="100000">
                                          <p:val>
                                            <p:strVal val="#ppt_x"/>
                                          </p:val>
                                        </p:tav>
                                      </p:tavLst>
                                    </p:anim>
                                    <p:anim calcmode="lin" valueType="num">
                                      <p:cBhvr>
                                        <p:cTn id="36" dur="500" fill="hold"/>
                                        <p:tgtEl>
                                          <p:spTgt spid="17"/>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ppt_x</p:attrName>
                                        </p:attrNameLst>
                                      </p:cBhvr>
                                      <p:tavLst>
                                        <p:tav tm="0">
                                          <p:val>
                                            <p:strVal val="#ppt_x"/>
                                          </p:val>
                                        </p:tav>
                                        <p:tav tm="100000">
                                          <p:val>
                                            <p:strVal val="#ppt_x"/>
                                          </p:val>
                                        </p:tav>
                                      </p:tavLst>
                                    </p:anim>
                                    <p:anim calcmode="lin" valueType="num">
                                      <p:cBhvr>
                                        <p:cTn id="40" dur="500" fill="hold"/>
                                        <p:tgtEl>
                                          <p:spTgt spid="18"/>
                                        </p:tgtEl>
                                        <p:attrNameLst>
                                          <p:attrName>ppt_y</p:attrName>
                                        </p:attrNameLst>
                                      </p:cBhvr>
                                      <p:tavLst>
                                        <p:tav tm="0">
                                          <p:val>
                                            <p:strVal val="1+#ppt_h/2"/>
                                          </p:val>
                                        </p:tav>
                                        <p:tav tm="100000">
                                          <p:val>
                                            <p:strVal val="#ppt_y"/>
                                          </p:val>
                                        </p:tav>
                                      </p:tavLst>
                                    </p:anim>
                                  </p:childTnLst>
                                </p:cTn>
                              </p:par>
                            </p:childTnLst>
                          </p:cTn>
                        </p:par>
                        <p:par>
                          <p:cTn id="41" fill="hold">
                            <p:stCondLst>
                              <p:cond delay="3250"/>
                            </p:stCondLst>
                            <p:childTnLst>
                              <p:par>
                                <p:cTn id="42" presetID="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ppt_x</p:attrName>
                                        </p:attrNameLst>
                                      </p:cBhvr>
                                      <p:tavLst>
                                        <p:tav tm="0">
                                          <p:val>
                                            <p:strVal val="#ppt_x"/>
                                          </p:val>
                                        </p:tav>
                                        <p:tav tm="100000">
                                          <p:val>
                                            <p:strVal val="#ppt_x"/>
                                          </p:val>
                                        </p:tav>
                                      </p:tavLst>
                                    </p:anim>
                                    <p:anim calcmode="lin" valueType="num">
                                      <p:cBhvr>
                                        <p:cTn id="45" dur="500" fill="hold"/>
                                        <p:tgtEl>
                                          <p:spTgt spid="19"/>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ppt_x</p:attrName>
                                        </p:attrNameLst>
                                      </p:cBhvr>
                                      <p:tavLst>
                                        <p:tav tm="0">
                                          <p:val>
                                            <p:strVal val="#ppt_x"/>
                                          </p:val>
                                        </p:tav>
                                        <p:tav tm="100000">
                                          <p:val>
                                            <p:strVal val="#ppt_x"/>
                                          </p:val>
                                        </p:tav>
                                      </p:tavLst>
                                    </p:anim>
                                    <p:anim calcmode="lin" valueType="num">
                                      <p:cBhvr>
                                        <p:cTn id="49"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7" grpId="0" bldLvl="0" autoUpdateAnimBg="0"/>
      <p:bldP spid="18" grpId="0" bldLvl="0" autoUpdateAnimBg="0"/>
      <p:bldP spid="19" grpId="0" bldLvl="0" autoUpdateAnimBg="0"/>
      <p:bldP spid="20"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22" name="矩形 21"/>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3" name="矩形 22"/>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grpSp>
        <p:nvGrpSpPr>
          <p:cNvPr id="5" name="组合 4"/>
          <p:cNvGrpSpPr/>
          <p:nvPr/>
        </p:nvGrpSpPr>
        <p:grpSpPr>
          <a:xfrm>
            <a:off x="1561306" y="1471723"/>
            <a:ext cx="9256230" cy="4430355"/>
            <a:chOff x="1561306" y="1471723"/>
            <a:chExt cx="9256230" cy="4430355"/>
          </a:xfrm>
          <a:solidFill>
            <a:srgbClr val="FFC000"/>
          </a:solidFill>
        </p:grpSpPr>
        <p:grpSp>
          <p:nvGrpSpPr>
            <p:cNvPr id="6" name="Group 9"/>
            <p:cNvGrpSpPr>
              <a:grpSpLocks/>
            </p:cNvGrpSpPr>
            <p:nvPr/>
          </p:nvGrpSpPr>
          <p:grpSpPr bwMode="auto">
            <a:xfrm>
              <a:off x="1561306" y="1471723"/>
              <a:ext cx="9256230" cy="4430355"/>
              <a:chOff x="0" y="0"/>
              <a:chExt cx="10509280" cy="5030987"/>
            </a:xfrm>
            <a:grpFill/>
          </p:grpSpPr>
          <p:sp>
            <p:nvSpPr>
              <p:cNvPr id="8" name="椭圆 45"/>
              <p:cNvSpPr>
                <a:spLocks noChangeArrowheads="1"/>
              </p:cNvSpPr>
              <p:nvPr/>
            </p:nvSpPr>
            <p:spPr bwMode="auto">
              <a:xfrm>
                <a:off x="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9" name="图片 4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3479" y="245788"/>
                <a:ext cx="1169225" cy="11648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 name="椭圆 47"/>
              <p:cNvSpPr>
                <a:spLocks noChangeArrowheads="1"/>
              </p:cNvSpPr>
              <p:nvPr/>
            </p:nvSpPr>
            <p:spPr bwMode="auto">
              <a:xfrm>
                <a:off x="216024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椭圆 48"/>
              <p:cNvSpPr>
                <a:spLocks noChangeArrowheads="1"/>
              </p:cNvSpPr>
              <p:nvPr/>
            </p:nvSpPr>
            <p:spPr bwMode="auto">
              <a:xfrm>
                <a:off x="432048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椭圆 49"/>
              <p:cNvSpPr>
                <a:spLocks noChangeArrowheads="1"/>
              </p:cNvSpPr>
              <p:nvPr/>
            </p:nvSpPr>
            <p:spPr bwMode="auto">
              <a:xfrm>
                <a:off x="648072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椭圆 50"/>
              <p:cNvSpPr>
                <a:spLocks noChangeArrowheads="1"/>
              </p:cNvSpPr>
              <p:nvPr/>
            </p:nvSpPr>
            <p:spPr bwMode="auto">
              <a:xfrm>
                <a:off x="864096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4" name="图片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2320" y="319032"/>
                <a:ext cx="1012024" cy="101812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5" name="图片 5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83612" y="245788"/>
                <a:ext cx="1170879" cy="11752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6" name="图片 5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27128" y="245788"/>
                <a:ext cx="1242887" cy="12475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图片 5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41103" y="279919"/>
                <a:ext cx="1118112" cy="112231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sp>
            <p:nvSpPr>
              <p:cNvPr id="18" name="椭圆 55"/>
              <p:cNvSpPr>
                <a:spLocks noChangeArrowheads="1"/>
              </p:cNvSpPr>
              <p:nvPr/>
            </p:nvSpPr>
            <p:spPr bwMode="auto">
              <a:xfrm>
                <a:off x="4320480" y="2768549"/>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椭圆 56"/>
              <p:cNvSpPr>
                <a:spLocks noChangeArrowheads="1"/>
              </p:cNvSpPr>
              <p:nvPr/>
            </p:nvSpPr>
            <p:spPr bwMode="auto">
              <a:xfrm>
                <a:off x="6480720" y="2768549"/>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椭圆 57"/>
              <p:cNvSpPr>
                <a:spLocks noChangeArrowheads="1"/>
              </p:cNvSpPr>
              <p:nvPr/>
            </p:nvSpPr>
            <p:spPr bwMode="auto">
              <a:xfrm>
                <a:off x="8640960" y="2768549"/>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4" name="Group 23"/>
              <p:cNvGrpSpPr>
                <a:grpSpLocks/>
              </p:cNvGrpSpPr>
              <p:nvPr/>
            </p:nvGrpSpPr>
            <p:grpSpPr bwMode="auto">
              <a:xfrm>
                <a:off x="0" y="2768549"/>
                <a:ext cx="1656184" cy="1656184"/>
                <a:chOff x="0" y="0"/>
                <a:chExt cx="1656184" cy="1656184"/>
              </a:xfrm>
              <a:grpFill/>
            </p:grpSpPr>
            <p:sp>
              <p:nvSpPr>
                <p:cNvPr id="39" name="椭圆 73"/>
                <p:cNvSpPr>
                  <a:spLocks noChangeArrowheads="1"/>
                </p:cNvSpPr>
                <p:nvPr/>
              </p:nvSpPr>
              <p:spPr bwMode="auto">
                <a:xfrm>
                  <a:off x="0" y="0"/>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40" name="图片 7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039" y="261047"/>
                  <a:ext cx="1304976" cy="130988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5" name="椭圆 59"/>
              <p:cNvSpPr>
                <a:spLocks noChangeArrowheads="1"/>
              </p:cNvSpPr>
              <p:nvPr/>
            </p:nvSpPr>
            <p:spPr bwMode="auto">
              <a:xfrm>
                <a:off x="2160240" y="2768549"/>
                <a:ext cx="1656184" cy="1656184"/>
              </a:xfrm>
              <a:prstGeom prst="ellipse">
                <a:avLst/>
              </a:pr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rgbClr val="002060"/>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6" name="图片 6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527126" y="2963791"/>
                <a:ext cx="1242889" cy="124756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7" name="图片 6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696744" y="3118732"/>
                <a:ext cx="1088528" cy="10926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8" name="图片 6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847607" y="2975899"/>
                <a:ext cx="1242887" cy="12475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sp>
            <p:nvSpPr>
              <p:cNvPr id="29" name="矩形 63"/>
              <p:cNvSpPr>
                <a:spLocks noChangeArrowheads="1"/>
              </p:cNvSpPr>
              <p:nvPr/>
            </p:nvSpPr>
            <p:spPr bwMode="auto">
              <a:xfrm>
                <a:off x="43261" y="184303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64"/>
              <p:cNvSpPr>
                <a:spLocks noChangeArrowheads="1"/>
              </p:cNvSpPr>
              <p:nvPr/>
            </p:nvSpPr>
            <p:spPr bwMode="auto">
              <a:xfrm>
                <a:off x="43261" y="461158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矩形 65"/>
              <p:cNvSpPr>
                <a:spLocks noChangeArrowheads="1"/>
              </p:cNvSpPr>
              <p:nvPr/>
            </p:nvSpPr>
            <p:spPr bwMode="auto">
              <a:xfrm>
                <a:off x="2246764" y="184303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66"/>
              <p:cNvSpPr>
                <a:spLocks noChangeArrowheads="1"/>
              </p:cNvSpPr>
              <p:nvPr/>
            </p:nvSpPr>
            <p:spPr bwMode="auto">
              <a:xfrm>
                <a:off x="2246764" y="461158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67"/>
              <p:cNvSpPr>
                <a:spLocks noChangeArrowheads="1"/>
              </p:cNvSpPr>
              <p:nvPr/>
            </p:nvSpPr>
            <p:spPr bwMode="auto">
              <a:xfrm>
                <a:off x="4363740" y="184303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68"/>
              <p:cNvSpPr>
                <a:spLocks noChangeArrowheads="1"/>
              </p:cNvSpPr>
              <p:nvPr/>
            </p:nvSpPr>
            <p:spPr bwMode="auto">
              <a:xfrm>
                <a:off x="4363740" y="461158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5" name="矩形 69"/>
              <p:cNvSpPr>
                <a:spLocks noChangeArrowheads="1"/>
              </p:cNvSpPr>
              <p:nvPr/>
            </p:nvSpPr>
            <p:spPr bwMode="auto">
              <a:xfrm>
                <a:off x="6567244" y="184303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70"/>
              <p:cNvSpPr>
                <a:spLocks noChangeArrowheads="1"/>
              </p:cNvSpPr>
              <p:nvPr/>
            </p:nvSpPr>
            <p:spPr bwMode="auto">
              <a:xfrm>
                <a:off x="6567244" y="461158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7" name="矩形 71"/>
              <p:cNvSpPr>
                <a:spLocks noChangeArrowheads="1"/>
              </p:cNvSpPr>
              <p:nvPr/>
            </p:nvSpPr>
            <p:spPr bwMode="auto">
              <a:xfrm>
                <a:off x="8727129" y="184303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矩形 72"/>
              <p:cNvSpPr>
                <a:spLocks noChangeArrowheads="1"/>
              </p:cNvSpPr>
              <p:nvPr/>
            </p:nvSpPr>
            <p:spPr bwMode="auto">
              <a:xfrm>
                <a:off x="8727129" y="4611584"/>
                <a:ext cx="1782151" cy="41940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输入您的标题</a:t>
                </a:r>
                <a:endParaRPr lang="en-US" altLang="zh-CN" b="1"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pic>
          <p:nvPicPr>
            <p:cNvPr id="7" name="图片 5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700932" y="4191969"/>
              <a:ext cx="984797" cy="9883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85517790"/>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 calcmode="lin" valueType="num">
                                      <p:cBhvr additive="base">
                                        <p:cTn id="7" dur="500"/>
                                        <p:tgtEl>
                                          <p:spTgt spid="21">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21">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250"/>
                                        <p:tgtEl>
                                          <p:spTgt spid="22"/>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down)">
                                      <p:cBhvr>
                                        <p:cTn id="15" dur="250"/>
                                        <p:tgtEl>
                                          <p:spTgt spid="23"/>
                                        </p:tgtEl>
                                      </p:cBhvr>
                                    </p:animEffect>
                                  </p:childTnLst>
                                </p:cTn>
                              </p:par>
                            </p:childTnLst>
                          </p:cTn>
                        </p:par>
                        <p:par>
                          <p:cTn id="16" fill="hold">
                            <p:stCondLst>
                              <p:cond delay="750"/>
                            </p:stCondLst>
                            <p:childTnLst>
                              <p:par>
                                <p:cTn id="17" presetID="14"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73" name="文本框 72"/>
          <p:cNvSpPr txBox="1"/>
          <p:nvPr/>
        </p:nvSpPr>
        <p:spPr>
          <a:xfrm>
            <a:off x="3405256" y="2496565"/>
            <a:ext cx="6340197" cy="1569660"/>
          </a:xfrm>
          <a:prstGeom prst="rect">
            <a:avLst/>
          </a:prstGeom>
          <a:noFill/>
        </p:spPr>
        <p:txBody>
          <a:bodyPr wrap="none" rtlCol="0">
            <a:spAutoFit/>
          </a:bodyPr>
          <a:lstStyle/>
          <a:p>
            <a:pPr algn="ctr" fontAlgn="base">
              <a:spcBef>
                <a:spcPct val="0"/>
              </a:spcBef>
              <a:spcAft>
                <a:spcPct val="0"/>
              </a:spcAft>
              <a:buFont typeface="Arial" panose="020B0604020202020204" pitchFamily="34" charset="0"/>
              <a:buNone/>
            </a:pPr>
            <a:r>
              <a:rPr lang="zh-CN" altLang="en-US" sz="9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谢谢观看！</a:t>
            </a:r>
            <a:endParaRPr lang="zh-CN" altLang="en-US" sz="9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1"/>
    </p:custDataLst>
    <p:extLst>
      <p:ext uri="{BB962C8B-B14F-4D97-AF65-F5344CB8AC3E}">
        <p14:creationId xmlns:p14="http://schemas.microsoft.com/office/powerpoint/2010/main" val="1130337044"/>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p:cTn id="7" dur="500" fill="hold"/>
                                        <p:tgtEl>
                                          <p:spTgt spid="73"/>
                                        </p:tgtEl>
                                        <p:attrNameLst>
                                          <p:attrName>ppt_w</p:attrName>
                                        </p:attrNameLst>
                                      </p:cBhvr>
                                      <p:tavLst>
                                        <p:tav tm="0">
                                          <p:val>
                                            <p:fltVal val="0"/>
                                          </p:val>
                                        </p:tav>
                                        <p:tav tm="100000">
                                          <p:val>
                                            <p:strVal val="#ppt_w"/>
                                          </p:val>
                                        </p:tav>
                                      </p:tavLst>
                                    </p:anim>
                                    <p:anim calcmode="lin" valueType="num">
                                      <p:cBhvr>
                                        <p:cTn id="8" dur="500" fill="hold"/>
                                        <p:tgtEl>
                                          <p:spTgt spid="73"/>
                                        </p:tgtEl>
                                        <p:attrNameLst>
                                          <p:attrName>ppt_h</p:attrName>
                                        </p:attrNameLst>
                                      </p:cBhvr>
                                      <p:tavLst>
                                        <p:tav tm="0">
                                          <p:val>
                                            <p:fltVal val="0"/>
                                          </p:val>
                                        </p:tav>
                                        <p:tav tm="100000">
                                          <p:val>
                                            <p:strVal val="#ppt_h"/>
                                          </p:val>
                                        </p:tav>
                                      </p:tavLst>
                                    </p:anim>
                                    <p:animEffect transition="in" filter="fade">
                                      <p:cBhvr>
                                        <p:cTn id="9"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Lst>
  </p:timing>
  <p:extLst mod="1">
    <p:ext uri="{E180D4A7-C9FB-4DFB-919C-405C955672EB}">
      <p14:showEvtLst xmlns:p14="http://schemas.microsoft.com/office/powerpoint/2010/main">
        <p14:playEvt time="1" objId="4"/>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3560785" y="1904844"/>
            <a:ext cx="1377950" cy="1377950"/>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椭圆 1"/>
          <p:cNvSpPr>
            <a:spLocks noChangeArrowheads="1"/>
          </p:cNvSpPr>
          <p:nvPr/>
        </p:nvSpPr>
        <p:spPr bwMode="auto">
          <a:xfrm>
            <a:off x="3433785" y="3112931"/>
            <a:ext cx="692150" cy="1379538"/>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4" name="椭圆 1"/>
          <p:cNvSpPr>
            <a:spLocks noChangeArrowheads="1"/>
          </p:cNvSpPr>
          <p:nvPr/>
        </p:nvSpPr>
        <p:spPr bwMode="auto">
          <a:xfrm rot="5400000">
            <a:off x="3339329" y="4334512"/>
            <a:ext cx="1371600" cy="1385888"/>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椭圆 1"/>
          <p:cNvSpPr>
            <a:spLocks noChangeArrowheads="1"/>
          </p:cNvSpPr>
          <p:nvPr/>
        </p:nvSpPr>
        <p:spPr bwMode="auto">
          <a:xfrm rot="10800000">
            <a:off x="2327298" y="1714344"/>
            <a:ext cx="1379537" cy="1379537"/>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a:noFill/>
          </a:ln>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6" name="椭圆 1"/>
          <p:cNvSpPr>
            <a:spLocks noChangeArrowheads="1"/>
          </p:cNvSpPr>
          <p:nvPr/>
        </p:nvSpPr>
        <p:spPr bwMode="auto">
          <a:xfrm rot="6199008">
            <a:off x="2587648" y="3797144"/>
            <a:ext cx="688975" cy="1304925"/>
          </a:xfrm>
          <a:custGeom>
            <a:avLst/>
            <a:gdLst>
              <a:gd name="T0" fmla="*/ 0 w 828092"/>
              <a:gd name="T1" fmla="*/ 0 h 1560369"/>
              <a:gd name="T2" fmla="*/ 828092 w 828092"/>
              <a:gd name="T3" fmla="*/ 1560369 h 1560369"/>
            </a:gdLst>
            <a:ahLst/>
            <a:cxnLst/>
            <a:rect l="T0" t="T1" r="T2" b="T3"/>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36C0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latin typeface="Calibri" panose="020F0502020204030204" pitchFamily="34" charset="0"/>
              <a:sym typeface="宋体" panose="02010600030101010101" pitchFamily="2" charset="-122"/>
            </a:endParaRPr>
          </a:p>
        </p:txBody>
      </p:sp>
      <p:sp>
        <p:nvSpPr>
          <p:cNvPr id="7" name="圆角矩形 14"/>
          <p:cNvSpPr>
            <a:spLocks noChangeArrowheads="1"/>
          </p:cNvSpPr>
          <p:nvPr/>
        </p:nvSpPr>
        <p:spPr bwMode="auto">
          <a:xfrm>
            <a:off x="4811735" y="2238219"/>
            <a:ext cx="3313113" cy="538162"/>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a:noFill/>
          </a:ln>
          <a:extLst/>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p>
        </p:txBody>
      </p:sp>
      <p:sp>
        <p:nvSpPr>
          <p:cNvPr id="8" name="圆角矩形 14"/>
          <p:cNvSpPr>
            <a:spLocks noChangeArrowheads="1"/>
          </p:cNvSpPr>
          <p:nvPr/>
        </p:nvSpPr>
        <p:spPr bwMode="auto">
          <a:xfrm>
            <a:off x="4532335" y="4576606"/>
            <a:ext cx="3375025" cy="539750"/>
          </a:xfrm>
          <a:custGeom>
            <a:avLst/>
            <a:gdLst>
              <a:gd name="T0" fmla="*/ 0 w 4033295"/>
              <a:gd name="T1" fmla="*/ 0 h 648072"/>
              <a:gd name="T2" fmla="*/ 3709259 w 4033295"/>
              <a:gd name="T3" fmla="*/ 0 h 648072"/>
              <a:gd name="T4" fmla="*/ 4033295 w 4033295"/>
              <a:gd name="T5" fmla="*/ 324036 h 648072"/>
              <a:gd name="T6" fmla="*/ 3709259 w 4033295"/>
              <a:gd name="T7" fmla="*/ 648072 h 648072"/>
              <a:gd name="T8" fmla="*/ 72855 w 4033295"/>
              <a:gd name="T9" fmla="*/ 648072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endParaRPr lang="zh-CN" altLang="en-US"/>
          </a:p>
        </p:txBody>
      </p:sp>
      <p:sp>
        <p:nvSpPr>
          <p:cNvPr id="9" name="TextBox 45"/>
          <p:cNvSpPr>
            <a:spLocks noChangeArrowheads="1"/>
          </p:cNvSpPr>
          <p:nvPr/>
        </p:nvSpPr>
        <p:spPr bwMode="auto">
          <a:xfrm>
            <a:off x="4006873" y="2257269"/>
            <a:ext cx="5064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1</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0" name="TextBox 46"/>
          <p:cNvSpPr>
            <a:spLocks noChangeArrowheads="1"/>
          </p:cNvSpPr>
          <p:nvPr/>
        </p:nvSpPr>
        <p:spPr bwMode="auto">
          <a:xfrm>
            <a:off x="3886223" y="4706781"/>
            <a:ext cx="50641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2</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1" name="TextBox 47"/>
          <p:cNvSpPr>
            <a:spLocks noChangeArrowheads="1"/>
          </p:cNvSpPr>
          <p:nvPr/>
        </p:nvSpPr>
        <p:spPr bwMode="auto">
          <a:xfrm>
            <a:off x="4910160" y="2897031"/>
            <a:ext cx="37115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您的内容打在这里，或通过复制您的文本后在此框中选择粘贴并选择只保留文字您的内容打在这里</a:t>
            </a:r>
            <a:endParaRPr lang="en-US" altLang="zh-CN"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48"/>
          <p:cNvSpPr>
            <a:spLocks noChangeArrowheads="1"/>
          </p:cNvSpPr>
          <p:nvPr/>
        </p:nvSpPr>
        <p:spPr bwMode="auto">
          <a:xfrm>
            <a:off x="4811735" y="5116356"/>
            <a:ext cx="3987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a:t>
            </a:r>
            <a:endParaRPr lang="en-US" altLang="zh-CN" sz="160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Tree>
    <p:extLst>
      <p:ext uri="{BB962C8B-B14F-4D97-AF65-F5344CB8AC3E}">
        <p14:creationId xmlns:p14="http://schemas.microsoft.com/office/powerpoint/2010/main" val="149065748"/>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2" presetClass="entr" presetSubtype="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p:cBhvr>
                                        <p:cTn id="23" dur="250"/>
                                        <p:tgtEl>
                                          <p:spTgt spid="2"/>
                                        </p:tgtEl>
                                      </p:cBhvr>
                                    </p:animEffect>
                                  </p:childTnLst>
                                </p:cTn>
                              </p:par>
                            </p:childTnLst>
                          </p:cTn>
                        </p:par>
                        <p:par>
                          <p:cTn id="24" fill="hold">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p:cBhvr>
                                        <p:cTn id="27" dur="250"/>
                                        <p:tgtEl>
                                          <p:spTgt spid="3"/>
                                        </p:tgtEl>
                                      </p:cBhvr>
                                    </p:animEffect>
                                  </p:childTnLst>
                                </p:cTn>
                              </p:par>
                            </p:childTnLst>
                          </p:cTn>
                        </p:par>
                        <p:par>
                          <p:cTn id="28" fill="hold">
                            <p:stCondLst>
                              <p:cond delay="1750"/>
                            </p:stCondLst>
                            <p:childTnLst>
                              <p:par>
                                <p:cTn id="29" presetID="21" presetClass="entr" presetSubtype="1"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p:cBhvr>
                                        <p:cTn id="31" dur="1000"/>
                                        <p:tgtEl>
                                          <p:spTgt spid="4"/>
                                        </p:tgtEl>
                                      </p:cBhvr>
                                    </p:animEffect>
                                  </p:childTnLst>
                                </p:cTn>
                              </p:par>
                              <p:par>
                                <p:cTn id="32" presetID="22" presetClass="entr" presetSubtype="2" fill="hold" grpId="0" nodeType="withEffect">
                                  <p:stCondLst>
                                    <p:cond delay="750"/>
                                  </p:stCondLst>
                                  <p:childTnLst>
                                    <p:set>
                                      <p:cBhvr>
                                        <p:cTn id="33" dur="1" fill="hold">
                                          <p:stCondLst>
                                            <p:cond delay="0"/>
                                          </p:stCondLst>
                                        </p:cTn>
                                        <p:tgtEl>
                                          <p:spTgt spid="6"/>
                                        </p:tgtEl>
                                        <p:attrNameLst>
                                          <p:attrName>style.visibility</p:attrName>
                                        </p:attrNameLst>
                                      </p:cBhvr>
                                      <p:to>
                                        <p:strVal val="visible"/>
                                      </p:to>
                                    </p:set>
                                    <p:animEffect>
                                      <p:cBhvr>
                                        <p:cTn id="34" dur="250"/>
                                        <p:tgtEl>
                                          <p:spTgt spid="6"/>
                                        </p:tgtEl>
                                      </p:cBhvr>
                                    </p:animEffect>
                                  </p:childTnLst>
                                </p:cTn>
                              </p:par>
                            </p:childTnLst>
                          </p:cTn>
                        </p:par>
                        <p:par>
                          <p:cTn id="35" fill="hold">
                            <p:stCondLst>
                              <p:cond delay="2750"/>
                            </p:stCondLst>
                            <p:childTnLst>
                              <p:par>
                                <p:cTn id="36" presetID="42" presetClass="entr" presetSubtype="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Effect>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32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p:cBhvr>
                                        <p:cTn id="44" dur="250"/>
                                        <p:tgtEl>
                                          <p:spTgt spid="7"/>
                                        </p:tgtEl>
                                      </p:cBhvr>
                                    </p:animEffect>
                                  </p:childTnLst>
                                </p:cTn>
                              </p:par>
                            </p:childTnLst>
                          </p:cTn>
                        </p:par>
                        <p:par>
                          <p:cTn id="45" fill="hold">
                            <p:stCondLst>
                              <p:cond delay="3500"/>
                            </p:stCondLst>
                            <p:childTnLst>
                              <p:par>
                                <p:cTn id="46" presetID="22" presetClass="entr" presetSubtype="4"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p:cBhvr>
                                        <p:cTn id="48" dur="250"/>
                                        <p:tgtEl>
                                          <p:spTgt spid="11"/>
                                        </p:tgtEl>
                                      </p:cBhvr>
                                    </p:animEffect>
                                  </p:childTnLst>
                                </p:cTn>
                              </p:par>
                            </p:childTnLst>
                          </p:cTn>
                        </p:par>
                        <p:par>
                          <p:cTn id="49" fill="hold">
                            <p:stCondLst>
                              <p:cond delay="3750"/>
                            </p:stCondLst>
                            <p:childTnLst>
                              <p:par>
                                <p:cTn id="50" presetID="42" presetClass="entr" presetSubtype="0" fill="hold" grpId="0" nodeType="afterEffect">
                                  <p:stCondLst>
                                    <p:cond delay="0"/>
                                  </p:stCondLst>
                                  <p:childTnLst>
                                    <p:set>
                                      <p:cBhvr>
                                        <p:cTn id="51" dur="1" fill="hold">
                                          <p:stCondLst>
                                            <p:cond delay="0"/>
                                          </p:stCondLst>
                                        </p:cTn>
                                        <p:tgtEl>
                                          <p:spTgt spid="10"/>
                                        </p:tgtEl>
                                        <p:attrNameLst>
                                          <p:attrName>style.visibility</p:attrName>
                                        </p:attrNameLst>
                                      </p:cBhvr>
                                      <p:to>
                                        <p:strVal val="visible"/>
                                      </p:to>
                                    </p:set>
                                    <p:animEffect>
                                      <p:cBhvr>
                                        <p:cTn id="52" dur="500"/>
                                        <p:tgtEl>
                                          <p:spTgt spid="10"/>
                                        </p:tgtEl>
                                      </p:cBhvr>
                                    </p:animEffect>
                                    <p:anim calcmode="lin" valueType="num">
                                      <p:cBhvr>
                                        <p:cTn id="53" dur="500" fill="hold"/>
                                        <p:tgtEl>
                                          <p:spTgt spid="10"/>
                                        </p:tgtEl>
                                        <p:attrNameLst>
                                          <p:attrName>ppt_x</p:attrName>
                                        </p:attrNameLst>
                                      </p:cBhvr>
                                      <p:tavLst>
                                        <p:tav tm="0">
                                          <p:val>
                                            <p:strVal val="#ppt_x"/>
                                          </p:val>
                                        </p:tav>
                                        <p:tav tm="100000">
                                          <p:val>
                                            <p:strVal val="#ppt_x"/>
                                          </p:val>
                                        </p:tav>
                                      </p:tavLst>
                                    </p:anim>
                                    <p:anim calcmode="lin" valueType="num">
                                      <p:cBhvr>
                                        <p:cTn id="54" dur="500" fill="hold"/>
                                        <p:tgtEl>
                                          <p:spTgt spid="10"/>
                                        </p:tgtEl>
                                        <p:attrNameLst>
                                          <p:attrName>ppt_y</p:attrName>
                                        </p:attrNameLst>
                                      </p:cBhvr>
                                      <p:tavLst>
                                        <p:tav tm="0">
                                          <p:val>
                                            <p:strVal val="#ppt_y+.1"/>
                                          </p:val>
                                        </p:tav>
                                        <p:tav tm="100000">
                                          <p:val>
                                            <p:strVal val="#ppt_y"/>
                                          </p:val>
                                        </p:tav>
                                      </p:tavLst>
                                    </p:anim>
                                  </p:childTnLst>
                                </p:cTn>
                              </p:par>
                            </p:childTnLst>
                          </p:cTn>
                        </p:par>
                        <p:par>
                          <p:cTn id="55" fill="hold">
                            <p:stCondLst>
                              <p:cond delay="4250"/>
                            </p:stCondLst>
                            <p:childTnLst>
                              <p:par>
                                <p:cTn id="56" presetID="22" presetClass="entr" presetSubtype="8" fill="hold" grpId="0" nodeType="afterEffect">
                                  <p:stCondLst>
                                    <p:cond delay="0"/>
                                  </p:stCondLst>
                                  <p:childTnLst>
                                    <p:set>
                                      <p:cBhvr>
                                        <p:cTn id="57" dur="1" fill="hold">
                                          <p:stCondLst>
                                            <p:cond delay="0"/>
                                          </p:stCondLst>
                                        </p:cTn>
                                        <p:tgtEl>
                                          <p:spTgt spid="8"/>
                                        </p:tgtEl>
                                        <p:attrNameLst>
                                          <p:attrName>style.visibility</p:attrName>
                                        </p:attrNameLst>
                                      </p:cBhvr>
                                      <p:to>
                                        <p:strVal val="visible"/>
                                      </p:to>
                                    </p:set>
                                    <p:animEffect>
                                      <p:cBhvr>
                                        <p:cTn id="58" dur="250"/>
                                        <p:tgtEl>
                                          <p:spTgt spid="8"/>
                                        </p:tgtEl>
                                      </p:cBhvr>
                                    </p:animEffect>
                                  </p:childTnLst>
                                </p:cTn>
                              </p:par>
                            </p:childTnLst>
                          </p:cTn>
                        </p:par>
                        <p:par>
                          <p:cTn id="59" fill="hold">
                            <p:stCondLst>
                              <p:cond delay="4500"/>
                            </p:stCondLst>
                            <p:childTnLst>
                              <p:par>
                                <p:cTn id="60" presetID="42" presetClass="entr" presetSubtype="0"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p:cBhvr>
                                        <p:cTn id="62" dur="250"/>
                                        <p:tgtEl>
                                          <p:spTgt spid="12"/>
                                        </p:tgtEl>
                                      </p:cBhvr>
                                    </p:animEffect>
                                    <p:anim calcmode="lin" valueType="num">
                                      <p:cBhvr>
                                        <p:cTn id="63" dur="250" fill="hold"/>
                                        <p:tgtEl>
                                          <p:spTgt spid="12"/>
                                        </p:tgtEl>
                                        <p:attrNameLst>
                                          <p:attrName>ppt_x</p:attrName>
                                        </p:attrNameLst>
                                      </p:cBhvr>
                                      <p:tavLst>
                                        <p:tav tm="0">
                                          <p:val>
                                            <p:strVal val="#ppt_x"/>
                                          </p:val>
                                        </p:tav>
                                        <p:tav tm="100000">
                                          <p:val>
                                            <p:strVal val="#ppt_x"/>
                                          </p:val>
                                        </p:tav>
                                      </p:tavLst>
                                    </p:anim>
                                    <p:anim calcmode="lin" valueType="num">
                                      <p:cBhvr>
                                        <p:cTn id="64"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animBg="1"/>
      <p:bldP spid="6" grpId="0" bldLvl="0" animBg="1" autoUpdateAnimBg="0"/>
      <p:bldP spid="7" grpId="0" bldLvl="0" animBg="1" autoUpdateAnimBg="0"/>
      <p:bldP spid="8" grpId="0" bldLvl="0" animBg="1" autoUpdateAnimBg="0"/>
      <p:bldP spid="9" grpId="0" bldLvl="0" autoUpdateAnimBg="0"/>
      <p:bldP spid="10" grpId="0" bldLvl="0" autoUpdateAnimBg="0"/>
      <p:bldP spid="11" grpId="0" bldLvl="0" autoUpdateAnimBg="0"/>
      <p:bldP spid="12" grpId="0" bldLvl="0" autoUpdateAnimBg="0"/>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31" name="文本框 30"/>
          <p:cNvSpPr txBox="1"/>
          <p:nvPr/>
        </p:nvSpPr>
        <p:spPr>
          <a:xfrm>
            <a:off x="947738" y="1835513"/>
            <a:ext cx="9990556" cy="584775"/>
          </a:xfrm>
          <a:prstGeom prst="rect">
            <a:avLst/>
          </a:prstGeom>
          <a:noFill/>
        </p:spPr>
        <p:txBody>
          <a:bodyPr wrap="square" rtlCol="0">
            <a:spAutoFit/>
          </a:bodyPr>
          <a:lstStyle/>
          <a:p>
            <a:r>
              <a:rPr lang="zh-CN" altLang="en-US" sz="1600" dirty="0">
                <a:solidFill>
                  <a:srgbClr val="002060"/>
                </a:solidFill>
                <a:latin typeface="微软雅黑" panose="020B0503020204020204" pitchFamily="34" charset="-122"/>
                <a:ea typeface="微软雅黑" panose="020B0503020204020204" pitchFamily="34" charset="-122"/>
              </a:rPr>
              <a:t>点击添加文本文字点击添加文本文字点击添加文本文字点击添加文本文字点击添加文本文字点击添加文本文字点击添加文本文字点击添加文本文字点击添加文本文字点击添加文本文字点击添加文本文字点击添加文本文字</a:t>
            </a:r>
            <a:endParaRPr lang="en-US" altLang="zh-CN" sz="1600" dirty="0">
              <a:solidFill>
                <a:srgbClr val="002060"/>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1882775" y="2900736"/>
            <a:ext cx="0" cy="1304365"/>
          </a:xfrm>
          <a:prstGeom prst="line">
            <a:avLst/>
          </a:prstGeom>
          <a:noFill/>
          <a:ln w="6350" cap="flat" cmpd="sng" algn="ctr">
            <a:solidFill>
              <a:sysClr val="windowText" lastClr="000000">
                <a:lumMod val="65000"/>
              </a:sysClr>
            </a:solidFill>
            <a:prstDash val="solid"/>
            <a:miter lim="800000"/>
          </a:ln>
          <a:effectLst/>
        </p:spPr>
      </p:cxnSp>
      <p:sp>
        <p:nvSpPr>
          <p:cNvPr id="33" name="矩形 32"/>
          <p:cNvSpPr/>
          <p:nvPr/>
        </p:nvSpPr>
        <p:spPr>
          <a:xfrm>
            <a:off x="1882775" y="3058273"/>
            <a:ext cx="5069541" cy="407240"/>
          </a:xfrm>
          <a:prstGeom prst="rect">
            <a:avLst/>
          </a:prstGeom>
          <a:solidFill>
            <a:srgbClr val="FFC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sp>
        <p:nvSpPr>
          <p:cNvPr id="34" name="矩形 33"/>
          <p:cNvSpPr/>
          <p:nvPr/>
        </p:nvSpPr>
        <p:spPr>
          <a:xfrm>
            <a:off x="1882774" y="3465513"/>
            <a:ext cx="2877485" cy="407240"/>
          </a:xfrm>
          <a:prstGeom prst="rect">
            <a:avLst/>
          </a:prstGeom>
          <a:solidFill>
            <a:srgbClr val="0070C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cxnSp>
        <p:nvCxnSpPr>
          <p:cNvPr id="35" name="直接连接符 34"/>
          <p:cNvCxnSpPr/>
          <p:nvPr/>
        </p:nvCxnSpPr>
        <p:spPr>
          <a:xfrm>
            <a:off x="1882775" y="4454804"/>
            <a:ext cx="0" cy="1304365"/>
          </a:xfrm>
          <a:prstGeom prst="line">
            <a:avLst/>
          </a:prstGeom>
          <a:noFill/>
          <a:ln w="6350" cap="flat" cmpd="sng" algn="ctr">
            <a:solidFill>
              <a:sysClr val="windowText" lastClr="000000">
                <a:lumMod val="65000"/>
              </a:sysClr>
            </a:solidFill>
            <a:prstDash val="solid"/>
            <a:miter lim="800000"/>
          </a:ln>
          <a:effectLst/>
        </p:spPr>
      </p:cxnSp>
      <p:sp>
        <p:nvSpPr>
          <p:cNvPr id="36" name="矩形 35"/>
          <p:cNvSpPr/>
          <p:nvPr/>
        </p:nvSpPr>
        <p:spPr>
          <a:xfrm>
            <a:off x="1882775" y="4612341"/>
            <a:ext cx="3778437" cy="407240"/>
          </a:xfrm>
          <a:prstGeom prst="rect">
            <a:avLst/>
          </a:prstGeom>
          <a:solidFill>
            <a:srgbClr val="FF620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sp>
        <p:nvSpPr>
          <p:cNvPr id="37" name="矩形 36"/>
          <p:cNvSpPr/>
          <p:nvPr/>
        </p:nvSpPr>
        <p:spPr>
          <a:xfrm>
            <a:off x="1882774" y="5019581"/>
            <a:ext cx="5069542" cy="407240"/>
          </a:xfrm>
          <a:prstGeom prst="rect">
            <a:avLst/>
          </a:prstGeom>
          <a:solidFill>
            <a:srgbClr val="44546A">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cxnSp>
        <p:nvCxnSpPr>
          <p:cNvPr id="38" name="直接连接符 37"/>
          <p:cNvCxnSpPr/>
          <p:nvPr/>
        </p:nvCxnSpPr>
        <p:spPr>
          <a:xfrm>
            <a:off x="6518270" y="3244641"/>
            <a:ext cx="2155083" cy="17252"/>
          </a:xfrm>
          <a:prstGeom prst="line">
            <a:avLst/>
          </a:prstGeom>
          <a:noFill/>
          <a:ln w="12700" cap="flat" cmpd="sng" algn="ctr">
            <a:solidFill>
              <a:srgbClr val="44546A"/>
            </a:solidFill>
            <a:prstDash val="dash"/>
            <a:miter lim="800000"/>
            <a:headEnd type="oval"/>
            <a:tailEnd type="oval"/>
          </a:ln>
          <a:effectLst/>
        </p:spPr>
      </p:cxnSp>
      <p:cxnSp>
        <p:nvCxnSpPr>
          <p:cNvPr id="39" name="直接连接符 38"/>
          <p:cNvCxnSpPr/>
          <p:nvPr/>
        </p:nvCxnSpPr>
        <p:spPr>
          <a:xfrm>
            <a:off x="4182222" y="3679904"/>
            <a:ext cx="6212167" cy="0"/>
          </a:xfrm>
          <a:prstGeom prst="line">
            <a:avLst/>
          </a:prstGeom>
          <a:noFill/>
          <a:ln w="12700" cap="flat" cmpd="sng" algn="ctr">
            <a:solidFill>
              <a:srgbClr val="44546A"/>
            </a:solidFill>
            <a:prstDash val="dash"/>
            <a:miter lim="800000"/>
            <a:headEnd type="oval"/>
            <a:tailEnd type="oval"/>
          </a:ln>
          <a:effectLst/>
        </p:spPr>
      </p:cxnSp>
      <p:sp>
        <p:nvSpPr>
          <p:cNvPr id="40" name="文本框 39"/>
          <p:cNvSpPr txBox="1"/>
          <p:nvPr/>
        </p:nvSpPr>
        <p:spPr>
          <a:xfrm>
            <a:off x="7873134" y="3022047"/>
            <a:ext cx="800219" cy="276999"/>
          </a:xfrm>
          <a:prstGeom prst="rect">
            <a:avLst/>
          </a:prstGeom>
          <a:noFill/>
        </p:spPr>
        <p:txBody>
          <a:bodyPr wrap="none" rtlCol="0">
            <a:spAutoFit/>
          </a:bodyPr>
          <a:lstStyle/>
          <a:p>
            <a:r>
              <a:rPr lang="zh-CN" altLang="en-US" sz="1200" dirty="0">
                <a:solidFill>
                  <a:prstClr val="black"/>
                </a:solidFill>
                <a:latin typeface="微软雅黑" panose="020B0503020204020204" pitchFamily="34" charset="-122"/>
                <a:ea typeface="微软雅黑" panose="020B0503020204020204" pitchFamily="34" charset="-122"/>
              </a:rPr>
              <a:t>添加文字</a:t>
            </a:r>
          </a:p>
        </p:txBody>
      </p:sp>
      <p:sp>
        <p:nvSpPr>
          <p:cNvPr id="41" name="文本框 40"/>
          <p:cNvSpPr txBox="1"/>
          <p:nvPr/>
        </p:nvSpPr>
        <p:spPr>
          <a:xfrm>
            <a:off x="9594170" y="3442935"/>
            <a:ext cx="800219" cy="276999"/>
          </a:xfrm>
          <a:prstGeom prst="rect">
            <a:avLst/>
          </a:prstGeom>
          <a:noFill/>
        </p:spPr>
        <p:txBody>
          <a:bodyPr wrap="square" rtlCol="0">
            <a:spAutoFit/>
          </a:bodyPr>
          <a:lstStyle/>
          <a:p>
            <a:r>
              <a:rPr lang="zh-CN" altLang="en-US" sz="1200" dirty="0">
                <a:solidFill>
                  <a:prstClr val="black"/>
                </a:solidFill>
                <a:latin typeface="微软雅黑" panose="020B0503020204020204" pitchFamily="34" charset="-122"/>
                <a:ea typeface="微软雅黑" panose="020B0503020204020204" pitchFamily="34" charset="-122"/>
              </a:rPr>
              <a:t>添加文字</a:t>
            </a:r>
          </a:p>
        </p:txBody>
      </p:sp>
      <p:cxnSp>
        <p:nvCxnSpPr>
          <p:cNvPr id="42" name="直接连接符 41"/>
          <p:cNvCxnSpPr/>
          <p:nvPr/>
        </p:nvCxnSpPr>
        <p:spPr>
          <a:xfrm>
            <a:off x="5012200" y="4768036"/>
            <a:ext cx="3661153" cy="0"/>
          </a:xfrm>
          <a:prstGeom prst="line">
            <a:avLst/>
          </a:prstGeom>
          <a:noFill/>
          <a:ln w="12700" cap="flat" cmpd="sng" algn="ctr">
            <a:solidFill>
              <a:srgbClr val="44546A"/>
            </a:solidFill>
            <a:prstDash val="dash"/>
            <a:miter lim="800000"/>
            <a:headEnd type="oval"/>
            <a:tailEnd type="oval"/>
          </a:ln>
          <a:effectLst/>
        </p:spPr>
      </p:cxnSp>
      <p:sp>
        <p:nvSpPr>
          <p:cNvPr id="43" name="文本框 42"/>
          <p:cNvSpPr txBox="1"/>
          <p:nvPr/>
        </p:nvSpPr>
        <p:spPr>
          <a:xfrm>
            <a:off x="7873134" y="4528190"/>
            <a:ext cx="800219" cy="276999"/>
          </a:xfrm>
          <a:prstGeom prst="rect">
            <a:avLst/>
          </a:prstGeom>
          <a:noFill/>
        </p:spPr>
        <p:txBody>
          <a:bodyPr wrap="square" rtlCol="0">
            <a:spAutoFit/>
          </a:bodyPr>
          <a:lstStyle/>
          <a:p>
            <a:r>
              <a:rPr lang="zh-CN" altLang="en-US" sz="1200" dirty="0">
                <a:solidFill>
                  <a:prstClr val="black"/>
                </a:solidFill>
                <a:latin typeface="微软雅黑" panose="020B0503020204020204" pitchFamily="34" charset="-122"/>
                <a:ea typeface="微软雅黑" panose="020B0503020204020204" pitchFamily="34" charset="-122"/>
              </a:rPr>
              <a:t>添加文字</a:t>
            </a:r>
          </a:p>
        </p:txBody>
      </p:sp>
      <p:cxnSp>
        <p:nvCxnSpPr>
          <p:cNvPr id="44" name="直接连接符 43"/>
          <p:cNvCxnSpPr/>
          <p:nvPr/>
        </p:nvCxnSpPr>
        <p:spPr>
          <a:xfrm>
            <a:off x="6266329" y="5211618"/>
            <a:ext cx="4128060" cy="0"/>
          </a:xfrm>
          <a:prstGeom prst="line">
            <a:avLst/>
          </a:prstGeom>
          <a:noFill/>
          <a:ln w="12700" cap="flat" cmpd="sng" algn="ctr">
            <a:solidFill>
              <a:srgbClr val="44546A"/>
            </a:solidFill>
            <a:prstDash val="dash"/>
            <a:miter lim="800000"/>
            <a:headEnd type="oval"/>
            <a:tailEnd type="oval"/>
          </a:ln>
          <a:effectLst/>
        </p:spPr>
      </p:cxnSp>
      <p:sp>
        <p:nvSpPr>
          <p:cNvPr id="45" name="文本框 44"/>
          <p:cNvSpPr txBox="1"/>
          <p:nvPr/>
        </p:nvSpPr>
        <p:spPr>
          <a:xfrm>
            <a:off x="9594170" y="4974649"/>
            <a:ext cx="800219" cy="276999"/>
          </a:xfrm>
          <a:prstGeom prst="rect">
            <a:avLst/>
          </a:prstGeom>
          <a:noFill/>
        </p:spPr>
        <p:txBody>
          <a:bodyPr wrap="square" rtlCol="0">
            <a:spAutoFit/>
          </a:bodyPr>
          <a:lstStyle/>
          <a:p>
            <a:r>
              <a:rPr lang="zh-CN" altLang="en-US" sz="1200" dirty="0">
                <a:solidFill>
                  <a:prstClr val="black"/>
                </a:solidFill>
                <a:latin typeface="微软雅黑" panose="020B0503020204020204" pitchFamily="34" charset="-122"/>
                <a:ea typeface="微软雅黑" panose="020B0503020204020204" pitchFamily="34" charset="-122"/>
              </a:rPr>
              <a:t>添加文字</a:t>
            </a:r>
          </a:p>
        </p:txBody>
      </p:sp>
    </p:spTree>
    <p:extLst>
      <p:ext uri="{BB962C8B-B14F-4D97-AF65-F5344CB8AC3E}">
        <p14:creationId xmlns:p14="http://schemas.microsoft.com/office/powerpoint/2010/main" val="1237513764"/>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14" presetClass="entr" presetSubtype="1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randombar(horizontal)">
                                      <p:cBhvr>
                                        <p:cTn id="19" dur="500"/>
                                        <p:tgtEl>
                                          <p:spTgt spid="31"/>
                                        </p:tgtEl>
                                      </p:cBhvr>
                                    </p:animEffect>
                                  </p:childTnLst>
                                </p:cTn>
                              </p:par>
                            </p:childTnLst>
                          </p:cTn>
                        </p:par>
                        <p:par>
                          <p:cTn id="20" fill="hold">
                            <p:stCondLst>
                              <p:cond delay="125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par>
                          <p:cTn id="28" fill="hold">
                            <p:stCondLst>
                              <p:cond delay="225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par>
                          <p:cTn id="32" fill="hold">
                            <p:stCondLst>
                              <p:cond delay="2750"/>
                            </p:stCondLst>
                            <p:childTnLst>
                              <p:par>
                                <p:cTn id="33" presetID="22" presetClass="entr" presetSubtype="8"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3250"/>
                            </p:stCondLst>
                            <p:childTnLst>
                              <p:par>
                                <p:cTn id="37" presetID="22" presetClass="entr" presetSubtype="8" fill="hold" grpId="0"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left)">
                                      <p:cBhvr>
                                        <p:cTn id="39" dur="500"/>
                                        <p:tgtEl>
                                          <p:spTgt spid="36"/>
                                        </p:tgtEl>
                                      </p:cBhvr>
                                    </p:animEffect>
                                  </p:childTnLst>
                                </p:cTn>
                              </p:par>
                            </p:childTnLst>
                          </p:cTn>
                        </p:par>
                        <p:par>
                          <p:cTn id="40" fill="hold">
                            <p:stCondLst>
                              <p:cond delay="3750"/>
                            </p:stCondLst>
                            <p:childTnLst>
                              <p:par>
                                <p:cTn id="41" presetID="22" presetClass="entr" presetSubtype="8"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wipe(left)">
                                      <p:cBhvr>
                                        <p:cTn id="43" dur="500"/>
                                        <p:tgtEl>
                                          <p:spTgt spid="37"/>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left)">
                                      <p:cBhvr>
                                        <p:cTn id="51" dur="500"/>
                                        <p:tgtEl>
                                          <p:spTgt spid="39"/>
                                        </p:tgtEl>
                                      </p:cBhvr>
                                    </p:animEffect>
                                  </p:childTnLst>
                                </p:cTn>
                              </p:par>
                            </p:childTnLst>
                          </p:cTn>
                        </p:par>
                        <p:par>
                          <p:cTn id="52" fill="hold">
                            <p:stCondLst>
                              <p:cond delay="5250"/>
                            </p:stCondLst>
                            <p:childTnLst>
                              <p:par>
                                <p:cTn id="53" presetID="22" presetClass="entr" presetSubtype="8"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5750"/>
                            </p:stCondLst>
                            <p:childTnLst>
                              <p:par>
                                <p:cTn id="57" presetID="22" presetClass="entr" presetSubtype="8"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6250"/>
                            </p:stCondLst>
                            <p:childTnLst>
                              <p:par>
                                <p:cTn id="61" presetID="22" presetClass="entr" presetSubtype="8" fill="hold" nodeType="after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wipe(left)">
                                      <p:cBhvr>
                                        <p:cTn id="63" dur="500"/>
                                        <p:tgtEl>
                                          <p:spTgt spid="42"/>
                                        </p:tgtEl>
                                      </p:cBhvr>
                                    </p:animEffect>
                                  </p:childTnLst>
                                </p:cTn>
                              </p:par>
                            </p:childTnLst>
                          </p:cTn>
                        </p:par>
                        <p:par>
                          <p:cTn id="64" fill="hold">
                            <p:stCondLst>
                              <p:cond delay="6750"/>
                            </p:stCondLst>
                            <p:childTnLst>
                              <p:par>
                                <p:cTn id="65" presetID="22" presetClass="entr" presetSubtype="8" fill="hold" grpId="0" nodeType="after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left)">
                                      <p:cBhvr>
                                        <p:cTn id="67" dur="500"/>
                                        <p:tgtEl>
                                          <p:spTgt spid="43"/>
                                        </p:tgtEl>
                                      </p:cBhvr>
                                    </p:animEffect>
                                  </p:childTnLst>
                                </p:cTn>
                              </p:par>
                            </p:childTnLst>
                          </p:cTn>
                        </p:par>
                        <p:par>
                          <p:cTn id="68" fill="hold">
                            <p:stCondLst>
                              <p:cond delay="7250"/>
                            </p:stCondLst>
                            <p:childTnLst>
                              <p:par>
                                <p:cTn id="69" presetID="22" presetClass="entr" presetSubtype="8" fill="hold"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wipe(left)">
                                      <p:cBhvr>
                                        <p:cTn id="71" dur="500"/>
                                        <p:tgtEl>
                                          <p:spTgt spid="44"/>
                                        </p:tgtEl>
                                      </p:cBhvr>
                                    </p:animEffect>
                                  </p:childTnLst>
                                </p:cTn>
                              </p:par>
                            </p:childTnLst>
                          </p:cTn>
                        </p:par>
                        <p:par>
                          <p:cTn id="72" fill="hold">
                            <p:stCondLst>
                              <p:cond delay="7750"/>
                            </p:stCondLst>
                            <p:childTnLst>
                              <p:par>
                                <p:cTn id="73" presetID="22" presetClass="entr" presetSubtype="8"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Effect transition="in" filter="wipe(left)">
                                      <p:cBhvr>
                                        <p:cTn id="7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1" grpId="0"/>
      <p:bldP spid="33" grpId="0" animBg="1"/>
      <p:bldP spid="34" grpId="0" animBg="1"/>
      <p:bldP spid="36" grpId="0" animBg="1"/>
      <p:bldP spid="37" grpId="0" animBg="1"/>
      <p:bldP spid="40" grpId="0"/>
      <p:bldP spid="41" grpId="0"/>
      <p:bldP spid="43"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5" name="文本框 4"/>
          <p:cNvSpPr txBox="1"/>
          <p:nvPr/>
        </p:nvSpPr>
        <p:spPr>
          <a:xfrm>
            <a:off x="7761738" y="2019115"/>
            <a:ext cx="3593773" cy="461665"/>
          </a:xfrm>
          <a:prstGeom prst="rect">
            <a:avLst/>
          </a:prstGeom>
          <a:noFill/>
        </p:spPr>
        <p:txBody>
          <a:bodyPr wrap="square" rtlCol="0">
            <a:spAutoFit/>
          </a:bodyPr>
          <a:lstStyle>
            <a:defPPr>
              <a:defRPr lang="zh-CN"/>
            </a:defPPr>
            <a:lvl1pPr algn="r">
              <a:defRPr sz="2400">
                <a:solidFill>
                  <a:schemeClr val="tx1">
                    <a:lumMod val="75000"/>
                    <a:lumOff val="25000"/>
                  </a:schemeClr>
                </a:solidFill>
                <a:latin typeface="张海山锐谐体" panose="02000000000000000000" pitchFamily="2" charset="-122"/>
                <a:ea typeface="张海山锐谐体" panose="02000000000000000000" pitchFamily="2" charset="-122"/>
              </a:defRPr>
            </a:lvl1pPr>
          </a:lstStyle>
          <a:p>
            <a:pPr algn="l"/>
            <a:r>
              <a:rPr lang="zh-CN" altLang="en-US" dirty="0">
                <a:solidFill>
                  <a:srgbClr val="002060"/>
                </a:solidFill>
                <a:latin typeface="微软雅黑" panose="020B0503020204020204" pitchFamily="34" charset="-122"/>
                <a:ea typeface="微软雅黑" panose="020B0503020204020204" pitchFamily="34" charset="-122"/>
              </a:rPr>
              <a:t>请输入图表小标题</a:t>
            </a:r>
          </a:p>
        </p:txBody>
      </p:sp>
      <p:sp>
        <p:nvSpPr>
          <p:cNvPr id="6" name="文本框 5"/>
          <p:cNvSpPr txBox="1"/>
          <p:nvPr/>
        </p:nvSpPr>
        <p:spPr>
          <a:xfrm>
            <a:off x="7761738" y="2521881"/>
            <a:ext cx="3369838" cy="1200329"/>
          </a:xfrm>
          <a:prstGeom prst="rect">
            <a:avLst/>
          </a:prstGeom>
          <a:noFill/>
        </p:spPr>
        <p:txBody>
          <a:bodyPr wrap="square" rtlCol="0">
            <a:spAutoFit/>
          </a:bodyPr>
          <a:lstStyle>
            <a:defPPr>
              <a:defRPr lang="zh-CN"/>
            </a:defPPr>
            <a:lvl1pPr algn="r">
              <a:defRPr>
                <a:solidFill>
                  <a:schemeClr val="bg1">
                    <a:lumMod val="50000"/>
                  </a:schemeClr>
                </a:solidFill>
                <a:latin typeface="微软雅黑" panose="020B0503020204020204" pitchFamily="34" charset="-122"/>
                <a:ea typeface="微软雅黑" panose="020B0503020204020204" pitchFamily="34" charset="-122"/>
              </a:defRPr>
            </a:lvl1pPr>
          </a:lstStyle>
          <a:p>
            <a:pPr algn="l"/>
            <a:r>
              <a:rPr lang="zh-CN" altLang="en-US" dirty="0">
                <a:solidFill>
                  <a:srgbClr val="002060"/>
                </a:solidFill>
              </a:rPr>
              <a:t>请输入图表说明性文字请输入图表说明性文字请输入图表</a:t>
            </a:r>
            <a:r>
              <a:rPr lang="zh-CN" altLang="en-US" dirty="0" smtClean="0">
                <a:solidFill>
                  <a:srgbClr val="002060"/>
                </a:solidFill>
              </a:rPr>
              <a:t>说明</a:t>
            </a:r>
            <a:endParaRPr lang="zh-CN" altLang="en-US" dirty="0">
              <a:solidFill>
                <a:srgbClr val="002060"/>
              </a:solidFill>
            </a:endParaRPr>
          </a:p>
          <a:p>
            <a:endParaRPr lang="zh-CN" altLang="en-US" dirty="0">
              <a:solidFill>
                <a:srgbClr val="002060"/>
              </a:solidFill>
            </a:endParaRPr>
          </a:p>
        </p:txBody>
      </p:sp>
      <p:sp>
        <p:nvSpPr>
          <p:cNvPr id="7" name="文本框 6"/>
          <p:cNvSpPr txBox="1"/>
          <p:nvPr/>
        </p:nvSpPr>
        <p:spPr>
          <a:xfrm>
            <a:off x="326174" y="2042875"/>
            <a:ext cx="3760389" cy="461665"/>
          </a:xfrm>
          <a:prstGeom prst="rect">
            <a:avLst/>
          </a:prstGeom>
          <a:noFill/>
        </p:spPr>
        <p:txBody>
          <a:bodyPr wrap="square" rtlCol="0">
            <a:spAutoFit/>
          </a:bodyPr>
          <a:lstStyle/>
          <a:p>
            <a:pPr algn="r"/>
            <a:r>
              <a:rPr lang="zh-CN" altLang="en-US" sz="2400" dirty="0">
                <a:solidFill>
                  <a:srgbClr val="002060"/>
                </a:solidFill>
                <a:latin typeface="微软雅黑" panose="020B0503020204020204" pitchFamily="34" charset="-122"/>
                <a:ea typeface="微软雅黑" panose="020B0503020204020204" pitchFamily="34" charset="-122"/>
              </a:rPr>
              <a:t>请输入图表小标题</a:t>
            </a:r>
          </a:p>
        </p:txBody>
      </p:sp>
      <p:sp>
        <p:nvSpPr>
          <p:cNvPr id="8" name="文本框 7"/>
          <p:cNvSpPr txBox="1"/>
          <p:nvPr/>
        </p:nvSpPr>
        <p:spPr>
          <a:xfrm>
            <a:off x="736535" y="2545641"/>
            <a:ext cx="3321948" cy="1200329"/>
          </a:xfrm>
          <a:prstGeom prst="rect">
            <a:avLst/>
          </a:prstGeom>
          <a:noFill/>
        </p:spPr>
        <p:txBody>
          <a:bodyPr wrap="square" rtlCol="0">
            <a:spAutoFit/>
          </a:bodyPr>
          <a:lstStyle/>
          <a:p>
            <a:pPr algn="r"/>
            <a:r>
              <a:rPr lang="zh-CN" altLang="en-US" dirty="0">
                <a:solidFill>
                  <a:srgbClr val="002060"/>
                </a:solidFill>
                <a:latin typeface="微软雅黑" panose="020B0503020204020204" pitchFamily="34" charset="-122"/>
                <a:ea typeface="微软雅黑" panose="020B0503020204020204" pitchFamily="34" charset="-122"/>
              </a:rPr>
              <a:t>请输入图表说明性文字请输入图表说明性文字请输入图表说明性</a:t>
            </a:r>
            <a:r>
              <a:rPr lang="zh-CN" altLang="en-US" dirty="0" smtClean="0">
                <a:solidFill>
                  <a:srgbClr val="002060"/>
                </a:solidFill>
                <a:latin typeface="微软雅黑" panose="020B0503020204020204" pitchFamily="34" charset="-122"/>
                <a:ea typeface="微软雅黑" panose="020B0503020204020204" pitchFamily="34" charset="-122"/>
              </a:rPr>
              <a:t>文字</a:t>
            </a:r>
            <a:endParaRPr lang="zh-CN" altLang="en-US" dirty="0">
              <a:solidFill>
                <a:srgbClr val="002060"/>
              </a:solidFill>
              <a:latin typeface="微软雅黑" panose="020B0503020204020204" pitchFamily="34" charset="-122"/>
              <a:ea typeface="微软雅黑" panose="020B0503020204020204" pitchFamily="34" charset="-122"/>
            </a:endParaRPr>
          </a:p>
          <a:p>
            <a:pPr algn="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03571" y="3820010"/>
            <a:ext cx="3794854" cy="461665"/>
          </a:xfrm>
          <a:prstGeom prst="rect">
            <a:avLst/>
          </a:prstGeom>
          <a:noFill/>
        </p:spPr>
        <p:txBody>
          <a:bodyPr wrap="square" rtlCol="0">
            <a:spAutoFit/>
          </a:bodyPr>
          <a:lstStyle>
            <a:defPPr>
              <a:defRPr lang="zh-CN"/>
            </a:defPPr>
            <a:lvl1pPr algn="r">
              <a:defRPr sz="2400">
                <a:solidFill>
                  <a:schemeClr val="tx1">
                    <a:lumMod val="75000"/>
                    <a:lumOff val="25000"/>
                  </a:schemeClr>
                </a:solidFill>
                <a:latin typeface="张海山锐谐体" panose="02000000000000000000" pitchFamily="2" charset="-122"/>
                <a:ea typeface="张海山锐谐体" panose="02000000000000000000" pitchFamily="2" charset="-122"/>
              </a:defRPr>
            </a:lvl1pPr>
          </a:lstStyle>
          <a:p>
            <a:r>
              <a:rPr lang="zh-CN" altLang="en-US" dirty="0">
                <a:solidFill>
                  <a:srgbClr val="002060"/>
                </a:solidFill>
                <a:latin typeface="微软雅黑" panose="020B0503020204020204" pitchFamily="34" charset="-122"/>
                <a:ea typeface="微软雅黑" panose="020B0503020204020204" pitchFamily="34" charset="-122"/>
              </a:rPr>
              <a:t>请输入图表小标题</a:t>
            </a:r>
          </a:p>
        </p:txBody>
      </p:sp>
      <p:sp>
        <p:nvSpPr>
          <p:cNvPr id="10" name="文本框 9"/>
          <p:cNvSpPr txBox="1"/>
          <p:nvPr/>
        </p:nvSpPr>
        <p:spPr>
          <a:xfrm>
            <a:off x="776476" y="4379898"/>
            <a:ext cx="3321948" cy="1200329"/>
          </a:xfrm>
          <a:prstGeom prst="rect">
            <a:avLst/>
          </a:prstGeom>
          <a:noFill/>
        </p:spPr>
        <p:txBody>
          <a:bodyPr wrap="square" rtlCol="0">
            <a:spAutoFit/>
          </a:bodyPr>
          <a:lstStyle>
            <a:defPPr>
              <a:defRPr lang="zh-CN"/>
            </a:defPPr>
            <a:lvl1pPr algn="r">
              <a:defRPr>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dirty="0">
                <a:solidFill>
                  <a:srgbClr val="002060"/>
                </a:solidFill>
              </a:rPr>
              <a:t>请输入图表说明性文字请输入图表说明性文字请输入图表说明</a:t>
            </a:r>
            <a:r>
              <a:rPr lang="zh-CN" altLang="en-US" dirty="0" smtClean="0">
                <a:solidFill>
                  <a:srgbClr val="002060"/>
                </a:solidFill>
              </a:rPr>
              <a:t>性</a:t>
            </a:r>
            <a:endParaRPr lang="zh-CN" altLang="en-US" dirty="0">
              <a:solidFill>
                <a:srgbClr val="002060"/>
              </a:solidFill>
            </a:endParaRPr>
          </a:p>
          <a:p>
            <a:endParaRPr lang="zh-CN" altLang="en-US" dirty="0">
              <a:solidFill>
                <a:srgbClr val="002060"/>
              </a:solidFill>
            </a:endParaRPr>
          </a:p>
        </p:txBody>
      </p:sp>
      <p:sp>
        <p:nvSpPr>
          <p:cNvPr id="11" name="文本框 10"/>
          <p:cNvSpPr txBox="1"/>
          <p:nvPr/>
        </p:nvSpPr>
        <p:spPr>
          <a:xfrm>
            <a:off x="7759454" y="3820010"/>
            <a:ext cx="3596057" cy="461665"/>
          </a:xfrm>
          <a:prstGeom prst="rect">
            <a:avLst/>
          </a:prstGeom>
          <a:noFill/>
        </p:spPr>
        <p:txBody>
          <a:bodyPr wrap="square" rtlCol="0">
            <a:spAutoFit/>
          </a:bodyPr>
          <a:lstStyle>
            <a:defPPr>
              <a:defRPr lang="zh-CN"/>
            </a:defPPr>
            <a:lvl1pPr algn="r">
              <a:defRPr sz="2400">
                <a:solidFill>
                  <a:schemeClr val="tx1">
                    <a:lumMod val="75000"/>
                    <a:lumOff val="25000"/>
                  </a:schemeClr>
                </a:solidFill>
                <a:latin typeface="张海山锐谐体" panose="02000000000000000000" pitchFamily="2" charset="-122"/>
                <a:ea typeface="张海山锐谐体" panose="02000000000000000000" pitchFamily="2" charset="-122"/>
              </a:defRPr>
            </a:lvl1pPr>
          </a:lstStyle>
          <a:p>
            <a:pPr algn="l"/>
            <a:r>
              <a:rPr lang="zh-CN" altLang="en-US" dirty="0">
                <a:solidFill>
                  <a:srgbClr val="002060"/>
                </a:solidFill>
                <a:latin typeface="微软雅黑" panose="020B0503020204020204" pitchFamily="34" charset="-122"/>
                <a:ea typeface="微软雅黑" panose="020B0503020204020204" pitchFamily="34" charset="-122"/>
              </a:rPr>
              <a:t>请输入图表小标题</a:t>
            </a:r>
          </a:p>
        </p:txBody>
      </p:sp>
      <p:sp>
        <p:nvSpPr>
          <p:cNvPr id="12" name="文本框 11"/>
          <p:cNvSpPr txBox="1"/>
          <p:nvPr/>
        </p:nvSpPr>
        <p:spPr>
          <a:xfrm>
            <a:off x="7759454" y="4379898"/>
            <a:ext cx="3372122" cy="1200329"/>
          </a:xfrm>
          <a:prstGeom prst="rect">
            <a:avLst/>
          </a:prstGeom>
          <a:noFill/>
        </p:spPr>
        <p:txBody>
          <a:bodyPr wrap="square" rtlCol="0">
            <a:spAutoFit/>
          </a:bodyPr>
          <a:lstStyle>
            <a:defPPr>
              <a:defRPr lang="zh-CN"/>
            </a:defPPr>
            <a:lvl1pPr>
              <a:defRPr>
                <a:solidFill>
                  <a:schemeClr val="bg1">
                    <a:lumMod val="50000"/>
                  </a:schemeClr>
                </a:solidFill>
                <a:latin typeface="微软雅黑" panose="020B0503020204020204" pitchFamily="34" charset="-122"/>
                <a:ea typeface="微软雅黑" panose="020B0503020204020204" pitchFamily="34" charset="-122"/>
              </a:defRPr>
            </a:lvl1pPr>
          </a:lstStyle>
          <a:p>
            <a:r>
              <a:rPr lang="zh-CN" altLang="en-US" dirty="0">
                <a:solidFill>
                  <a:srgbClr val="002060"/>
                </a:solidFill>
              </a:rPr>
              <a:t>请输入图表说明性文字请输入图表说明性文字请输入图表</a:t>
            </a:r>
            <a:r>
              <a:rPr lang="zh-CN" altLang="en-US" dirty="0" smtClean="0">
                <a:solidFill>
                  <a:srgbClr val="002060"/>
                </a:solidFill>
              </a:rPr>
              <a:t>说明</a:t>
            </a:r>
            <a:endParaRPr lang="zh-CN" altLang="en-US" dirty="0">
              <a:solidFill>
                <a:srgbClr val="002060"/>
              </a:solidFill>
            </a:endParaRPr>
          </a:p>
          <a:p>
            <a:endParaRPr lang="zh-CN" altLang="en-US" dirty="0">
              <a:solidFill>
                <a:srgbClr val="002060"/>
              </a:solidFill>
            </a:endParaRPr>
          </a:p>
        </p:txBody>
      </p:sp>
      <p:grpSp>
        <p:nvGrpSpPr>
          <p:cNvPr id="16" name="组合 15"/>
          <p:cNvGrpSpPr/>
          <p:nvPr/>
        </p:nvGrpSpPr>
        <p:grpSpPr>
          <a:xfrm>
            <a:off x="4479994" y="1999570"/>
            <a:ext cx="1440160" cy="1344149"/>
            <a:chOff x="4479994" y="1999570"/>
            <a:chExt cx="1440160" cy="1344149"/>
          </a:xfrm>
        </p:grpSpPr>
        <p:sp>
          <p:nvSpPr>
            <p:cNvPr id="17" name="泪滴形 16"/>
            <p:cNvSpPr/>
            <p:nvPr/>
          </p:nvSpPr>
          <p:spPr>
            <a:xfrm flipH="1">
              <a:off x="4479994" y="1999570"/>
              <a:ext cx="1440160" cy="134414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18" name="矩形 17"/>
            <p:cNvSpPr/>
            <p:nvPr/>
          </p:nvSpPr>
          <p:spPr>
            <a:xfrm>
              <a:off x="4572616" y="2286664"/>
              <a:ext cx="954107" cy="400110"/>
            </a:xfrm>
            <a:prstGeom prst="rect">
              <a:avLst/>
            </a:prstGeom>
          </p:spPr>
          <p:txBody>
            <a:bodyPr wrap="none">
              <a:spAutoFit/>
            </a:bodyPr>
            <a:lstStyle/>
            <a:p>
              <a:pPr lvl="0"/>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19" name="组合 18"/>
          <p:cNvGrpSpPr/>
          <p:nvPr/>
        </p:nvGrpSpPr>
        <p:grpSpPr>
          <a:xfrm>
            <a:off x="6042899" y="2042875"/>
            <a:ext cx="1440160" cy="1344149"/>
            <a:chOff x="6042899" y="2042875"/>
            <a:chExt cx="1440160" cy="1344149"/>
          </a:xfrm>
        </p:grpSpPr>
        <p:sp>
          <p:nvSpPr>
            <p:cNvPr id="20" name="泪滴形 19"/>
            <p:cNvSpPr/>
            <p:nvPr/>
          </p:nvSpPr>
          <p:spPr>
            <a:xfrm>
              <a:off x="6042899" y="2042875"/>
              <a:ext cx="1440160" cy="134414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21" name="矩形 20"/>
            <p:cNvSpPr/>
            <p:nvPr/>
          </p:nvSpPr>
          <p:spPr>
            <a:xfrm>
              <a:off x="6230252" y="2290376"/>
              <a:ext cx="954107"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22" name="组合 21"/>
          <p:cNvGrpSpPr/>
          <p:nvPr/>
        </p:nvGrpSpPr>
        <p:grpSpPr>
          <a:xfrm>
            <a:off x="4471090" y="3551782"/>
            <a:ext cx="1440160" cy="1344149"/>
            <a:chOff x="4471090" y="3551782"/>
            <a:chExt cx="1440160" cy="1344149"/>
          </a:xfrm>
        </p:grpSpPr>
        <p:sp>
          <p:nvSpPr>
            <p:cNvPr id="23" name="泪滴形 22"/>
            <p:cNvSpPr/>
            <p:nvPr/>
          </p:nvSpPr>
          <p:spPr>
            <a:xfrm flipH="1" flipV="1">
              <a:off x="4471090" y="3551782"/>
              <a:ext cx="1440160" cy="134414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24" name="矩形 23"/>
            <p:cNvSpPr/>
            <p:nvPr/>
          </p:nvSpPr>
          <p:spPr>
            <a:xfrm>
              <a:off x="4538410" y="4050843"/>
              <a:ext cx="954107"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25" name="组合 24"/>
          <p:cNvGrpSpPr/>
          <p:nvPr/>
        </p:nvGrpSpPr>
        <p:grpSpPr>
          <a:xfrm>
            <a:off x="6042899" y="3551782"/>
            <a:ext cx="1440160" cy="1344149"/>
            <a:chOff x="6042899" y="3551782"/>
            <a:chExt cx="1440160" cy="1344149"/>
          </a:xfrm>
        </p:grpSpPr>
        <p:sp>
          <p:nvSpPr>
            <p:cNvPr id="26" name="泪滴形 25"/>
            <p:cNvSpPr/>
            <p:nvPr/>
          </p:nvSpPr>
          <p:spPr>
            <a:xfrm flipV="1">
              <a:off x="6042899" y="3551782"/>
              <a:ext cx="1440160" cy="134414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27" name="矩形 26"/>
            <p:cNvSpPr/>
            <p:nvPr/>
          </p:nvSpPr>
          <p:spPr>
            <a:xfrm>
              <a:off x="6321578" y="4066026"/>
              <a:ext cx="954107" cy="400110"/>
            </a:xfrm>
            <a:prstGeom prst="rect">
              <a:avLst/>
            </a:prstGeom>
          </p:spPr>
          <p:txBody>
            <a:bodyPr wrap="none">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小标题</a:t>
              </a:r>
            </a:p>
          </p:txBody>
        </p:sp>
      </p:grpSp>
      <p:grpSp>
        <p:nvGrpSpPr>
          <p:cNvPr id="28" name="组合 27"/>
          <p:cNvGrpSpPr/>
          <p:nvPr/>
        </p:nvGrpSpPr>
        <p:grpSpPr>
          <a:xfrm>
            <a:off x="5283741" y="2692883"/>
            <a:ext cx="1500509" cy="1500509"/>
            <a:chOff x="5283741" y="2692883"/>
            <a:chExt cx="1500509" cy="1500509"/>
          </a:xfrm>
        </p:grpSpPr>
        <p:sp>
          <p:nvSpPr>
            <p:cNvPr id="29" name="椭圆 28"/>
            <p:cNvSpPr/>
            <p:nvPr/>
          </p:nvSpPr>
          <p:spPr>
            <a:xfrm>
              <a:off x="5283741" y="2692883"/>
              <a:ext cx="1500509" cy="1500509"/>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zh-CN" altLang="en-US" sz="2400"/>
            </a:p>
          </p:txBody>
        </p:sp>
        <p:sp>
          <p:nvSpPr>
            <p:cNvPr id="30" name="矩形 29"/>
            <p:cNvSpPr/>
            <p:nvPr/>
          </p:nvSpPr>
          <p:spPr>
            <a:xfrm>
              <a:off x="5369395" y="3150898"/>
              <a:ext cx="1261884" cy="523220"/>
            </a:xfrm>
            <a:prstGeom prst="rect">
              <a:avLst/>
            </a:prstGeom>
          </p:spPr>
          <p:txBody>
            <a:bodyPr wrap="none">
              <a:spAutoFit/>
            </a:bodyPr>
            <a:lstStyle/>
            <a:p>
              <a:pPr lvl="0"/>
              <a:r>
                <a:rPr lang="zh-CN" altLang="en-US" sz="2800" dirty="0">
                  <a:solidFill>
                    <a:schemeClr val="bg1"/>
                  </a:solidFill>
                  <a:latin typeface="微软雅黑" panose="020B0503020204020204" pitchFamily="34" charset="-122"/>
                  <a:ea typeface="微软雅黑" panose="020B0503020204020204" pitchFamily="34" charset="-122"/>
                </a:rPr>
                <a:t>小标题</a:t>
              </a:r>
            </a:p>
          </p:txBody>
        </p:sp>
      </p:grpSp>
    </p:spTree>
    <p:extLst>
      <p:ext uri="{BB962C8B-B14F-4D97-AF65-F5344CB8AC3E}">
        <p14:creationId xmlns:p14="http://schemas.microsoft.com/office/powerpoint/2010/main" val="3660159605"/>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31"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fltVal val="0"/>
                                          </p:val>
                                        </p:tav>
                                        <p:tav tm="100000">
                                          <p:val>
                                            <p:strVal val="#ppt_w"/>
                                          </p:val>
                                        </p:tav>
                                      </p:tavLst>
                                    </p:anim>
                                    <p:anim calcmode="lin" valueType="num">
                                      <p:cBhvr>
                                        <p:cTn id="20" dur="1000" fill="hold"/>
                                        <p:tgtEl>
                                          <p:spTgt spid="28"/>
                                        </p:tgtEl>
                                        <p:attrNameLst>
                                          <p:attrName>ppt_h</p:attrName>
                                        </p:attrNameLst>
                                      </p:cBhvr>
                                      <p:tavLst>
                                        <p:tav tm="0">
                                          <p:val>
                                            <p:fltVal val="0"/>
                                          </p:val>
                                        </p:tav>
                                        <p:tav tm="100000">
                                          <p:val>
                                            <p:strVal val="#ppt_h"/>
                                          </p:val>
                                        </p:tav>
                                      </p:tavLst>
                                    </p:anim>
                                    <p:anim calcmode="lin" valueType="num">
                                      <p:cBhvr>
                                        <p:cTn id="21" dur="1000" fill="hold"/>
                                        <p:tgtEl>
                                          <p:spTgt spid="28"/>
                                        </p:tgtEl>
                                        <p:attrNameLst>
                                          <p:attrName>style.rotation</p:attrName>
                                        </p:attrNameLst>
                                      </p:cBhvr>
                                      <p:tavLst>
                                        <p:tav tm="0">
                                          <p:val>
                                            <p:fltVal val="90"/>
                                          </p:val>
                                        </p:tav>
                                        <p:tav tm="100000">
                                          <p:val>
                                            <p:fltVal val="0"/>
                                          </p:val>
                                        </p:tav>
                                      </p:tavLst>
                                    </p:anim>
                                    <p:animEffect transition="in" filter="fade">
                                      <p:cBhvr>
                                        <p:cTn id="22" dur="1000"/>
                                        <p:tgtEl>
                                          <p:spTgt spid="28"/>
                                        </p:tgtEl>
                                      </p:cBhvr>
                                    </p:animEffect>
                                  </p:childTnLst>
                                </p:cTn>
                              </p:par>
                            </p:childTnLst>
                          </p:cTn>
                        </p:par>
                        <p:par>
                          <p:cTn id="23" fill="hold">
                            <p:stCondLst>
                              <p:cond delay="1750"/>
                            </p:stCondLst>
                            <p:childTnLst>
                              <p:par>
                                <p:cTn id="24" presetID="2" presetClass="entr" presetSubtype="9"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0-#ppt_w/2"/>
                                          </p:val>
                                        </p:tav>
                                        <p:tav tm="100000">
                                          <p:val>
                                            <p:strVal val="#ppt_x"/>
                                          </p:val>
                                        </p:tav>
                                      </p:tavLst>
                                    </p:anim>
                                    <p:anim calcmode="lin" valueType="num">
                                      <p:cBhvr additive="base">
                                        <p:cTn id="27" dur="500" fill="hold"/>
                                        <p:tgtEl>
                                          <p:spTgt spid="16"/>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1+#ppt_w/2"/>
                                          </p:val>
                                        </p:tav>
                                        <p:tav tm="100000">
                                          <p:val>
                                            <p:strVal val="#ppt_x"/>
                                          </p:val>
                                        </p:tav>
                                      </p:tavLst>
                                    </p:anim>
                                    <p:anim calcmode="lin" valueType="num">
                                      <p:cBhvr additive="base">
                                        <p:cTn id="31" dur="500" fill="hold"/>
                                        <p:tgtEl>
                                          <p:spTgt spid="19"/>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0-#ppt_w/2"/>
                                          </p:val>
                                        </p:tav>
                                        <p:tav tm="100000">
                                          <p:val>
                                            <p:strVal val="#ppt_x"/>
                                          </p:val>
                                        </p:tav>
                                      </p:tavLst>
                                    </p:anim>
                                    <p:anim calcmode="lin" valueType="num">
                                      <p:cBhvr additive="base">
                                        <p:cTn id="35" dur="500" fill="hold"/>
                                        <p:tgtEl>
                                          <p:spTgt spid="22"/>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fill="hold"/>
                                        <p:tgtEl>
                                          <p:spTgt spid="25"/>
                                        </p:tgtEl>
                                        <p:attrNameLst>
                                          <p:attrName>ppt_x</p:attrName>
                                        </p:attrNameLst>
                                      </p:cBhvr>
                                      <p:tavLst>
                                        <p:tav tm="0">
                                          <p:val>
                                            <p:strVal val="1+#ppt_w/2"/>
                                          </p:val>
                                        </p:tav>
                                        <p:tav tm="100000">
                                          <p:val>
                                            <p:strVal val="#ppt_x"/>
                                          </p:val>
                                        </p:tav>
                                      </p:tavLst>
                                    </p:anim>
                                    <p:anim calcmode="lin" valueType="num">
                                      <p:cBhvr additive="base">
                                        <p:cTn id="39" dur="500" fill="hold"/>
                                        <p:tgtEl>
                                          <p:spTgt spid="25"/>
                                        </p:tgtEl>
                                        <p:attrNameLst>
                                          <p:attrName>ppt_y</p:attrName>
                                        </p:attrNameLst>
                                      </p:cBhvr>
                                      <p:tavLst>
                                        <p:tav tm="0">
                                          <p:val>
                                            <p:strVal val="1+#ppt_h/2"/>
                                          </p:val>
                                        </p:tav>
                                        <p:tav tm="100000">
                                          <p:val>
                                            <p:strVal val="#ppt_y"/>
                                          </p:val>
                                        </p:tav>
                                      </p:tavLst>
                                    </p:anim>
                                  </p:childTnLst>
                                </p:cTn>
                              </p:par>
                            </p:childTnLst>
                          </p:cTn>
                        </p:par>
                        <p:par>
                          <p:cTn id="40" fill="hold">
                            <p:stCondLst>
                              <p:cond delay="2250"/>
                            </p:stCondLst>
                            <p:childTnLst>
                              <p:par>
                                <p:cTn id="41" presetID="14" presetClass="entr" presetSubtype="1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randombar(horizontal)">
                                      <p:cBhvr>
                                        <p:cTn id="43" dur="500"/>
                                        <p:tgtEl>
                                          <p:spTgt spid="7"/>
                                        </p:tgtEl>
                                      </p:cBhvr>
                                    </p:animEffect>
                                  </p:childTnLst>
                                </p:cTn>
                              </p:par>
                            </p:childTnLst>
                          </p:cTn>
                        </p:par>
                        <p:par>
                          <p:cTn id="44" fill="hold">
                            <p:stCondLst>
                              <p:cond delay="2750"/>
                            </p:stCondLst>
                            <p:childTnLst>
                              <p:par>
                                <p:cTn id="45" presetID="14" presetClass="entr" presetSubtype="1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randombar(horizontal)">
                                      <p:cBhvr>
                                        <p:cTn id="47" dur="500"/>
                                        <p:tgtEl>
                                          <p:spTgt spid="8"/>
                                        </p:tgtEl>
                                      </p:cBhvr>
                                    </p:animEffect>
                                  </p:childTnLst>
                                </p:cTn>
                              </p:par>
                            </p:childTnLst>
                          </p:cTn>
                        </p:par>
                        <p:par>
                          <p:cTn id="48" fill="hold">
                            <p:stCondLst>
                              <p:cond delay="3250"/>
                            </p:stCondLst>
                            <p:childTnLst>
                              <p:par>
                                <p:cTn id="49" presetID="14" presetClass="entr" presetSubtype="1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randombar(horizontal)">
                                      <p:cBhvr>
                                        <p:cTn id="51" dur="500"/>
                                        <p:tgtEl>
                                          <p:spTgt spid="5"/>
                                        </p:tgtEl>
                                      </p:cBhvr>
                                    </p:animEffect>
                                  </p:childTnLst>
                                </p:cTn>
                              </p:par>
                            </p:childTnLst>
                          </p:cTn>
                        </p:par>
                        <p:par>
                          <p:cTn id="52" fill="hold">
                            <p:stCondLst>
                              <p:cond delay="3750"/>
                            </p:stCondLst>
                            <p:childTnLst>
                              <p:par>
                                <p:cTn id="53" presetID="14" presetClass="entr" presetSubtype="10"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randombar(horizontal)">
                                      <p:cBhvr>
                                        <p:cTn id="55" dur="500"/>
                                        <p:tgtEl>
                                          <p:spTgt spid="6"/>
                                        </p:tgtEl>
                                      </p:cBhvr>
                                    </p:animEffect>
                                  </p:childTnLst>
                                </p:cTn>
                              </p:par>
                            </p:childTnLst>
                          </p:cTn>
                        </p:par>
                        <p:par>
                          <p:cTn id="56" fill="hold">
                            <p:stCondLst>
                              <p:cond delay="4250"/>
                            </p:stCondLst>
                            <p:childTnLst>
                              <p:par>
                                <p:cTn id="57" presetID="14" presetClass="entr" presetSubtype="10"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randombar(horizontal)">
                                      <p:cBhvr>
                                        <p:cTn id="59" dur="500"/>
                                        <p:tgtEl>
                                          <p:spTgt spid="9"/>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randombar(horizontal)">
                                      <p:cBhvr>
                                        <p:cTn id="63" dur="500"/>
                                        <p:tgtEl>
                                          <p:spTgt spid="10"/>
                                        </p:tgtEl>
                                      </p:cBhvr>
                                    </p:animEffect>
                                  </p:childTnLst>
                                </p:cTn>
                              </p:par>
                            </p:childTnLst>
                          </p:cTn>
                        </p:par>
                        <p:par>
                          <p:cTn id="64" fill="hold">
                            <p:stCondLst>
                              <p:cond delay="5250"/>
                            </p:stCondLst>
                            <p:childTnLst>
                              <p:par>
                                <p:cTn id="65" presetID="14" presetClass="entr" presetSubtype="1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randombar(horizontal)">
                                      <p:cBhvr>
                                        <p:cTn id="67" dur="500"/>
                                        <p:tgtEl>
                                          <p:spTgt spid="11"/>
                                        </p:tgtEl>
                                      </p:cBhvr>
                                    </p:animEffect>
                                  </p:childTnLst>
                                </p:cTn>
                              </p:par>
                            </p:childTnLst>
                          </p:cTn>
                        </p:par>
                        <p:par>
                          <p:cTn id="68" fill="hold">
                            <p:stCondLst>
                              <p:cond delay="5750"/>
                            </p:stCondLst>
                            <p:childTnLst>
                              <p:par>
                                <p:cTn id="69" presetID="14" presetClass="entr" presetSubtype="10" fill="hold" grpId="0" nodeType="after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randombar(horizontal)">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5" grpId="0"/>
      <p:bldP spid="6" grpId="0"/>
      <p:bldP spid="7" grpId="0"/>
      <p:bldP spid="8"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24" name="平行四边形 23"/>
          <p:cNvSpPr/>
          <p:nvPr/>
        </p:nvSpPr>
        <p:spPr>
          <a:xfrm>
            <a:off x="970146" y="1603233"/>
            <a:ext cx="2858947" cy="2404993"/>
          </a:xfrm>
          <a:prstGeom prst="parallelogram">
            <a:avLst/>
          </a:prstGeom>
          <a:blipFill>
            <a:blip r:embed="rId2"/>
            <a:stretch>
              <a:fillRect/>
            </a:stretch>
          </a:blip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sp>
        <p:nvSpPr>
          <p:cNvPr id="25" name="平行四边形 24"/>
          <p:cNvSpPr/>
          <p:nvPr/>
        </p:nvSpPr>
        <p:spPr>
          <a:xfrm>
            <a:off x="8482683" y="1603232"/>
            <a:ext cx="2858947" cy="2404993"/>
          </a:xfrm>
          <a:prstGeom prst="parallelogram">
            <a:avLst/>
          </a:prstGeom>
          <a:blipFill>
            <a:blip r:embed="rId3"/>
            <a:stretch>
              <a:fillRect/>
            </a:stretch>
          </a:blip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sp>
        <p:nvSpPr>
          <p:cNvPr id="26" name="平行四边形 25"/>
          <p:cNvSpPr/>
          <p:nvPr/>
        </p:nvSpPr>
        <p:spPr>
          <a:xfrm>
            <a:off x="5978504" y="1603232"/>
            <a:ext cx="2858947" cy="2404993"/>
          </a:xfrm>
          <a:prstGeom prst="parallelogram">
            <a:avLst/>
          </a:prstGeom>
          <a:blipFill>
            <a:blip r:embed="rId4"/>
            <a:stretch>
              <a:fillRect/>
            </a:stretch>
          </a:blip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sp>
        <p:nvSpPr>
          <p:cNvPr id="27" name="平行四边形 26"/>
          <p:cNvSpPr/>
          <p:nvPr/>
        </p:nvSpPr>
        <p:spPr>
          <a:xfrm>
            <a:off x="3474325" y="1603233"/>
            <a:ext cx="2858947" cy="2404993"/>
          </a:xfrm>
          <a:prstGeom prst="parallelogram">
            <a:avLst/>
          </a:prstGeom>
          <a:blipFill>
            <a:blip r:embed="rId5"/>
            <a:stretch>
              <a:fillRect/>
            </a:stretch>
          </a:blipFill>
          <a:ln w="12700" cap="flat" cmpd="sng" algn="ctr">
            <a:solidFill>
              <a:srgbClr val="5B9BD5">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elveticaNeueLT Pro 43 LtEx"/>
              <a:cs typeface="+mn-cs"/>
            </a:endParaRPr>
          </a:p>
        </p:txBody>
      </p:sp>
      <p:grpSp>
        <p:nvGrpSpPr>
          <p:cNvPr id="28" name="组合 27"/>
          <p:cNvGrpSpPr/>
          <p:nvPr/>
        </p:nvGrpSpPr>
        <p:grpSpPr>
          <a:xfrm>
            <a:off x="550746" y="4159231"/>
            <a:ext cx="3195355" cy="1600439"/>
            <a:chOff x="550746" y="4104803"/>
            <a:chExt cx="3195355" cy="1600439"/>
          </a:xfrm>
        </p:grpSpPr>
        <p:sp>
          <p:nvSpPr>
            <p:cNvPr id="29" name="矩形 28"/>
            <p:cNvSpPr/>
            <p:nvPr/>
          </p:nvSpPr>
          <p:spPr>
            <a:xfrm>
              <a:off x="1265109" y="4504913"/>
              <a:ext cx="1766631" cy="1200329"/>
            </a:xfrm>
            <a:prstGeom prst="rect">
              <a:avLst/>
            </a:prstGeom>
          </p:spPr>
          <p:txBody>
            <a:bodyPr wrap="square">
              <a:spAutoFit/>
            </a:bodyPr>
            <a:lstStyle/>
            <a:p>
              <a:pPr algn="ctr"/>
              <a:r>
                <a:rPr lang="zh-CN" altLang="en-US" sz="14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a:t>
              </a:r>
            </a:p>
            <a:p>
              <a:pPr algn="ctr"/>
              <a:endParaRPr lang="zh-CN" altLang="en-US" sz="1600" dirty="0">
                <a:solidFill>
                  <a:srgbClr val="002060"/>
                </a:solidFill>
                <a:latin typeface="微软雅黑" panose="020B0503020204020204" pitchFamily="34" charset="-122"/>
                <a:ea typeface="微软雅黑" panose="020B0503020204020204" pitchFamily="34" charset="-122"/>
              </a:endParaRPr>
            </a:p>
            <a:p>
              <a:pPr algn="ct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30" name="矩形 29"/>
            <p:cNvSpPr/>
            <p:nvPr/>
          </p:nvSpPr>
          <p:spPr>
            <a:xfrm>
              <a:off x="550746" y="4104803"/>
              <a:ext cx="3195355" cy="400110"/>
            </a:xfrm>
            <a:prstGeom prst="rect">
              <a:avLst/>
            </a:prstGeom>
          </p:spPr>
          <p:txBody>
            <a:bodyPr wrap="square">
              <a:spAutoFit/>
            </a:bodyPr>
            <a:lstStyle/>
            <a:p>
              <a:pPr algn="ctr"/>
              <a:r>
                <a:rPr lang="zh-CN" altLang="en-US" sz="2000" b="1" dirty="0">
                  <a:solidFill>
                    <a:srgbClr val="002060"/>
                  </a:solidFill>
                  <a:latin typeface="微软雅黑" panose="020B0503020204020204" pitchFamily="34" charset="-122"/>
                  <a:ea typeface="微软雅黑" panose="020B0503020204020204" pitchFamily="34" charset="-122"/>
                </a:rPr>
                <a:t>添加小标题</a:t>
              </a:r>
            </a:p>
          </p:txBody>
        </p:sp>
      </p:grpSp>
      <p:grpSp>
        <p:nvGrpSpPr>
          <p:cNvPr id="31" name="组合 30"/>
          <p:cNvGrpSpPr/>
          <p:nvPr/>
        </p:nvGrpSpPr>
        <p:grpSpPr>
          <a:xfrm>
            <a:off x="3137917" y="4159231"/>
            <a:ext cx="3195355" cy="1600439"/>
            <a:chOff x="550746" y="4104803"/>
            <a:chExt cx="3195355" cy="1600439"/>
          </a:xfrm>
        </p:grpSpPr>
        <p:sp>
          <p:nvSpPr>
            <p:cNvPr id="32" name="矩形 31"/>
            <p:cNvSpPr/>
            <p:nvPr/>
          </p:nvSpPr>
          <p:spPr>
            <a:xfrm>
              <a:off x="1265109" y="4504913"/>
              <a:ext cx="1766631" cy="1200329"/>
            </a:xfrm>
            <a:prstGeom prst="rect">
              <a:avLst/>
            </a:prstGeom>
          </p:spPr>
          <p:txBody>
            <a:bodyPr wrap="square">
              <a:spAutoFit/>
            </a:bodyPr>
            <a:lstStyle/>
            <a:p>
              <a:pPr algn="ctr"/>
              <a:r>
                <a:rPr lang="zh-CN" altLang="en-US" sz="14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a:t>
              </a:r>
            </a:p>
            <a:p>
              <a:pPr algn="ctr"/>
              <a:endParaRPr lang="zh-CN" altLang="en-US" sz="1600" dirty="0">
                <a:solidFill>
                  <a:srgbClr val="002060"/>
                </a:solidFill>
                <a:latin typeface="微软雅黑" panose="020B0503020204020204" pitchFamily="34" charset="-122"/>
                <a:ea typeface="微软雅黑" panose="020B0503020204020204" pitchFamily="34" charset="-122"/>
              </a:endParaRPr>
            </a:p>
            <a:p>
              <a:pPr algn="ct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33" name="矩形 32"/>
            <p:cNvSpPr/>
            <p:nvPr/>
          </p:nvSpPr>
          <p:spPr>
            <a:xfrm>
              <a:off x="550746" y="4104803"/>
              <a:ext cx="3195355" cy="400110"/>
            </a:xfrm>
            <a:prstGeom prst="rect">
              <a:avLst/>
            </a:prstGeom>
          </p:spPr>
          <p:txBody>
            <a:bodyPr wrap="square">
              <a:spAutoFit/>
            </a:bodyPr>
            <a:lstStyle/>
            <a:p>
              <a:pPr algn="ctr"/>
              <a:r>
                <a:rPr lang="zh-CN" altLang="en-US" sz="2000" b="1" dirty="0">
                  <a:solidFill>
                    <a:srgbClr val="002060"/>
                  </a:solidFill>
                  <a:latin typeface="微软雅黑" panose="020B0503020204020204" pitchFamily="34" charset="-122"/>
                  <a:ea typeface="微软雅黑" panose="020B0503020204020204" pitchFamily="34" charset="-122"/>
                </a:rPr>
                <a:t>添加小标题</a:t>
              </a:r>
            </a:p>
          </p:txBody>
        </p:sp>
      </p:grpSp>
      <p:grpSp>
        <p:nvGrpSpPr>
          <p:cNvPr id="34" name="组合 33"/>
          <p:cNvGrpSpPr/>
          <p:nvPr/>
        </p:nvGrpSpPr>
        <p:grpSpPr>
          <a:xfrm>
            <a:off x="5556134" y="4105690"/>
            <a:ext cx="3195355" cy="1600439"/>
            <a:chOff x="550746" y="4104803"/>
            <a:chExt cx="3195355" cy="1600439"/>
          </a:xfrm>
        </p:grpSpPr>
        <p:sp>
          <p:nvSpPr>
            <p:cNvPr id="35" name="矩形 34"/>
            <p:cNvSpPr/>
            <p:nvPr/>
          </p:nvSpPr>
          <p:spPr>
            <a:xfrm>
              <a:off x="1265109" y="4504913"/>
              <a:ext cx="1766631" cy="1200329"/>
            </a:xfrm>
            <a:prstGeom prst="rect">
              <a:avLst/>
            </a:prstGeom>
          </p:spPr>
          <p:txBody>
            <a:bodyPr wrap="square">
              <a:spAutoFit/>
            </a:bodyPr>
            <a:lstStyle/>
            <a:p>
              <a:pPr algn="ctr"/>
              <a:r>
                <a:rPr lang="zh-CN" altLang="en-US" sz="14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a:t>
              </a:r>
            </a:p>
            <a:p>
              <a:pPr algn="ctr"/>
              <a:endParaRPr lang="zh-CN" altLang="en-US" sz="1600" dirty="0">
                <a:solidFill>
                  <a:srgbClr val="002060"/>
                </a:solidFill>
                <a:latin typeface="微软雅黑" panose="020B0503020204020204" pitchFamily="34" charset="-122"/>
                <a:ea typeface="微软雅黑" panose="020B0503020204020204" pitchFamily="34" charset="-122"/>
              </a:endParaRPr>
            </a:p>
            <a:p>
              <a:pPr algn="ct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36" name="矩形 35"/>
            <p:cNvSpPr/>
            <p:nvPr/>
          </p:nvSpPr>
          <p:spPr>
            <a:xfrm>
              <a:off x="550746" y="4104803"/>
              <a:ext cx="3195355" cy="400110"/>
            </a:xfrm>
            <a:prstGeom prst="rect">
              <a:avLst/>
            </a:prstGeom>
          </p:spPr>
          <p:txBody>
            <a:bodyPr wrap="square">
              <a:spAutoFit/>
            </a:bodyPr>
            <a:lstStyle/>
            <a:p>
              <a:pPr algn="ctr"/>
              <a:r>
                <a:rPr lang="zh-CN" altLang="en-US" sz="2000" b="1" dirty="0">
                  <a:solidFill>
                    <a:srgbClr val="002060"/>
                  </a:solidFill>
                  <a:latin typeface="微软雅黑" panose="020B0503020204020204" pitchFamily="34" charset="-122"/>
                  <a:ea typeface="微软雅黑" panose="020B0503020204020204" pitchFamily="34" charset="-122"/>
                </a:rPr>
                <a:t>添加小标题</a:t>
              </a:r>
            </a:p>
          </p:txBody>
        </p:sp>
      </p:grpSp>
      <p:grpSp>
        <p:nvGrpSpPr>
          <p:cNvPr id="37" name="组合 36"/>
          <p:cNvGrpSpPr/>
          <p:nvPr/>
        </p:nvGrpSpPr>
        <p:grpSpPr>
          <a:xfrm>
            <a:off x="8080530" y="4105690"/>
            <a:ext cx="3195355" cy="1600439"/>
            <a:chOff x="550746" y="4104803"/>
            <a:chExt cx="3195355" cy="1600439"/>
          </a:xfrm>
        </p:grpSpPr>
        <p:sp>
          <p:nvSpPr>
            <p:cNvPr id="38" name="矩形 37"/>
            <p:cNvSpPr/>
            <p:nvPr/>
          </p:nvSpPr>
          <p:spPr>
            <a:xfrm>
              <a:off x="1265109" y="4504913"/>
              <a:ext cx="1766631" cy="1200329"/>
            </a:xfrm>
            <a:prstGeom prst="rect">
              <a:avLst/>
            </a:prstGeom>
          </p:spPr>
          <p:txBody>
            <a:bodyPr wrap="square">
              <a:spAutoFit/>
            </a:bodyPr>
            <a:lstStyle/>
            <a:p>
              <a:pPr algn="ctr"/>
              <a:r>
                <a:rPr lang="zh-CN" altLang="en-US" sz="1400" dirty="0">
                  <a:solidFill>
                    <a:srgbClr val="002060"/>
                  </a:solidFill>
                  <a:latin typeface="微软雅黑" panose="020B0503020204020204" pitchFamily="34" charset="-122"/>
                  <a:ea typeface="微软雅黑" panose="020B0503020204020204" pitchFamily="34" charset="-122"/>
                </a:rPr>
                <a:t>在此添加文字内容在此添加文字内容在此添加文字内容</a:t>
              </a:r>
            </a:p>
            <a:p>
              <a:pPr algn="ctr"/>
              <a:endParaRPr lang="zh-CN" altLang="en-US" sz="1600" dirty="0">
                <a:solidFill>
                  <a:srgbClr val="002060"/>
                </a:solidFill>
                <a:latin typeface="微软雅黑" panose="020B0503020204020204" pitchFamily="34" charset="-122"/>
                <a:ea typeface="微软雅黑" panose="020B0503020204020204" pitchFamily="34" charset="-122"/>
              </a:endParaRPr>
            </a:p>
            <a:p>
              <a:pPr algn="ctr"/>
              <a:endParaRPr lang="zh-CN" altLang="en-US" sz="1400" dirty="0">
                <a:solidFill>
                  <a:srgbClr val="002060"/>
                </a:solidFill>
                <a:latin typeface="微软雅黑" panose="020B0503020204020204" pitchFamily="34" charset="-122"/>
                <a:ea typeface="微软雅黑" panose="020B0503020204020204" pitchFamily="34" charset="-122"/>
              </a:endParaRPr>
            </a:p>
          </p:txBody>
        </p:sp>
        <p:sp>
          <p:nvSpPr>
            <p:cNvPr id="39" name="矩形 38"/>
            <p:cNvSpPr/>
            <p:nvPr/>
          </p:nvSpPr>
          <p:spPr>
            <a:xfrm>
              <a:off x="550746" y="4104803"/>
              <a:ext cx="3195355" cy="400110"/>
            </a:xfrm>
            <a:prstGeom prst="rect">
              <a:avLst/>
            </a:prstGeom>
          </p:spPr>
          <p:txBody>
            <a:bodyPr wrap="square">
              <a:spAutoFit/>
            </a:bodyPr>
            <a:lstStyle/>
            <a:p>
              <a:pPr algn="ctr"/>
              <a:r>
                <a:rPr lang="zh-CN" altLang="en-US" sz="2000" b="1" dirty="0">
                  <a:solidFill>
                    <a:srgbClr val="002060"/>
                  </a:solidFill>
                  <a:latin typeface="微软雅黑" panose="020B0503020204020204" pitchFamily="34" charset="-122"/>
                  <a:ea typeface="微软雅黑" panose="020B0503020204020204" pitchFamily="34" charset="-122"/>
                </a:rPr>
                <a:t>添加小标题</a:t>
              </a:r>
            </a:p>
          </p:txBody>
        </p:sp>
      </p:grpSp>
    </p:spTree>
    <p:extLst>
      <p:ext uri="{BB962C8B-B14F-4D97-AF65-F5344CB8AC3E}">
        <p14:creationId xmlns:p14="http://schemas.microsoft.com/office/powerpoint/2010/main" val="43082580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14" presetClass="entr" presetSubtype="1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randombar(horizontal)">
                                      <p:cBhvr>
                                        <p:cTn id="19" dur="500"/>
                                        <p:tgtEl>
                                          <p:spTgt spid="24"/>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randombar(horizontal)">
                                      <p:cBhvr>
                                        <p:cTn id="23" dur="500"/>
                                        <p:tgtEl>
                                          <p:spTgt spid="27"/>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randombar(horizontal)">
                                      <p:cBhvr>
                                        <p:cTn id="31" dur="500"/>
                                        <p:tgtEl>
                                          <p:spTgt spid="25"/>
                                        </p:tgtEl>
                                      </p:cBhvr>
                                    </p:animEffect>
                                  </p:childTnLst>
                                </p:cTn>
                              </p:par>
                            </p:childTnLst>
                          </p:cTn>
                        </p:par>
                        <p:par>
                          <p:cTn id="32" fill="hold">
                            <p:stCondLst>
                              <p:cond delay="275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250"/>
                            </p:stCondLst>
                            <p:childTnLst>
                              <p:par>
                                <p:cTn id="39" presetID="42"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anim calcmode="lin" valueType="num">
                                      <p:cBhvr>
                                        <p:cTn id="42" dur="500" fill="hold"/>
                                        <p:tgtEl>
                                          <p:spTgt spid="31"/>
                                        </p:tgtEl>
                                        <p:attrNameLst>
                                          <p:attrName>ppt_x</p:attrName>
                                        </p:attrNameLst>
                                      </p:cBhvr>
                                      <p:tavLst>
                                        <p:tav tm="0">
                                          <p:val>
                                            <p:strVal val="#ppt_x"/>
                                          </p:val>
                                        </p:tav>
                                        <p:tav tm="100000">
                                          <p:val>
                                            <p:strVal val="#ppt_x"/>
                                          </p:val>
                                        </p:tav>
                                      </p:tavLst>
                                    </p:anim>
                                    <p:anim calcmode="lin" valueType="num">
                                      <p:cBhvr>
                                        <p:cTn id="43" dur="500" fill="hold"/>
                                        <p:tgtEl>
                                          <p:spTgt spid="31"/>
                                        </p:tgtEl>
                                        <p:attrNameLst>
                                          <p:attrName>ppt_y</p:attrName>
                                        </p:attrNameLst>
                                      </p:cBhvr>
                                      <p:tavLst>
                                        <p:tav tm="0">
                                          <p:val>
                                            <p:strVal val="#ppt_y+.1"/>
                                          </p:val>
                                        </p:tav>
                                        <p:tav tm="100000">
                                          <p:val>
                                            <p:strVal val="#ppt_y"/>
                                          </p:val>
                                        </p:tav>
                                      </p:tavLst>
                                    </p:anim>
                                  </p:childTnLst>
                                </p:cTn>
                              </p:par>
                            </p:childTnLst>
                          </p:cTn>
                        </p:par>
                        <p:par>
                          <p:cTn id="44" fill="hold">
                            <p:stCondLst>
                              <p:cond delay="3750"/>
                            </p:stCondLst>
                            <p:childTnLst>
                              <p:par>
                                <p:cTn id="45" presetID="42" presetClass="entr" presetSubtype="0"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500"/>
                                        <p:tgtEl>
                                          <p:spTgt spid="34"/>
                                        </p:tgtEl>
                                      </p:cBhvr>
                                    </p:animEffect>
                                    <p:anim calcmode="lin" valueType="num">
                                      <p:cBhvr>
                                        <p:cTn id="48" dur="500" fill="hold"/>
                                        <p:tgtEl>
                                          <p:spTgt spid="34"/>
                                        </p:tgtEl>
                                        <p:attrNameLst>
                                          <p:attrName>ppt_x</p:attrName>
                                        </p:attrNameLst>
                                      </p:cBhvr>
                                      <p:tavLst>
                                        <p:tav tm="0">
                                          <p:val>
                                            <p:strVal val="#ppt_x"/>
                                          </p:val>
                                        </p:tav>
                                        <p:tav tm="100000">
                                          <p:val>
                                            <p:strVal val="#ppt_x"/>
                                          </p:val>
                                        </p:tav>
                                      </p:tavLst>
                                    </p:anim>
                                    <p:anim calcmode="lin" valueType="num">
                                      <p:cBhvr>
                                        <p:cTn id="49" dur="500" fill="hold"/>
                                        <p:tgtEl>
                                          <p:spTgt spid="34"/>
                                        </p:tgtEl>
                                        <p:attrNameLst>
                                          <p:attrName>ppt_y</p:attrName>
                                        </p:attrNameLst>
                                      </p:cBhvr>
                                      <p:tavLst>
                                        <p:tav tm="0">
                                          <p:val>
                                            <p:strVal val="#ppt_y+.1"/>
                                          </p:val>
                                        </p:tav>
                                        <p:tav tm="100000">
                                          <p:val>
                                            <p:strVal val="#ppt_y"/>
                                          </p:val>
                                        </p:tav>
                                      </p:tavLst>
                                    </p:anim>
                                  </p:childTnLst>
                                </p:cTn>
                              </p:par>
                            </p:childTnLst>
                          </p:cTn>
                        </p:par>
                        <p:par>
                          <p:cTn id="50" fill="hold">
                            <p:stCondLst>
                              <p:cond delay="4250"/>
                            </p:stCondLst>
                            <p:childTnLst>
                              <p:par>
                                <p:cTn id="51" presetID="42" presetClass="entr" presetSubtype="0"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500"/>
                                        <p:tgtEl>
                                          <p:spTgt spid="37"/>
                                        </p:tgtEl>
                                      </p:cBhvr>
                                    </p:animEffect>
                                    <p:anim calcmode="lin" valueType="num">
                                      <p:cBhvr>
                                        <p:cTn id="54" dur="500" fill="hold"/>
                                        <p:tgtEl>
                                          <p:spTgt spid="37"/>
                                        </p:tgtEl>
                                        <p:attrNameLst>
                                          <p:attrName>ppt_x</p:attrName>
                                        </p:attrNameLst>
                                      </p:cBhvr>
                                      <p:tavLst>
                                        <p:tav tm="0">
                                          <p:val>
                                            <p:strVal val="#ppt_x"/>
                                          </p:val>
                                        </p:tav>
                                        <p:tav tm="100000">
                                          <p:val>
                                            <p:strVal val="#ppt_x"/>
                                          </p:val>
                                        </p:tav>
                                      </p:tavLst>
                                    </p:anim>
                                    <p:anim calcmode="lin" valueType="num">
                                      <p:cBhvr>
                                        <p:cTn id="55"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24" grpId="0" animBg="1"/>
      <p:bldP spid="25" grpId="0" animBg="1"/>
      <p:bldP spid="26" grpId="0" animBg="1"/>
      <p:bldP spid="2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cxnSp>
        <p:nvCxnSpPr>
          <p:cNvPr id="5" name="直接连接符 4"/>
          <p:cNvCxnSpPr/>
          <p:nvPr/>
        </p:nvCxnSpPr>
        <p:spPr>
          <a:xfrm flipH="1">
            <a:off x="9285673" y="2224127"/>
            <a:ext cx="1688232" cy="280715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881263" y="2708920"/>
            <a:ext cx="1800200" cy="266429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2681463" y="2708920"/>
            <a:ext cx="1591714" cy="144016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4270151" y="1988840"/>
            <a:ext cx="1723680" cy="216024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971867" y="1988840"/>
            <a:ext cx="742044" cy="3024336"/>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6713911" y="3694664"/>
            <a:ext cx="826210" cy="130452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540121" y="3691864"/>
            <a:ext cx="1744114" cy="1108251"/>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571461" y="2638065"/>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6" name="椭圆 15"/>
          <p:cNvSpPr/>
          <p:nvPr/>
        </p:nvSpPr>
        <p:spPr>
          <a:xfrm>
            <a:off x="4126135" y="3931903"/>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7" name="椭圆 16"/>
          <p:cNvSpPr/>
          <p:nvPr/>
        </p:nvSpPr>
        <p:spPr>
          <a:xfrm>
            <a:off x="5827851" y="1917985"/>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8" name="椭圆 17"/>
          <p:cNvSpPr/>
          <p:nvPr/>
        </p:nvSpPr>
        <p:spPr>
          <a:xfrm>
            <a:off x="6569895" y="4795999"/>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9" name="椭圆 18"/>
          <p:cNvSpPr/>
          <p:nvPr/>
        </p:nvSpPr>
        <p:spPr>
          <a:xfrm>
            <a:off x="7407515" y="3596169"/>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0" name="椭圆 19"/>
          <p:cNvSpPr/>
          <p:nvPr/>
        </p:nvSpPr>
        <p:spPr>
          <a:xfrm>
            <a:off x="9195166" y="4778465"/>
            <a:ext cx="288032" cy="288032"/>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1" name="文本框 20"/>
          <p:cNvSpPr txBox="1"/>
          <p:nvPr/>
        </p:nvSpPr>
        <p:spPr>
          <a:xfrm>
            <a:off x="1645653" y="1983141"/>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2008</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3137386" y="4213903"/>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2009</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881281" y="1272233"/>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2010</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637274" y="5068827"/>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2010</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430816" y="2947895"/>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2011</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206417" y="5092726"/>
            <a:ext cx="2265530" cy="646331"/>
          </a:xfrm>
          <a:prstGeom prst="rect">
            <a:avLst/>
          </a:prstGeom>
          <a:noFill/>
        </p:spPr>
        <p:txBody>
          <a:bodyPr wrap="square" rtlCol="0">
            <a:spAutoFit/>
          </a:bodyPr>
          <a:lstStyle/>
          <a:p>
            <a:pPr algn="ctr"/>
            <a:r>
              <a:rPr lang="en-US" altLang="zh-CN" dirty="0" smtClean="0">
                <a:solidFill>
                  <a:srgbClr val="002060"/>
                </a:solidFill>
                <a:latin typeface="微软雅黑" panose="020B0503020204020204" pitchFamily="34" charset="-122"/>
                <a:ea typeface="微软雅黑" panose="020B0503020204020204" pitchFamily="34" charset="-122"/>
              </a:rPr>
              <a:t>2010</a:t>
            </a:r>
            <a:r>
              <a:rPr lang="zh-CN" altLang="en-US" dirty="0" smtClean="0">
                <a:solidFill>
                  <a:srgbClr val="002060"/>
                </a:solidFill>
                <a:latin typeface="微软雅黑" panose="020B0503020204020204" pitchFamily="34" charset="-122"/>
                <a:ea typeface="微软雅黑" panose="020B0503020204020204" pitchFamily="34" charset="-122"/>
              </a:rPr>
              <a:t>年</a:t>
            </a:r>
            <a:endParaRPr lang="en-US" altLang="zh-CN" dirty="0" smtClean="0">
              <a:solidFill>
                <a:srgbClr val="002060"/>
              </a:solidFill>
              <a:latin typeface="微软雅黑" panose="020B0503020204020204" pitchFamily="34" charset="-122"/>
              <a:ea typeface="微软雅黑" panose="020B0503020204020204" pitchFamily="34" charset="-122"/>
            </a:endParaRPr>
          </a:p>
          <a:p>
            <a:pPr algn="ctr"/>
            <a:r>
              <a:rPr lang="zh-CN" altLang="en-US" dirty="0" smtClean="0">
                <a:solidFill>
                  <a:srgbClr val="002060"/>
                </a:solidFill>
                <a:latin typeface="微软雅黑" panose="020B0503020204020204" pitchFamily="34" charset="-122"/>
                <a:ea typeface="微软雅黑" panose="020B0503020204020204" pitchFamily="34" charset="-122"/>
              </a:rPr>
              <a:t>输入您要的内容</a:t>
            </a:r>
            <a:endParaRPr lang="zh-CN" altLang="en-US"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1496026"/>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randombar(horizontal)">
                                      <p:cBhvr>
                                        <p:cTn id="23" dur="500"/>
                                        <p:tgtEl>
                                          <p:spTgt spid="12"/>
                                        </p:tgtEl>
                                      </p:cBhvr>
                                    </p:animEffect>
                                  </p:childTnLst>
                                </p:cTn>
                              </p:par>
                            </p:childTnLst>
                          </p:cTn>
                        </p:par>
                        <p:par>
                          <p:cTn id="24" fill="hold">
                            <p:stCondLst>
                              <p:cond delay="175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randombar(horizontal)">
                                      <p:cBhvr>
                                        <p:cTn id="31" dur="500"/>
                                        <p:tgtEl>
                                          <p:spTgt spid="16"/>
                                        </p:tgtEl>
                                      </p:cBhvr>
                                    </p:animEffect>
                                  </p:childTnLst>
                                </p:cTn>
                              </p:par>
                            </p:childTnLst>
                          </p:cTn>
                        </p:par>
                        <p:par>
                          <p:cTn id="32" fill="hold">
                            <p:stCondLst>
                              <p:cond delay="2750"/>
                            </p:stCondLst>
                            <p:childTnLst>
                              <p:par>
                                <p:cTn id="33" presetID="22" presetClass="entr" presetSubtype="4"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3250"/>
                            </p:stCondLst>
                            <p:childTnLst>
                              <p:par>
                                <p:cTn id="37" presetID="14" presetClass="entr" presetSubtype="1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par>
                          <p:cTn id="40" fill="hold">
                            <p:stCondLst>
                              <p:cond delay="3750"/>
                            </p:stCondLst>
                            <p:childTnLst>
                              <p:par>
                                <p:cTn id="41" presetID="14" presetClass="entr" presetSubtype="1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randombar(horizontal)">
                                      <p:cBhvr>
                                        <p:cTn id="43" dur="500"/>
                                        <p:tgtEl>
                                          <p:spTgt spid="18"/>
                                        </p:tgtEl>
                                      </p:cBhvr>
                                    </p:animEffect>
                                  </p:childTnLst>
                                </p:cTn>
                              </p:par>
                            </p:childTnLst>
                          </p:cTn>
                        </p:par>
                        <p:par>
                          <p:cTn id="44" fill="hold">
                            <p:stCondLst>
                              <p:cond delay="4250"/>
                            </p:stCondLst>
                            <p:childTnLst>
                              <p:par>
                                <p:cTn id="45" presetID="22" presetClass="entr" presetSubtype="8"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500"/>
                                        <p:tgtEl>
                                          <p:spTgt spid="9"/>
                                        </p:tgtEl>
                                      </p:cBhvr>
                                    </p:animEffect>
                                  </p:childTnLst>
                                </p:cTn>
                              </p:par>
                            </p:childTnLst>
                          </p:cTn>
                        </p:par>
                        <p:par>
                          <p:cTn id="48" fill="hold">
                            <p:stCondLst>
                              <p:cond delay="4750"/>
                            </p:stCondLst>
                            <p:childTnLst>
                              <p:par>
                                <p:cTn id="49" presetID="22" presetClass="entr" presetSubtype="8" fill="hold"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5250"/>
                            </p:stCondLst>
                            <p:childTnLst>
                              <p:par>
                                <p:cTn id="53" presetID="14" presetClass="entr" presetSubtype="1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500"/>
                                        <p:tgtEl>
                                          <p:spTgt spid="19"/>
                                        </p:tgtEl>
                                      </p:cBhvr>
                                    </p:animEffect>
                                  </p:childTnLst>
                                </p:cTn>
                              </p:par>
                            </p:childTnLst>
                          </p:cTn>
                        </p:par>
                        <p:par>
                          <p:cTn id="56" fill="hold">
                            <p:stCondLst>
                              <p:cond delay="5750"/>
                            </p:stCondLst>
                            <p:childTnLst>
                              <p:par>
                                <p:cTn id="57" presetID="22" presetClass="entr" presetSubtype="8" fill="hold"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6250"/>
                            </p:stCondLst>
                            <p:childTnLst>
                              <p:par>
                                <p:cTn id="61" presetID="14" presetClass="entr" presetSubtype="1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randombar(horizontal)">
                                      <p:cBhvr>
                                        <p:cTn id="63" dur="500"/>
                                        <p:tgtEl>
                                          <p:spTgt spid="20"/>
                                        </p:tgtEl>
                                      </p:cBhvr>
                                    </p:animEffect>
                                  </p:childTnLst>
                                </p:cTn>
                              </p:par>
                            </p:childTnLst>
                          </p:cTn>
                        </p:par>
                        <p:par>
                          <p:cTn id="64" fill="hold">
                            <p:stCondLst>
                              <p:cond delay="6750"/>
                            </p:stCondLst>
                            <p:childTnLst>
                              <p:par>
                                <p:cTn id="65" presetID="22" presetClass="entr" presetSubtype="4"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wipe(down)">
                                      <p:cBhvr>
                                        <p:cTn id="67" dur="500"/>
                                        <p:tgtEl>
                                          <p:spTgt spid="5"/>
                                        </p:tgtEl>
                                      </p:cBhvr>
                                    </p:animEffect>
                                  </p:childTnLst>
                                </p:cTn>
                              </p:par>
                            </p:childTnLst>
                          </p:cTn>
                        </p:par>
                        <p:par>
                          <p:cTn id="68" fill="hold">
                            <p:stCondLst>
                              <p:cond delay="7250"/>
                            </p:stCondLst>
                            <p:childTnLst>
                              <p:par>
                                <p:cTn id="69" presetID="14" presetClass="entr" presetSubtype="1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randombar(horizontal)">
                                      <p:cBhvr>
                                        <p:cTn id="71" dur="500"/>
                                        <p:tgtEl>
                                          <p:spTgt spid="21"/>
                                        </p:tgtEl>
                                      </p:cBhvr>
                                    </p:animEffect>
                                  </p:childTnLst>
                                </p:cTn>
                              </p:par>
                            </p:childTnLst>
                          </p:cTn>
                        </p:par>
                        <p:par>
                          <p:cTn id="72" fill="hold">
                            <p:stCondLst>
                              <p:cond delay="7750"/>
                            </p:stCondLst>
                            <p:childTnLst>
                              <p:par>
                                <p:cTn id="73" presetID="14" presetClass="entr" presetSubtype="1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randombar(horizontal)">
                                      <p:cBhvr>
                                        <p:cTn id="75" dur="500"/>
                                        <p:tgtEl>
                                          <p:spTgt spid="22"/>
                                        </p:tgtEl>
                                      </p:cBhvr>
                                    </p:animEffect>
                                  </p:childTnLst>
                                </p:cTn>
                              </p:par>
                            </p:childTnLst>
                          </p:cTn>
                        </p:par>
                        <p:par>
                          <p:cTn id="76" fill="hold">
                            <p:stCondLst>
                              <p:cond delay="8250"/>
                            </p:stCondLst>
                            <p:childTnLst>
                              <p:par>
                                <p:cTn id="77" presetID="14" presetClass="entr" presetSubtype="1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randombar(horizontal)">
                                      <p:cBhvr>
                                        <p:cTn id="79" dur="500"/>
                                        <p:tgtEl>
                                          <p:spTgt spid="23"/>
                                        </p:tgtEl>
                                      </p:cBhvr>
                                    </p:animEffect>
                                  </p:childTnLst>
                                </p:cTn>
                              </p:par>
                            </p:childTnLst>
                          </p:cTn>
                        </p:par>
                        <p:par>
                          <p:cTn id="80" fill="hold">
                            <p:stCondLst>
                              <p:cond delay="8750"/>
                            </p:stCondLst>
                            <p:childTnLst>
                              <p:par>
                                <p:cTn id="81" presetID="14" presetClass="entr" presetSubtype="10"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randombar(horizontal)">
                                      <p:cBhvr>
                                        <p:cTn id="83" dur="500"/>
                                        <p:tgtEl>
                                          <p:spTgt spid="24"/>
                                        </p:tgtEl>
                                      </p:cBhvr>
                                    </p:animEffect>
                                  </p:childTnLst>
                                </p:cTn>
                              </p:par>
                            </p:childTnLst>
                          </p:cTn>
                        </p:par>
                        <p:par>
                          <p:cTn id="84" fill="hold">
                            <p:stCondLst>
                              <p:cond delay="9250"/>
                            </p:stCondLst>
                            <p:childTnLst>
                              <p:par>
                                <p:cTn id="85" presetID="14" presetClass="entr" presetSubtype="1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randombar(horizontal)">
                                      <p:cBhvr>
                                        <p:cTn id="87" dur="500"/>
                                        <p:tgtEl>
                                          <p:spTgt spid="25"/>
                                        </p:tgtEl>
                                      </p:cBhvr>
                                    </p:animEffect>
                                  </p:childTnLst>
                                </p:cTn>
                              </p:par>
                            </p:childTnLst>
                          </p:cTn>
                        </p:par>
                        <p:par>
                          <p:cTn id="88" fill="hold">
                            <p:stCondLst>
                              <p:cond delay="9750"/>
                            </p:stCondLst>
                            <p:childTnLst>
                              <p:par>
                                <p:cTn id="89" presetID="14" presetClass="entr" presetSubtype="1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randombar(horizontal)">
                                      <p:cBhvr>
                                        <p:cTn id="9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2"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sp>
        <p:nvSpPr>
          <p:cNvPr id="27" name="环形箭头 26"/>
          <p:cNvSpPr>
            <a:spLocks/>
          </p:cNvSpPr>
          <p:nvPr/>
        </p:nvSpPr>
        <p:spPr>
          <a:xfrm>
            <a:off x="4802828" y="1308296"/>
            <a:ext cx="2284199" cy="2284546"/>
          </a:xfrm>
          <a:prstGeom prst="circularArrow">
            <a:avLst>
              <a:gd name="adj1" fmla="val 10980"/>
              <a:gd name="adj2" fmla="val 1142322"/>
              <a:gd name="adj3" fmla="val 4500000"/>
              <a:gd name="adj4" fmla="val 10800000"/>
              <a:gd name="adj5" fmla="val 12500"/>
            </a:avLst>
          </a:prstGeom>
          <a:solidFill>
            <a:srgbClr val="FF6201"/>
          </a:solidFill>
          <a:ln w="12700" cap="flat" cmpd="sng" algn="ctr">
            <a:noFill/>
            <a:prstDash val="solid"/>
            <a:miter lim="800000"/>
          </a:ln>
          <a:effectLst/>
        </p:spPr>
      </p:sp>
      <p:sp>
        <p:nvSpPr>
          <p:cNvPr id="28" name="任意多边形 27"/>
          <p:cNvSpPr>
            <a:spLocks/>
          </p:cNvSpPr>
          <p:nvPr/>
        </p:nvSpPr>
        <p:spPr>
          <a:xfrm>
            <a:off x="5307711" y="2133086"/>
            <a:ext cx="1269285" cy="634490"/>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a:ln>
            <a:noFill/>
          </a:ln>
          <a:effectLst/>
        </p:spPr>
        <p:txBody>
          <a:bodyPr spcFirstLastPara="0" vert="horz" wrap="square" lIns="27940" tIns="27940" rIns="27940" bIns="279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endParaRPr kumimoji="0" lang="zh-CN" altLang="en-US" sz="4400" b="0" i="0" u="none" strike="noStrike" kern="0" cap="none" spc="0" normalizeH="0" baseline="0" noProof="0">
              <a:ln>
                <a:noFill/>
              </a:ln>
              <a:solidFill>
                <a:prstClr val="white">
                  <a:hueOff val="0"/>
                  <a:satOff val="0"/>
                  <a:lumOff val="0"/>
                  <a:alphaOff val="0"/>
                </a:prstClr>
              </a:solidFill>
              <a:effectLst/>
              <a:uLnTx/>
              <a:uFillTx/>
              <a:latin typeface="HelveticaNeueLT Pro 43 LtEx"/>
              <a:cs typeface="+mn-cs"/>
            </a:endParaRPr>
          </a:p>
        </p:txBody>
      </p:sp>
      <p:sp>
        <p:nvSpPr>
          <p:cNvPr id="29" name="形状 28"/>
          <p:cNvSpPr>
            <a:spLocks/>
          </p:cNvSpPr>
          <p:nvPr/>
        </p:nvSpPr>
        <p:spPr>
          <a:xfrm>
            <a:off x="4168400" y="2620937"/>
            <a:ext cx="2284199" cy="2284546"/>
          </a:xfrm>
          <a:prstGeom prst="leftCircularArrow">
            <a:avLst>
              <a:gd name="adj1" fmla="val 10980"/>
              <a:gd name="adj2" fmla="val 1142322"/>
              <a:gd name="adj3" fmla="val 6300000"/>
              <a:gd name="adj4" fmla="val 18900000"/>
              <a:gd name="adj5" fmla="val 12500"/>
            </a:avLst>
          </a:prstGeom>
          <a:solidFill>
            <a:srgbClr val="FFC000"/>
          </a:solidFill>
          <a:ln w="12700" cap="flat" cmpd="sng" algn="ctr">
            <a:noFill/>
            <a:prstDash val="solid"/>
            <a:miter lim="800000"/>
          </a:ln>
          <a:effectLst/>
        </p:spPr>
      </p:sp>
      <p:sp>
        <p:nvSpPr>
          <p:cNvPr id="30" name="任意多边形 29"/>
          <p:cNvSpPr>
            <a:spLocks/>
          </p:cNvSpPr>
          <p:nvPr/>
        </p:nvSpPr>
        <p:spPr>
          <a:xfrm>
            <a:off x="4675856" y="3453321"/>
            <a:ext cx="1269285" cy="634490"/>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a:ln>
            <a:noFill/>
          </a:ln>
          <a:effectLst/>
        </p:spPr>
        <p:txBody>
          <a:bodyPr spcFirstLastPara="0" vert="horz" wrap="square" lIns="27940" tIns="27940" rIns="27940" bIns="279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endParaRPr kumimoji="0" lang="zh-CN" altLang="en-US" sz="4400" b="0" i="0" u="none" strike="noStrike" kern="0" cap="none" spc="0" normalizeH="0" baseline="0" noProof="0">
              <a:ln>
                <a:noFill/>
              </a:ln>
              <a:solidFill>
                <a:prstClr val="white">
                  <a:hueOff val="0"/>
                  <a:satOff val="0"/>
                  <a:lumOff val="0"/>
                  <a:alphaOff val="0"/>
                </a:prstClr>
              </a:solidFill>
              <a:effectLst/>
              <a:uLnTx/>
              <a:uFillTx/>
              <a:latin typeface="HelveticaNeueLT Pro 43 LtEx"/>
              <a:cs typeface="+mn-cs"/>
            </a:endParaRPr>
          </a:p>
        </p:txBody>
      </p:sp>
      <p:sp>
        <p:nvSpPr>
          <p:cNvPr id="31" name="空心弧 30"/>
          <p:cNvSpPr>
            <a:spLocks/>
          </p:cNvSpPr>
          <p:nvPr/>
        </p:nvSpPr>
        <p:spPr>
          <a:xfrm>
            <a:off x="4965403" y="4090659"/>
            <a:ext cx="1962481" cy="1963267"/>
          </a:xfrm>
          <a:prstGeom prst="blockArc">
            <a:avLst>
              <a:gd name="adj1" fmla="val 13500000"/>
              <a:gd name="adj2" fmla="val 10800000"/>
              <a:gd name="adj3" fmla="val 12740"/>
            </a:avLst>
          </a:prstGeom>
          <a:solidFill>
            <a:srgbClr val="0070C0"/>
          </a:solidFill>
          <a:ln w="12700" cap="flat" cmpd="sng" algn="ctr">
            <a:noFill/>
            <a:prstDash val="solid"/>
            <a:miter lim="800000"/>
          </a:ln>
          <a:effectLst/>
        </p:spPr>
      </p:sp>
      <p:sp>
        <p:nvSpPr>
          <p:cNvPr id="32" name="任意多边形 31"/>
          <p:cNvSpPr>
            <a:spLocks/>
          </p:cNvSpPr>
          <p:nvPr/>
        </p:nvSpPr>
        <p:spPr>
          <a:xfrm>
            <a:off x="5310714" y="4775454"/>
            <a:ext cx="1269285" cy="634490"/>
          </a:xfrm>
          <a:custGeom>
            <a:avLst/>
            <a:gdLst>
              <a:gd name="connsiteX0" fmla="*/ 0 w 1449298"/>
              <a:gd name="connsiteY0" fmla="*/ 0 h 724475"/>
              <a:gd name="connsiteX1" fmla="*/ 1449298 w 1449298"/>
              <a:gd name="connsiteY1" fmla="*/ 0 h 724475"/>
              <a:gd name="connsiteX2" fmla="*/ 1449298 w 1449298"/>
              <a:gd name="connsiteY2" fmla="*/ 724475 h 724475"/>
              <a:gd name="connsiteX3" fmla="*/ 0 w 1449298"/>
              <a:gd name="connsiteY3" fmla="*/ 724475 h 724475"/>
              <a:gd name="connsiteX4" fmla="*/ 0 w 1449298"/>
              <a:gd name="connsiteY4" fmla="*/ 0 h 7244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9298" h="724475">
                <a:moveTo>
                  <a:pt x="0" y="0"/>
                </a:moveTo>
                <a:lnTo>
                  <a:pt x="1449298" y="0"/>
                </a:lnTo>
                <a:lnTo>
                  <a:pt x="1449298" y="724475"/>
                </a:lnTo>
                <a:lnTo>
                  <a:pt x="0" y="724475"/>
                </a:lnTo>
                <a:lnTo>
                  <a:pt x="0" y="0"/>
                </a:lnTo>
                <a:close/>
              </a:path>
            </a:pathLst>
          </a:custGeom>
          <a:noFill/>
          <a:ln>
            <a:noFill/>
          </a:ln>
          <a:effectLst/>
        </p:spPr>
        <p:txBody>
          <a:bodyPr spcFirstLastPara="0" vert="horz" wrap="square" lIns="27940" tIns="27940" rIns="27940" bIns="27940" numCol="1" spcCol="1270" anchor="ctr" anchorCtr="0">
            <a:noAutofit/>
          </a:bodyPr>
          <a:lstStyle/>
          <a:p>
            <a:pPr marL="0" marR="0" lvl="0" indent="0" algn="ctr" defTabSz="1955800" eaLnBrk="1" fontAlgn="auto" latinLnBrk="0" hangingPunct="1">
              <a:lnSpc>
                <a:spcPct val="90000"/>
              </a:lnSpc>
              <a:spcBef>
                <a:spcPct val="0"/>
              </a:spcBef>
              <a:spcAft>
                <a:spcPct val="35000"/>
              </a:spcAft>
              <a:buClrTx/>
              <a:buSzTx/>
              <a:buFontTx/>
              <a:buNone/>
              <a:tabLst/>
              <a:defRPr/>
            </a:pPr>
            <a:endParaRPr kumimoji="0" lang="zh-CN" altLang="en-US" sz="4400" b="0" i="0" u="none" strike="noStrike" kern="0" cap="none" spc="0" normalizeH="0" baseline="0" noProof="0">
              <a:ln>
                <a:noFill/>
              </a:ln>
              <a:solidFill>
                <a:prstClr val="white">
                  <a:hueOff val="0"/>
                  <a:satOff val="0"/>
                  <a:lumOff val="0"/>
                  <a:alphaOff val="0"/>
                </a:prstClr>
              </a:solidFill>
              <a:effectLst/>
              <a:uLnTx/>
              <a:uFillTx/>
              <a:latin typeface="HelveticaNeueLT Pro 43 LtEx"/>
              <a:cs typeface="+mn-cs"/>
            </a:endParaRPr>
          </a:p>
        </p:txBody>
      </p:sp>
      <p:sp>
        <p:nvSpPr>
          <p:cNvPr id="33" name="文本框 32"/>
          <p:cNvSpPr txBox="1">
            <a:spLocks/>
          </p:cNvSpPr>
          <p:nvPr/>
        </p:nvSpPr>
        <p:spPr>
          <a:xfrm>
            <a:off x="5442329" y="1978342"/>
            <a:ext cx="1327484" cy="830997"/>
          </a:xfrm>
          <a:prstGeom prst="rect">
            <a:avLst/>
          </a:prstGeom>
          <a:noFill/>
        </p:spPr>
        <p:txBody>
          <a:bodyPr wrap="square" rtlCol="0">
            <a:spAutoFit/>
          </a:bodyPr>
          <a:lstStyle/>
          <a:p>
            <a:r>
              <a:rPr lang="en-US" altLang="zh-CN" sz="4800" dirty="0">
                <a:solidFill>
                  <a:srgbClr val="FF6201"/>
                </a:solidFill>
                <a:latin typeface="张海山草泥马体" panose="02000000000000000000" pitchFamily="2" charset="-122"/>
                <a:ea typeface="张海山草泥马体" panose="02000000000000000000" pitchFamily="2" charset="-122"/>
              </a:rPr>
              <a:t>01</a:t>
            </a:r>
            <a:endParaRPr lang="zh-CN" altLang="en-US" sz="4800" dirty="0">
              <a:solidFill>
                <a:srgbClr val="FF6201"/>
              </a:solidFill>
              <a:latin typeface="张海山草泥马体" panose="02000000000000000000" pitchFamily="2" charset="-122"/>
              <a:ea typeface="张海山草泥马体" panose="02000000000000000000" pitchFamily="2" charset="-122"/>
            </a:endParaRPr>
          </a:p>
        </p:txBody>
      </p:sp>
      <p:sp>
        <p:nvSpPr>
          <p:cNvPr id="34" name="文本框 33"/>
          <p:cNvSpPr txBox="1">
            <a:spLocks/>
          </p:cNvSpPr>
          <p:nvPr/>
        </p:nvSpPr>
        <p:spPr>
          <a:xfrm>
            <a:off x="4690616" y="3297190"/>
            <a:ext cx="1327484" cy="830997"/>
          </a:xfrm>
          <a:prstGeom prst="rect">
            <a:avLst/>
          </a:prstGeom>
          <a:noFill/>
        </p:spPr>
        <p:txBody>
          <a:bodyPr wrap="square" rtlCol="0">
            <a:spAutoFit/>
          </a:bodyPr>
          <a:lstStyle/>
          <a:p>
            <a:r>
              <a:rPr lang="en-US" altLang="zh-CN" sz="4800" dirty="0">
                <a:solidFill>
                  <a:srgbClr val="FFC000"/>
                </a:solidFill>
                <a:latin typeface="张海山草泥马体" panose="02000000000000000000" pitchFamily="2" charset="-122"/>
                <a:ea typeface="张海山草泥马体" panose="02000000000000000000" pitchFamily="2" charset="-122"/>
              </a:rPr>
              <a:t>02</a:t>
            </a:r>
            <a:endParaRPr lang="zh-CN" altLang="en-US" sz="4800" dirty="0">
              <a:solidFill>
                <a:srgbClr val="FFC000"/>
              </a:solidFill>
              <a:latin typeface="张海山草泥马体" panose="02000000000000000000" pitchFamily="2" charset="-122"/>
              <a:ea typeface="张海山草泥马体" panose="02000000000000000000" pitchFamily="2" charset="-122"/>
            </a:endParaRPr>
          </a:p>
        </p:txBody>
      </p:sp>
      <p:sp>
        <p:nvSpPr>
          <p:cNvPr id="35" name="文本框 34"/>
          <p:cNvSpPr txBox="1">
            <a:spLocks/>
          </p:cNvSpPr>
          <p:nvPr/>
        </p:nvSpPr>
        <p:spPr>
          <a:xfrm>
            <a:off x="5362758" y="4677200"/>
            <a:ext cx="1327484" cy="830997"/>
          </a:xfrm>
          <a:prstGeom prst="rect">
            <a:avLst/>
          </a:prstGeom>
          <a:noFill/>
        </p:spPr>
        <p:txBody>
          <a:bodyPr wrap="square" rtlCol="0">
            <a:spAutoFit/>
          </a:bodyPr>
          <a:lstStyle/>
          <a:p>
            <a:r>
              <a:rPr lang="en-US" altLang="zh-CN" sz="4800" dirty="0">
                <a:solidFill>
                  <a:srgbClr val="0070C0"/>
                </a:solidFill>
                <a:latin typeface="张海山草泥马体" panose="02000000000000000000" pitchFamily="2" charset="-122"/>
                <a:ea typeface="张海山草泥马体" panose="02000000000000000000" pitchFamily="2" charset="-122"/>
              </a:rPr>
              <a:t>03</a:t>
            </a:r>
            <a:endParaRPr lang="zh-CN" altLang="en-US" sz="4800" dirty="0">
              <a:solidFill>
                <a:srgbClr val="0070C0"/>
              </a:solidFill>
              <a:latin typeface="张海山草泥马体" panose="02000000000000000000" pitchFamily="2" charset="-122"/>
              <a:ea typeface="张海山草泥马体" panose="02000000000000000000" pitchFamily="2" charset="-122"/>
            </a:endParaRPr>
          </a:p>
        </p:txBody>
      </p:sp>
      <p:sp>
        <p:nvSpPr>
          <p:cNvPr id="36" name="文本框 35"/>
          <p:cNvSpPr txBox="1">
            <a:spLocks/>
          </p:cNvSpPr>
          <p:nvPr/>
        </p:nvSpPr>
        <p:spPr>
          <a:xfrm>
            <a:off x="7092099" y="1657020"/>
            <a:ext cx="2699015" cy="400110"/>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点击此处添加标题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37" name="矩形 36"/>
          <p:cNvSpPr>
            <a:spLocks/>
          </p:cNvSpPr>
          <p:nvPr/>
        </p:nvSpPr>
        <p:spPr>
          <a:xfrm>
            <a:off x="7092099" y="2081383"/>
            <a:ext cx="3365071" cy="1052596"/>
          </a:xfrm>
          <a:prstGeom prst="rect">
            <a:avLst/>
          </a:prstGeom>
        </p:spPr>
        <p:txBody>
          <a:bodyPr wrap="square">
            <a:spAutoFit/>
          </a:bodyPr>
          <a:lstStyle/>
          <a:p>
            <a:pPr>
              <a:lnSpc>
                <a:spcPct val="130000"/>
              </a:lnSpc>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endParaRPr lang="en-US" altLang="zh-CN"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文本框 37"/>
          <p:cNvSpPr txBox="1">
            <a:spLocks/>
          </p:cNvSpPr>
          <p:nvPr/>
        </p:nvSpPr>
        <p:spPr>
          <a:xfrm>
            <a:off x="7092099" y="4252837"/>
            <a:ext cx="2699015" cy="400110"/>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点击此处添加标题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39" name="矩形 38"/>
          <p:cNvSpPr>
            <a:spLocks/>
          </p:cNvSpPr>
          <p:nvPr/>
        </p:nvSpPr>
        <p:spPr>
          <a:xfrm>
            <a:off x="7092099" y="4677200"/>
            <a:ext cx="3365071" cy="1052596"/>
          </a:xfrm>
          <a:prstGeom prst="rect">
            <a:avLst/>
          </a:prstGeom>
        </p:spPr>
        <p:txBody>
          <a:bodyPr wrap="square">
            <a:spAutoFit/>
          </a:bodyPr>
          <a:lstStyle/>
          <a:p>
            <a:pPr>
              <a:lnSpc>
                <a:spcPct val="130000"/>
              </a:lnSpc>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endParaRPr lang="en-US" altLang="zh-CN"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0" name="文本框 39"/>
          <p:cNvSpPr txBox="1">
            <a:spLocks/>
          </p:cNvSpPr>
          <p:nvPr/>
        </p:nvSpPr>
        <p:spPr>
          <a:xfrm>
            <a:off x="912283" y="2872827"/>
            <a:ext cx="2699015" cy="400110"/>
          </a:xfrm>
          <a:prstGeom prst="rect">
            <a:avLst/>
          </a:prstGeom>
          <a:noFill/>
        </p:spPr>
        <p:txBody>
          <a:bodyPr wrap="square" rtlCol="0">
            <a:spAutoFit/>
          </a:bodyPr>
          <a:lstStyle>
            <a:defPPr>
              <a:defRPr lang="zh-CN"/>
            </a:defPPr>
            <a:lvl1pPr>
              <a:defRPr sz="5400">
                <a:latin typeface="张海山草泥马体" panose="02000000000000000000" pitchFamily="2" charset="-122"/>
                <a:ea typeface="张海山草泥马体" panose="02000000000000000000" pitchFamily="2" charset="-122"/>
              </a:defRPr>
            </a:lvl1pPr>
          </a:lstStyle>
          <a:p>
            <a:r>
              <a:rPr lang="zh-CN" altLang="en-US" sz="2000" b="1" dirty="0" smtClean="0">
                <a:solidFill>
                  <a:srgbClr val="002060"/>
                </a:solidFill>
                <a:latin typeface="微软雅黑" panose="020B0503020204020204" pitchFamily="34" charset="-122"/>
                <a:ea typeface="微软雅黑" panose="020B0503020204020204" pitchFamily="34" charset="-122"/>
              </a:rPr>
              <a:t>点击此处添加标题</a:t>
            </a:r>
            <a:endParaRPr lang="zh-CN" altLang="en-US" sz="2000" b="1" dirty="0">
              <a:solidFill>
                <a:srgbClr val="002060"/>
              </a:solidFill>
              <a:latin typeface="微软雅黑" panose="020B0503020204020204" pitchFamily="34" charset="-122"/>
              <a:ea typeface="微软雅黑" panose="020B0503020204020204" pitchFamily="34" charset="-122"/>
            </a:endParaRPr>
          </a:p>
        </p:txBody>
      </p:sp>
      <p:sp>
        <p:nvSpPr>
          <p:cNvPr id="41" name="矩形 40"/>
          <p:cNvSpPr>
            <a:spLocks/>
          </p:cNvSpPr>
          <p:nvPr/>
        </p:nvSpPr>
        <p:spPr>
          <a:xfrm>
            <a:off x="912283" y="3297190"/>
            <a:ext cx="3365071" cy="1052596"/>
          </a:xfrm>
          <a:prstGeom prst="rect">
            <a:avLst/>
          </a:prstGeom>
        </p:spPr>
        <p:txBody>
          <a:bodyPr wrap="square">
            <a:spAutoFit/>
          </a:bodyPr>
          <a:lstStyle/>
          <a:p>
            <a:pPr>
              <a:lnSpc>
                <a:spcPct val="130000"/>
              </a:lnSpc>
            </a:pPr>
            <a:r>
              <a:rPr lang="zh-CN" altLang="en-US"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a:t>
            </a:r>
            <a:endParaRPr lang="en-US" altLang="zh-CN" sz="1600" dirty="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77507562"/>
      </p:ext>
    </p:extLst>
  </p:cSld>
  <p:clrMapOvr>
    <a:masterClrMapping/>
  </p:clrMapOvr>
  <mc:AlternateContent xmlns:mc="http://schemas.openxmlformats.org/markup-compatibility/2006" xmlns:p14="http://schemas.microsoft.com/office/powerpoint/2010/main">
    <mc:Choice Requires="p14">
      <p:transition spd="slow" p14:dur="16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22" presetClass="entr" presetSubtype="1"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up)">
                                      <p:cBhvr>
                                        <p:cTn id="19" dur="500"/>
                                        <p:tgtEl>
                                          <p:spTgt spid="27"/>
                                        </p:tgtEl>
                                      </p:cBhvr>
                                    </p:animEffect>
                                  </p:childTnLst>
                                </p:cTn>
                              </p:par>
                            </p:childTnLst>
                          </p:cTn>
                        </p:par>
                        <p:par>
                          <p:cTn id="20" fill="hold">
                            <p:stCondLst>
                              <p:cond delay="1250"/>
                            </p:stCondLst>
                            <p:childTnLst>
                              <p:par>
                                <p:cTn id="21" presetID="14" presetClass="entr" presetSubtype="10"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randombar(horizontal)">
                                      <p:cBhvr>
                                        <p:cTn id="23" dur="500"/>
                                        <p:tgtEl>
                                          <p:spTgt spid="33"/>
                                        </p:tgtEl>
                                      </p:cBhvr>
                                    </p:animEffect>
                                  </p:childTnLst>
                                </p:cTn>
                              </p:par>
                            </p:childTnLst>
                          </p:cTn>
                        </p:par>
                        <p:par>
                          <p:cTn id="24" fill="hold">
                            <p:stCondLst>
                              <p:cond delay="1750"/>
                            </p:stCondLst>
                            <p:childTnLst>
                              <p:par>
                                <p:cTn id="25" presetID="22" presetClass="entr" presetSubtype="1"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childTnLst>
                          </p:cTn>
                        </p:par>
                        <p:par>
                          <p:cTn id="28" fill="hold">
                            <p:stCondLst>
                              <p:cond delay="2250"/>
                            </p:stCondLst>
                            <p:childTnLst>
                              <p:par>
                                <p:cTn id="29" presetID="14" presetClass="entr" presetSubtype="1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randombar(horizontal)">
                                      <p:cBhvr>
                                        <p:cTn id="31" dur="500"/>
                                        <p:tgtEl>
                                          <p:spTgt spid="34"/>
                                        </p:tgtEl>
                                      </p:cBhvr>
                                    </p:animEffect>
                                  </p:childTnLst>
                                </p:cTn>
                              </p:par>
                            </p:childTnLst>
                          </p:cTn>
                        </p:par>
                        <p:par>
                          <p:cTn id="32" fill="hold">
                            <p:stCondLst>
                              <p:cond delay="2750"/>
                            </p:stCondLst>
                            <p:childTnLst>
                              <p:par>
                                <p:cTn id="33" presetID="22" presetClass="entr" presetSubtype="1"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up)">
                                      <p:cBhvr>
                                        <p:cTn id="35" dur="500"/>
                                        <p:tgtEl>
                                          <p:spTgt spid="31"/>
                                        </p:tgtEl>
                                      </p:cBhvr>
                                    </p:animEffect>
                                  </p:childTnLst>
                                </p:cTn>
                              </p:par>
                            </p:childTnLst>
                          </p:cTn>
                        </p:par>
                        <p:par>
                          <p:cTn id="36" fill="hold">
                            <p:stCondLst>
                              <p:cond delay="3250"/>
                            </p:stCondLst>
                            <p:childTnLst>
                              <p:par>
                                <p:cTn id="37" presetID="14" presetClass="entr" presetSubtype="10"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randombar(horizontal)">
                                      <p:cBhvr>
                                        <p:cTn id="39" dur="500"/>
                                        <p:tgtEl>
                                          <p:spTgt spid="35"/>
                                        </p:tgtEl>
                                      </p:cBhvr>
                                    </p:animEffect>
                                  </p:childTnLst>
                                </p:cTn>
                              </p:par>
                            </p:childTnLst>
                          </p:cTn>
                        </p:par>
                        <p:par>
                          <p:cTn id="40" fill="hold">
                            <p:stCondLst>
                              <p:cond delay="3750"/>
                            </p:stCondLst>
                            <p:childTnLst>
                              <p:par>
                                <p:cTn id="41" presetID="14" presetClass="entr" presetSubtype="10"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randombar(horizontal)">
                                      <p:cBhvr>
                                        <p:cTn id="43" dur="500"/>
                                        <p:tgtEl>
                                          <p:spTgt spid="36"/>
                                        </p:tgtEl>
                                      </p:cBhvr>
                                    </p:animEffect>
                                  </p:childTnLst>
                                </p:cTn>
                              </p:par>
                            </p:childTnLst>
                          </p:cTn>
                        </p:par>
                        <p:par>
                          <p:cTn id="44" fill="hold">
                            <p:stCondLst>
                              <p:cond delay="4250"/>
                            </p:stCondLst>
                            <p:childTnLst>
                              <p:par>
                                <p:cTn id="45" presetID="14" presetClass="entr" presetSubtype="10"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randombar(horizontal)">
                                      <p:cBhvr>
                                        <p:cTn id="47" dur="500"/>
                                        <p:tgtEl>
                                          <p:spTgt spid="37"/>
                                        </p:tgtEl>
                                      </p:cBhvr>
                                    </p:animEffect>
                                  </p:childTnLst>
                                </p:cTn>
                              </p:par>
                            </p:childTnLst>
                          </p:cTn>
                        </p:par>
                        <p:par>
                          <p:cTn id="48" fill="hold">
                            <p:stCondLst>
                              <p:cond delay="4750"/>
                            </p:stCondLst>
                            <p:childTnLst>
                              <p:par>
                                <p:cTn id="49" presetID="14" presetClass="entr" presetSubtype="10"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randombar(horizontal)">
                                      <p:cBhvr>
                                        <p:cTn id="51" dur="500"/>
                                        <p:tgtEl>
                                          <p:spTgt spid="40"/>
                                        </p:tgtEl>
                                      </p:cBhvr>
                                    </p:animEffect>
                                  </p:childTnLst>
                                </p:cTn>
                              </p:par>
                            </p:childTnLst>
                          </p:cTn>
                        </p:par>
                        <p:par>
                          <p:cTn id="52" fill="hold">
                            <p:stCondLst>
                              <p:cond delay="5250"/>
                            </p:stCondLst>
                            <p:childTnLst>
                              <p:par>
                                <p:cTn id="53" presetID="14" presetClass="entr" presetSubtype="10"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randombar(horizontal)">
                                      <p:cBhvr>
                                        <p:cTn id="55" dur="500"/>
                                        <p:tgtEl>
                                          <p:spTgt spid="41"/>
                                        </p:tgtEl>
                                      </p:cBhvr>
                                    </p:animEffect>
                                  </p:childTnLst>
                                </p:cTn>
                              </p:par>
                            </p:childTnLst>
                          </p:cTn>
                        </p:par>
                        <p:par>
                          <p:cTn id="56" fill="hold">
                            <p:stCondLst>
                              <p:cond delay="5750"/>
                            </p:stCondLst>
                            <p:childTnLst>
                              <p:par>
                                <p:cTn id="57" presetID="14" presetClass="entr" presetSubtype="1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randombar(horizontal)">
                                      <p:cBhvr>
                                        <p:cTn id="59" dur="500"/>
                                        <p:tgtEl>
                                          <p:spTgt spid="38"/>
                                        </p:tgtEl>
                                      </p:cBhvr>
                                    </p:animEffect>
                                  </p:childTnLst>
                                </p:cTn>
                              </p:par>
                            </p:childTnLst>
                          </p:cTn>
                        </p:par>
                        <p:par>
                          <p:cTn id="60" fill="hold">
                            <p:stCondLst>
                              <p:cond delay="625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33" grpId="0"/>
      <p:bldP spid="34" grpId="0"/>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29082" y="278393"/>
            <a:ext cx="2751380" cy="430887"/>
          </a:xfrm>
          <a:prstGeom prst="rect">
            <a:avLst/>
          </a:prstGeom>
          <a:noFill/>
        </p:spPr>
        <p:txBody>
          <a:bodyPr wrap="square" rtlCol="0">
            <a:spAutoFit/>
          </a:bodyPr>
          <a:lstStyle/>
          <a:p>
            <a:r>
              <a:rPr lang="zh-CN" altLang="en-US" sz="2200" dirty="0">
                <a:solidFill>
                  <a:srgbClr val="002060"/>
                </a:solidFill>
                <a:latin typeface="微软雅黑" panose="020B0503020204020204" pitchFamily="34" charset="-122"/>
                <a:ea typeface="微软雅黑" panose="020B0503020204020204" pitchFamily="34" charset="-122"/>
              </a:rPr>
              <a:t>请输入</a:t>
            </a:r>
            <a:r>
              <a:rPr lang="zh-CN" altLang="en-US" sz="2200" dirty="0" smtClean="0">
                <a:solidFill>
                  <a:srgbClr val="002060"/>
                </a:solidFill>
                <a:latin typeface="微软雅黑" panose="020B0503020204020204" pitchFamily="34" charset="-122"/>
                <a:ea typeface="微软雅黑" panose="020B0503020204020204" pitchFamily="34" charset="-122"/>
              </a:rPr>
              <a:t>您要的标题</a:t>
            </a:r>
            <a:endParaRPr lang="zh-CN" altLang="en-US" sz="2200" dirty="0">
              <a:solidFill>
                <a:srgbClr val="002060"/>
              </a:solidFill>
              <a:latin typeface="微软雅黑" panose="020B0503020204020204" pitchFamily="34" charset="-122"/>
              <a:ea typeface="微软雅黑" panose="020B0503020204020204" pitchFamily="34" charset="-122"/>
            </a:endParaRPr>
          </a:p>
        </p:txBody>
      </p:sp>
      <p:sp>
        <p:nvSpPr>
          <p:cNvPr id="14" name="矩形 13"/>
          <p:cNvSpPr/>
          <p:nvPr/>
        </p:nvSpPr>
        <p:spPr>
          <a:xfrm>
            <a:off x="404688" y="211870"/>
            <a:ext cx="72008"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5" name="矩形 14"/>
          <p:cNvSpPr/>
          <p:nvPr/>
        </p:nvSpPr>
        <p:spPr>
          <a:xfrm>
            <a:off x="542012" y="415990"/>
            <a:ext cx="63624" cy="224408"/>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C000"/>
              </a:solidFill>
              <a:ea typeface="造字工房悦黑体验版常规体" pitchFamily="50"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5698" y="1628800"/>
            <a:ext cx="6023782" cy="4257794"/>
          </a:xfrm>
          <a:prstGeom prst="rect">
            <a:avLst/>
          </a:prstGeom>
        </p:spPr>
      </p:pic>
      <p:grpSp>
        <p:nvGrpSpPr>
          <p:cNvPr id="6" name="组合 5"/>
          <p:cNvGrpSpPr/>
          <p:nvPr/>
        </p:nvGrpSpPr>
        <p:grpSpPr>
          <a:xfrm>
            <a:off x="7154122" y="1628800"/>
            <a:ext cx="4287562" cy="792088"/>
            <a:chOff x="7154122" y="1628800"/>
            <a:chExt cx="4287562" cy="792088"/>
          </a:xfrm>
        </p:grpSpPr>
        <p:sp>
          <p:nvSpPr>
            <p:cNvPr id="7" name="矩形 6"/>
            <p:cNvSpPr/>
            <p:nvPr/>
          </p:nvSpPr>
          <p:spPr>
            <a:xfrm>
              <a:off x="7159286" y="1628800"/>
              <a:ext cx="3888432"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8" name="矩形 7"/>
            <p:cNvSpPr/>
            <p:nvPr/>
          </p:nvSpPr>
          <p:spPr>
            <a:xfrm>
              <a:off x="7154122" y="1628800"/>
              <a:ext cx="86900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20136" y="1772816"/>
              <a:ext cx="513655" cy="513655"/>
            </a:xfrm>
            <a:prstGeom prst="rect">
              <a:avLst/>
            </a:prstGeom>
          </p:spPr>
        </p:pic>
        <p:sp>
          <p:nvSpPr>
            <p:cNvPr id="10" name="文本框 9"/>
            <p:cNvSpPr txBox="1"/>
            <p:nvPr/>
          </p:nvSpPr>
          <p:spPr>
            <a:xfrm>
              <a:off x="8057308" y="1832638"/>
              <a:ext cx="3384376"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请</a:t>
              </a:r>
              <a:r>
                <a:rPr lang="zh-CN" altLang="en-US" sz="2400" dirty="0" smtClean="0">
                  <a:latin typeface="微软雅黑" panose="020B0503020204020204" pitchFamily="34" charset="-122"/>
                  <a:ea typeface="微软雅黑" panose="020B0503020204020204" pitchFamily="34" charset="-122"/>
                </a:rPr>
                <a:t>输入您需要的文字</a:t>
              </a:r>
              <a:endParaRPr lang="zh-CN" altLang="en-US" sz="2400" dirty="0">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7156501" y="2492896"/>
            <a:ext cx="4285183" cy="792088"/>
            <a:chOff x="7156501" y="2492896"/>
            <a:chExt cx="4285183" cy="792088"/>
          </a:xfrm>
        </p:grpSpPr>
        <p:sp>
          <p:nvSpPr>
            <p:cNvPr id="12" name="矩形 11"/>
            <p:cNvSpPr/>
            <p:nvPr/>
          </p:nvSpPr>
          <p:spPr>
            <a:xfrm>
              <a:off x="7159286" y="2492896"/>
              <a:ext cx="3888432"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16" name="矩形 15"/>
            <p:cNvSpPr/>
            <p:nvPr/>
          </p:nvSpPr>
          <p:spPr>
            <a:xfrm>
              <a:off x="7156501" y="2492896"/>
              <a:ext cx="86900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78625" y="2617579"/>
              <a:ext cx="596675" cy="596675"/>
            </a:xfrm>
            <a:prstGeom prst="rect">
              <a:avLst/>
            </a:prstGeom>
          </p:spPr>
        </p:pic>
        <p:sp>
          <p:nvSpPr>
            <p:cNvPr id="18" name="文本框 17"/>
            <p:cNvSpPr txBox="1"/>
            <p:nvPr/>
          </p:nvSpPr>
          <p:spPr>
            <a:xfrm>
              <a:off x="8057308" y="2679303"/>
              <a:ext cx="3384376"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请</a:t>
              </a:r>
              <a:r>
                <a:rPr lang="zh-CN" altLang="en-US" sz="2400" dirty="0" smtClean="0">
                  <a:latin typeface="微软雅黑" panose="020B0503020204020204" pitchFamily="34" charset="-122"/>
                  <a:ea typeface="微软雅黑" panose="020B0503020204020204" pitchFamily="34" charset="-122"/>
                </a:rPr>
                <a:t>输入您需要的文字</a:t>
              </a:r>
              <a:endParaRPr lang="zh-CN" altLang="en-US" sz="2400" dirty="0">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7154122" y="3361604"/>
            <a:ext cx="4287562" cy="792137"/>
            <a:chOff x="7154122" y="3361604"/>
            <a:chExt cx="4287562" cy="792137"/>
          </a:xfrm>
        </p:grpSpPr>
        <p:sp>
          <p:nvSpPr>
            <p:cNvPr id="20" name="矩形 19"/>
            <p:cNvSpPr/>
            <p:nvPr/>
          </p:nvSpPr>
          <p:spPr>
            <a:xfrm>
              <a:off x="7159286" y="3361653"/>
              <a:ext cx="3888432"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1" name="矩形 20"/>
            <p:cNvSpPr/>
            <p:nvPr/>
          </p:nvSpPr>
          <p:spPr>
            <a:xfrm>
              <a:off x="7154122" y="3361604"/>
              <a:ext cx="86900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14628" y="3495314"/>
              <a:ext cx="524667" cy="524667"/>
            </a:xfrm>
            <a:prstGeom prst="rect">
              <a:avLst/>
            </a:prstGeom>
          </p:spPr>
        </p:pic>
        <p:sp>
          <p:nvSpPr>
            <p:cNvPr id="23" name="文本框 22"/>
            <p:cNvSpPr txBox="1"/>
            <p:nvPr/>
          </p:nvSpPr>
          <p:spPr>
            <a:xfrm>
              <a:off x="8057308" y="3543399"/>
              <a:ext cx="3384376"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请</a:t>
              </a:r>
              <a:r>
                <a:rPr lang="zh-CN" altLang="en-US" sz="2400" dirty="0" smtClean="0">
                  <a:latin typeface="微软雅黑" panose="020B0503020204020204" pitchFamily="34" charset="-122"/>
                  <a:ea typeface="微软雅黑" panose="020B0503020204020204" pitchFamily="34" charset="-122"/>
                </a:rPr>
                <a:t>输入您需要的文字</a:t>
              </a:r>
              <a:endParaRPr lang="zh-CN" altLang="en-US" sz="2400" dirty="0">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7165047" y="4230410"/>
            <a:ext cx="4276637" cy="792285"/>
            <a:chOff x="7165047" y="4230410"/>
            <a:chExt cx="4276637" cy="792285"/>
          </a:xfrm>
        </p:grpSpPr>
        <p:sp>
          <p:nvSpPr>
            <p:cNvPr id="25" name="矩形 24"/>
            <p:cNvSpPr/>
            <p:nvPr/>
          </p:nvSpPr>
          <p:spPr>
            <a:xfrm>
              <a:off x="7165047" y="4230410"/>
              <a:ext cx="3888432"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26" name="矩形 25"/>
            <p:cNvSpPr/>
            <p:nvPr/>
          </p:nvSpPr>
          <p:spPr>
            <a:xfrm>
              <a:off x="7165047" y="4230607"/>
              <a:ext cx="869002"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7214" y="4364120"/>
              <a:ext cx="524667" cy="524667"/>
            </a:xfrm>
            <a:prstGeom prst="rect">
              <a:avLst/>
            </a:prstGeom>
          </p:spPr>
        </p:pic>
        <p:sp>
          <p:nvSpPr>
            <p:cNvPr id="28" name="文本框 27"/>
            <p:cNvSpPr txBox="1"/>
            <p:nvPr/>
          </p:nvSpPr>
          <p:spPr>
            <a:xfrm>
              <a:off x="8057308" y="4416041"/>
              <a:ext cx="3384376"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请</a:t>
              </a:r>
              <a:r>
                <a:rPr lang="zh-CN" altLang="en-US" sz="2400" dirty="0" smtClean="0">
                  <a:latin typeface="微软雅黑" panose="020B0503020204020204" pitchFamily="34" charset="-122"/>
                  <a:ea typeface="微软雅黑" panose="020B0503020204020204" pitchFamily="34" charset="-122"/>
                </a:rPr>
                <a:t>输入您需要的文字</a:t>
              </a:r>
              <a:endParaRPr lang="zh-CN" altLang="en-US" sz="2400" dirty="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7165047" y="5081258"/>
            <a:ext cx="4276637" cy="809752"/>
            <a:chOff x="7165047" y="5081258"/>
            <a:chExt cx="4276637" cy="809752"/>
          </a:xfrm>
        </p:grpSpPr>
        <p:grpSp>
          <p:nvGrpSpPr>
            <p:cNvPr id="30" name="组合 29"/>
            <p:cNvGrpSpPr/>
            <p:nvPr/>
          </p:nvGrpSpPr>
          <p:grpSpPr>
            <a:xfrm>
              <a:off x="7165047" y="5081258"/>
              <a:ext cx="3894599" cy="809752"/>
              <a:chOff x="7165047" y="5081258"/>
              <a:chExt cx="3894599" cy="809752"/>
            </a:xfrm>
          </p:grpSpPr>
          <p:sp>
            <p:nvSpPr>
              <p:cNvPr id="32" name="矩形 31"/>
              <p:cNvSpPr/>
              <p:nvPr/>
            </p:nvSpPr>
            <p:spPr>
              <a:xfrm>
                <a:off x="7171214" y="5094506"/>
                <a:ext cx="3888432" cy="7920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33" name="矩形 32"/>
              <p:cNvSpPr/>
              <p:nvPr/>
            </p:nvSpPr>
            <p:spPr>
              <a:xfrm>
                <a:off x="7165047" y="5081258"/>
                <a:ext cx="869002" cy="8097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pic>
            <p:nvPicPr>
              <p:cNvPr id="34" name="图片 3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14628" y="5229200"/>
                <a:ext cx="519163" cy="519163"/>
              </a:xfrm>
              <a:prstGeom prst="rect">
                <a:avLst/>
              </a:prstGeom>
            </p:spPr>
          </p:pic>
        </p:grpSp>
        <p:sp>
          <p:nvSpPr>
            <p:cNvPr id="31" name="文本框 30"/>
            <p:cNvSpPr txBox="1"/>
            <p:nvPr/>
          </p:nvSpPr>
          <p:spPr>
            <a:xfrm>
              <a:off x="8057308" y="5280137"/>
              <a:ext cx="3384376" cy="46166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请</a:t>
              </a:r>
              <a:r>
                <a:rPr lang="zh-CN" altLang="en-US" sz="2400" dirty="0" smtClean="0">
                  <a:latin typeface="微软雅黑" panose="020B0503020204020204" pitchFamily="34" charset="-122"/>
                  <a:ea typeface="微软雅黑" panose="020B0503020204020204" pitchFamily="34" charset="-122"/>
                </a:rPr>
                <a:t>输入您需要的文字</a:t>
              </a:r>
              <a:endParaRPr lang="zh-CN" altLang="en-US" sz="24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79427227"/>
      </p:ext>
    </p:extLst>
  </p:cSld>
  <p:clrMapOvr>
    <a:masterClrMapping/>
  </p:clrMapOvr>
  <p:transition spd="slow" advClick="0" advTm="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p:tgtEl>
                                          <p:spTgt spid="13">
                                            <p:txEl>
                                              <p:pRg st="0" end="0"/>
                                            </p:txEl>
                                          </p:spTgt>
                                        </p:tgtEl>
                                        <p:attrNameLst>
                                          <p:attrName>ppt_x</p:attrName>
                                        </p:attrNameLst>
                                      </p:cBhvr>
                                      <p:tavLst>
                                        <p:tav tm="0">
                                          <p:val>
                                            <p:strVal val="#ppt_x-#ppt_w*1.125000"/>
                                          </p:val>
                                        </p:tav>
                                        <p:tav tm="100000">
                                          <p:val>
                                            <p:strVal val="#ppt_x"/>
                                          </p:val>
                                        </p:tav>
                                      </p:tavLst>
                                    </p:anim>
                                    <p:animEffect transition="in" filter="wipe(right)">
                                      <p:cBhvr>
                                        <p:cTn id="8" dur="500"/>
                                        <p:tgtEl>
                                          <p:spTgt spid="13">
                                            <p:txEl>
                                              <p:pRg st="0" end="0"/>
                                            </p:txEl>
                                          </p:spTgt>
                                        </p:tgtEl>
                                      </p:cBhvr>
                                    </p:animEffect>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250"/>
                                        <p:tgtEl>
                                          <p:spTgt spid="14"/>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250"/>
                                        <p:tgtEl>
                                          <p:spTgt spid="15"/>
                                        </p:tgtEl>
                                      </p:cBhvr>
                                    </p:animEffect>
                                  </p:childTnLst>
                                </p:cTn>
                              </p:par>
                            </p:childTnLst>
                          </p:cTn>
                        </p:par>
                        <p:par>
                          <p:cTn id="16" fill="hold">
                            <p:stCondLst>
                              <p:cond delay="75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1250"/>
                            </p:stCondLst>
                            <p:childTnLst>
                              <p:par>
                                <p:cTn id="21" presetID="12" presetClass="entr" presetSubtype="4"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p:tgtEl>
                                          <p:spTgt spid="6"/>
                                        </p:tgtEl>
                                        <p:attrNameLst>
                                          <p:attrName>ppt_y</p:attrName>
                                        </p:attrNameLst>
                                      </p:cBhvr>
                                      <p:tavLst>
                                        <p:tav tm="0">
                                          <p:val>
                                            <p:strVal val="#ppt_y+#ppt_h*1.125000"/>
                                          </p:val>
                                        </p:tav>
                                        <p:tav tm="100000">
                                          <p:val>
                                            <p:strVal val="#ppt_y"/>
                                          </p:val>
                                        </p:tav>
                                      </p:tavLst>
                                    </p:anim>
                                    <p:animEffect transition="in" filter="wipe(up)">
                                      <p:cBhvr>
                                        <p:cTn id="24" dur="500"/>
                                        <p:tgtEl>
                                          <p:spTgt spid="6"/>
                                        </p:tgtEl>
                                      </p:cBhvr>
                                    </p:animEffect>
                                  </p:childTnLst>
                                </p:cTn>
                              </p:par>
                            </p:childTnLst>
                          </p:cTn>
                        </p:par>
                        <p:par>
                          <p:cTn id="25" fill="hold">
                            <p:stCondLst>
                              <p:cond delay="1750"/>
                            </p:stCondLst>
                            <p:childTnLst>
                              <p:par>
                                <p:cTn id="26" presetID="12" presetClass="entr" presetSubtype="4"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up)">
                                      <p:cBhvr>
                                        <p:cTn id="29" dur="500"/>
                                        <p:tgtEl>
                                          <p:spTgt spid="11"/>
                                        </p:tgtEl>
                                      </p:cBhvr>
                                    </p:animEffect>
                                  </p:childTnLst>
                                </p:cTn>
                              </p:par>
                            </p:childTnLst>
                          </p:cTn>
                        </p:par>
                        <p:par>
                          <p:cTn id="30" fill="hold">
                            <p:stCondLst>
                              <p:cond delay="2250"/>
                            </p:stCondLst>
                            <p:childTnLst>
                              <p:par>
                                <p:cTn id="31" presetID="12" presetClass="entr" presetSubtype="4"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ppt_y</p:attrName>
                                        </p:attrNameLst>
                                      </p:cBhvr>
                                      <p:tavLst>
                                        <p:tav tm="0">
                                          <p:val>
                                            <p:strVal val="#ppt_y+#ppt_h*1.125000"/>
                                          </p:val>
                                        </p:tav>
                                        <p:tav tm="100000">
                                          <p:val>
                                            <p:strVal val="#ppt_y"/>
                                          </p:val>
                                        </p:tav>
                                      </p:tavLst>
                                    </p:anim>
                                    <p:animEffect transition="in" filter="wipe(up)">
                                      <p:cBhvr>
                                        <p:cTn id="34" dur="500"/>
                                        <p:tgtEl>
                                          <p:spTgt spid="19"/>
                                        </p:tgtEl>
                                      </p:cBhvr>
                                    </p:animEffect>
                                  </p:childTnLst>
                                </p:cTn>
                              </p:par>
                            </p:childTnLst>
                          </p:cTn>
                        </p:par>
                        <p:par>
                          <p:cTn id="35" fill="hold">
                            <p:stCondLst>
                              <p:cond delay="2750"/>
                            </p:stCondLst>
                            <p:childTnLst>
                              <p:par>
                                <p:cTn id="36" presetID="12" presetClass="entr" presetSubtype="4"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ppt_y</p:attrName>
                                        </p:attrNameLst>
                                      </p:cBhvr>
                                      <p:tavLst>
                                        <p:tav tm="0">
                                          <p:val>
                                            <p:strVal val="#ppt_y+#ppt_h*1.125000"/>
                                          </p:val>
                                        </p:tav>
                                        <p:tav tm="100000">
                                          <p:val>
                                            <p:strVal val="#ppt_y"/>
                                          </p:val>
                                        </p:tav>
                                      </p:tavLst>
                                    </p:anim>
                                    <p:animEffect transition="in" filter="wipe(up)">
                                      <p:cBhvr>
                                        <p:cTn id="39" dur="500"/>
                                        <p:tgtEl>
                                          <p:spTgt spid="24"/>
                                        </p:tgtEl>
                                      </p:cBhvr>
                                    </p:animEffect>
                                  </p:childTnLst>
                                </p:cTn>
                              </p:par>
                            </p:childTnLst>
                          </p:cTn>
                        </p:par>
                        <p:par>
                          <p:cTn id="40" fill="hold">
                            <p:stCondLst>
                              <p:cond delay="3250"/>
                            </p:stCondLst>
                            <p:childTnLst>
                              <p:par>
                                <p:cTn id="41" presetID="12" presetClass="entr" presetSubtype="4"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p:tgtEl>
                                          <p:spTgt spid="29"/>
                                        </p:tgtEl>
                                        <p:attrNameLst>
                                          <p:attrName>ppt_y</p:attrName>
                                        </p:attrNameLst>
                                      </p:cBhvr>
                                      <p:tavLst>
                                        <p:tav tm="0">
                                          <p:val>
                                            <p:strVal val="#ppt_y+#ppt_h*1.125000"/>
                                          </p:val>
                                        </p:tav>
                                        <p:tav tm="100000">
                                          <p:val>
                                            <p:strVal val="#ppt_y"/>
                                          </p:val>
                                        </p:tav>
                                      </p:tavLst>
                                    </p:anim>
                                    <p:animEffect transition="in" filter="wipe(up)">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7|4.1|3.7|1.4|3.6|3.5"/>
</p:tagLst>
</file>

<file path=ppt/tags/tag2.xml><?xml version="1.0" encoding="utf-8"?>
<p:tagLst xmlns:a="http://schemas.openxmlformats.org/drawingml/2006/main" xmlns:r="http://schemas.openxmlformats.org/officeDocument/2006/relationships" xmlns:p="http://schemas.openxmlformats.org/presentationml/2006/main">
  <p:tag name="TIMING" val="|1.7|4.1|3.7|1.4|3.6|3.5"/>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TotalTime>
  <Words>1907</Words>
  <Application>Microsoft Office PowerPoint</Application>
  <PresentationFormat>自定义</PresentationFormat>
  <Paragraphs>286</Paragraphs>
  <Slides>29</Slides>
  <Notes>0</Notes>
  <HiddenSlides>0</HiddenSlides>
  <MMClips>1</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cp:revision>
  <dcterms:created xsi:type="dcterms:W3CDTF">2015-01-03T14:55:52Z</dcterms:created>
  <dcterms:modified xsi:type="dcterms:W3CDTF">2016-09-26T02:44:16Z</dcterms:modified>
  <cp:category>https://800sucai.taobao.com</cp:category>
</cp:coreProperties>
</file>